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9.jpg" ContentType="image/png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1"/>
  </p:notesMasterIdLst>
  <p:sldIdLst>
    <p:sldId id="3900" r:id="rId2"/>
    <p:sldId id="3791" r:id="rId3"/>
    <p:sldId id="3875" r:id="rId4"/>
    <p:sldId id="3794" r:id="rId5"/>
    <p:sldId id="3838" r:id="rId6"/>
    <p:sldId id="3840" r:id="rId7"/>
    <p:sldId id="3834" r:id="rId8"/>
    <p:sldId id="3882" r:id="rId9"/>
    <p:sldId id="3883" r:id="rId10"/>
    <p:sldId id="3884" r:id="rId11"/>
    <p:sldId id="3890" r:id="rId12"/>
    <p:sldId id="3842" r:id="rId13"/>
    <p:sldId id="3891" r:id="rId14"/>
    <p:sldId id="3893" r:id="rId15"/>
    <p:sldId id="3887" r:id="rId16"/>
    <p:sldId id="3895" r:id="rId17"/>
    <p:sldId id="3862" r:id="rId18"/>
    <p:sldId id="3864" r:id="rId19"/>
    <p:sldId id="3852" r:id="rId20"/>
    <p:sldId id="3896" r:id="rId21"/>
    <p:sldId id="3865" r:id="rId22"/>
    <p:sldId id="3870" r:id="rId23"/>
    <p:sldId id="3863" r:id="rId24"/>
    <p:sldId id="3853" r:id="rId25"/>
    <p:sldId id="3872" r:id="rId26"/>
    <p:sldId id="3902" r:id="rId27"/>
    <p:sldId id="3898" r:id="rId28"/>
    <p:sldId id="3873" r:id="rId29"/>
    <p:sldId id="3901" r:id="rId30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A8CD"/>
    <a:srgbClr val="E11BC9"/>
    <a:srgbClr val="FF66CC"/>
    <a:srgbClr val="EBF7FF"/>
    <a:srgbClr val="FFEBEB"/>
    <a:srgbClr val="F6FFE1"/>
    <a:srgbClr val="F0FFE1"/>
    <a:srgbClr val="F2FCF9"/>
    <a:srgbClr val="F7FFEF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9" autoAdjust="0"/>
    <p:restoredTop sz="89458" autoAdjust="0"/>
  </p:normalViewPr>
  <p:slideViewPr>
    <p:cSldViewPr snapToGrid="0">
      <p:cViewPr varScale="1">
        <p:scale>
          <a:sx n="102" d="100"/>
          <a:sy n="102" d="100"/>
        </p:scale>
        <p:origin x="22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7ADD2D-80A5-465C-97DB-893F8D13B3B7}" type="datetimeFigureOut">
              <a:rPr lang="zh-TW" altLang="en-US" smtClean="0"/>
              <a:t>2023/3/28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3037D4-A5BB-4268-A5ED-CEFCE150C4D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6185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0C6A29-4676-420C-BBE3-ACC2B80F64D4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4764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0C6A29-4676-420C-BBE3-ACC2B80F64D4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9639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0C6A29-4676-420C-BBE3-ACC2B80F64D4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023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0C6A29-4676-420C-BBE3-ACC2B80F64D4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24739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0C6A29-4676-420C-BBE3-ACC2B80F64D4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6976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0C6A29-4676-420C-BBE3-ACC2B80F64D4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5960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0C6A29-4676-420C-BBE3-ACC2B80F64D4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8917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0C6A29-4676-420C-BBE3-ACC2B80F64D4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0366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0C6A29-4676-420C-BBE3-ACC2B80F64D4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52625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0C6A29-4676-420C-BBE3-ACC2B80F64D4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5006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0C6A29-4676-420C-BBE3-ACC2B80F64D4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036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0C6A29-4676-420C-BBE3-ACC2B80F64D4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3460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0C6A29-4676-420C-BBE3-ACC2B80F64D4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2202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0C6A29-4676-420C-BBE3-ACC2B80F64D4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7163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0C6A29-4676-420C-BBE3-ACC2B80F64D4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97828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0C6A29-4676-420C-BBE3-ACC2B80F64D4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72774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0C6A29-4676-420C-BBE3-ACC2B80F64D4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5864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0C6A29-4676-420C-BBE3-ACC2B80F64D4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8330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0C6A29-4676-420C-BBE3-ACC2B80F64D4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02846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0C6A29-4676-420C-BBE3-ACC2B80F64D4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1897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0C6A29-4676-420C-BBE3-ACC2B80F64D4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3446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0C6A29-4676-420C-BBE3-ACC2B80F64D4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267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0C6A29-4676-420C-BBE3-ACC2B80F64D4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324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0C6A29-4676-420C-BBE3-ACC2B80F64D4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85377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0C6A29-4676-420C-BBE3-ACC2B80F64D4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30091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0C6A29-4676-420C-BBE3-ACC2B80F64D4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7585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0C6A29-4676-420C-BBE3-ACC2B80F64D4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10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手繪多邊形​​(F) 13">
            <a:extLst>
              <a:ext uri="{FF2B5EF4-FFF2-40B4-BE49-F238E27FC236}">
                <a16:creationId xmlns:a16="http://schemas.microsoft.com/office/drawing/2014/main" id="{FCE00AC6-1AA1-42D9-83DD-4C308C3F9322}"/>
              </a:ext>
            </a:extLst>
          </p:cNvPr>
          <p:cNvSpPr/>
          <p:nvPr userDrawn="1"/>
        </p:nvSpPr>
        <p:spPr>
          <a:xfrm>
            <a:off x="4000500" y="1087403"/>
            <a:ext cx="8191500" cy="5770597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cxnSp>
        <p:nvCxnSpPr>
          <p:cNvPr id="12" name="直線接點​​(S) 11">
            <a:extLst>
              <a:ext uri="{FF2B5EF4-FFF2-40B4-BE49-F238E27FC236}">
                <a16:creationId xmlns:a16="http://schemas.microsoft.com/office/drawing/2014/main" id="{5319A315-F756-49EC-8181-0EC3F0A37B09}"/>
              </a:ext>
            </a:extLst>
          </p:cNvPr>
          <p:cNvCxnSpPr>
            <a:cxnSpLocks/>
          </p:cNvCxnSpPr>
          <p:nvPr userDrawn="1"/>
        </p:nvCxnSpPr>
        <p:spPr>
          <a:xfrm>
            <a:off x="406241" y="183933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手繪多邊形：圖案 13">
            <a:extLst>
              <a:ext uri="{FF2B5EF4-FFF2-40B4-BE49-F238E27FC236}">
                <a16:creationId xmlns:a16="http://schemas.microsoft.com/office/drawing/2014/main" id="{560F3E26-F530-48F5-983F-9DCFF41D4F39}"/>
              </a:ext>
            </a:extLst>
          </p:cNvPr>
          <p:cNvSpPr/>
          <p:nvPr userDrawn="1"/>
        </p:nvSpPr>
        <p:spPr>
          <a:xfrm>
            <a:off x="5292348" y="1"/>
            <a:ext cx="2279742" cy="1267785"/>
          </a:xfrm>
          <a:custGeom>
            <a:avLst/>
            <a:gdLst>
              <a:gd name="connsiteX0" fmla="*/ 0 w 2279742"/>
              <a:gd name="connsiteY0" fmla="*/ 0 h 1267785"/>
              <a:gd name="connsiteX1" fmla="*/ 138700 w 2279742"/>
              <a:gd name="connsiteY1" fmla="*/ 0 h 1267785"/>
              <a:gd name="connsiteX2" fmla="*/ 138700 w 2279742"/>
              <a:gd name="connsiteY2" fmla="*/ 1078193 h 1267785"/>
              <a:gd name="connsiteX3" fmla="*/ 2002733 w 2279742"/>
              <a:gd name="connsiteY3" fmla="*/ 0 h 1267785"/>
              <a:gd name="connsiteX4" fmla="*/ 2279742 w 2279742"/>
              <a:gd name="connsiteY4" fmla="*/ 0 h 1267785"/>
              <a:gd name="connsiteX5" fmla="*/ 104026 w 2279742"/>
              <a:gd name="connsiteY5" fmla="*/ 1258503 h 1267785"/>
              <a:gd name="connsiteX6" fmla="*/ 69351 w 2279742"/>
              <a:gd name="connsiteY6" fmla="*/ 1267785 h 1267785"/>
              <a:gd name="connsiteX7" fmla="*/ 0 w 2279742"/>
              <a:gd name="connsiteY7" fmla="*/ 1198436 h 126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9742" h="1267785">
                <a:moveTo>
                  <a:pt x="0" y="0"/>
                </a:moveTo>
                <a:lnTo>
                  <a:pt x="138700" y="0"/>
                </a:lnTo>
                <a:lnTo>
                  <a:pt x="138700" y="1078193"/>
                </a:lnTo>
                <a:lnTo>
                  <a:pt x="2002733" y="0"/>
                </a:lnTo>
                <a:lnTo>
                  <a:pt x="2279742" y="0"/>
                </a:lnTo>
                <a:lnTo>
                  <a:pt x="104026" y="1258503"/>
                </a:lnTo>
                <a:cubicBezTo>
                  <a:pt x="93484" y="1264595"/>
                  <a:pt x="81523" y="1267796"/>
                  <a:pt x="69351" y="1267785"/>
                </a:cubicBezTo>
                <a:cubicBezTo>
                  <a:pt x="31049" y="1267785"/>
                  <a:pt x="0" y="1236737"/>
                  <a:pt x="0" y="1198436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16" name="手繪多邊形：圖案 15">
            <a:extLst>
              <a:ext uri="{FF2B5EF4-FFF2-40B4-BE49-F238E27FC236}">
                <a16:creationId xmlns:a16="http://schemas.microsoft.com/office/drawing/2014/main" id="{5C97701E-DAF9-4174-AA91-DA203CD27D6A}"/>
              </a:ext>
            </a:extLst>
          </p:cNvPr>
          <p:cNvSpPr/>
          <p:nvPr userDrawn="1"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18" name="橢圓​​ 17">
            <a:extLst>
              <a:ext uri="{FF2B5EF4-FFF2-40B4-BE49-F238E27FC236}">
                <a16:creationId xmlns:a16="http://schemas.microsoft.com/office/drawing/2014/main" id="{4F765374-1A4B-41DC-9E75-A95A6C655328}"/>
              </a:ext>
            </a:extLst>
          </p:cNvPr>
          <p:cNvSpPr/>
          <p:nvPr userDrawn="1"/>
        </p:nvSpPr>
        <p:spPr>
          <a:xfrm>
            <a:off x="1569044" y="514898"/>
            <a:ext cx="2393351" cy="23284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20" name="手繪多邊形：圖案 19">
            <a:extLst>
              <a:ext uri="{FF2B5EF4-FFF2-40B4-BE49-F238E27FC236}">
                <a16:creationId xmlns:a16="http://schemas.microsoft.com/office/drawing/2014/main" id="{7618DB8E-B14E-42E2-B454-6F4F36A8A9D9}"/>
              </a:ext>
            </a:extLst>
          </p:cNvPr>
          <p:cNvSpPr/>
          <p:nvPr userDrawn="1"/>
        </p:nvSpPr>
        <p:spPr>
          <a:xfrm flipH="1">
            <a:off x="0" y="2949740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22" name="弧形 21">
            <a:extLst>
              <a:ext uri="{FF2B5EF4-FFF2-40B4-BE49-F238E27FC236}">
                <a16:creationId xmlns:a16="http://schemas.microsoft.com/office/drawing/2014/main" id="{97666F55-03F1-4D18-9653-0F360E127A7E}"/>
              </a:ext>
            </a:extLst>
          </p:cNvPr>
          <p:cNvSpPr/>
          <p:nvPr userDrawn="1"/>
        </p:nvSpPr>
        <p:spPr>
          <a:xfrm rot="16200000">
            <a:off x="1539683" y="4203427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4DE1A06-8754-4870-9E44-E39BADAD9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93208" y="2743200"/>
            <a:ext cx="6592824" cy="2386584"/>
          </a:xfrm>
        </p:spPr>
        <p:txBody>
          <a:bodyPr rtlCol="0" anchor="b"/>
          <a:lstStyle>
            <a:lvl1pPr algn="r">
              <a:defRPr sz="60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3527F020-BBC3-49BB-91C2-5B2CBD64B3C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93208" y="5221224"/>
            <a:ext cx="6592824" cy="996696"/>
          </a:xfrm>
        </p:spPr>
        <p:txBody>
          <a:bodyPr rtlCol="0"/>
          <a:lstStyle>
            <a:lvl1pPr marL="0" indent="0" algn="r">
              <a:buNone/>
              <a:defRPr sz="24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TW" altLang="en-US" noProof="0"/>
              <a:t>按一下以編輯母片副標題樣式</a:t>
            </a:r>
          </a:p>
        </p:txBody>
      </p:sp>
    </p:spTree>
    <p:extLst>
      <p:ext uri="{BB962C8B-B14F-4D97-AF65-F5344CB8AC3E}">
        <p14:creationId xmlns:p14="http://schemas.microsoft.com/office/powerpoint/2010/main" val="1846837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 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92983E-E761-4429-9203-7FE8B2DB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文字預留位置 2">
            <a:extLst>
              <a:ext uri="{FF2B5EF4-FFF2-40B4-BE49-F238E27FC236}">
                <a16:creationId xmlns:a16="http://schemas.microsoft.com/office/drawing/2014/main" id="{B921E9B7-62BE-49BA-AC6B-55250D662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291840" cy="823912"/>
          </a:xfrm>
        </p:spPr>
        <p:txBody>
          <a:bodyPr rtlCol="0" anchor="b"/>
          <a:lstStyle>
            <a:lvl1pPr marL="0" indent="0">
              <a:buNone/>
              <a:defRPr sz="2400" b="1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內容預留位置 3">
            <a:extLst>
              <a:ext uri="{FF2B5EF4-FFF2-40B4-BE49-F238E27FC236}">
                <a16:creationId xmlns:a16="http://schemas.microsoft.com/office/drawing/2014/main" id="{BC41A3FD-B90A-4C31-BD6B-581F9E2E0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3291840" cy="3684588"/>
          </a:xfrm>
        </p:spPr>
        <p:txBody>
          <a:bodyPr rtlCol="0">
            <a:normAutofit/>
          </a:bodyPr>
          <a:lstStyle>
            <a:lvl1pPr>
              <a:defRPr sz="20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 sz="1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 sz="1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5" name="文字預留位置 4">
            <a:extLst>
              <a:ext uri="{FF2B5EF4-FFF2-40B4-BE49-F238E27FC236}">
                <a16:creationId xmlns:a16="http://schemas.microsoft.com/office/drawing/2014/main" id="{060D1D55-B722-4968-B171-AF3B462DD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53128" y="1681163"/>
            <a:ext cx="3291840" cy="823912"/>
          </a:xfrm>
        </p:spPr>
        <p:txBody>
          <a:bodyPr rtlCol="0" anchor="b"/>
          <a:lstStyle>
            <a:lvl1pPr marL="0" indent="0">
              <a:buNone/>
              <a:defRPr sz="2400" b="1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6" name="內容預留位置 5">
            <a:extLst>
              <a:ext uri="{FF2B5EF4-FFF2-40B4-BE49-F238E27FC236}">
                <a16:creationId xmlns:a16="http://schemas.microsoft.com/office/drawing/2014/main" id="{D71085A8-02C2-4E7F-935E-5AEECBAD1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53128" y="2505075"/>
            <a:ext cx="3291840" cy="3684588"/>
          </a:xfrm>
        </p:spPr>
        <p:txBody>
          <a:bodyPr rtlCol="0">
            <a:normAutofit/>
          </a:bodyPr>
          <a:lstStyle>
            <a:lvl1pPr>
              <a:defRPr sz="20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 sz="1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 sz="1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9A8A5018-8A77-40E8-B159-4894ECF2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r>
              <a:rPr lang="en-US" altLang="zh-TW" noProof="0">
                <a:solidFill>
                  <a:prstClr val="black">
                    <a:tint val="75000"/>
                  </a:prstClr>
                </a:solidFill>
              </a:rPr>
              <a:t>20XX/9/3</a:t>
            </a:r>
            <a:endParaRPr lang="zh-TW" altLang="en-US" noProof="0">
              <a:solidFill>
                <a:prstClr val="black">
                  <a:tint val="75000"/>
                </a:prstClr>
              </a:solidFill>
              <a:latin typeface="Microsoft JhengHei UI" panose="020B0604030504040204" pitchFamily="34" charset="-120"/>
            </a:endParaRPr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8AD79441-8908-4461-9FDD-BCE638837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r>
              <a:rPr lang="zh-TW" altLang="en-US" noProof="0">
                <a:solidFill>
                  <a:prstClr val="black">
                    <a:tint val="75000"/>
                  </a:prstClr>
                </a:solidFill>
              </a:rPr>
              <a:t>簡報標題</a:t>
            </a:r>
            <a:endParaRPr lang="zh-TW" altLang="en-US" noProof="0">
              <a:solidFill>
                <a:prstClr val="black">
                  <a:tint val="75000"/>
                </a:prstClr>
              </a:solidFill>
              <a:latin typeface="Microsoft JhengHei UI" panose="020B0604030504040204" pitchFamily="34" charset="-120"/>
            </a:endParaRP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C8D29F7D-B101-4950-A2C0-F350FB26D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D76B855D-E9CC-4FF8-AD85-6CDC7B89A0DE}" type="slidenum">
              <a:rPr lang="en-US" altLang="zh-TW" noProof="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 noProof="0">
              <a:solidFill>
                <a:prstClr val="black">
                  <a:tint val="75000"/>
                </a:prstClr>
              </a:solidFill>
              <a:latin typeface="Microsoft JhengHei UI" panose="020B0604030504040204" pitchFamily="34" charset="-120"/>
            </a:endParaRPr>
          </a:p>
        </p:txBody>
      </p:sp>
      <p:sp>
        <p:nvSpPr>
          <p:cNvPr id="10" name="手繪多邊形：圖案 9">
            <a:extLst>
              <a:ext uri="{FF2B5EF4-FFF2-40B4-BE49-F238E27FC236}">
                <a16:creationId xmlns:a16="http://schemas.microsoft.com/office/drawing/2014/main" id="{862D7398-9A79-4B24-9C7D-F0DEED57C70B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11" name="手繪多邊形：圖案 10">
            <a:extLst>
              <a:ext uri="{FF2B5EF4-FFF2-40B4-BE49-F238E27FC236}">
                <a16:creationId xmlns:a16="http://schemas.microsoft.com/office/drawing/2014/main" id="{C07F28CD-1873-4E36-A064-2D25E0A8501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12" name="文字預留位置 4">
            <a:extLst>
              <a:ext uri="{FF2B5EF4-FFF2-40B4-BE49-F238E27FC236}">
                <a16:creationId xmlns:a16="http://schemas.microsoft.com/office/drawing/2014/main" id="{ACF5677B-E56F-4452-ADDC-DA0E20A955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65008" y="1681163"/>
            <a:ext cx="3291840" cy="823912"/>
          </a:xfrm>
        </p:spPr>
        <p:txBody>
          <a:bodyPr rtlCol="0" anchor="b"/>
          <a:lstStyle>
            <a:lvl1pPr marL="0" indent="0">
              <a:buNone/>
              <a:defRPr sz="2400" b="1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13" name="內容預留位置 5">
            <a:extLst>
              <a:ext uri="{FF2B5EF4-FFF2-40B4-BE49-F238E27FC236}">
                <a16:creationId xmlns:a16="http://schemas.microsoft.com/office/drawing/2014/main" id="{865D9C09-AB3B-40EB-B1DA-9C6D7234345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065008" y="2505075"/>
            <a:ext cx="3291840" cy="3684588"/>
          </a:xfrm>
        </p:spPr>
        <p:txBody>
          <a:bodyPr rtlCol="0">
            <a:normAutofit/>
          </a:bodyPr>
          <a:lstStyle>
            <a:lvl1pPr>
              <a:defRPr sz="20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 sz="1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 sz="1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157540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 2 張中型圖片的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圖片版面配置區 19">
            <a:extLst>
              <a:ext uri="{FF2B5EF4-FFF2-40B4-BE49-F238E27FC236}">
                <a16:creationId xmlns:a16="http://schemas.microsoft.com/office/drawing/2014/main" id="{FAA9DFF3-1B49-48A9-BF8A-57DD7D07CFA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01259" y="2727729"/>
            <a:ext cx="4290740" cy="4130271"/>
          </a:xfrm>
          <a:custGeom>
            <a:avLst/>
            <a:gdLst>
              <a:gd name="connsiteX0" fmla="*/ 2503809 w 4290740"/>
              <a:gd name="connsiteY0" fmla="*/ 0 h 4130271"/>
              <a:gd name="connsiteX1" fmla="*/ 4198398 w 4290740"/>
              <a:gd name="connsiteY1" fmla="*/ 660580 h 4130271"/>
              <a:gd name="connsiteX2" fmla="*/ 4290740 w 4290740"/>
              <a:gd name="connsiteY2" fmla="*/ 751285 h 4130271"/>
              <a:gd name="connsiteX3" fmla="*/ 4290740 w 4290740"/>
              <a:gd name="connsiteY3" fmla="*/ 4130271 h 4130271"/>
              <a:gd name="connsiteX4" fmla="*/ 604508 w 4290740"/>
              <a:gd name="connsiteY4" fmla="*/ 4130271 h 4130271"/>
              <a:gd name="connsiteX5" fmla="*/ 461940 w 4290740"/>
              <a:gd name="connsiteY5" fmla="*/ 3953232 h 4130271"/>
              <a:gd name="connsiteX6" fmla="*/ 0 w 4290740"/>
              <a:gd name="connsiteY6" fmla="*/ 2503809 h 4130271"/>
              <a:gd name="connsiteX7" fmla="*/ 2503809 w 4290740"/>
              <a:gd name="connsiteY7" fmla="*/ 0 h 4130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90740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0" y="751285"/>
                </a:lnTo>
                <a:lnTo>
                  <a:pt x="4290740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21" name="圖片版面配置區 20">
            <a:extLst>
              <a:ext uri="{FF2B5EF4-FFF2-40B4-BE49-F238E27FC236}">
                <a16:creationId xmlns:a16="http://schemas.microsoft.com/office/drawing/2014/main" id="{5CFEFC13-B998-4A6F-A7ED-411E266D28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61609" y="0"/>
            <a:ext cx="3519311" cy="3007909"/>
          </a:xfrm>
          <a:custGeom>
            <a:avLst/>
            <a:gdLst>
              <a:gd name="connsiteX0" fmla="*/ 519779 w 3519311"/>
              <a:gd name="connsiteY0" fmla="*/ 0 h 3007909"/>
              <a:gd name="connsiteX1" fmla="*/ 2999531 w 3519311"/>
              <a:gd name="connsiteY1" fmla="*/ 0 h 3007909"/>
              <a:gd name="connsiteX2" fmla="*/ 3003920 w 3519311"/>
              <a:gd name="connsiteY2" fmla="*/ 3989 h 3007909"/>
              <a:gd name="connsiteX3" fmla="*/ 3519311 w 3519311"/>
              <a:gd name="connsiteY3" fmla="*/ 1248253 h 3007909"/>
              <a:gd name="connsiteX4" fmla="*/ 1759655 w 3519311"/>
              <a:gd name="connsiteY4" fmla="*/ 3007909 h 3007909"/>
              <a:gd name="connsiteX5" fmla="*/ 9084 w 3519311"/>
              <a:gd name="connsiteY5" fmla="*/ 1428168 h 3007909"/>
              <a:gd name="connsiteX6" fmla="*/ 0 w 3519311"/>
              <a:gd name="connsiteY6" fmla="*/ 1248273 h 3007909"/>
              <a:gd name="connsiteX7" fmla="*/ 0 w 3519311"/>
              <a:gd name="connsiteY7" fmla="*/ 1248233 h 3007909"/>
              <a:gd name="connsiteX8" fmla="*/ 9084 w 3519311"/>
              <a:gd name="connsiteY8" fmla="*/ 1068339 h 3007909"/>
              <a:gd name="connsiteX9" fmla="*/ 515391 w 3519311"/>
              <a:gd name="connsiteY9" fmla="*/ 3989 h 3007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19311" h="3007909">
                <a:moveTo>
                  <a:pt x="519779" y="0"/>
                </a:moveTo>
                <a:lnTo>
                  <a:pt x="2999531" y="0"/>
                </a:lnTo>
                <a:lnTo>
                  <a:pt x="3003920" y="3989"/>
                </a:lnTo>
                <a:cubicBezTo>
                  <a:pt x="3322355" y="322424"/>
                  <a:pt x="3519311" y="762338"/>
                  <a:pt x="3519311" y="1248253"/>
                </a:cubicBezTo>
                <a:cubicBezTo>
                  <a:pt x="3519311" y="2220084"/>
                  <a:pt x="2731486" y="3007909"/>
                  <a:pt x="1759655" y="3007909"/>
                </a:cubicBezTo>
                <a:cubicBezTo>
                  <a:pt x="848565" y="3007909"/>
                  <a:pt x="99196" y="2315485"/>
                  <a:pt x="9084" y="1428168"/>
                </a:cubicBezTo>
                <a:lnTo>
                  <a:pt x="0" y="1248273"/>
                </a:lnTo>
                <a:lnTo>
                  <a:pt x="0" y="1248233"/>
                </a:lnTo>
                <a:lnTo>
                  <a:pt x="9084" y="1068339"/>
                </a:lnTo>
                <a:cubicBezTo>
                  <a:pt x="51137" y="654258"/>
                  <a:pt x="236761" y="282620"/>
                  <a:pt x="515391" y="3989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10" name="橢圓​​ 9">
            <a:extLst>
              <a:ext uri="{FF2B5EF4-FFF2-40B4-BE49-F238E27FC236}">
                <a16:creationId xmlns:a16="http://schemas.microsoft.com/office/drawing/2014/main" id="{B7BFFB5A-A05C-4B0C-905C-5884361304B2}"/>
              </a:ext>
            </a:extLst>
          </p:cNvPr>
          <p:cNvSpPr/>
          <p:nvPr userDrawn="1"/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12" name="弧形 11">
            <a:extLst>
              <a:ext uri="{FF2B5EF4-FFF2-40B4-BE49-F238E27FC236}">
                <a16:creationId xmlns:a16="http://schemas.microsoft.com/office/drawing/2014/main" id="{9F33AC6C-4807-4785-AE9F-84BFEEDA9F7E}"/>
              </a:ext>
            </a:extLst>
          </p:cNvPr>
          <p:cNvSpPr/>
          <p:nvPr userDrawn="1"/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65760"/>
            <a:ext cx="5120640" cy="1325880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r>
              <a:rPr lang="en-US" altLang="zh-TW" noProof="0">
                <a:solidFill>
                  <a:prstClr val="black">
                    <a:tint val="75000"/>
                  </a:prstClr>
                </a:solidFill>
              </a:rPr>
              <a:t>20XX/9/3</a:t>
            </a:r>
            <a:endParaRPr lang="zh-TW" altLang="en-US" noProof="0">
              <a:solidFill>
                <a:prstClr val="black">
                  <a:tint val="75000"/>
                </a:prstClr>
              </a:solidFill>
              <a:latin typeface="Microsoft JhengHei UI" panose="020B0604030504040204" pitchFamily="34" charset="-120"/>
            </a:endParaRP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r>
              <a:rPr lang="zh-TW" altLang="en-US" noProof="0">
                <a:solidFill>
                  <a:prstClr val="black">
                    <a:tint val="75000"/>
                  </a:prstClr>
                </a:solidFill>
              </a:rPr>
              <a:t>簡報標題</a:t>
            </a:r>
            <a:endParaRPr lang="zh-TW" altLang="en-US" noProof="0">
              <a:solidFill>
                <a:prstClr val="black">
                  <a:tint val="75000"/>
                </a:prstClr>
              </a:solidFill>
              <a:latin typeface="Microsoft JhengHei UI" panose="020B0604030504040204" pitchFamily="34" charset="-120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D76B855D-E9CC-4FF8-AD85-6CDC7B89A0DE}" type="slidenum">
              <a:rPr lang="en-US" altLang="zh-TW" noProof="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 noProof="0">
              <a:solidFill>
                <a:prstClr val="black">
                  <a:tint val="75000"/>
                </a:prstClr>
              </a:solidFill>
              <a:latin typeface="Microsoft JhengHei UI" panose="020B0604030504040204" pitchFamily="34" charset="-120"/>
            </a:endParaRPr>
          </a:p>
        </p:txBody>
      </p: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4753B078-30BA-4AB9-A020-EE8D9404B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1828800"/>
            <a:ext cx="5093208" cy="4352544"/>
          </a:xfrm>
        </p:spPr>
        <p:txBody>
          <a:bodyPr rtlCol="0"/>
          <a:lstStyle>
            <a:lvl1pPr marL="0" indent="0">
              <a:buNone/>
              <a:defRPr sz="2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228600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457200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685800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</p:txBody>
      </p:sp>
    </p:spTree>
    <p:extLst>
      <p:ext uri="{BB962C8B-B14F-4D97-AF65-F5344CB8AC3E}">
        <p14:creationId xmlns:p14="http://schemas.microsoft.com/office/powerpoint/2010/main" val="26631328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結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橢圓​​ 9">
            <a:extLst>
              <a:ext uri="{FF2B5EF4-FFF2-40B4-BE49-F238E27FC236}">
                <a16:creationId xmlns:a16="http://schemas.microsoft.com/office/drawing/2014/main" id="{2642EAF0-DE94-4F90-82E3-6F316AA8353A}"/>
              </a:ext>
            </a:extLst>
          </p:cNvPr>
          <p:cNvSpPr/>
          <p:nvPr userDrawn="1"/>
        </p:nvSpPr>
        <p:spPr>
          <a:xfrm>
            <a:off x="707393" y="847600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12" name="手繪多邊形：圖案 11">
            <a:extLst>
              <a:ext uri="{FF2B5EF4-FFF2-40B4-BE49-F238E27FC236}">
                <a16:creationId xmlns:a16="http://schemas.microsoft.com/office/drawing/2014/main" id="{D22D7888-22FA-4AA1-9BA4-CC61D6643D47}"/>
              </a:ext>
            </a:extLst>
          </p:cNvPr>
          <p:cNvSpPr/>
          <p:nvPr userDrawn="1"/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14" name="手繪多邊形：圖案 13">
            <a:extLst>
              <a:ext uri="{FF2B5EF4-FFF2-40B4-BE49-F238E27FC236}">
                <a16:creationId xmlns:a16="http://schemas.microsoft.com/office/drawing/2014/main" id="{EBB6E464-8999-4773-A1F2-E6CAA990E572}"/>
              </a:ext>
            </a:extLst>
          </p:cNvPr>
          <p:cNvSpPr/>
          <p:nvPr userDrawn="1"/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16" name="手繪多邊形：圖案 15">
            <a:extLst>
              <a:ext uri="{FF2B5EF4-FFF2-40B4-BE49-F238E27FC236}">
                <a16:creationId xmlns:a16="http://schemas.microsoft.com/office/drawing/2014/main" id="{CE9CE183-B21E-41EB-A082-DF9C3AD659D5}"/>
              </a:ext>
            </a:extLst>
          </p:cNvPr>
          <p:cNvSpPr/>
          <p:nvPr userDrawn="1"/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18" name="手繪多邊形：圖案 17">
            <a:extLst>
              <a:ext uri="{FF2B5EF4-FFF2-40B4-BE49-F238E27FC236}">
                <a16:creationId xmlns:a16="http://schemas.microsoft.com/office/drawing/2014/main" id="{1EA14BE8-FDD0-4434-9C3E-BFF78C22D9E3}"/>
              </a:ext>
            </a:extLst>
          </p:cNvPr>
          <p:cNvSpPr/>
          <p:nvPr userDrawn="1"/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20" name="手繪多邊形：圖案 19">
            <a:extLst>
              <a:ext uri="{FF2B5EF4-FFF2-40B4-BE49-F238E27FC236}">
                <a16:creationId xmlns:a16="http://schemas.microsoft.com/office/drawing/2014/main" id="{5C76330B-4C5E-463F-921A-D91F1F1F6049}"/>
              </a:ext>
            </a:extLst>
          </p:cNvPr>
          <p:cNvSpPr/>
          <p:nvPr userDrawn="1"/>
        </p:nvSpPr>
        <p:spPr>
          <a:xfrm flipH="1">
            <a:off x="340505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22" name="手繪多邊形：圖案 21">
            <a:extLst>
              <a:ext uri="{FF2B5EF4-FFF2-40B4-BE49-F238E27FC236}">
                <a16:creationId xmlns:a16="http://schemas.microsoft.com/office/drawing/2014/main" id="{E494E364-7EA8-4D92-915D-75D1A3A67C07}"/>
              </a:ext>
            </a:extLst>
          </p:cNvPr>
          <p:cNvSpPr/>
          <p:nvPr userDrawn="1"/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888" y="1234440"/>
            <a:ext cx="3236976" cy="4069080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82496" y="6356350"/>
            <a:ext cx="1545336" cy="365125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r>
              <a:rPr lang="en-US" altLang="zh-TW" noProof="0">
                <a:solidFill>
                  <a:prstClr val="black">
                    <a:tint val="75000"/>
                  </a:prstClr>
                </a:solidFill>
              </a:rPr>
              <a:t>20XX/9/3</a:t>
            </a:r>
            <a:endParaRPr lang="zh-TW" altLang="en-US" noProof="0">
              <a:solidFill>
                <a:prstClr val="black">
                  <a:tint val="75000"/>
                </a:prstClr>
              </a:solidFill>
              <a:latin typeface="Microsoft JhengHei UI" panose="020B0604030504040204" pitchFamily="34" charset="-120"/>
            </a:endParaRP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9048" y="6356350"/>
            <a:ext cx="4114800" cy="365125"/>
          </a:xfrm>
        </p:spPr>
        <p:txBody>
          <a:bodyPr rtlCol="0"/>
          <a:lstStyle>
            <a:lvl1pPr algn="l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r>
              <a:rPr lang="zh-TW" altLang="en-US" noProof="0">
                <a:solidFill>
                  <a:prstClr val="black">
                    <a:tint val="75000"/>
                  </a:prstClr>
                </a:solidFill>
              </a:rPr>
              <a:t>簡報標題</a:t>
            </a:r>
            <a:endParaRPr lang="zh-TW" altLang="en-US" noProof="0">
              <a:solidFill>
                <a:prstClr val="black">
                  <a:tint val="75000"/>
                </a:prstClr>
              </a:solidFill>
              <a:latin typeface="Microsoft JhengHei UI" panose="020B0604030504040204" pitchFamily="34" charset="-120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06456" y="6356350"/>
            <a:ext cx="850392" cy="365125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D76B855D-E9CC-4FF8-AD85-6CDC7B89A0DE}" type="slidenum">
              <a:rPr lang="en-US" altLang="zh-TW" noProof="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 noProof="0">
              <a:solidFill>
                <a:prstClr val="black">
                  <a:tint val="75000"/>
                </a:prstClr>
              </a:solidFill>
              <a:latin typeface="Microsoft JhengHei UI" panose="020B0604030504040204" pitchFamily="34" charset="-120"/>
            </a:endParaRPr>
          </a:p>
        </p:txBody>
      </p:sp>
      <p:sp>
        <p:nvSpPr>
          <p:cNvPr id="8" name="內容預留位置 2">
            <a:extLst>
              <a:ext uri="{FF2B5EF4-FFF2-40B4-BE49-F238E27FC236}">
                <a16:creationId xmlns:a16="http://schemas.microsoft.com/office/drawing/2014/main" id="{4753B078-30BA-4AB9-A020-EE8D9404B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5976" y="2551176"/>
            <a:ext cx="4709160" cy="1755648"/>
          </a:xfrm>
        </p:spPr>
        <p:txBody>
          <a:bodyPr rtlCol="0"/>
          <a:lstStyle>
            <a:lvl1pPr marL="0" indent="0">
              <a:buNone/>
              <a:defRPr sz="2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228600"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457200"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</p:txBody>
      </p:sp>
    </p:spTree>
    <p:extLst>
      <p:ext uri="{BB962C8B-B14F-4D97-AF65-F5344CB8AC3E}">
        <p14:creationId xmlns:p14="http://schemas.microsoft.com/office/powerpoint/2010/main" val="3740555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F7024287-C9B9-48AC-8E4D-A282DE2F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r>
              <a:rPr lang="en-US" altLang="zh-TW" noProof="0">
                <a:solidFill>
                  <a:prstClr val="black">
                    <a:tint val="75000"/>
                  </a:prstClr>
                </a:solidFill>
              </a:rPr>
              <a:t>20XX/9/3</a:t>
            </a:r>
            <a:endParaRPr lang="zh-TW" altLang="en-US" noProof="0">
              <a:solidFill>
                <a:prstClr val="black">
                  <a:tint val="75000"/>
                </a:prstClr>
              </a:solidFill>
              <a:latin typeface="Microsoft JhengHei UI" panose="020B0604030504040204" pitchFamily="34" charset="-120"/>
            </a:endParaRP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2D34C9A2-75A7-4164-B3B8-E6A9D60B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r>
              <a:rPr lang="zh-TW" altLang="en-US" noProof="0">
                <a:solidFill>
                  <a:prstClr val="black">
                    <a:tint val="75000"/>
                  </a:prstClr>
                </a:solidFill>
              </a:rPr>
              <a:t>簡報標題</a:t>
            </a:r>
            <a:endParaRPr lang="zh-TW" altLang="en-US" noProof="0">
              <a:solidFill>
                <a:prstClr val="black">
                  <a:tint val="75000"/>
                </a:prstClr>
              </a:solidFill>
              <a:latin typeface="Microsoft JhengHei UI" panose="020B0604030504040204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CBE73CE-2859-4D49-A9EC-26AF3FBD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D76B855D-E9CC-4FF8-AD85-6CDC7B89A0DE}" type="slidenum">
              <a:rPr lang="en-US" altLang="zh-TW" noProof="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 noProof="0">
              <a:solidFill>
                <a:prstClr val="black">
                  <a:tint val="75000"/>
                </a:prstClr>
              </a:solidFill>
              <a:latin typeface="Microsoft JhengHei UI" panose="020B0604030504040204" pitchFamily="34" charset="-120"/>
            </a:endParaRPr>
          </a:p>
        </p:txBody>
      </p:sp>
      <p:sp>
        <p:nvSpPr>
          <p:cNvPr id="5" name="手繪多邊形：圖案 4">
            <a:extLst>
              <a:ext uri="{FF2B5EF4-FFF2-40B4-BE49-F238E27FC236}">
                <a16:creationId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手繪多邊形：圖案 5">
            <a:extLst>
              <a:ext uri="{FF2B5EF4-FFF2-40B4-BE49-F238E27FC236}">
                <a16:creationId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7896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F7024287-C9B9-48AC-8E4D-A282DE2F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r>
              <a:rPr lang="en-US" altLang="zh-TW" noProof="0">
                <a:solidFill>
                  <a:prstClr val="black">
                    <a:tint val="75000"/>
                  </a:prstClr>
                </a:solidFill>
              </a:rPr>
              <a:t>20XX/9/3</a:t>
            </a:r>
            <a:endParaRPr lang="zh-TW" altLang="en-US" noProof="0">
              <a:solidFill>
                <a:prstClr val="black">
                  <a:tint val="75000"/>
                </a:prstClr>
              </a:solidFill>
              <a:latin typeface="Microsoft JhengHei UI" panose="020B0604030504040204" pitchFamily="34" charset="-120"/>
            </a:endParaRP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2D34C9A2-75A7-4164-B3B8-E6A9D60B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r>
              <a:rPr lang="zh-TW" altLang="en-US" noProof="0">
                <a:solidFill>
                  <a:prstClr val="black">
                    <a:tint val="75000"/>
                  </a:prstClr>
                </a:solidFill>
              </a:rPr>
              <a:t>簡報標題</a:t>
            </a:r>
            <a:endParaRPr lang="zh-TW" altLang="en-US" noProof="0">
              <a:solidFill>
                <a:prstClr val="black">
                  <a:tint val="75000"/>
                </a:prstClr>
              </a:solidFill>
              <a:latin typeface="Microsoft JhengHei UI" panose="020B0604030504040204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CBE73CE-2859-4D49-A9EC-26AF3FBD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D76B855D-E9CC-4FF8-AD85-6CDC7B89A0DE}" type="slidenum">
              <a:rPr lang="en-US" altLang="zh-TW" noProof="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 noProof="0">
              <a:solidFill>
                <a:prstClr val="black">
                  <a:tint val="75000"/>
                </a:prstClr>
              </a:solidFill>
              <a:latin typeface="Microsoft JhengHei UI" panose="020B0604030504040204" pitchFamily="34" charset="-120"/>
            </a:endParaRPr>
          </a:p>
        </p:txBody>
      </p:sp>
      <p:sp>
        <p:nvSpPr>
          <p:cNvPr id="5" name="手繪多邊形：圖案 4">
            <a:extLst>
              <a:ext uri="{FF2B5EF4-FFF2-40B4-BE49-F238E27FC236}">
                <a16:creationId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手繪多邊形：圖案 5">
            <a:extLst>
              <a:ext uri="{FF2B5EF4-FFF2-40B4-BE49-F238E27FC236}">
                <a16:creationId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7" name="標題 6">
            <a:extLst>
              <a:ext uri="{FF2B5EF4-FFF2-40B4-BE49-F238E27FC236}">
                <a16:creationId xmlns:a16="http://schemas.microsoft.com/office/drawing/2014/main" id="{C9A1C714-6A0E-456D-A2E2-6288C0EA0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8984725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CFFC812-4DB6-4F98-9404-29C191D3B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內容預留位置 2">
            <a:extLst>
              <a:ext uri="{FF2B5EF4-FFF2-40B4-BE49-F238E27FC236}">
                <a16:creationId xmlns:a16="http://schemas.microsoft.com/office/drawing/2014/main" id="{92F0855E-0CD6-47DD-B648-4C84C783D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 sz="2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 sz="2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 sz="20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 sz="20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文字預留位置 3">
            <a:extLst>
              <a:ext uri="{FF2B5EF4-FFF2-40B4-BE49-F238E27FC236}">
                <a16:creationId xmlns:a16="http://schemas.microsoft.com/office/drawing/2014/main" id="{ED50082B-17D7-4D61-8AEB-81517D85D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1A70783-FF31-4C4E-9196-EB169B209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r>
              <a:rPr lang="en-US" altLang="zh-TW" noProof="0">
                <a:solidFill>
                  <a:prstClr val="black">
                    <a:tint val="75000"/>
                  </a:prstClr>
                </a:solidFill>
              </a:rPr>
              <a:t>20XX/9/3</a:t>
            </a:r>
            <a:endParaRPr lang="zh-TW" altLang="en-US" noProof="0">
              <a:solidFill>
                <a:prstClr val="black">
                  <a:tint val="75000"/>
                </a:prstClr>
              </a:solidFill>
              <a:latin typeface="Microsoft JhengHei UI" panose="020B0604030504040204" pitchFamily="34" charset="-120"/>
            </a:endParaRP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7D92E260-747D-40FD-A062-9DD5E6835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r>
              <a:rPr lang="zh-TW" altLang="en-US" noProof="0">
                <a:solidFill>
                  <a:prstClr val="black">
                    <a:tint val="75000"/>
                  </a:prstClr>
                </a:solidFill>
              </a:rPr>
              <a:t>簡報標題</a:t>
            </a:r>
            <a:endParaRPr lang="zh-TW" altLang="en-US" noProof="0">
              <a:solidFill>
                <a:prstClr val="black">
                  <a:tint val="75000"/>
                </a:prstClr>
              </a:solidFill>
              <a:latin typeface="Microsoft JhengHei UI" panose="020B0604030504040204" pitchFamily="34" charset="-120"/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87E50A0-1E05-49C5-88C9-462677512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D76B855D-E9CC-4FF8-AD85-6CDC7B89A0DE}" type="slidenum">
              <a:rPr lang="en-US" altLang="zh-TW" noProof="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 noProof="0">
              <a:solidFill>
                <a:prstClr val="black">
                  <a:tint val="75000"/>
                </a:prstClr>
              </a:solidFill>
              <a:latin typeface="Microsoft JhengHei UI" panose="020B0604030504040204" pitchFamily="34" charset="-120"/>
            </a:endParaRPr>
          </a:p>
        </p:txBody>
      </p:sp>
      <p:sp>
        <p:nvSpPr>
          <p:cNvPr id="8" name="手繪多邊形：圖案 7">
            <a:extLst>
              <a:ext uri="{FF2B5EF4-FFF2-40B4-BE49-F238E27FC236}">
                <a16:creationId xmlns:a16="http://schemas.microsoft.com/office/drawing/2014/main" id="{2C155C63-9F58-4422-B669-F9748628067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9" name="手繪多邊形：圖案 8">
            <a:extLst>
              <a:ext uri="{FF2B5EF4-FFF2-40B4-BE49-F238E27FC236}">
                <a16:creationId xmlns:a16="http://schemas.microsoft.com/office/drawing/2014/main" id="{385DBA62-0EDB-47AA-86C7-90463BC9B308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0326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21D7521-E43D-41D1-B458-26B20DC6D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圖片預留位置 2">
            <a:extLst>
              <a:ext uri="{FF2B5EF4-FFF2-40B4-BE49-F238E27FC236}">
                <a16:creationId xmlns:a16="http://schemas.microsoft.com/office/drawing/2014/main" id="{A2472CF2-2653-4B98-A416-D7A0A860E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4" name="文字預留位置 3">
            <a:extLst>
              <a:ext uri="{FF2B5EF4-FFF2-40B4-BE49-F238E27FC236}">
                <a16:creationId xmlns:a16="http://schemas.microsoft.com/office/drawing/2014/main" id="{A6EF87F5-0B10-4AC7-9599-F088C5E796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2A07CB7-0520-4D64-B76C-C31AC5578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r>
              <a:rPr lang="en-US" altLang="zh-TW" noProof="0">
                <a:solidFill>
                  <a:prstClr val="black">
                    <a:tint val="75000"/>
                  </a:prstClr>
                </a:solidFill>
              </a:rPr>
              <a:t>20XX/9/3</a:t>
            </a:r>
            <a:endParaRPr lang="zh-TW" altLang="en-US" noProof="0">
              <a:solidFill>
                <a:prstClr val="black">
                  <a:tint val="75000"/>
                </a:prstClr>
              </a:solidFill>
              <a:latin typeface="Microsoft JhengHei UI" panose="020B0604030504040204" pitchFamily="34" charset="-120"/>
            </a:endParaRP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2EEB226-AD45-45DF-AAB5-5513AE732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r>
              <a:rPr lang="zh-TW" altLang="en-US" noProof="0">
                <a:solidFill>
                  <a:prstClr val="black">
                    <a:tint val="75000"/>
                  </a:prstClr>
                </a:solidFill>
              </a:rPr>
              <a:t>簡報標題</a:t>
            </a:r>
            <a:endParaRPr lang="zh-TW" altLang="en-US" noProof="0">
              <a:solidFill>
                <a:prstClr val="black">
                  <a:tint val="75000"/>
                </a:prstClr>
              </a:solidFill>
              <a:latin typeface="Microsoft JhengHei UI" panose="020B0604030504040204" pitchFamily="34" charset="-120"/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5E96AEB-9481-4CCE-B110-FEDD33483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D76B855D-E9CC-4FF8-AD85-6CDC7B89A0DE}" type="slidenum">
              <a:rPr lang="en-US" altLang="zh-TW" noProof="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 noProof="0">
              <a:solidFill>
                <a:prstClr val="black">
                  <a:tint val="75000"/>
                </a:prstClr>
              </a:solidFill>
              <a:latin typeface="Microsoft JhengHei UI" panose="020B0604030504040204" pitchFamily="34" charset="-120"/>
            </a:endParaRPr>
          </a:p>
        </p:txBody>
      </p:sp>
      <p:sp>
        <p:nvSpPr>
          <p:cNvPr id="8" name="手繪多邊形：圖案 7">
            <a:extLst>
              <a:ext uri="{FF2B5EF4-FFF2-40B4-BE49-F238E27FC236}">
                <a16:creationId xmlns:a16="http://schemas.microsoft.com/office/drawing/2014/main" id="{6BA9707F-7BCE-464F-BF45-E216527084EE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9" name="手繪多邊形：圖案 8">
            <a:extLst>
              <a:ext uri="{FF2B5EF4-FFF2-40B4-BE49-F238E27FC236}">
                <a16:creationId xmlns:a16="http://schemas.microsoft.com/office/drawing/2014/main" id="{BC589723-2CC8-49D1-B4E1-36FECED6A2D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9035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議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橢圓​​ 9">
            <a:extLst>
              <a:ext uri="{FF2B5EF4-FFF2-40B4-BE49-F238E27FC236}">
                <a16:creationId xmlns:a16="http://schemas.microsoft.com/office/drawing/2014/main" id="{AFA665D7-34D0-4262-B345-9B1A1BA8DA17}"/>
              </a:ext>
            </a:extLst>
          </p:cNvPr>
          <p:cNvSpPr/>
          <p:nvPr userDrawn="1"/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12" name="弧形 11">
            <a:extLst>
              <a:ext uri="{FF2B5EF4-FFF2-40B4-BE49-F238E27FC236}">
                <a16:creationId xmlns:a16="http://schemas.microsoft.com/office/drawing/2014/main" id="{39ECC553-79E5-4B14-89C9-4DAD2B1021B1}"/>
              </a:ext>
            </a:extLst>
          </p:cNvPr>
          <p:cNvSpPr/>
          <p:nvPr userDrawn="1"/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14" name="橢圓​​ 13">
            <a:extLst>
              <a:ext uri="{FF2B5EF4-FFF2-40B4-BE49-F238E27FC236}">
                <a16:creationId xmlns:a16="http://schemas.microsoft.com/office/drawing/2014/main" id="{55797934-7E2B-4F94-89C4-0279413FF821}"/>
              </a:ext>
            </a:extLst>
          </p:cNvPr>
          <p:cNvSpPr/>
          <p:nvPr userDrawn="1"/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432" y="1399032"/>
            <a:ext cx="3236976" cy="4069080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內容預留位置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8152" y="1527048"/>
            <a:ext cx="5111496" cy="3931920"/>
          </a:xfrm>
        </p:spPr>
        <p:txBody>
          <a:bodyPr rtlCol="0" anchor="ctr"/>
          <a:lstStyle>
            <a:lvl1pPr marL="0" indent="0">
              <a:buNone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228600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457200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buNone/>
              <a:defRPr/>
            </a:lvl4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6E82FA1-02B7-467E-9F16-D1781494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r>
              <a:rPr lang="en-US" altLang="zh-TW" noProof="0">
                <a:solidFill>
                  <a:prstClr val="black">
                    <a:tint val="75000"/>
                  </a:prstClr>
                </a:solidFill>
              </a:rPr>
              <a:t>20XX/9/3</a:t>
            </a:r>
            <a:endParaRPr lang="zh-TW" altLang="en-US" noProof="0">
              <a:solidFill>
                <a:prstClr val="black">
                  <a:tint val="75000"/>
                </a:prstClr>
              </a:solidFill>
              <a:latin typeface="Microsoft JhengHei UI" panose="020B0604030504040204" pitchFamily="34" charset="-120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r>
              <a:rPr lang="zh-TW" altLang="en-US" noProof="0">
                <a:solidFill>
                  <a:prstClr val="black">
                    <a:tint val="75000"/>
                  </a:prstClr>
                </a:solidFill>
              </a:rPr>
              <a:t>簡報標題</a:t>
            </a:r>
            <a:endParaRPr lang="zh-TW" altLang="en-US" noProof="0">
              <a:solidFill>
                <a:prstClr val="black">
                  <a:tint val="75000"/>
                </a:prstClr>
              </a:solidFill>
              <a:latin typeface="Microsoft JhengHei UI" panose="020B0604030504040204" pitchFamily="34" charset="-120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D76B855D-E9CC-4FF8-AD85-6CDC7B89A0DE}" type="slidenum">
              <a:rPr lang="en-US" altLang="zh-TW" noProof="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 noProof="0">
              <a:solidFill>
                <a:prstClr val="black">
                  <a:tint val="75000"/>
                </a:prstClr>
              </a:solidFill>
              <a:latin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11225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 2 張小圖片的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圖片版面配置區 21">
            <a:extLst>
              <a:ext uri="{FF2B5EF4-FFF2-40B4-BE49-F238E27FC236}">
                <a16:creationId xmlns:a16="http://schemas.microsoft.com/office/drawing/2014/main" id="{5A614E3F-4FB2-4152-A59C-941C908D7B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00479" y="1150210"/>
            <a:ext cx="2207046" cy="2204178"/>
          </a:xfrm>
          <a:custGeom>
            <a:avLst/>
            <a:gdLst>
              <a:gd name="connsiteX0" fmla="*/ 1098749 w 2207046"/>
              <a:gd name="connsiteY0" fmla="*/ 0 h 2204178"/>
              <a:gd name="connsiteX1" fmla="*/ 2201707 w 2207046"/>
              <a:gd name="connsiteY1" fmla="*/ 995326 h 2204178"/>
              <a:gd name="connsiteX2" fmla="*/ 2207046 w 2207046"/>
              <a:gd name="connsiteY2" fmla="*/ 1101058 h 2204178"/>
              <a:gd name="connsiteX3" fmla="*/ 2207046 w 2207046"/>
              <a:gd name="connsiteY3" fmla="*/ 1116306 h 2204178"/>
              <a:gd name="connsiteX4" fmla="*/ 2201707 w 2207046"/>
              <a:gd name="connsiteY4" fmla="*/ 1222039 h 2204178"/>
              <a:gd name="connsiteX5" fmla="*/ 1322187 w 2207046"/>
              <a:gd name="connsiteY5" fmla="*/ 2194840 h 2204178"/>
              <a:gd name="connsiteX6" fmla="*/ 1260999 w 2207046"/>
              <a:gd name="connsiteY6" fmla="*/ 2204178 h 2204178"/>
              <a:gd name="connsiteX7" fmla="*/ 936500 w 2207046"/>
              <a:gd name="connsiteY7" fmla="*/ 2204178 h 2204178"/>
              <a:gd name="connsiteX8" fmla="*/ 875311 w 2207046"/>
              <a:gd name="connsiteY8" fmla="*/ 2194840 h 2204178"/>
              <a:gd name="connsiteX9" fmla="*/ 12592 w 2207046"/>
              <a:gd name="connsiteY9" fmla="*/ 1332120 h 2204178"/>
              <a:gd name="connsiteX10" fmla="*/ 0 w 2207046"/>
              <a:gd name="connsiteY10" fmla="*/ 1249617 h 2204178"/>
              <a:gd name="connsiteX11" fmla="*/ 0 w 2207046"/>
              <a:gd name="connsiteY11" fmla="*/ 967747 h 2204178"/>
              <a:gd name="connsiteX12" fmla="*/ 12592 w 2207046"/>
              <a:gd name="connsiteY12" fmla="*/ 885244 h 2204178"/>
              <a:gd name="connsiteX13" fmla="*/ 1098749 w 2207046"/>
              <a:gd name="connsiteY13" fmla="*/ 0 h 2204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07046" h="2204178">
                <a:moveTo>
                  <a:pt x="1098749" y="0"/>
                </a:moveTo>
                <a:cubicBezTo>
                  <a:pt x="1672788" y="0"/>
                  <a:pt x="2144931" y="436266"/>
                  <a:pt x="2201707" y="995326"/>
                </a:cubicBezTo>
                <a:lnTo>
                  <a:pt x="2207046" y="1101058"/>
                </a:lnTo>
                <a:lnTo>
                  <a:pt x="2207046" y="1116306"/>
                </a:lnTo>
                <a:lnTo>
                  <a:pt x="2201707" y="1222039"/>
                </a:lnTo>
                <a:cubicBezTo>
                  <a:pt x="2152501" y="1706557"/>
                  <a:pt x="1791308" y="2098844"/>
                  <a:pt x="1322187" y="2194840"/>
                </a:cubicBezTo>
                <a:lnTo>
                  <a:pt x="1260999" y="2204178"/>
                </a:lnTo>
                <a:lnTo>
                  <a:pt x="936500" y="2204178"/>
                </a:lnTo>
                <a:lnTo>
                  <a:pt x="875311" y="2194840"/>
                </a:lnTo>
                <a:cubicBezTo>
                  <a:pt x="442276" y="2106228"/>
                  <a:pt x="101204" y="1765156"/>
                  <a:pt x="12592" y="1332120"/>
                </a:cubicBezTo>
                <a:lnTo>
                  <a:pt x="0" y="1249617"/>
                </a:lnTo>
                <a:lnTo>
                  <a:pt x="0" y="967747"/>
                </a:lnTo>
                <a:lnTo>
                  <a:pt x="12592" y="885244"/>
                </a:lnTo>
                <a:cubicBezTo>
                  <a:pt x="115972" y="380036"/>
                  <a:pt x="562980" y="0"/>
                  <a:pt x="1098749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21" name="圖片版面配置區 20">
            <a:extLst>
              <a:ext uri="{FF2B5EF4-FFF2-40B4-BE49-F238E27FC236}">
                <a16:creationId xmlns:a16="http://schemas.microsoft.com/office/drawing/2014/main" id="{8A1F486A-F545-4642-B1CB-5356704413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44632" y="2579683"/>
            <a:ext cx="3096807" cy="3096807"/>
          </a:xfrm>
          <a:custGeom>
            <a:avLst/>
            <a:gdLst>
              <a:gd name="connsiteX0" fmla="*/ 1548404 w 3096807"/>
              <a:gd name="connsiteY0" fmla="*/ 0 h 3096807"/>
              <a:gd name="connsiteX1" fmla="*/ 3096807 w 3096807"/>
              <a:gd name="connsiteY1" fmla="*/ 1548404 h 3096807"/>
              <a:gd name="connsiteX2" fmla="*/ 1548404 w 3096807"/>
              <a:gd name="connsiteY2" fmla="*/ 3096807 h 3096807"/>
              <a:gd name="connsiteX3" fmla="*/ 0 w 3096807"/>
              <a:gd name="connsiteY3" fmla="*/ 1548404 h 3096807"/>
              <a:gd name="connsiteX4" fmla="*/ 1548404 w 3096807"/>
              <a:gd name="connsiteY4" fmla="*/ 0 h 3096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6807" h="3096807">
                <a:moveTo>
                  <a:pt x="1548404" y="0"/>
                </a:moveTo>
                <a:cubicBezTo>
                  <a:pt x="2403564" y="0"/>
                  <a:pt x="3096807" y="693243"/>
                  <a:pt x="3096807" y="1548404"/>
                </a:cubicBezTo>
                <a:cubicBezTo>
                  <a:pt x="3096807" y="2403564"/>
                  <a:pt x="2403564" y="3096807"/>
                  <a:pt x="1548404" y="3096807"/>
                </a:cubicBezTo>
                <a:cubicBezTo>
                  <a:pt x="693243" y="3096807"/>
                  <a:pt x="0" y="2403564"/>
                  <a:pt x="0" y="1548404"/>
                </a:cubicBezTo>
                <a:cubicBezTo>
                  <a:pt x="0" y="693243"/>
                  <a:pt x="693243" y="0"/>
                  <a:pt x="1548404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96" y="365124"/>
            <a:ext cx="5806440" cy="1325880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496" y="1825625"/>
            <a:ext cx="5806440" cy="4352544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buNone/>
              <a:defRPr sz="2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228600">
              <a:lnSpc>
                <a:spcPct val="110000"/>
              </a:lnSpc>
              <a:defRPr sz="20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457200">
              <a:lnSpc>
                <a:spcPct val="110000"/>
              </a:lnSpc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685800">
              <a:lnSpc>
                <a:spcPct val="110000"/>
              </a:lnSpc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lnSpc>
                <a:spcPct val="110000"/>
              </a:lnSpc>
              <a:defRPr/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6E82FA1-02B7-467E-9F16-D1781494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r>
              <a:rPr lang="en-US" altLang="zh-TW" noProof="0">
                <a:solidFill>
                  <a:prstClr val="black">
                    <a:tint val="75000"/>
                  </a:prstClr>
                </a:solidFill>
              </a:rPr>
              <a:t>20XX/9/3</a:t>
            </a:r>
            <a:endParaRPr lang="zh-TW" altLang="en-US" noProof="0">
              <a:solidFill>
                <a:prstClr val="black">
                  <a:tint val="75000"/>
                </a:prstClr>
              </a:solidFill>
              <a:latin typeface="Microsoft JhengHei UI" panose="020B0604030504040204" pitchFamily="34" charset="-120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r>
              <a:rPr lang="zh-TW" altLang="en-US" noProof="0">
                <a:solidFill>
                  <a:prstClr val="black">
                    <a:tint val="75000"/>
                  </a:prstClr>
                </a:solidFill>
              </a:rPr>
              <a:t>簡報標題</a:t>
            </a:r>
            <a:endParaRPr lang="zh-TW" altLang="en-US" noProof="0">
              <a:solidFill>
                <a:prstClr val="black">
                  <a:tint val="75000"/>
                </a:prstClr>
              </a:solidFill>
              <a:latin typeface="Microsoft JhengHei UI" panose="020B0604030504040204" pitchFamily="34" charset="-120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D76B855D-E9CC-4FF8-AD85-6CDC7B89A0DE}" type="slidenum">
              <a:rPr lang="en-US" altLang="zh-TW" noProof="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 noProof="0">
              <a:solidFill>
                <a:prstClr val="black">
                  <a:tint val="75000"/>
                </a:prstClr>
              </a:solidFill>
              <a:latin typeface="Microsoft JhengHei UI" panose="020B0604030504040204" pitchFamily="34" charset="-120"/>
            </a:endParaRPr>
          </a:p>
        </p:txBody>
      </p:sp>
      <p:sp>
        <p:nvSpPr>
          <p:cNvPr id="10" name="橢圓​​ 9">
            <a:extLst>
              <a:ext uri="{FF2B5EF4-FFF2-40B4-BE49-F238E27FC236}">
                <a16:creationId xmlns:a16="http://schemas.microsoft.com/office/drawing/2014/main" id="{E8E71C73-7BAD-4838-88C1-42E045A9D179}"/>
              </a:ext>
            </a:extLst>
          </p:cNvPr>
          <p:cNvSpPr/>
          <p:nvPr userDrawn="1"/>
        </p:nvSpPr>
        <p:spPr>
          <a:xfrm>
            <a:off x="10249620" y="1555068"/>
            <a:ext cx="819303" cy="7970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4560922-5803-412D-880B-065E75DCBC0A}"/>
              </a:ext>
            </a:extLst>
          </p:cNvPr>
          <p:cNvSpPr/>
          <p:nvPr userDrawn="1"/>
        </p:nvSpPr>
        <p:spPr>
          <a:xfrm>
            <a:off x="7590089" y="4034393"/>
            <a:ext cx="876704" cy="876704"/>
          </a:xfrm>
          <a:prstGeom prst="rect">
            <a:avLst/>
          </a:prstGeom>
          <a:noFill/>
          <a:ln w="127000">
            <a:solidFill>
              <a:schemeClr val="accent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239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橢圓​​ 6">
            <a:extLst>
              <a:ext uri="{FF2B5EF4-FFF2-40B4-BE49-F238E27FC236}">
                <a16:creationId xmlns:a16="http://schemas.microsoft.com/office/drawing/2014/main" id="{200EACD1-D216-4037-8AFF-80CF273586DF}"/>
              </a:ext>
            </a:extLst>
          </p:cNvPr>
          <p:cNvSpPr/>
          <p:nvPr userDrawn="1"/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8" name="弧形 7">
            <a:extLst>
              <a:ext uri="{FF2B5EF4-FFF2-40B4-BE49-F238E27FC236}">
                <a16:creationId xmlns:a16="http://schemas.microsoft.com/office/drawing/2014/main" id="{F941DE04-3FEA-4A57-B200-F9F6A765C792}"/>
              </a:ext>
            </a:extLst>
          </p:cNvPr>
          <p:cNvSpPr/>
          <p:nvPr userDrawn="1"/>
        </p:nvSpPr>
        <p:spPr>
          <a:xfrm rot="9222429" flipV="1">
            <a:off x="2494119" y="-28502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14" name="橢圓​​ 13">
            <a:extLst>
              <a:ext uri="{FF2B5EF4-FFF2-40B4-BE49-F238E27FC236}">
                <a16:creationId xmlns:a16="http://schemas.microsoft.com/office/drawing/2014/main" id="{A565C7B4-4152-4548-A771-EB148A028FDB}"/>
              </a:ext>
            </a:extLst>
          </p:cNvPr>
          <p:cNvSpPr/>
          <p:nvPr userDrawn="1"/>
        </p:nvSpPr>
        <p:spPr>
          <a:xfrm>
            <a:off x="8165417" y="5241988"/>
            <a:ext cx="759403" cy="73880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04C0001-5D76-45A0-A9F4-7172BDDD5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9272" y="1380744"/>
            <a:ext cx="5559552" cy="2514600"/>
          </a:xfrm>
        </p:spPr>
        <p:txBody>
          <a:bodyPr rtlCol="0" anchor="b"/>
          <a:lstStyle>
            <a:lvl1pPr algn="ctr">
              <a:defRPr sz="60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文字預留位置 2">
            <a:extLst>
              <a:ext uri="{FF2B5EF4-FFF2-40B4-BE49-F238E27FC236}">
                <a16:creationId xmlns:a16="http://schemas.microsoft.com/office/drawing/2014/main" id="{9E1462C4-0E4B-4DB7-A8BF-FE5514276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19272" y="4078224"/>
            <a:ext cx="5559552" cy="1536192"/>
          </a:xfrm>
        </p:spPr>
        <p:txBody>
          <a:bodyPr rtlCol="0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894866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96" y="365125"/>
            <a:ext cx="10515600" cy="1325563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內容預留位置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576" y="1911096"/>
            <a:ext cx="9829800" cy="3859742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6E82FA1-02B7-467E-9F16-D1781494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r>
              <a:rPr lang="en-US" altLang="zh-TW" noProof="0">
                <a:solidFill>
                  <a:prstClr val="black">
                    <a:tint val="75000"/>
                  </a:prstClr>
                </a:solidFill>
              </a:rPr>
              <a:t>20XX/9/3</a:t>
            </a:r>
            <a:endParaRPr lang="zh-TW" altLang="en-US" noProof="0">
              <a:solidFill>
                <a:prstClr val="black">
                  <a:tint val="75000"/>
                </a:prstClr>
              </a:solidFill>
              <a:latin typeface="Microsoft JhengHei UI" panose="020B0604030504040204" pitchFamily="34" charset="-120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r>
              <a:rPr lang="zh-TW" altLang="en-US" noProof="0">
                <a:solidFill>
                  <a:prstClr val="black">
                    <a:tint val="75000"/>
                  </a:prstClr>
                </a:solidFill>
              </a:rPr>
              <a:t>簡報標題</a:t>
            </a:r>
            <a:endParaRPr lang="zh-TW" altLang="en-US" noProof="0">
              <a:solidFill>
                <a:prstClr val="black">
                  <a:tint val="75000"/>
                </a:prstClr>
              </a:solidFill>
              <a:latin typeface="Microsoft JhengHei UI" panose="020B0604030504040204" pitchFamily="34" charset="-120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D76B855D-E9CC-4FF8-AD85-6CDC7B89A0DE}" type="slidenum">
              <a:rPr lang="en-US" altLang="zh-TW" noProof="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 noProof="0">
              <a:solidFill>
                <a:prstClr val="black">
                  <a:tint val="75000"/>
                </a:prstClr>
              </a:solidFill>
              <a:latin typeface="Microsoft JhengHei UI" panose="020B0604030504040204" pitchFamily="34" charset="-120"/>
            </a:endParaRPr>
          </a:p>
        </p:txBody>
      </p:sp>
      <p:sp>
        <p:nvSpPr>
          <p:cNvPr id="7" name="手繪多邊形：圖形 6">
            <a:extLst>
              <a:ext uri="{FF2B5EF4-FFF2-40B4-BE49-F238E27FC236}">
                <a16:creationId xmlns:a16="http://schemas.microsoft.com/office/drawing/2014/main" id="{23DA7759-3209-4FE2-96D1-4EEDD81E9EA0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8" name="手繪多邊形：圖案 7">
            <a:extLst>
              <a:ext uri="{FF2B5EF4-FFF2-40B4-BE49-F238E27FC236}">
                <a16:creationId xmlns:a16="http://schemas.microsoft.com/office/drawing/2014/main" id="{41460DAD-8769-4C9F-9C8C-BB0443909D76}"/>
              </a:ext>
            </a:extLst>
          </p:cNvPr>
          <p:cNvSpPr/>
          <p:nvPr/>
        </p:nvSpPr>
        <p:spPr>
          <a:xfrm flipH="1">
            <a:off x="12353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142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內容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r>
              <a:rPr lang="en-US" altLang="zh-TW" noProof="0">
                <a:solidFill>
                  <a:prstClr val="black">
                    <a:tint val="75000"/>
                  </a:prstClr>
                </a:solidFill>
              </a:rPr>
              <a:t>20XX/9/3</a:t>
            </a:r>
            <a:endParaRPr lang="zh-TW" altLang="en-US" noProof="0">
              <a:solidFill>
                <a:prstClr val="black">
                  <a:tint val="75000"/>
                </a:prstClr>
              </a:solidFill>
              <a:latin typeface="Microsoft JhengHei UI" panose="020B0604030504040204" pitchFamily="34" charset="-120"/>
            </a:endParaRP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r>
              <a:rPr lang="zh-TW" altLang="en-US" noProof="0">
                <a:solidFill>
                  <a:prstClr val="black">
                    <a:tint val="75000"/>
                  </a:prstClr>
                </a:solidFill>
              </a:rPr>
              <a:t>簡報標題</a:t>
            </a:r>
            <a:endParaRPr lang="zh-TW" altLang="en-US" noProof="0">
              <a:solidFill>
                <a:prstClr val="black">
                  <a:tint val="75000"/>
                </a:prstClr>
              </a:solidFill>
              <a:latin typeface="Microsoft JhengHei UI" panose="020B0604030504040204" pitchFamily="34" charset="-120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D76B855D-E9CC-4FF8-AD85-6CDC7B89A0DE}" type="slidenum">
              <a:rPr lang="en-US" altLang="zh-TW" noProof="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 noProof="0">
              <a:solidFill>
                <a:prstClr val="black">
                  <a:tint val="75000"/>
                </a:prstClr>
              </a:solidFill>
              <a:latin typeface="Microsoft JhengHei UI" panose="020B0604030504040204" pitchFamily="34" charset="-120"/>
            </a:endParaRPr>
          </a:p>
        </p:txBody>
      </p:sp>
      <p:sp>
        <p:nvSpPr>
          <p:cNvPr id="6" name="手繪多邊形：圖案 5">
            <a:extLst>
              <a:ext uri="{FF2B5EF4-FFF2-40B4-BE49-F238E27FC236}">
                <a16:creationId xmlns:a16="http://schemas.microsoft.com/office/drawing/2014/main" id="{DC13EF9C-0B5A-4364-91AA-E5DD5B536E54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7" name="手繪多邊形：圖案 6">
            <a:extLst>
              <a:ext uri="{FF2B5EF4-FFF2-40B4-BE49-F238E27FC236}">
                <a16:creationId xmlns:a16="http://schemas.microsoft.com/office/drawing/2014/main" id="{8F674475-6327-490A-BD7F-084F5C07F2E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4753B078-30BA-4AB9-A020-EE8D9404B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11096"/>
            <a:ext cx="10515600" cy="3859742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4196362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圖片的引述投影片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圖片版面配置區 5">
            <a:extLst>
              <a:ext uri="{FF2B5EF4-FFF2-40B4-BE49-F238E27FC236}">
                <a16:creationId xmlns:a16="http://schemas.microsoft.com/office/drawing/2014/main" id="{63E3FD7E-C80A-4707-A8E9-4134DF91F3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8000"/>
          </a:xfrm>
        </p:spPr>
        <p:txBody>
          <a:bodyPr rtlCol="0"/>
          <a:lstStyle>
            <a:lvl1pPr>
              <a:buNone/>
              <a:defRPr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10" name="標題 9">
            <a:extLst>
              <a:ext uri="{FF2B5EF4-FFF2-40B4-BE49-F238E27FC236}">
                <a16:creationId xmlns:a16="http://schemas.microsoft.com/office/drawing/2014/main" id="{10EC23F5-CD2E-4207-A4E6-73BDFF74D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500" y="370600"/>
            <a:ext cx="5923842" cy="5923842"/>
          </a:xfrm>
          <a:custGeom>
            <a:avLst/>
            <a:gdLst>
              <a:gd name="connsiteX0" fmla="*/ 2961921 w 5923842"/>
              <a:gd name="connsiteY0" fmla="*/ 0 h 5923842"/>
              <a:gd name="connsiteX1" fmla="*/ 5923842 w 5923842"/>
              <a:gd name="connsiteY1" fmla="*/ 2961921 h 5923842"/>
              <a:gd name="connsiteX2" fmla="*/ 2961921 w 5923842"/>
              <a:gd name="connsiteY2" fmla="*/ 5923842 h 5923842"/>
              <a:gd name="connsiteX3" fmla="*/ 0 w 5923842"/>
              <a:gd name="connsiteY3" fmla="*/ 2961921 h 5923842"/>
              <a:gd name="connsiteX4" fmla="*/ 2961921 w 5923842"/>
              <a:gd name="connsiteY4" fmla="*/ 0 h 5923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23842" h="5923842">
                <a:moveTo>
                  <a:pt x="2961921" y="0"/>
                </a:moveTo>
                <a:cubicBezTo>
                  <a:pt x="4597745" y="0"/>
                  <a:pt x="5923842" y="1326097"/>
                  <a:pt x="5923842" y="2961921"/>
                </a:cubicBezTo>
                <a:cubicBezTo>
                  <a:pt x="5923842" y="4597745"/>
                  <a:pt x="4597745" y="5923842"/>
                  <a:pt x="2961921" y="5923842"/>
                </a:cubicBezTo>
                <a:cubicBezTo>
                  <a:pt x="1326097" y="5923842"/>
                  <a:pt x="0" y="4597745"/>
                  <a:pt x="0" y="2961921"/>
                </a:cubicBezTo>
                <a:cubicBezTo>
                  <a:pt x="0" y="1326097"/>
                  <a:pt x="1326097" y="0"/>
                  <a:pt x="2961921" y="0"/>
                </a:cubicBezTo>
                <a:close/>
              </a:path>
            </a:pathLst>
          </a:custGeom>
          <a:solidFill>
            <a:schemeClr val="bg1">
              <a:alpha val="95000"/>
            </a:schemeClr>
          </a:solidFill>
        </p:spPr>
        <p:txBody>
          <a:bodyPr wrap="square" lIns="457200" rIns="457200" bIns="2331720" rtlCol="0" anchor="b" anchorCtr="0">
            <a:noAutofit/>
          </a:bodyPr>
          <a:lstStyle>
            <a:lvl1pPr algn="ctr">
              <a:defRPr sz="40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文字預留位置 2">
            <a:extLst>
              <a:ext uri="{FF2B5EF4-FFF2-40B4-BE49-F238E27FC236}">
                <a16:creationId xmlns:a16="http://schemas.microsoft.com/office/drawing/2014/main" id="{9E1462C4-0E4B-4DB7-A8BF-FE5514276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75304" y="4379976"/>
            <a:ext cx="5038344" cy="713232"/>
          </a:xfrm>
        </p:spPr>
        <p:txBody>
          <a:bodyPr rtlCol="0"/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11" name="日期版面配置區 10">
            <a:extLst>
              <a:ext uri="{FF2B5EF4-FFF2-40B4-BE49-F238E27FC236}">
                <a16:creationId xmlns:a16="http://schemas.microsoft.com/office/drawing/2014/main" id="{6B76FE53-FB67-4871-8485-71BAAFD7D1B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r>
              <a:rPr lang="en-US" altLang="zh-TW" noProof="0"/>
              <a:t>20XX/9/3</a:t>
            </a:r>
            <a:endParaRPr lang="zh-TW" altLang="en-US" noProof="0">
              <a:latin typeface="Microsoft JhengHei UI" panose="020B0604030504040204" pitchFamily="34" charset="-120"/>
            </a:endParaRPr>
          </a:p>
        </p:txBody>
      </p:sp>
      <p:sp>
        <p:nvSpPr>
          <p:cNvPr id="12" name="頁尾版面配置區 11">
            <a:extLst>
              <a:ext uri="{FF2B5EF4-FFF2-40B4-BE49-F238E27FC236}">
                <a16:creationId xmlns:a16="http://schemas.microsoft.com/office/drawing/2014/main" id="{AD26FED4-1CE2-444B-A77E-EB3CB505AF1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r>
              <a:rPr lang="zh-TW" altLang="en-US" noProof="0"/>
              <a:t>簡報標題</a:t>
            </a:r>
            <a:endParaRPr lang="zh-TW" altLang="en-US" noProof="0">
              <a:latin typeface="Microsoft JhengHei UI" panose="020B0604030504040204" pitchFamily="34" charset="-120"/>
            </a:endParaRPr>
          </a:p>
        </p:txBody>
      </p:sp>
      <p:sp>
        <p:nvSpPr>
          <p:cNvPr id="13" name="投影片編號版面配置區 12">
            <a:extLst>
              <a:ext uri="{FF2B5EF4-FFF2-40B4-BE49-F238E27FC236}">
                <a16:creationId xmlns:a16="http://schemas.microsoft.com/office/drawing/2014/main" id="{28FD25AA-10CC-48D8-9577-257871107B9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D76B855D-E9CC-4FF8-AD85-6CDC7B89A0DE}" type="slidenum">
              <a:rPr lang="en-US" altLang="zh-TW" noProof="0" smtClean="0"/>
              <a:pPr>
                <a:defRPr/>
              </a:pPr>
              <a:t>‹#›</a:t>
            </a:fld>
            <a:endParaRPr lang="zh-TW" altLang="en-US" noProof="0">
              <a:latin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23143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7ABFD05-2CB2-4A7E-89E7-57615BA82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F9532B8-D460-476D-816F-725E8D96C0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內容預留位置 3">
            <a:extLst>
              <a:ext uri="{FF2B5EF4-FFF2-40B4-BE49-F238E27FC236}">
                <a16:creationId xmlns:a16="http://schemas.microsoft.com/office/drawing/2014/main" id="{26F7120F-70AF-4ED5-B364-3AA55C6B4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3D8B65F-F709-469F-9961-4D01896CA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r>
              <a:rPr lang="en-US" altLang="zh-TW" noProof="0">
                <a:solidFill>
                  <a:prstClr val="black">
                    <a:tint val="75000"/>
                  </a:prstClr>
                </a:solidFill>
              </a:rPr>
              <a:t>20XX/9/3</a:t>
            </a:r>
            <a:endParaRPr lang="zh-TW" altLang="en-US" noProof="0">
              <a:solidFill>
                <a:prstClr val="black">
                  <a:tint val="75000"/>
                </a:prstClr>
              </a:solidFill>
              <a:latin typeface="Microsoft JhengHei UI" panose="020B0604030504040204" pitchFamily="34" charset="-120"/>
            </a:endParaRP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781C6BC-B23D-48BC-AD44-654DDB8D0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r>
              <a:rPr lang="zh-TW" altLang="en-US" noProof="0">
                <a:solidFill>
                  <a:prstClr val="black">
                    <a:tint val="75000"/>
                  </a:prstClr>
                </a:solidFill>
              </a:rPr>
              <a:t>簡報標題</a:t>
            </a:r>
            <a:endParaRPr lang="zh-TW" altLang="en-US" noProof="0">
              <a:solidFill>
                <a:prstClr val="black">
                  <a:tint val="75000"/>
                </a:prstClr>
              </a:solidFill>
              <a:latin typeface="Microsoft JhengHei UI" panose="020B0604030504040204" pitchFamily="34" charset="-120"/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100D60B-86A1-479D-BCE8-06D2C3DB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D76B855D-E9CC-4FF8-AD85-6CDC7B89A0DE}" type="slidenum">
              <a:rPr lang="en-US" altLang="zh-TW" noProof="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 noProof="0">
              <a:solidFill>
                <a:prstClr val="black">
                  <a:tint val="75000"/>
                </a:prstClr>
              </a:solidFill>
              <a:latin typeface="Microsoft JhengHei UI" panose="020B0604030504040204" pitchFamily="34" charset="-120"/>
            </a:endParaRPr>
          </a:p>
        </p:txBody>
      </p:sp>
      <p:sp>
        <p:nvSpPr>
          <p:cNvPr id="8" name="手繪多邊形：圖案 7">
            <a:extLst>
              <a:ext uri="{FF2B5EF4-FFF2-40B4-BE49-F238E27FC236}">
                <a16:creationId xmlns:a16="http://schemas.microsoft.com/office/drawing/2014/main" id="{B4EC5136-99DA-40B5-8F79-5C3A56D38BA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9" name="手繪多邊形：圖案 8">
            <a:extLst>
              <a:ext uri="{FF2B5EF4-FFF2-40B4-BE49-F238E27FC236}">
                <a16:creationId xmlns:a16="http://schemas.microsoft.com/office/drawing/2014/main" id="{4F8FB775-26C4-41BA-837C-4478D48D215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599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92983E-E761-4429-9203-7FE8B2DB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文字預留位置 2">
            <a:extLst>
              <a:ext uri="{FF2B5EF4-FFF2-40B4-BE49-F238E27FC236}">
                <a16:creationId xmlns:a16="http://schemas.microsoft.com/office/drawing/2014/main" id="{B921E9B7-62BE-49BA-AC6B-55250D662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內容預留位置 3">
            <a:extLst>
              <a:ext uri="{FF2B5EF4-FFF2-40B4-BE49-F238E27FC236}">
                <a16:creationId xmlns:a16="http://schemas.microsoft.com/office/drawing/2014/main" id="{BC41A3FD-B90A-4C31-BD6B-581F9E2E0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rtlCol="0">
            <a:normAutofit/>
          </a:bodyPr>
          <a:lstStyle>
            <a:lvl1pPr>
              <a:defRPr sz="2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 sz="20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5" name="文字預留位置 4">
            <a:extLst>
              <a:ext uri="{FF2B5EF4-FFF2-40B4-BE49-F238E27FC236}">
                <a16:creationId xmlns:a16="http://schemas.microsoft.com/office/drawing/2014/main" id="{060D1D55-B722-4968-B171-AF3B462DD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6" name="內容預留位置 5">
            <a:extLst>
              <a:ext uri="{FF2B5EF4-FFF2-40B4-BE49-F238E27FC236}">
                <a16:creationId xmlns:a16="http://schemas.microsoft.com/office/drawing/2014/main" id="{D71085A8-02C2-4E7F-935E-5AEECBAD1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>
            <a:normAutofit/>
          </a:bodyPr>
          <a:lstStyle>
            <a:lvl1pPr>
              <a:defRPr sz="2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 sz="20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9A8A5018-8A77-40E8-B159-4894ECF2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r>
              <a:rPr lang="en-US" altLang="zh-TW" noProof="0">
                <a:solidFill>
                  <a:prstClr val="black">
                    <a:tint val="75000"/>
                  </a:prstClr>
                </a:solidFill>
              </a:rPr>
              <a:t>20XX/9/3</a:t>
            </a:r>
            <a:endParaRPr lang="zh-TW" altLang="en-US" noProof="0">
              <a:solidFill>
                <a:prstClr val="black">
                  <a:tint val="75000"/>
                </a:prstClr>
              </a:solidFill>
              <a:latin typeface="Microsoft JhengHei UI" panose="020B0604030504040204" pitchFamily="34" charset="-120"/>
            </a:endParaRPr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8AD79441-8908-4461-9FDD-BCE638837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r>
              <a:rPr lang="zh-TW" altLang="en-US" noProof="0">
                <a:solidFill>
                  <a:prstClr val="black">
                    <a:tint val="75000"/>
                  </a:prstClr>
                </a:solidFill>
              </a:rPr>
              <a:t>簡報標題</a:t>
            </a:r>
            <a:endParaRPr lang="zh-TW" altLang="en-US" noProof="0">
              <a:solidFill>
                <a:prstClr val="black">
                  <a:tint val="75000"/>
                </a:prstClr>
              </a:solidFill>
              <a:latin typeface="Microsoft JhengHei UI" panose="020B0604030504040204" pitchFamily="34" charset="-120"/>
            </a:endParaRP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C8D29F7D-B101-4950-A2C0-F350FB26D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D76B855D-E9CC-4FF8-AD85-6CDC7B89A0DE}" type="slidenum">
              <a:rPr lang="en-US" altLang="zh-TW" noProof="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 noProof="0">
              <a:solidFill>
                <a:prstClr val="black">
                  <a:tint val="75000"/>
                </a:prstClr>
              </a:solidFill>
              <a:latin typeface="Microsoft JhengHei UI" panose="020B0604030504040204" pitchFamily="34" charset="-120"/>
            </a:endParaRPr>
          </a:p>
        </p:txBody>
      </p:sp>
      <p:sp>
        <p:nvSpPr>
          <p:cNvPr id="10" name="手繪多邊形：圖案 9">
            <a:extLst>
              <a:ext uri="{FF2B5EF4-FFF2-40B4-BE49-F238E27FC236}">
                <a16:creationId xmlns:a16="http://schemas.microsoft.com/office/drawing/2014/main" id="{862D7398-9A79-4B24-9C7D-F0DEED57C70B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11" name="手繪多邊形：圖案 10">
            <a:extLst>
              <a:ext uri="{FF2B5EF4-FFF2-40B4-BE49-F238E27FC236}">
                <a16:creationId xmlns:a16="http://schemas.microsoft.com/office/drawing/2014/main" id="{C07F28CD-1873-4E36-A064-2D25E0A8501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632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預留位置 1">
            <a:extLst>
              <a:ext uri="{FF2B5EF4-FFF2-40B4-BE49-F238E27FC236}">
                <a16:creationId xmlns:a16="http://schemas.microsoft.com/office/drawing/2014/main" id="{17EC5685-19F1-49DA-ADE5-D5D32F165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文字預留位置 2">
            <a:extLst>
              <a:ext uri="{FF2B5EF4-FFF2-40B4-BE49-F238E27FC236}">
                <a16:creationId xmlns:a16="http://schemas.microsoft.com/office/drawing/2014/main" id="{AFFC0A4D-22A1-4554-B5DE-887974F4D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99D5CDC-F2CE-410E-AD13-DDC235C71C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r>
              <a:rPr lang="en-US" altLang="zh-TW" noProof="0">
                <a:solidFill>
                  <a:prstClr val="black">
                    <a:tint val="75000"/>
                  </a:prstClr>
                </a:solidFill>
              </a:rPr>
              <a:t>20XX/9/3</a:t>
            </a:r>
            <a:endParaRPr lang="zh-TW" altLang="en-US" noProof="0">
              <a:solidFill>
                <a:prstClr val="black">
                  <a:tint val="75000"/>
                </a:prstClr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340CD45-794A-4BB0-A427-0CE61AEAF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r>
              <a:rPr lang="zh-TW" altLang="en-US" noProof="0">
                <a:solidFill>
                  <a:prstClr val="black">
                    <a:tint val="75000"/>
                  </a:prstClr>
                </a:solidFill>
              </a:rPr>
              <a:t>簡報標題</a:t>
            </a:r>
            <a:endParaRPr lang="zh-TW" altLang="en-US" noProof="0">
              <a:solidFill>
                <a:prstClr val="black">
                  <a:tint val="75000"/>
                </a:prstClr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CB3AB91-9588-4071-92D2-364F4A6ED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D76B855D-E9CC-4FF8-AD85-6CDC7B89A0DE}" type="slidenum">
              <a:rPr lang="en-US" altLang="zh-TW" noProof="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 noProof="0">
              <a:solidFill>
                <a:prstClr val="black">
                  <a:tint val="75000"/>
                </a:prstClr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42286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jpg"/><Relationship Id="rId1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microsoft.com/office/2007/relationships/hdphoto" Target="../media/hdphoto4.wdp"/><Relationship Id="rId12" Type="http://schemas.openxmlformats.org/officeDocument/2006/relationships/hyperlink" Target="https://www.kpu.ca/international/partnerships/faculty-exchange/coi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11" Type="http://schemas.openxmlformats.org/officeDocument/2006/relationships/image" Target="../media/image13.jpg"/><Relationship Id="rId5" Type="http://schemas.openxmlformats.org/officeDocument/2006/relationships/image" Target="../media/image9.jpg"/><Relationship Id="rId10" Type="http://schemas.microsoft.com/office/2007/relationships/hdphoto" Target="../media/hdphoto5.wdp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microsoft.com/office/2007/relationships/hdphoto" Target="../media/hdphoto4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10" Type="http://schemas.microsoft.com/office/2007/relationships/hdphoto" Target="../media/hdphoto5.wdp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microsoft.com/office/2007/relationships/hdphoto" Target="../media/hdphoto4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6.tmp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g"/><Relationship Id="rId5" Type="http://schemas.openxmlformats.org/officeDocument/2006/relationships/image" Target="../media/image17.tmp"/><Relationship Id="rId4" Type="http://schemas.openxmlformats.org/officeDocument/2006/relationships/image" Target="../media/image6.png"/><Relationship Id="rId9" Type="http://schemas.openxmlformats.org/officeDocument/2006/relationships/image" Target="../media/image18.tm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6.tmp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g"/><Relationship Id="rId5" Type="http://schemas.openxmlformats.org/officeDocument/2006/relationships/image" Target="../media/image17.tmp"/><Relationship Id="rId4" Type="http://schemas.openxmlformats.org/officeDocument/2006/relationships/image" Target="../media/image6.png"/><Relationship Id="rId9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mp"/><Relationship Id="rId3" Type="http://schemas.openxmlformats.org/officeDocument/2006/relationships/image" Target="../media/image16.tmp"/><Relationship Id="rId7" Type="http://schemas.openxmlformats.org/officeDocument/2006/relationships/image" Target="../media/image23.tm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tmp"/><Relationship Id="rId11" Type="http://schemas.openxmlformats.org/officeDocument/2006/relationships/image" Target="../media/image9.jpg"/><Relationship Id="rId5" Type="http://schemas.openxmlformats.org/officeDocument/2006/relationships/image" Target="../media/image21.tmp"/><Relationship Id="rId10" Type="http://schemas.openxmlformats.org/officeDocument/2006/relationships/image" Target="../media/image17.tmp"/><Relationship Id="rId4" Type="http://schemas.openxmlformats.org/officeDocument/2006/relationships/image" Target="../media/image20.png"/><Relationship Id="rId9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tmp"/><Relationship Id="rId4" Type="http://schemas.openxmlformats.org/officeDocument/2006/relationships/image" Target="../media/image22.tm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mp"/><Relationship Id="rId3" Type="http://schemas.openxmlformats.org/officeDocument/2006/relationships/image" Target="../media/image16.tmp"/><Relationship Id="rId7" Type="http://schemas.openxmlformats.org/officeDocument/2006/relationships/image" Target="../media/image23.tm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tmp"/><Relationship Id="rId11" Type="http://schemas.openxmlformats.org/officeDocument/2006/relationships/image" Target="../media/image9.jpg"/><Relationship Id="rId5" Type="http://schemas.openxmlformats.org/officeDocument/2006/relationships/image" Target="../media/image21.tmp"/><Relationship Id="rId10" Type="http://schemas.openxmlformats.org/officeDocument/2006/relationships/image" Target="../media/image17.tmp"/><Relationship Id="rId4" Type="http://schemas.openxmlformats.org/officeDocument/2006/relationships/image" Target="../media/image20.png"/><Relationship Id="rId9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tmp"/><Relationship Id="rId3" Type="http://schemas.openxmlformats.org/officeDocument/2006/relationships/image" Target="../media/image9.jpg"/><Relationship Id="rId7" Type="http://schemas.openxmlformats.org/officeDocument/2006/relationships/image" Target="../media/image28.tmp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tmp"/><Relationship Id="rId11" Type="http://schemas.openxmlformats.org/officeDocument/2006/relationships/image" Target="../media/image32.tmp"/><Relationship Id="rId5" Type="http://schemas.openxmlformats.org/officeDocument/2006/relationships/image" Target="../media/image26.tmp"/><Relationship Id="rId10" Type="http://schemas.openxmlformats.org/officeDocument/2006/relationships/image" Target="../media/image31.tmp"/><Relationship Id="rId4" Type="http://schemas.openxmlformats.org/officeDocument/2006/relationships/image" Target="../media/image25.tmp"/><Relationship Id="rId9" Type="http://schemas.openxmlformats.org/officeDocument/2006/relationships/image" Target="../media/image30.tm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tmp"/><Relationship Id="rId3" Type="http://schemas.openxmlformats.org/officeDocument/2006/relationships/image" Target="../media/image34.png"/><Relationship Id="rId7" Type="http://schemas.openxmlformats.org/officeDocument/2006/relationships/image" Target="../media/image36.tm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microsoft.com/office/2007/relationships/hdphoto" Target="../media/hdphoto7.wdp"/><Relationship Id="rId11" Type="http://schemas.openxmlformats.org/officeDocument/2006/relationships/image" Target="../media/image9.jpg"/><Relationship Id="rId5" Type="http://schemas.openxmlformats.org/officeDocument/2006/relationships/image" Target="../media/image35.png"/><Relationship Id="rId10" Type="http://schemas.openxmlformats.org/officeDocument/2006/relationships/image" Target="../media/image39.tmp"/><Relationship Id="rId4" Type="http://schemas.microsoft.com/office/2007/relationships/hdphoto" Target="../media/hdphoto6.wdp"/><Relationship Id="rId9" Type="http://schemas.openxmlformats.org/officeDocument/2006/relationships/image" Target="../media/image38.tm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tmp"/><Relationship Id="rId13" Type="http://schemas.openxmlformats.org/officeDocument/2006/relationships/image" Target="../media/image45.tmp"/><Relationship Id="rId3" Type="http://schemas.openxmlformats.org/officeDocument/2006/relationships/image" Target="../media/image16.tmp"/><Relationship Id="rId7" Type="http://schemas.openxmlformats.org/officeDocument/2006/relationships/image" Target="../media/image40.tmp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tmp"/><Relationship Id="rId11" Type="http://schemas.openxmlformats.org/officeDocument/2006/relationships/image" Target="../media/image9.jpg"/><Relationship Id="rId5" Type="http://schemas.openxmlformats.org/officeDocument/2006/relationships/image" Target="../media/image6.png"/><Relationship Id="rId10" Type="http://schemas.openxmlformats.org/officeDocument/2006/relationships/image" Target="../media/image43.tmp"/><Relationship Id="rId4" Type="http://schemas.openxmlformats.org/officeDocument/2006/relationships/image" Target="../media/image20.png"/><Relationship Id="rId9" Type="http://schemas.openxmlformats.org/officeDocument/2006/relationships/image" Target="../media/image42.tm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mp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45.tmp"/><Relationship Id="rId4" Type="http://schemas.openxmlformats.org/officeDocument/2006/relationships/image" Target="../media/image41.tmp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57.tmp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6.tm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11" Type="http://schemas.openxmlformats.org/officeDocument/2006/relationships/image" Target="../media/image55.tmp"/><Relationship Id="rId5" Type="http://schemas.openxmlformats.org/officeDocument/2006/relationships/image" Target="../media/image50.png"/><Relationship Id="rId15" Type="http://schemas.openxmlformats.org/officeDocument/2006/relationships/image" Target="../media/image59.tmp"/><Relationship Id="rId10" Type="http://schemas.openxmlformats.org/officeDocument/2006/relationships/image" Target="../media/image54.tmp"/><Relationship Id="rId4" Type="http://schemas.openxmlformats.org/officeDocument/2006/relationships/image" Target="../media/image49.tmp"/><Relationship Id="rId9" Type="http://schemas.openxmlformats.org/officeDocument/2006/relationships/image" Target="../media/image53.tmp"/><Relationship Id="rId14" Type="http://schemas.openxmlformats.org/officeDocument/2006/relationships/image" Target="../media/image58.tm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4" Type="http://schemas.openxmlformats.org/officeDocument/2006/relationships/image" Target="../media/image2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標題 1">
            <a:extLst>
              <a:ext uri="{FF2B5EF4-FFF2-40B4-BE49-F238E27FC236}">
                <a16:creationId xmlns:a16="http://schemas.microsoft.com/office/drawing/2014/main" id="{1E3BF1E8-4214-8A3D-D4E3-AF7B91542D3E}"/>
              </a:ext>
            </a:extLst>
          </p:cNvPr>
          <p:cNvSpPr txBox="1">
            <a:spLocks/>
          </p:cNvSpPr>
          <p:nvPr/>
        </p:nvSpPr>
        <p:spPr>
          <a:xfrm>
            <a:off x="1301578" y="702233"/>
            <a:ext cx="9144000" cy="20296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</a:lstStyle>
          <a:p>
            <a:r>
              <a:rPr lang="en-US" sz="3600" strike="noStrike" spc="-1" dirty="0">
                <a:solidFill>
                  <a:srgbClr val="7030A0"/>
                </a:solidFill>
                <a:latin typeface="Arial"/>
              </a:rPr>
              <a:t>Academic Writing COIL, Tourism, Essay Writing,  Press Release Writing Speakers: Prof. Ru-Shan Chen, Yi-</a:t>
            </a:r>
            <a:r>
              <a:rPr lang="en-US" sz="3600" strike="noStrike" spc="-1" dirty="0" err="1">
                <a:solidFill>
                  <a:srgbClr val="7030A0"/>
                </a:solidFill>
                <a:latin typeface="Arial"/>
              </a:rPr>
              <a:t>Chien</a:t>
            </a:r>
            <a:r>
              <a:rPr lang="en-US" sz="3600" strike="noStrike" spc="-1" dirty="0">
                <a:solidFill>
                  <a:srgbClr val="7030A0"/>
                </a:solidFill>
                <a:latin typeface="Arial"/>
              </a:rPr>
              <a:t> Wang &amp; Tosh Yamamoto </a:t>
            </a:r>
            <a:endParaRPr lang="zh-TW" altLang="en-US" sz="3600" dirty="0">
              <a:solidFill>
                <a:srgbClr val="7030A0"/>
              </a:solidFill>
              <a:latin typeface="Univers" panose="020B0503020202020204" pitchFamily="34" charset="0"/>
            </a:endParaRPr>
          </a:p>
        </p:txBody>
      </p:sp>
      <p:sp>
        <p:nvSpPr>
          <p:cNvPr id="12" name="副標題 2">
            <a:extLst>
              <a:ext uri="{FF2B5EF4-FFF2-40B4-BE49-F238E27FC236}">
                <a16:creationId xmlns:a16="http://schemas.microsoft.com/office/drawing/2014/main" id="{A33F44E6-084C-B08A-BE87-90E35B44C81E}"/>
              </a:ext>
            </a:extLst>
          </p:cNvPr>
          <p:cNvSpPr txBox="1">
            <a:spLocks/>
          </p:cNvSpPr>
          <p:nvPr/>
        </p:nvSpPr>
        <p:spPr>
          <a:xfrm>
            <a:off x="1524000" y="4874784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228600" algn="ctr">
              <a:tabLst>
                <a:tab pos="457200" algn="l"/>
              </a:tabLst>
            </a:pPr>
            <a:r>
              <a:rPr lang="en-US" altLang="zh-TW" sz="1800" dirty="0">
                <a:latin typeface="Univers" panose="020B0503020202020204" pitchFamily="34" charset="0"/>
                <a:ea typeface="新細明體" panose="02020500000000000000" pitchFamily="18" charset="-120"/>
              </a:rPr>
              <a:t>Ru-Shan Chen</a:t>
            </a:r>
            <a:r>
              <a:rPr lang="en-US" altLang="zh-TW" sz="1800" dirty="0">
                <a:latin typeface="Univers" panose="020B0503020202020204" pitchFamily="34" charset="0"/>
                <a:ea typeface="Times New Roman" panose="02020603050405020304" pitchFamily="18" charset="0"/>
              </a:rPr>
              <a:t> </a:t>
            </a:r>
            <a:r>
              <a:rPr lang="en-US" altLang="zh-TW" sz="1800" baseline="30000" dirty="0">
                <a:latin typeface="Univers" panose="020B0503020202020204" pitchFamily="34" charset="0"/>
                <a:ea typeface="新細明體" panose="02020500000000000000" pitchFamily="18" charset="-120"/>
              </a:rPr>
              <a:t>1*</a:t>
            </a:r>
            <a:r>
              <a:rPr lang="en-US" altLang="zh-TW" sz="1800" dirty="0">
                <a:latin typeface="Univers" panose="020B0503020202020204" pitchFamily="34" charset="0"/>
                <a:ea typeface="新細明體" panose="02020500000000000000" pitchFamily="18" charset="-120"/>
              </a:rPr>
              <a:t>, Tosh Yamamoto</a:t>
            </a:r>
            <a:r>
              <a:rPr lang="en-US" altLang="zh-TW" sz="1800" baseline="30000" dirty="0">
                <a:latin typeface="Univers" panose="020B0503020202020204" pitchFamily="34" charset="0"/>
                <a:ea typeface="新細明體" panose="02020500000000000000" pitchFamily="18" charset="-120"/>
              </a:rPr>
              <a:t>2</a:t>
            </a:r>
            <a:r>
              <a:rPr lang="en-US" altLang="zh-TW" sz="1800" dirty="0">
                <a:latin typeface="Univers" panose="020B0503020202020204" pitchFamily="34" charset="0"/>
                <a:ea typeface="Times New Roman" panose="02020603050405020304" pitchFamily="18" charset="0"/>
              </a:rPr>
              <a:t> , Yi-</a:t>
            </a:r>
            <a:r>
              <a:rPr lang="en-US" altLang="zh-TW" sz="1800" dirty="0" err="1">
                <a:latin typeface="Univers" panose="020B0503020202020204" pitchFamily="34" charset="0"/>
                <a:ea typeface="Times New Roman" panose="02020603050405020304" pitchFamily="18" charset="0"/>
              </a:rPr>
              <a:t>Chien</a:t>
            </a:r>
            <a:r>
              <a:rPr lang="en-US" altLang="zh-TW" sz="1800" dirty="0">
                <a:latin typeface="Univers" panose="020B0503020202020204" pitchFamily="34" charset="0"/>
                <a:ea typeface="Times New Roman" panose="02020603050405020304" pitchFamily="18" charset="0"/>
              </a:rPr>
              <a:t> Wang</a:t>
            </a:r>
            <a:r>
              <a:rPr lang="en-US" altLang="zh-TW" sz="1800" baseline="30000" dirty="0">
                <a:latin typeface="Univers" panose="020B0503020202020204" pitchFamily="34" charset="0"/>
                <a:ea typeface="新細明體" panose="02020500000000000000" pitchFamily="18" charset="-120"/>
              </a:rPr>
              <a:t>3</a:t>
            </a:r>
            <a:endParaRPr lang="zh-TW" altLang="zh-TW" sz="1800" dirty="0">
              <a:latin typeface="Univers" panose="020B0503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en-US" altLang="zh-TW" sz="1800" baseline="30000" dirty="0">
                <a:latin typeface="Univers" panose="020B0503020202020204" pitchFamily="34" charset="0"/>
                <a:ea typeface="新細明體" panose="02020500000000000000" pitchFamily="18" charset="-120"/>
              </a:rPr>
              <a:t>1,3 </a:t>
            </a:r>
            <a:r>
              <a:rPr lang="en-US" altLang="zh-TW" sz="1800" dirty="0">
                <a:latin typeface="Univers" panose="020B0503020202020204" pitchFamily="34" charset="0"/>
                <a:ea typeface="新細明體" panose="02020500000000000000" pitchFamily="18" charset="-120"/>
              </a:rPr>
              <a:t>Department of Applied English, </a:t>
            </a:r>
            <a:r>
              <a:rPr lang="en-US" altLang="zh-TW" sz="1800" dirty="0" err="1">
                <a:latin typeface="Univers" panose="020B0503020202020204" pitchFamily="34" charset="0"/>
                <a:ea typeface="新細明體" panose="02020500000000000000" pitchFamily="18" charset="-120"/>
              </a:rPr>
              <a:t>Chihlee</a:t>
            </a:r>
            <a:r>
              <a:rPr lang="en-US" altLang="zh-TW" sz="1800" dirty="0">
                <a:latin typeface="Univers" panose="020B0503020202020204" pitchFamily="34" charset="0"/>
                <a:ea typeface="新細明體" panose="02020500000000000000" pitchFamily="18" charset="-120"/>
              </a:rPr>
              <a:t> University of Technology</a:t>
            </a:r>
            <a:endParaRPr lang="zh-TW" altLang="zh-TW" sz="1800" dirty="0">
              <a:latin typeface="Univers" panose="020B0503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en-US" altLang="zh-TW" sz="1800" baseline="30000" dirty="0">
                <a:latin typeface="Univers" panose="020B0503020202020204" pitchFamily="34" charset="0"/>
                <a:ea typeface="新細明體" panose="02020500000000000000" pitchFamily="18" charset="-120"/>
              </a:rPr>
              <a:t>2 </a:t>
            </a:r>
            <a:r>
              <a:rPr lang="en-US" altLang="zh-TW" sz="1800" dirty="0">
                <a:latin typeface="Univers" panose="020B0503020202020204" pitchFamily="34" charset="0"/>
                <a:ea typeface="新細明體" panose="02020500000000000000" pitchFamily="18" charset="-120"/>
              </a:rPr>
              <a:t>Department of Sociology, Kansai University of International Studies</a:t>
            </a:r>
            <a:endParaRPr lang="zh-TW" altLang="zh-TW" sz="1800" dirty="0">
              <a:latin typeface="Univers" panose="020B0503020202020204" pitchFamily="34" charset="0"/>
              <a:ea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altLang="zh-TW" sz="1800" dirty="0">
                <a:latin typeface="Univers" panose="020B0503020202020204" pitchFamily="34" charset="0"/>
                <a:ea typeface="新細明體" panose="02020500000000000000" pitchFamily="18" charset="-120"/>
              </a:rPr>
              <a:t>rushan53@mail.chihlee.edu.tw*</a:t>
            </a:r>
            <a:endParaRPr lang="zh-TW" altLang="zh-TW" sz="1800" dirty="0">
              <a:latin typeface="Univers" panose="020B0503020202020204" pitchFamily="34" charset="0"/>
              <a:ea typeface="新細明體" panose="02020500000000000000" pitchFamily="18" charset="-120"/>
            </a:endParaRPr>
          </a:p>
          <a:p>
            <a:endParaRPr lang="zh-TW" altLang="en-US" dirty="0">
              <a:latin typeface="Univers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25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17"/>
    </mc:Choice>
    <mc:Fallback xmlns="">
      <p:transition spd="slow" advTm="1431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投影片編號版面配置區 13">
            <a:extLst>
              <a:ext uri="{FF2B5EF4-FFF2-40B4-BE49-F238E27FC236}">
                <a16:creationId xmlns:a16="http://schemas.microsoft.com/office/drawing/2014/main" id="{47FB0EFA-9228-4C2B-BC70-5B5C93771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altLang="zh-TW" sz="1200" b="0" i="0" u="none" strike="noStrike" kern="1200" cap="none" spc="0" normalizeH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nivers" panose="020B0503020202020204" pitchFamily="34" charset="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TW" altLang="en-US" sz="1200" b="0" i="0" u="none" strike="noStrike" kern="1200" cap="none" spc="0" normalizeH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nivers" panose="020B0503020202020204" pitchFamily="34" charset="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C64FB9A-0AED-D315-0B3B-267723817B5B}"/>
              </a:ext>
            </a:extLst>
          </p:cNvPr>
          <p:cNvSpPr txBox="1"/>
          <p:nvPr/>
        </p:nvSpPr>
        <p:spPr>
          <a:xfrm>
            <a:off x="1815975" y="779378"/>
            <a:ext cx="3313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latin typeface="Univers" panose="020B0503020202020204" pitchFamily="34" charset="0"/>
              </a:rPr>
              <a:t>Course</a:t>
            </a:r>
            <a:r>
              <a:rPr lang="zh-TW" altLang="en-US" b="1" dirty="0">
                <a:latin typeface="Univers" panose="020B0503020202020204" pitchFamily="34" charset="0"/>
              </a:rPr>
              <a:t> </a:t>
            </a:r>
            <a:r>
              <a:rPr lang="en-US" altLang="zh-TW" b="1" dirty="0">
                <a:latin typeface="Univers" panose="020B0503020202020204" pitchFamily="34" charset="0"/>
              </a:rPr>
              <a:t>Title: </a:t>
            </a:r>
            <a:r>
              <a:rPr lang="en-US" altLang="zh-TW" dirty="0">
                <a:latin typeface="Univers" panose="020B0503020202020204" pitchFamily="34" charset="0"/>
              </a:rPr>
              <a:t>English Writing</a:t>
            </a:r>
            <a:endParaRPr lang="zh-TW" altLang="en-US" dirty="0">
              <a:latin typeface="Univers" panose="020B0503020202020204" pitchFamily="34" charset="0"/>
            </a:endParaRP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4FBF709C-5E34-1BD4-6867-CE057F72F9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3457279"/>
              </p:ext>
            </p:extLst>
          </p:nvPr>
        </p:nvGraphicFramePr>
        <p:xfrm>
          <a:off x="2050117" y="5646940"/>
          <a:ext cx="9763122" cy="13970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399052">
                  <a:extLst>
                    <a:ext uri="{9D8B030D-6E8A-4147-A177-3AD203B41FA5}">
                      <a16:colId xmlns:a16="http://schemas.microsoft.com/office/drawing/2014/main" val="4008935707"/>
                    </a:ext>
                  </a:extLst>
                </a:gridCol>
                <a:gridCol w="449805">
                  <a:extLst>
                    <a:ext uri="{9D8B030D-6E8A-4147-A177-3AD203B41FA5}">
                      <a16:colId xmlns:a16="http://schemas.microsoft.com/office/drawing/2014/main" val="3199161066"/>
                    </a:ext>
                  </a:extLst>
                </a:gridCol>
                <a:gridCol w="656627">
                  <a:extLst>
                    <a:ext uri="{9D8B030D-6E8A-4147-A177-3AD203B41FA5}">
                      <a16:colId xmlns:a16="http://schemas.microsoft.com/office/drawing/2014/main" val="4241021326"/>
                    </a:ext>
                  </a:extLst>
                </a:gridCol>
                <a:gridCol w="499290">
                  <a:extLst>
                    <a:ext uri="{9D8B030D-6E8A-4147-A177-3AD203B41FA5}">
                      <a16:colId xmlns:a16="http://schemas.microsoft.com/office/drawing/2014/main" val="2658707523"/>
                    </a:ext>
                  </a:extLst>
                </a:gridCol>
                <a:gridCol w="463763">
                  <a:extLst>
                    <a:ext uri="{9D8B030D-6E8A-4147-A177-3AD203B41FA5}">
                      <a16:colId xmlns:a16="http://schemas.microsoft.com/office/drawing/2014/main" val="518464997"/>
                    </a:ext>
                  </a:extLst>
                </a:gridCol>
                <a:gridCol w="500559">
                  <a:extLst>
                    <a:ext uri="{9D8B030D-6E8A-4147-A177-3AD203B41FA5}">
                      <a16:colId xmlns:a16="http://schemas.microsoft.com/office/drawing/2014/main" val="1116664772"/>
                    </a:ext>
                  </a:extLst>
                </a:gridCol>
                <a:gridCol w="357814">
                  <a:extLst>
                    <a:ext uri="{9D8B030D-6E8A-4147-A177-3AD203B41FA5}">
                      <a16:colId xmlns:a16="http://schemas.microsoft.com/office/drawing/2014/main" val="3524168835"/>
                    </a:ext>
                  </a:extLst>
                </a:gridCol>
                <a:gridCol w="578593">
                  <a:extLst>
                    <a:ext uri="{9D8B030D-6E8A-4147-A177-3AD203B41FA5}">
                      <a16:colId xmlns:a16="http://schemas.microsoft.com/office/drawing/2014/main" val="2324687196"/>
                    </a:ext>
                  </a:extLst>
                </a:gridCol>
                <a:gridCol w="540528">
                  <a:extLst>
                    <a:ext uri="{9D8B030D-6E8A-4147-A177-3AD203B41FA5}">
                      <a16:colId xmlns:a16="http://schemas.microsoft.com/office/drawing/2014/main" val="2694504851"/>
                    </a:ext>
                  </a:extLst>
                </a:gridCol>
                <a:gridCol w="539259">
                  <a:extLst>
                    <a:ext uri="{9D8B030D-6E8A-4147-A177-3AD203B41FA5}">
                      <a16:colId xmlns:a16="http://schemas.microsoft.com/office/drawing/2014/main" val="1660263526"/>
                    </a:ext>
                  </a:extLst>
                </a:gridCol>
                <a:gridCol w="723241">
                  <a:extLst>
                    <a:ext uri="{9D8B030D-6E8A-4147-A177-3AD203B41FA5}">
                      <a16:colId xmlns:a16="http://schemas.microsoft.com/office/drawing/2014/main" val="3308124730"/>
                    </a:ext>
                  </a:extLst>
                </a:gridCol>
                <a:gridCol w="723241">
                  <a:extLst>
                    <a:ext uri="{9D8B030D-6E8A-4147-A177-3AD203B41FA5}">
                      <a16:colId xmlns:a16="http://schemas.microsoft.com/office/drawing/2014/main" val="3474478822"/>
                    </a:ext>
                  </a:extLst>
                </a:gridCol>
                <a:gridCol w="629347">
                  <a:extLst>
                    <a:ext uri="{9D8B030D-6E8A-4147-A177-3AD203B41FA5}">
                      <a16:colId xmlns:a16="http://schemas.microsoft.com/office/drawing/2014/main" val="1030798507"/>
                    </a:ext>
                  </a:extLst>
                </a:gridCol>
                <a:gridCol w="539893">
                  <a:extLst>
                    <a:ext uri="{9D8B030D-6E8A-4147-A177-3AD203B41FA5}">
                      <a16:colId xmlns:a16="http://schemas.microsoft.com/office/drawing/2014/main" val="1923664346"/>
                    </a:ext>
                  </a:extLst>
                </a:gridCol>
                <a:gridCol w="449805">
                  <a:extLst>
                    <a:ext uri="{9D8B030D-6E8A-4147-A177-3AD203B41FA5}">
                      <a16:colId xmlns:a16="http://schemas.microsoft.com/office/drawing/2014/main" val="4050475772"/>
                    </a:ext>
                  </a:extLst>
                </a:gridCol>
                <a:gridCol w="449171">
                  <a:extLst>
                    <a:ext uri="{9D8B030D-6E8A-4147-A177-3AD203B41FA5}">
                      <a16:colId xmlns:a16="http://schemas.microsoft.com/office/drawing/2014/main" val="1501493048"/>
                    </a:ext>
                  </a:extLst>
                </a:gridCol>
                <a:gridCol w="723241">
                  <a:extLst>
                    <a:ext uri="{9D8B030D-6E8A-4147-A177-3AD203B41FA5}">
                      <a16:colId xmlns:a16="http://schemas.microsoft.com/office/drawing/2014/main" val="2072613941"/>
                    </a:ext>
                  </a:extLst>
                </a:gridCol>
                <a:gridCol w="539893">
                  <a:extLst>
                    <a:ext uri="{9D8B030D-6E8A-4147-A177-3AD203B41FA5}">
                      <a16:colId xmlns:a16="http://schemas.microsoft.com/office/drawing/2014/main" val="146818382"/>
                    </a:ext>
                  </a:extLst>
                </a:gridCol>
              </a:tblGrid>
              <a:tr h="9017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</a:rPr>
                        <a:t>W 1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</a:rPr>
                        <a:t>W 2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</a:rPr>
                        <a:t> W 3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</a:rPr>
                        <a:t>W 4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</a:rPr>
                        <a:t>W 5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</a:rPr>
                        <a:t>W 6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000" kern="100">
                          <a:solidFill>
                            <a:schemeClr val="tx1"/>
                          </a:solidFill>
                          <a:effectLst/>
                        </a:rPr>
                        <a:t>W 7</a:t>
                      </a:r>
                      <a:endParaRPr lang="zh-TW" sz="12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</a:rPr>
                        <a:t>W 8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000" kern="100">
                          <a:solidFill>
                            <a:schemeClr val="tx1"/>
                          </a:solidFill>
                          <a:effectLst/>
                        </a:rPr>
                        <a:t>W 9</a:t>
                      </a:r>
                      <a:endParaRPr lang="zh-TW" sz="12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</a:rPr>
                        <a:t>W 10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</a:rPr>
                        <a:t>W 11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</a:rPr>
                        <a:t>W 12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</a:rPr>
                        <a:t>W 13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</a:rPr>
                        <a:t>W 14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</a:rPr>
                        <a:t>W 15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000" kern="100">
                          <a:solidFill>
                            <a:schemeClr val="tx1"/>
                          </a:solidFill>
                          <a:effectLst/>
                        </a:rPr>
                        <a:t>W 16</a:t>
                      </a:r>
                      <a:endParaRPr lang="zh-TW" sz="12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</a:rPr>
                        <a:t>W 17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</a:rPr>
                        <a:t>W 18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2778222"/>
                  </a:ext>
                </a:extLst>
              </a:tr>
            </a:tbl>
          </a:graphicData>
        </a:graphic>
      </p:graphicFrame>
      <p:grpSp>
        <p:nvGrpSpPr>
          <p:cNvPr id="5" name="群組 4">
            <a:extLst>
              <a:ext uri="{FF2B5EF4-FFF2-40B4-BE49-F238E27FC236}">
                <a16:creationId xmlns:a16="http://schemas.microsoft.com/office/drawing/2014/main" id="{DF690EF2-CE28-E7BC-9BEB-4019194D9A23}"/>
              </a:ext>
            </a:extLst>
          </p:cNvPr>
          <p:cNvGrpSpPr/>
          <p:nvPr/>
        </p:nvGrpSpPr>
        <p:grpSpPr>
          <a:xfrm>
            <a:off x="2107874" y="4166496"/>
            <a:ext cx="9698368" cy="558165"/>
            <a:chOff x="1213962" y="3993070"/>
            <a:chExt cx="9698368" cy="558165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B901D360-5AE6-592C-FD3D-4F6C8B562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2720" y="3993070"/>
              <a:ext cx="338447" cy="224013"/>
            </a:xfrm>
            <a:prstGeom prst="rect">
              <a:avLst/>
            </a:prstGeom>
            <a:ln w="1270">
              <a:solidFill>
                <a:schemeClr val="bg1">
                  <a:lumMod val="95000"/>
                </a:schemeClr>
              </a:solidFill>
            </a:ln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F920E981-AE8B-A530-4246-C901BD47E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4303" y="4324684"/>
              <a:ext cx="339717" cy="226551"/>
            </a:xfrm>
            <a:prstGeom prst="rect">
              <a:avLst/>
            </a:prstGeom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18BAE575-237E-3B87-ED4E-A35AC213F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0774" y="4141832"/>
              <a:ext cx="338447" cy="224013"/>
            </a:xfrm>
            <a:prstGeom prst="rect">
              <a:avLst/>
            </a:prstGeom>
            <a:ln w="1270">
              <a:solidFill>
                <a:schemeClr val="bg1">
                  <a:lumMod val="95000"/>
                </a:schemeClr>
              </a:solidFill>
            </a:ln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517A629F-BD1A-B726-2D7A-35E06E850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6384" y="4144045"/>
              <a:ext cx="339717" cy="226551"/>
            </a:xfrm>
            <a:prstGeom prst="rect">
              <a:avLst/>
            </a:prstGeom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598C8FF4-838C-4657-EB78-78430EA66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70398" y="3993070"/>
              <a:ext cx="338447" cy="224013"/>
            </a:xfrm>
            <a:prstGeom prst="rect">
              <a:avLst/>
            </a:prstGeom>
            <a:ln w="1270">
              <a:solidFill>
                <a:schemeClr val="bg1">
                  <a:lumMod val="95000"/>
                </a:schemeClr>
              </a:solidFill>
            </a:ln>
          </p:spPr>
        </p:pic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C392AD96-0B10-3DE5-7788-778A20836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72613" y="4324684"/>
              <a:ext cx="339717" cy="226551"/>
            </a:xfrm>
            <a:prstGeom prst="rect">
              <a:avLst/>
            </a:prstGeom>
          </p:spPr>
        </p:pic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6610E226-0F83-B8EC-BC91-FF51A5237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3962" y="3993070"/>
              <a:ext cx="338447" cy="224013"/>
            </a:xfrm>
            <a:prstGeom prst="rect">
              <a:avLst/>
            </a:prstGeom>
            <a:ln w="3175">
              <a:solidFill>
                <a:schemeClr val="bg1">
                  <a:lumMod val="95000"/>
                  <a:alpha val="99000"/>
                </a:schemeClr>
              </a:solidFill>
            </a:ln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E0498BD6-085D-0139-1AF8-DE462576F6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6177" y="4324684"/>
              <a:ext cx="339717" cy="226551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F803A91B-296E-72B6-AC29-E45713C31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7708" y="4141832"/>
              <a:ext cx="338447" cy="224013"/>
            </a:xfrm>
            <a:prstGeom prst="rect">
              <a:avLst/>
            </a:prstGeom>
            <a:ln w="1270">
              <a:solidFill>
                <a:schemeClr val="bg1">
                  <a:lumMod val="95000"/>
                </a:schemeClr>
              </a:solidFill>
            </a:ln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433DB31E-677D-57EA-3F50-D2BA21749C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3319" y="4144045"/>
              <a:ext cx="339717" cy="226551"/>
            </a:xfrm>
            <a:prstGeom prst="rect">
              <a:avLst/>
            </a:prstGeom>
          </p:spPr>
        </p:pic>
        <p:cxnSp>
          <p:nvCxnSpPr>
            <p:cNvPr id="21" name="直線單箭頭接點 20">
              <a:extLst>
                <a:ext uri="{FF2B5EF4-FFF2-40B4-BE49-F238E27FC236}">
                  <a16:creationId xmlns:a16="http://schemas.microsoft.com/office/drawing/2014/main" id="{928E71B5-755E-BB83-7B8E-DB4FAD1805BA}"/>
                </a:ext>
              </a:extLst>
            </p:cNvPr>
            <p:cNvCxnSpPr/>
            <p:nvPr/>
          </p:nvCxnSpPr>
          <p:spPr>
            <a:xfrm>
              <a:off x="3448963" y="4082062"/>
              <a:ext cx="4735664" cy="0"/>
            </a:xfrm>
            <a:prstGeom prst="straightConnector1">
              <a:avLst/>
            </a:prstGeom>
            <a:ln w="19050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2" name="直線單箭頭接點 21">
              <a:extLst>
                <a:ext uri="{FF2B5EF4-FFF2-40B4-BE49-F238E27FC236}">
                  <a16:creationId xmlns:a16="http://schemas.microsoft.com/office/drawing/2014/main" id="{C0944335-D3A9-D5CF-9AC4-AE25554D47F7}"/>
                </a:ext>
              </a:extLst>
            </p:cNvPr>
            <p:cNvCxnSpPr/>
            <p:nvPr/>
          </p:nvCxnSpPr>
          <p:spPr>
            <a:xfrm>
              <a:off x="3448963" y="4475216"/>
              <a:ext cx="4735086" cy="0"/>
            </a:xfrm>
            <a:prstGeom prst="straightConnector1">
              <a:avLst/>
            </a:prstGeom>
            <a:ln w="19050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3" name="直線單箭頭接點 22">
              <a:extLst>
                <a:ext uri="{FF2B5EF4-FFF2-40B4-BE49-F238E27FC236}">
                  <a16:creationId xmlns:a16="http://schemas.microsoft.com/office/drawing/2014/main" id="{40724649-2826-356E-2F10-FD5B51EC228C}"/>
                </a:ext>
              </a:extLst>
            </p:cNvPr>
            <p:cNvCxnSpPr/>
            <p:nvPr/>
          </p:nvCxnSpPr>
          <p:spPr>
            <a:xfrm>
              <a:off x="1662735" y="4082062"/>
              <a:ext cx="359992" cy="0"/>
            </a:xfrm>
            <a:prstGeom prst="straightConnector1">
              <a:avLst/>
            </a:prstGeom>
            <a:ln w="19050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4" name="直線單箭頭接點 23">
              <a:extLst>
                <a:ext uri="{FF2B5EF4-FFF2-40B4-BE49-F238E27FC236}">
                  <a16:creationId xmlns:a16="http://schemas.microsoft.com/office/drawing/2014/main" id="{1F17CC6D-0208-09EE-3B36-6F6A8D64C068}"/>
                </a:ext>
              </a:extLst>
            </p:cNvPr>
            <p:cNvCxnSpPr/>
            <p:nvPr/>
          </p:nvCxnSpPr>
          <p:spPr>
            <a:xfrm>
              <a:off x="1662735" y="4475216"/>
              <a:ext cx="359992" cy="0"/>
            </a:xfrm>
            <a:prstGeom prst="straightConnector1">
              <a:avLst/>
            </a:prstGeom>
            <a:ln w="19050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5" name="直線單箭頭接點 24">
              <a:extLst>
                <a:ext uri="{FF2B5EF4-FFF2-40B4-BE49-F238E27FC236}">
                  <a16:creationId xmlns:a16="http://schemas.microsoft.com/office/drawing/2014/main" id="{120EDA54-7E77-C880-A14E-72D5531F6F43}"/>
                </a:ext>
              </a:extLst>
            </p:cNvPr>
            <p:cNvCxnSpPr/>
            <p:nvPr/>
          </p:nvCxnSpPr>
          <p:spPr>
            <a:xfrm>
              <a:off x="9286103" y="4082062"/>
              <a:ext cx="1198772" cy="0"/>
            </a:xfrm>
            <a:prstGeom prst="straightConnector1">
              <a:avLst/>
            </a:prstGeom>
            <a:ln w="19050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6" name="直線單箭頭接點 25">
              <a:extLst>
                <a:ext uri="{FF2B5EF4-FFF2-40B4-BE49-F238E27FC236}">
                  <a16:creationId xmlns:a16="http://schemas.microsoft.com/office/drawing/2014/main" id="{756C7FB0-BA68-2EFF-1D47-49174954070F}"/>
                </a:ext>
              </a:extLst>
            </p:cNvPr>
            <p:cNvCxnSpPr/>
            <p:nvPr/>
          </p:nvCxnSpPr>
          <p:spPr>
            <a:xfrm>
              <a:off x="9254206" y="4485842"/>
              <a:ext cx="1197582" cy="0"/>
            </a:xfrm>
            <a:prstGeom prst="straightConnector1">
              <a:avLst/>
            </a:prstGeom>
            <a:ln w="19050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5A38EC45-395A-C862-0204-217EC95E7EA4}"/>
              </a:ext>
            </a:extLst>
          </p:cNvPr>
          <p:cNvGrpSpPr/>
          <p:nvPr/>
        </p:nvGrpSpPr>
        <p:grpSpPr>
          <a:xfrm>
            <a:off x="2065487" y="4858732"/>
            <a:ext cx="9848850" cy="647700"/>
            <a:chOff x="1171575" y="4685306"/>
            <a:chExt cx="9848850" cy="647700"/>
          </a:xfrm>
        </p:grpSpPr>
        <p:sp>
          <p:nvSpPr>
            <p:cNvPr id="42" name="矩形: 圓角 41">
              <a:extLst>
                <a:ext uri="{FF2B5EF4-FFF2-40B4-BE49-F238E27FC236}">
                  <a16:creationId xmlns:a16="http://schemas.microsoft.com/office/drawing/2014/main" id="{8392562D-8CBC-BD4E-3677-EA803999BDF0}"/>
                </a:ext>
              </a:extLst>
            </p:cNvPr>
            <p:cNvSpPr/>
            <p:nvPr/>
          </p:nvSpPr>
          <p:spPr>
            <a:xfrm>
              <a:off x="1171575" y="4685306"/>
              <a:ext cx="9848850" cy="6477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>
                <a:latin typeface="Univers" panose="020B0503020202020204" pitchFamily="34" charset="0"/>
              </a:endParaRPr>
            </a:p>
          </p:txBody>
        </p:sp>
        <p:sp>
          <p:nvSpPr>
            <p:cNvPr id="43" name="矩形: 圓角 42">
              <a:extLst>
                <a:ext uri="{FF2B5EF4-FFF2-40B4-BE49-F238E27FC236}">
                  <a16:creationId xmlns:a16="http://schemas.microsoft.com/office/drawing/2014/main" id="{0C86C252-948A-D832-A656-67A26B8B5A72}"/>
                </a:ext>
              </a:extLst>
            </p:cNvPr>
            <p:cNvSpPr/>
            <p:nvPr/>
          </p:nvSpPr>
          <p:spPr>
            <a:xfrm>
              <a:off x="1490552" y="4780955"/>
              <a:ext cx="2306471" cy="427157"/>
            </a:xfrm>
            <a:prstGeom prst="roundRect">
              <a:avLst/>
            </a:prstGeom>
            <a:solidFill>
              <a:srgbClr val="DDFFFF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200" kern="100">
                  <a:effectLst/>
                  <a:latin typeface="Univers" panose="020B0503020202020204" pitchFamily="34" charset="0"/>
                  <a:ea typeface="華康中特圓體" panose="020F0809000000000000" pitchFamily="49" charset="-120"/>
                  <a:cs typeface="Times New Roman" panose="02020603050405020304" pitchFamily="18" charset="0"/>
                </a:rPr>
                <a:t>Initial Stage</a:t>
              </a:r>
              <a:endParaRPr lang="zh-TW" sz="1200" kern="100">
                <a:effectLst/>
                <a:latin typeface="Univers" panose="020B0503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44" name="矩形: 圓角 43">
              <a:extLst>
                <a:ext uri="{FF2B5EF4-FFF2-40B4-BE49-F238E27FC236}">
                  <a16:creationId xmlns:a16="http://schemas.microsoft.com/office/drawing/2014/main" id="{62561B85-072F-80A4-9661-432F9671155A}"/>
                </a:ext>
              </a:extLst>
            </p:cNvPr>
            <p:cNvSpPr/>
            <p:nvPr/>
          </p:nvSpPr>
          <p:spPr>
            <a:xfrm>
              <a:off x="4818542" y="4780955"/>
              <a:ext cx="2306320" cy="427157"/>
            </a:xfrm>
            <a:prstGeom prst="roundRect">
              <a:avLst/>
            </a:prstGeom>
            <a:solidFill>
              <a:srgbClr val="AEFCF5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200" kern="100" dirty="0">
                  <a:effectLst/>
                  <a:latin typeface="Univers" panose="020B0503020202020204" pitchFamily="34" charset="0"/>
                  <a:ea typeface="華康中特圓體" panose="020F0809000000000000" pitchFamily="49" charset="-120"/>
                  <a:cs typeface="Times New Roman" panose="02020603050405020304" pitchFamily="18" charset="0"/>
                </a:rPr>
                <a:t>Middle Stage</a:t>
              </a:r>
              <a:endParaRPr lang="zh-TW" sz="1200" kern="100" dirty="0">
                <a:effectLst/>
                <a:latin typeface="Univers" panose="020B0503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45" name="矩形: 圓角 44">
              <a:extLst>
                <a:ext uri="{FF2B5EF4-FFF2-40B4-BE49-F238E27FC236}">
                  <a16:creationId xmlns:a16="http://schemas.microsoft.com/office/drawing/2014/main" id="{F0FD550E-8A90-5D05-E962-29FC2C245A12}"/>
                </a:ext>
              </a:extLst>
            </p:cNvPr>
            <p:cNvSpPr/>
            <p:nvPr/>
          </p:nvSpPr>
          <p:spPr>
            <a:xfrm>
              <a:off x="8167798" y="4780955"/>
              <a:ext cx="2306471" cy="427157"/>
            </a:xfrm>
            <a:prstGeom prst="roundRect">
              <a:avLst/>
            </a:prstGeom>
            <a:solidFill>
              <a:srgbClr val="21F7E3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200" kern="100">
                  <a:effectLst/>
                  <a:latin typeface="Univers" panose="020B0503020202020204" pitchFamily="34" charset="0"/>
                  <a:ea typeface="華康中特圓體" panose="020F0809000000000000" pitchFamily="49" charset="-120"/>
                  <a:cs typeface="Times New Roman" panose="02020603050405020304" pitchFamily="18" charset="0"/>
                </a:rPr>
                <a:t>Final Stage</a:t>
              </a:r>
              <a:endParaRPr lang="zh-TW" sz="1200" kern="100">
                <a:effectLst/>
                <a:latin typeface="Univers" panose="020B0503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46" name="箭號: 向右 45">
              <a:extLst>
                <a:ext uri="{FF2B5EF4-FFF2-40B4-BE49-F238E27FC236}">
                  <a16:creationId xmlns:a16="http://schemas.microsoft.com/office/drawing/2014/main" id="{A6BFE0E3-58E8-3A69-57EF-1D7F31B97C4F}"/>
                </a:ext>
              </a:extLst>
            </p:cNvPr>
            <p:cNvSpPr/>
            <p:nvPr/>
          </p:nvSpPr>
          <p:spPr>
            <a:xfrm>
              <a:off x="4052998" y="4791583"/>
              <a:ext cx="627427" cy="450168"/>
            </a:xfrm>
            <a:prstGeom prst="rightArrow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>
                <a:latin typeface="Univers" panose="020B0503020202020204" pitchFamily="34" charset="0"/>
              </a:endParaRPr>
            </a:p>
          </p:txBody>
        </p:sp>
        <p:sp>
          <p:nvSpPr>
            <p:cNvPr id="47" name="箭號: 向右 46">
              <a:extLst>
                <a:ext uri="{FF2B5EF4-FFF2-40B4-BE49-F238E27FC236}">
                  <a16:creationId xmlns:a16="http://schemas.microsoft.com/office/drawing/2014/main" id="{2CE7801D-6F51-9989-2545-2E05CD0C16C7}"/>
                </a:ext>
              </a:extLst>
            </p:cNvPr>
            <p:cNvSpPr/>
            <p:nvPr/>
          </p:nvSpPr>
          <p:spPr>
            <a:xfrm>
              <a:off x="7391621" y="4791583"/>
              <a:ext cx="627427" cy="450168"/>
            </a:xfrm>
            <a:prstGeom prst="rightArrow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>
                <a:latin typeface="Univers" panose="020B0503020202020204" pitchFamily="34" charset="0"/>
              </a:endParaRPr>
            </a:p>
          </p:txBody>
        </p:sp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2A4A0724-E1AD-C851-A6C0-55C01B718662}"/>
              </a:ext>
            </a:extLst>
          </p:cNvPr>
          <p:cNvGrpSpPr/>
          <p:nvPr/>
        </p:nvGrpSpPr>
        <p:grpSpPr>
          <a:xfrm>
            <a:off x="1884022" y="3681064"/>
            <a:ext cx="10219358" cy="248917"/>
            <a:chOff x="990110" y="3507638"/>
            <a:chExt cx="10219358" cy="248917"/>
          </a:xfrm>
        </p:grpSpPr>
        <p:sp>
          <p:nvSpPr>
            <p:cNvPr id="62" name="文字方塊 2">
              <a:extLst>
                <a:ext uri="{FF2B5EF4-FFF2-40B4-BE49-F238E27FC236}">
                  <a16:creationId xmlns:a16="http://schemas.microsoft.com/office/drawing/2014/main" id="{A041DE5D-DAE9-B68C-0496-F09330B696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5580" y="3507638"/>
              <a:ext cx="4606284" cy="24890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ts val="1100"/>
                </a:lnSpc>
              </a:pPr>
              <a:r>
                <a:rPr lang="en-US" sz="1400" b="1" kern="100" dirty="0">
                  <a:solidFill>
                    <a:srgbClr val="2000F8"/>
                  </a:solidFill>
                  <a:effectLst/>
                  <a:latin typeface="Univers" panose="020B050302020202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Writing &amp; Sharing</a:t>
              </a:r>
              <a:endParaRPr lang="zh-TW" sz="1200" kern="100" dirty="0">
                <a:effectLst/>
                <a:latin typeface="Univers" panose="020B0503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63" name="文字方塊 2">
              <a:extLst>
                <a:ext uri="{FF2B5EF4-FFF2-40B4-BE49-F238E27FC236}">
                  <a16:creationId xmlns:a16="http://schemas.microsoft.com/office/drawing/2014/main" id="{99277E49-FD30-05FB-610C-1291A6FAD2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8633" y="3507638"/>
              <a:ext cx="1060610" cy="219682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ts val="1200"/>
                </a:lnSpc>
              </a:pPr>
              <a:r>
                <a:rPr lang="en-US" sz="1400" b="1" kern="100" dirty="0">
                  <a:solidFill>
                    <a:srgbClr val="2000F8"/>
                  </a:solidFill>
                  <a:effectLst/>
                  <a:latin typeface="Univers" panose="020B050302020202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Saying Hi</a:t>
              </a:r>
              <a:endParaRPr lang="zh-TW" sz="1200" kern="100" dirty="0">
                <a:effectLst/>
                <a:latin typeface="Univers" panose="020B0503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64" name="文字方塊 2">
              <a:extLst>
                <a:ext uri="{FF2B5EF4-FFF2-40B4-BE49-F238E27FC236}">
                  <a16:creationId xmlns:a16="http://schemas.microsoft.com/office/drawing/2014/main" id="{991836F9-4C76-7CB6-2BCA-21281BB924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0110" y="3507638"/>
              <a:ext cx="930089" cy="248915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ts val="1100"/>
                </a:lnSpc>
              </a:pPr>
              <a:r>
                <a:rPr lang="en-US" sz="1400" b="1" kern="100" dirty="0">
                  <a:solidFill>
                    <a:srgbClr val="2000F8"/>
                  </a:solidFill>
                  <a:effectLst/>
                  <a:latin typeface="Univers" panose="020B050302020202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Pledge</a:t>
              </a:r>
              <a:endParaRPr lang="zh-TW" sz="1200" kern="100" dirty="0">
                <a:effectLst/>
                <a:latin typeface="Univers" panose="020B0503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65" name="文字方塊 2">
              <a:extLst>
                <a:ext uri="{FF2B5EF4-FFF2-40B4-BE49-F238E27FC236}">
                  <a16:creationId xmlns:a16="http://schemas.microsoft.com/office/drawing/2014/main" id="{66327455-B71A-BB98-0165-C1ECA8D3E3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17084" y="3507638"/>
              <a:ext cx="2370592" cy="248917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ts val="1100"/>
                </a:lnSpc>
              </a:pPr>
              <a:r>
                <a:rPr lang="en-US" sz="1400" b="1" kern="100" dirty="0">
                  <a:solidFill>
                    <a:srgbClr val="2000F8"/>
                  </a:solidFill>
                  <a:effectLst/>
                  <a:latin typeface="Univers" panose="020B050302020202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Collaborative Learning</a:t>
              </a:r>
              <a:endParaRPr lang="zh-TW" sz="1200" kern="100" dirty="0">
                <a:effectLst/>
                <a:latin typeface="Univers" panose="020B0503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66" name="文字方塊 2">
              <a:extLst>
                <a:ext uri="{FF2B5EF4-FFF2-40B4-BE49-F238E27FC236}">
                  <a16:creationId xmlns:a16="http://schemas.microsoft.com/office/drawing/2014/main" id="{A797D160-4D47-6D0D-DF69-58D1555F1B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34013" y="3507638"/>
              <a:ext cx="1075455" cy="23591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ts val="1200"/>
                </a:lnSpc>
              </a:pPr>
              <a:r>
                <a:rPr lang="en-US" sz="1400" b="1" kern="100" dirty="0">
                  <a:solidFill>
                    <a:srgbClr val="2000F8"/>
                  </a:solidFill>
                  <a:effectLst/>
                  <a:latin typeface="Univers" panose="020B050302020202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Reflection</a:t>
              </a:r>
              <a:endParaRPr lang="zh-TW" sz="1200" kern="100" dirty="0">
                <a:effectLst/>
                <a:latin typeface="Univers" panose="020B0503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</p:grpSp>
      <p:pic>
        <p:nvPicPr>
          <p:cNvPr id="67" name="圖片 66">
            <a:extLst>
              <a:ext uri="{FF2B5EF4-FFF2-40B4-BE49-F238E27FC236}">
                <a16:creationId xmlns:a16="http://schemas.microsoft.com/office/drawing/2014/main" id="{B170767F-C1F0-3524-D73E-DD27CD6A67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10" y="563431"/>
            <a:ext cx="705485" cy="681355"/>
          </a:xfrm>
          <a:prstGeom prst="rect">
            <a:avLst/>
          </a:prstGeom>
        </p:spPr>
      </p:pic>
      <p:pic>
        <p:nvPicPr>
          <p:cNvPr id="68" name="圖片 67">
            <a:extLst>
              <a:ext uri="{FF2B5EF4-FFF2-40B4-BE49-F238E27FC236}">
                <a16:creationId xmlns:a16="http://schemas.microsoft.com/office/drawing/2014/main" id="{E2FD89A3-F246-6051-15E4-4EFC57181D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82" y="549091"/>
            <a:ext cx="666750" cy="676275"/>
          </a:xfrm>
          <a:prstGeom prst="rect">
            <a:avLst/>
          </a:prstGeom>
        </p:spPr>
      </p:pic>
      <p:sp>
        <p:nvSpPr>
          <p:cNvPr id="69" name="文字方塊 68">
            <a:extLst>
              <a:ext uri="{FF2B5EF4-FFF2-40B4-BE49-F238E27FC236}">
                <a16:creationId xmlns:a16="http://schemas.microsoft.com/office/drawing/2014/main" id="{548C71C4-7813-2491-7995-65D0C6FE4213}"/>
              </a:ext>
            </a:extLst>
          </p:cNvPr>
          <p:cNvSpPr txBox="1"/>
          <p:nvPr/>
        </p:nvSpPr>
        <p:spPr>
          <a:xfrm>
            <a:off x="1815976" y="1282781"/>
            <a:ext cx="92864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latin typeface="Univers" panose="020B0503020202020204" pitchFamily="34" charset="0"/>
              </a:rPr>
              <a:t>Course</a:t>
            </a:r>
            <a:r>
              <a:rPr lang="zh-TW" altLang="en-US" b="1" dirty="0">
                <a:latin typeface="Univers" panose="020B0503020202020204" pitchFamily="34" charset="0"/>
              </a:rPr>
              <a:t> </a:t>
            </a:r>
            <a:r>
              <a:rPr lang="en-US" altLang="zh-TW" b="1" dirty="0">
                <a:latin typeface="Univers" panose="020B0503020202020204" pitchFamily="34" charset="0"/>
              </a:rPr>
              <a:t>Description: </a:t>
            </a:r>
            <a:r>
              <a:rPr lang="en-US" altLang="zh-TW" dirty="0">
                <a:latin typeface="Univers" panose="020B0503020202020204" pitchFamily="34" charset="0"/>
              </a:rPr>
              <a:t>The course follows the COIL (Collaborative Online International Learning) Model harnessed with ICT-enhanced Thinking Tools such as visual organizers and various cloud services for the team to be “</a:t>
            </a:r>
            <a:r>
              <a:rPr lang="en-US" altLang="zh-TW" b="1" dirty="0">
                <a:solidFill>
                  <a:srgbClr val="FF0000"/>
                </a:solidFill>
                <a:latin typeface="Univers" panose="020B0503020202020204" pitchFamily="34" charset="0"/>
              </a:rPr>
              <a:t>on the same page</a:t>
            </a:r>
            <a:r>
              <a:rPr lang="en-US" altLang="zh-TW" dirty="0">
                <a:latin typeface="Univers" panose="020B0503020202020204" pitchFamily="34" charset="0"/>
              </a:rPr>
              <a:t>” of the project throughout the course. </a:t>
            </a:r>
            <a:endParaRPr lang="zh-TW" altLang="en-US" dirty="0">
              <a:latin typeface="Univers" panose="020B0503020202020204" pitchFamily="34" charset="0"/>
            </a:endParaRPr>
          </a:p>
        </p:txBody>
      </p:sp>
      <p:pic>
        <p:nvPicPr>
          <p:cNvPr id="39" name="圖片 38">
            <a:extLst>
              <a:ext uri="{FF2B5EF4-FFF2-40B4-BE49-F238E27FC236}">
                <a16:creationId xmlns:a16="http://schemas.microsoft.com/office/drawing/2014/main" id="{51A27A6F-1004-F719-01A8-9965BFDA640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789" y="2993370"/>
            <a:ext cx="1091350" cy="771536"/>
          </a:xfrm>
          <a:prstGeom prst="rect">
            <a:avLst/>
          </a:prstGeom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4F411B98-B938-B7D7-A516-887D4A23525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93" b="94196" l="9692" r="89868">
                        <a14:foregroundMark x1="52863" y1="8036" x2="52863" y2="8036"/>
                        <a14:foregroundMark x1="51101" y1="4911" x2="51101" y2="4911"/>
                        <a14:foregroundMark x1="58150" y1="6250" x2="58150" y2="6250"/>
                        <a14:foregroundMark x1="41410" y1="1339" x2="41410" y2="1339"/>
                        <a14:foregroundMark x1="68722" y1="62054" x2="68722" y2="62054"/>
                        <a14:foregroundMark x1="15419" y1="76339" x2="15419" y2="76339"/>
                        <a14:foregroundMark x1="16740" y1="82589" x2="16740" y2="82589"/>
                        <a14:foregroundMark x1="16300" y1="79464" x2="16300" y2="79464"/>
                        <a14:foregroundMark x1="15419" y1="79464" x2="15419" y2="79464"/>
                        <a14:foregroundMark x1="15419" y1="79464" x2="15419" y2="79464"/>
                        <a14:foregroundMark x1="14978" y1="84821" x2="14978" y2="84821"/>
                        <a14:foregroundMark x1="20264" y1="75893" x2="20264" y2="75893"/>
                        <a14:foregroundMark x1="18943" y1="83036" x2="18943" y2="83036"/>
                        <a14:foregroundMark x1="15419" y1="87946" x2="15419" y2="87946"/>
                        <a14:foregroundMark x1="22907" y1="83482" x2="22907" y2="83482"/>
                        <a14:foregroundMark x1="26432" y1="79464" x2="26432" y2="79464"/>
                        <a14:foregroundMark x1="27313" y1="76786" x2="26432" y2="76786"/>
                        <a14:foregroundMark x1="26872" y1="83036" x2="26872" y2="83036"/>
                        <a14:foregroundMark x1="26872" y1="85268" x2="26872" y2="85268"/>
                        <a14:foregroundMark x1="31718" y1="80804" x2="31718" y2="80804"/>
                        <a14:foregroundMark x1="31278" y1="83036" x2="31278" y2="83036"/>
                        <a14:foregroundMark x1="31278" y1="85268" x2="31278" y2="85268"/>
                        <a14:foregroundMark x1="31278" y1="75893" x2="31278" y2="75893"/>
                        <a14:foregroundMark x1="35683" y1="80804" x2="35683" y2="80804"/>
                        <a14:foregroundMark x1="36564" y1="79911" x2="36564" y2="79911"/>
                        <a14:foregroundMark x1="36123" y1="82589" x2="36123" y2="82589"/>
                        <a14:foregroundMark x1="36123" y1="86161" x2="36123" y2="86161"/>
                        <a14:foregroundMark x1="35683" y1="89286" x2="35683" y2="89286"/>
                        <a14:foregroundMark x1="36123" y1="92411" x2="36123" y2="92411"/>
                        <a14:foregroundMark x1="39648" y1="89732" x2="39648" y2="89732"/>
                        <a14:foregroundMark x1="42291" y1="88839" x2="42291" y2="88839"/>
                        <a14:foregroundMark x1="44934" y1="87500" x2="44934" y2="87500"/>
                        <a14:foregroundMark x1="44934" y1="84375" x2="44934" y2="84375"/>
                        <a14:foregroundMark x1="48458" y1="83929" x2="48458" y2="83929"/>
                        <a14:foregroundMark x1="49339" y1="87946" x2="49339" y2="87946"/>
                        <a14:foregroundMark x1="52423" y1="89732" x2="52423" y2="89732"/>
                        <a14:foregroundMark x1="57709" y1="88393" x2="57709" y2="88393"/>
                        <a14:foregroundMark x1="54626" y1="89286" x2="54626" y2="89286"/>
                        <a14:foregroundMark x1="58590" y1="85268" x2="58590" y2="85268"/>
                        <a14:foregroundMark x1="56828" y1="81250" x2="56828" y2="81250"/>
                        <a14:foregroundMark x1="51101" y1="94196" x2="51101" y2="94196"/>
                        <a14:foregroundMark x1="62115" y1="80804" x2="62115" y2="80804"/>
                        <a14:foregroundMark x1="70925" y1="76786" x2="70925" y2="76786"/>
                        <a14:foregroundMark x1="71366" y1="81250" x2="71366" y2="81250"/>
                        <a14:foregroundMark x1="75330" y1="81250" x2="75330" y2="81250"/>
                        <a14:foregroundMark x1="78855" y1="79464" x2="78855" y2="79464"/>
                        <a14:foregroundMark x1="83700" y1="79911" x2="83700" y2="79911"/>
                        <a14:foregroundMark x1="68722" y1="66071" x2="68722" y2="66071"/>
                        <a14:foregroundMark x1="68722" y1="65625" x2="68722" y2="65625"/>
                        <a14:foregroundMark x1="69163" y1="64732" x2="69163" y2="64732"/>
                        <a14:foregroundMark x1="70925" y1="63393" x2="70925" y2="63393"/>
                        <a14:foregroundMark x1="75330" y1="62500" x2="75330" y2="62500"/>
                        <a14:foregroundMark x1="76652" y1="56250" x2="76652" y2="56250"/>
                        <a14:foregroundMark x1="77533" y1="58036" x2="77533" y2="58036"/>
                        <a14:foregroundMark x1="77533" y1="58036" x2="77533" y2="58036"/>
                        <a14:foregroundMark x1="77533" y1="58036" x2="77533" y2="58036"/>
                        <a14:foregroundMark x1="76211" y1="55804" x2="76211" y2="55804"/>
                        <a14:foregroundMark x1="70925" y1="62500" x2="70925" y2="62500"/>
                        <a14:foregroundMark x1="70925" y1="83482" x2="70925" y2="83482"/>
                        <a14:foregroundMark x1="71366" y1="66071" x2="71366" y2="66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752" y="3158596"/>
            <a:ext cx="485525" cy="479108"/>
          </a:xfrm>
          <a:prstGeom prst="rect">
            <a:avLst/>
          </a:prstGeom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951C01B1-2D14-C859-0E1E-AF19483D542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376" y="2993370"/>
            <a:ext cx="1091350" cy="771536"/>
          </a:xfrm>
          <a:prstGeom prst="rect">
            <a:avLst/>
          </a:prstGeom>
        </p:spPr>
      </p:pic>
      <p:pic>
        <p:nvPicPr>
          <p:cNvPr id="49" name="圖片 48">
            <a:extLst>
              <a:ext uri="{FF2B5EF4-FFF2-40B4-BE49-F238E27FC236}">
                <a16:creationId xmlns:a16="http://schemas.microsoft.com/office/drawing/2014/main" id="{6AE8F0CC-6E1A-2A68-E19E-2A9BE89F038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613" y="2993370"/>
            <a:ext cx="1091350" cy="771536"/>
          </a:xfrm>
          <a:prstGeom prst="rect">
            <a:avLst/>
          </a:prstGeom>
        </p:spPr>
      </p:pic>
      <p:pic>
        <p:nvPicPr>
          <p:cNvPr id="50" name="圖片 49">
            <a:extLst>
              <a:ext uri="{FF2B5EF4-FFF2-40B4-BE49-F238E27FC236}">
                <a16:creationId xmlns:a16="http://schemas.microsoft.com/office/drawing/2014/main" id="{DD65C8FB-0667-E620-F7C4-09A957BD326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607" y="3125807"/>
            <a:ext cx="578812" cy="514846"/>
          </a:xfrm>
          <a:prstGeom prst="rect">
            <a:avLst/>
          </a:prstGeom>
        </p:spPr>
      </p:pic>
      <p:pic>
        <p:nvPicPr>
          <p:cNvPr id="51" name="圖片 50">
            <a:extLst>
              <a:ext uri="{FF2B5EF4-FFF2-40B4-BE49-F238E27FC236}">
                <a16:creationId xmlns:a16="http://schemas.microsoft.com/office/drawing/2014/main" id="{0779B368-8277-B358-F27B-F27B9201256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0680" y="2993370"/>
            <a:ext cx="1091350" cy="771536"/>
          </a:xfrm>
          <a:prstGeom prst="rect">
            <a:avLst/>
          </a:prstGeom>
        </p:spPr>
      </p:pic>
      <p:sp>
        <p:nvSpPr>
          <p:cNvPr id="53" name="矩形: 圓角 52">
            <a:extLst>
              <a:ext uri="{FF2B5EF4-FFF2-40B4-BE49-F238E27FC236}">
                <a16:creationId xmlns:a16="http://schemas.microsoft.com/office/drawing/2014/main" id="{96C91838-F4A9-DE17-BF41-B9F7A84132B6}"/>
              </a:ext>
            </a:extLst>
          </p:cNvPr>
          <p:cNvSpPr/>
          <p:nvPr/>
        </p:nvSpPr>
        <p:spPr>
          <a:xfrm>
            <a:off x="78768" y="3681064"/>
            <a:ext cx="1239244" cy="182536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latin typeface="Univers" panose="020B0503020202020204" pitchFamily="34" charset="0"/>
              </a:rPr>
              <a:t>Syllabus</a:t>
            </a:r>
            <a:endParaRPr lang="zh-TW" altLang="en-US" b="1" dirty="0">
              <a:latin typeface="Univers" panose="020B0503020202020204" pitchFamily="34" charset="0"/>
            </a:endParaRPr>
          </a:p>
        </p:txBody>
      </p:sp>
      <p:cxnSp>
        <p:nvCxnSpPr>
          <p:cNvPr id="29" name="直線單箭頭接點 28">
            <a:extLst>
              <a:ext uri="{FF2B5EF4-FFF2-40B4-BE49-F238E27FC236}">
                <a16:creationId xmlns:a16="http://schemas.microsoft.com/office/drawing/2014/main" id="{49411A39-732D-F223-EC27-3B39232158CC}"/>
              </a:ext>
            </a:extLst>
          </p:cNvPr>
          <p:cNvCxnSpPr>
            <a:cxnSpLocks/>
          </p:cNvCxnSpPr>
          <p:nvPr/>
        </p:nvCxnSpPr>
        <p:spPr>
          <a:xfrm>
            <a:off x="1342852" y="4648642"/>
            <a:ext cx="707265" cy="0"/>
          </a:xfrm>
          <a:prstGeom prst="straightConnector1">
            <a:avLst/>
          </a:prstGeom>
          <a:ln w="69850" cmpd="sng">
            <a:solidFill>
              <a:schemeClr val="accent5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圖片 60">
            <a:extLst>
              <a:ext uri="{FF2B5EF4-FFF2-40B4-BE49-F238E27FC236}">
                <a16:creationId xmlns:a16="http://schemas.microsoft.com/office/drawing/2014/main" id="{433788D7-2CD8-90CB-74A5-B598B1CEFAE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065" b="96748" l="4795" r="95890">
                        <a14:foregroundMark x1="89726" y1="84553" x2="89726" y2="84553"/>
                        <a14:foregroundMark x1="21918" y1="90244" x2="21918" y2="90244"/>
                        <a14:foregroundMark x1="16438" y1="91057" x2="16438" y2="91057"/>
                        <a14:foregroundMark x1="26027" y1="92683" x2="26027" y2="92683"/>
                        <a14:foregroundMark x1="38356" y1="92683" x2="38356" y2="92683"/>
                        <a14:foregroundMark x1="49315" y1="91870" x2="49315" y2="91870"/>
                        <a14:foregroundMark x1="30137" y1="91057" x2="30137" y2="91057"/>
                        <a14:foregroundMark x1="17123" y1="93496" x2="17123" y2="93496"/>
                        <a14:foregroundMark x1="13699" y1="96748" x2="13699" y2="96748"/>
                        <a14:foregroundMark x1="79452" y1="95122" x2="79452" y2="95122"/>
                        <a14:foregroundMark x1="89726" y1="91870" x2="89726" y2="91870"/>
                        <a14:foregroundMark x1="86986" y1="94309" x2="86986" y2="94309"/>
                        <a14:foregroundMark x1="93836" y1="94309" x2="93836" y2="94309"/>
                        <a14:foregroundMark x1="95890" y1="96748" x2="95890" y2="96748"/>
                        <a14:foregroundMark x1="10959" y1="96748" x2="10959" y2="96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08" y="4571751"/>
            <a:ext cx="1056855" cy="89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93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"/>
    </mc:Choice>
    <mc:Fallback xmlns="">
      <p:transition spd="slow" advTm="505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矩形 51">
            <a:extLst>
              <a:ext uri="{FF2B5EF4-FFF2-40B4-BE49-F238E27FC236}">
                <a16:creationId xmlns:a16="http://schemas.microsoft.com/office/drawing/2014/main" id="{917CE831-1FE3-95BF-D5A6-3B62A71218E4}"/>
              </a:ext>
            </a:extLst>
          </p:cNvPr>
          <p:cNvSpPr/>
          <p:nvPr/>
        </p:nvSpPr>
        <p:spPr>
          <a:xfrm>
            <a:off x="673100" y="5168900"/>
            <a:ext cx="11431630" cy="1432396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F058E97-04B6-2860-A182-266E957D165F}"/>
              </a:ext>
            </a:extLst>
          </p:cNvPr>
          <p:cNvSpPr/>
          <p:nvPr/>
        </p:nvSpPr>
        <p:spPr>
          <a:xfrm>
            <a:off x="673100" y="3425339"/>
            <a:ext cx="11431630" cy="2095026"/>
          </a:xfrm>
          <a:prstGeom prst="rect">
            <a:avLst/>
          </a:prstGeom>
          <a:solidFill>
            <a:srgbClr val="F6FFE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4FBF709C-5E34-1BD4-6867-CE057F72F9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6135586"/>
              </p:ext>
            </p:extLst>
          </p:nvPr>
        </p:nvGraphicFramePr>
        <p:xfrm>
          <a:off x="2062817" y="6307340"/>
          <a:ext cx="9763122" cy="13970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399052">
                  <a:extLst>
                    <a:ext uri="{9D8B030D-6E8A-4147-A177-3AD203B41FA5}">
                      <a16:colId xmlns:a16="http://schemas.microsoft.com/office/drawing/2014/main" val="4008935707"/>
                    </a:ext>
                  </a:extLst>
                </a:gridCol>
                <a:gridCol w="449805">
                  <a:extLst>
                    <a:ext uri="{9D8B030D-6E8A-4147-A177-3AD203B41FA5}">
                      <a16:colId xmlns:a16="http://schemas.microsoft.com/office/drawing/2014/main" val="3199161066"/>
                    </a:ext>
                  </a:extLst>
                </a:gridCol>
                <a:gridCol w="656627">
                  <a:extLst>
                    <a:ext uri="{9D8B030D-6E8A-4147-A177-3AD203B41FA5}">
                      <a16:colId xmlns:a16="http://schemas.microsoft.com/office/drawing/2014/main" val="4241021326"/>
                    </a:ext>
                  </a:extLst>
                </a:gridCol>
                <a:gridCol w="499290">
                  <a:extLst>
                    <a:ext uri="{9D8B030D-6E8A-4147-A177-3AD203B41FA5}">
                      <a16:colId xmlns:a16="http://schemas.microsoft.com/office/drawing/2014/main" val="2658707523"/>
                    </a:ext>
                  </a:extLst>
                </a:gridCol>
                <a:gridCol w="463763">
                  <a:extLst>
                    <a:ext uri="{9D8B030D-6E8A-4147-A177-3AD203B41FA5}">
                      <a16:colId xmlns:a16="http://schemas.microsoft.com/office/drawing/2014/main" val="518464997"/>
                    </a:ext>
                  </a:extLst>
                </a:gridCol>
                <a:gridCol w="500559">
                  <a:extLst>
                    <a:ext uri="{9D8B030D-6E8A-4147-A177-3AD203B41FA5}">
                      <a16:colId xmlns:a16="http://schemas.microsoft.com/office/drawing/2014/main" val="1116664772"/>
                    </a:ext>
                  </a:extLst>
                </a:gridCol>
                <a:gridCol w="357814">
                  <a:extLst>
                    <a:ext uri="{9D8B030D-6E8A-4147-A177-3AD203B41FA5}">
                      <a16:colId xmlns:a16="http://schemas.microsoft.com/office/drawing/2014/main" val="3524168835"/>
                    </a:ext>
                  </a:extLst>
                </a:gridCol>
                <a:gridCol w="578593">
                  <a:extLst>
                    <a:ext uri="{9D8B030D-6E8A-4147-A177-3AD203B41FA5}">
                      <a16:colId xmlns:a16="http://schemas.microsoft.com/office/drawing/2014/main" val="2324687196"/>
                    </a:ext>
                  </a:extLst>
                </a:gridCol>
                <a:gridCol w="540528">
                  <a:extLst>
                    <a:ext uri="{9D8B030D-6E8A-4147-A177-3AD203B41FA5}">
                      <a16:colId xmlns:a16="http://schemas.microsoft.com/office/drawing/2014/main" val="2694504851"/>
                    </a:ext>
                  </a:extLst>
                </a:gridCol>
                <a:gridCol w="539259">
                  <a:extLst>
                    <a:ext uri="{9D8B030D-6E8A-4147-A177-3AD203B41FA5}">
                      <a16:colId xmlns:a16="http://schemas.microsoft.com/office/drawing/2014/main" val="1660263526"/>
                    </a:ext>
                  </a:extLst>
                </a:gridCol>
                <a:gridCol w="723241">
                  <a:extLst>
                    <a:ext uri="{9D8B030D-6E8A-4147-A177-3AD203B41FA5}">
                      <a16:colId xmlns:a16="http://schemas.microsoft.com/office/drawing/2014/main" val="3308124730"/>
                    </a:ext>
                  </a:extLst>
                </a:gridCol>
                <a:gridCol w="723241">
                  <a:extLst>
                    <a:ext uri="{9D8B030D-6E8A-4147-A177-3AD203B41FA5}">
                      <a16:colId xmlns:a16="http://schemas.microsoft.com/office/drawing/2014/main" val="3474478822"/>
                    </a:ext>
                  </a:extLst>
                </a:gridCol>
                <a:gridCol w="629347">
                  <a:extLst>
                    <a:ext uri="{9D8B030D-6E8A-4147-A177-3AD203B41FA5}">
                      <a16:colId xmlns:a16="http://schemas.microsoft.com/office/drawing/2014/main" val="1030798507"/>
                    </a:ext>
                  </a:extLst>
                </a:gridCol>
                <a:gridCol w="539893">
                  <a:extLst>
                    <a:ext uri="{9D8B030D-6E8A-4147-A177-3AD203B41FA5}">
                      <a16:colId xmlns:a16="http://schemas.microsoft.com/office/drawing/2014/main" val="1923664346"/>
                    </a:ext>
                  </a:extLst>
                </a:gridCol>
                <a:gridCol w="449805">
                  <a:extLst>
                    <a:ext uri="{9D8B030D-6E8A-4147-A177-3AD203B41FA5}">
                      <a16:colId xmlns:a16="http://schemas.microsoft.com/office/drawing/2014/main" val="4050475772"/>
                    </a:ext>
                  </a:extLst>
                </a:gridCol>
                <a:gridCol w="449171">
                  <a:extLst>
                    <a:ext uri="{9D8B030D-6E8A-4147-A177-3AD203B41FA5}">
                      <a16:colId xmlns:a16="http://schemas.microsoft.com/office/drawing/2014/main" val="1501493048"/>
                    </a:ext>
                  </a:extLst>
                </a:gridCol>
                <a:gridCol w="723241">
                  <a:extLst>
                    <a:ext uri="{9D8B030D-6E8A-4147-A177-3AD203B41FA5}">
                      <a16:colId xmlns:a16="http://schemas.microsoft.com/office/drawing/2014/main" val="2072613941"/>
                    </a:ext>
                  </a:extLst>
                </a:gridCol>
                <a:gridCol w="539893">
                  <a:extLst>
                    <a:ext uri="{9D8B030D-6E8A-4147-A177-3AD203B41FA5}">
                      <a16:colId xmlns:a16="http://schemas.microsoft.com/office/drawing/2014/main" val="146818382"/>
                    </a:ext>
                  </a:extLst>
                </a:gridCol>
              </a:tblGrid>
              <a:tr h="9017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</a:rPr>
                        <a:t>W 1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</a:rPr>
                        <a:t>W 2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</a:rPr>
                        <a:t> W 3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</a:rPr>
                        <a:t>W 4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</a:rPr>
                        <a:t>W 5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</a:rPr>
                        <a:t>W 6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000" kern="100">
                          <a:solidFill>
                            <a:schemeClr val="tx1"/>
                          </a:solidFill>
                          <a:effectLst/>
                        </a:rPr>
                        <a:t>W 7</a:t>
                      </a:r>
                      <a:endParaRPr lang="zh-TW" sz="12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</a:rPr>
                        <a:t>W 8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000" kern="100">
                          <a:solidFill>
                            <a:schemeClr val="tx1"/>
                          </a:solidFill>
                          <a:effectLst/>
                        </a:rPr>
                        <a:t>W 9</a:t>
                      </a:r>
                      <a:endParaRPr lang="zh-TW" sz="12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</a:rPr>
                        <a:t>W 10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</a:rPr>
                        <a:t>W 11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</a:rPr>
                        <a:t>W 12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</a:rPr>
                        <a:t>W 13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</a:rPr>
                        <a:t>W 14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</a:rPr>
                        <a:t>W 15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</a:rPr>
                        <a:t>W 16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</a:rPr>
                        <a:t>W 17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</a:rPr>
                        <a:t>W 18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2778222"/>
                  </a:ext>
                </a:extLst>
              </a:tr>
            </a:tbl>
          </a:graphicData>
        </a:graphic>
      </p:graphicFrame>
      <p:grpSp>
        <p:nvGrpSpPr>
          <p:cNvPr id="5" name="群組 4">
            <a:extLst>
              <a:ext uri="{FF2B5EF4-FFF2-40B4-BE49-F238E27FC236}">
                <a16:creationId xmlns:a16="http://schemas.microsoft.com/office/drawing/2014/main" id="{DF690EF2-CE28-E7BC-9BEB-4019194D9A23}"/>
              </a:ext>
            </a:extLst>
          </p:cNvPr>
          <p:cNvGrpSpPr/>
          <p:nvPr/>
        </p:nvGrpSpPr>
        <p:grpSpPr>
          <a:xfrm>
            <a:off x="2120574" y="4826896"/>
            <a:ext cx="9698368" cy="558165"/>
            <a:chOff x="1213962" y="3993070"/>
            <a:chExt cx="9698368" cy="558165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B901D360-5AE6-592C-FD3D-4F6C8B562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2720" y="3993070"/>
              <a:ext cx="338447" cy="224013"/>
            </a:xfrm>
            <a:prstGeom prst="rect">
              <a:avLst/>
            </a:prstGeom>
            <a:ln w="1270">
              <a:solidFill>
                <a:schemeClr val="bg1">
                  <a:lumMod val="95000"/>
                </a:schemeClr>
              </a:solidFill>
            </a:ln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F920E981-AE8B-A530-4246-C901BD47E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4303" y="4324684"/>
              <a:ext cx="339717" cy="226551"/>
            </a:xfrm>
            <a:prstGeom prst="rect">
              <a:avLst/>
            </a:prstGeom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18BAE575-237E-3B87-ED4E-A35AC213F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0774" y="4141832"/>
              <a:ext cx="338447" cy="224013"/>
            </a:xfrm>
            <a:prstGeom prst="rect">
              <a:avLst/>
            </a:prstGeom>
            <a:ln w="1270">
              <a:solidFill>
                <a:schemeClr val="bg1">
                  <a:lumMod val="95000"/>
                </a:schemeClr>
              </a:solidFill>
            </a:ln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517A629F-BD1A-B726-2D7A-35E06E850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6384" y="4144045"/>
              <a:ext cx="339717" cy="226551"/>
            </a:xfrm>
            <a:prstGeom prst="rect">
              <a:avLst/>
            </a:prstGeom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598C8FF4-838C-4657-EB78-78430EA66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70398" y="3993070"/>
              <a:ext cx="338447" cy="224013"/>
            </a:xfrm>
            <a:prstGeom prst="rect">
              <a:avLst/>
            </a:prstGeom>
            <a:ln w="1270">
              <a:solidFill>
                <a:schemeClr val="bg1">
                  <a:lumMod val="95000"/>
                </a:schemeClr>
              </a:solidFill>
            </a:ln>
          </p:spPr>
        </p:pic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C392AD96-0B10-3DE5-7788-778A20836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72613" y="4324684"/>
              <a:ext cx="339717" cy="226551"/>
            </a:xfrm>
            <a:prstGeom prst="rect">
              <a:avLst/>
            </a:prstGeom>
          </p:spPr>
        </p:pic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6610E226-0F83-B8EC-BC91-FF51A5237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3962" y="3993070"/>
              <a:ext cx="338447" cy="224013"/>
            </a:xfrm>
            <a:prstGeom prst="rect">
              <a:avLst/>
            </a:prstGeom>
            <a:ln w="3175">
              <a:solidFill>
                <a:schemeClr val="bg1">
                  <a:lumMod val="95000"/>
                  <a:alpha val="99000"/>
                </a:schemeClr>
              </a:solidFill>
            </a:ln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E0498BD6-085D-0139-1AF8-DE462576F6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6177" y="4324684"/>
              <a:ext cx="339717" cy="226551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F803A91B-296E-72B6-AC29-E45713C31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7708" y="4141832"/>
              <a:ext cx="338447" cy="224013"/>
            </a:xfrm>
            <a:prstGeom prst="rect">
              <a:avLst/>
            </a:prstGeom>
            <a:ln w="1270">
              <a:solidFill>
                <a:schemeClr val="bg1">
                  <a:lumMod val="95000"/>
                </a:schemeClr>
              </a:solidFill>
            </a:ln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433DB31E-677D-57EA-3F50-D2BA21749C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3319" y="4144045"/>
              <a:ext cx="339717" cy="226551"/>
            </a:xfrm>
            <a:prstGeom prst="rect">
              <a:avLst/>
            </a:prstGeom>
          </p:spPr>
        </p:pic>
        <p:cxnSp>
          <p:nvCxnSpPr>
            <p:cNvPr id="21" name="直線單箭頭接點 20">
              <a:extLst>
                <a:ext uri="{FF2B5EF4-FFF2-40B4-BE49-F238E27FC236}">
                  <a16:creationId xmlns:a16="http://schemas.microsoft.com/office/drawing/2014/main" id="{928E71B5-755E-BB83-7B8E-DB4FAD1805BA}"/>
                </a:ext>
              </a:extLst>
            </p:cNvPr>
            <p:cNvCxnSpPr/>
            <p:nvPr/>
          </p:nvCxnSpPr>
          <p:spPr>
            <a:xfrm>
              <a:off x="3448963" y="4082062"/>
              <a:ext cx="4735664" cy="0"/>
            </a:xfrm>
            <a:prstGeom prst="straightConnector1">
              <a:avLst/>
            </a:prstGeom>
            <a:ln w="19050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2" name="直線單箭頭接點 21">
              <a:extLst>
                <a:ext uri="{FF2B5EF4-FFF2-40B4-BE49-F238E27FC236}">
                  <a16:creationId xmlns:a16="http://schemas.microsoft.com/office/drawing/2014/main" id="{C0944335-D3A9-D5CF-9AC4-AE25554D47F7}"/>
                </a:ext>
              </a:extLst>
            </p:cNvPr>
            <p:cNvCxnSpPr/>
            <p:nvPr/>
          </p:nvCxnSpPr>
          <p:spPr>
            <a:xfrm>
              <a:off x="3448963" y="4475216"/>
              <a:ext cx="4735086" cy="0"/>
            </a:xfrm>
            <a:prstGeom prst="straightConnector1">
              <a:avLst/>
            </a:prstGeom>
            <a:ln w="19050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3" name="直線單箭頭接點 22">
              <a:extLst>
                <a:ext uri="{FF2B5EF4-FFF2-40B4-BE49-F238E27FC236}">
                  <a16:creationId xmlns:a16="http://schemas.microsoft.com/office/drawing/2014/main" id="{40724649-2826-356E-2F10-FD5B51EC228C}"/>
                </a:ext>
              </a:extLst>
            </p:cNvPr>
            <p:cNvCxnSpPr/>
            <p:nvPr/>
          </p:nvCxnSpPr>
          <p:spPr>
            <a:xfrm>
              <a:off x="1662735" y="4082062"/>
              <a:ext cx="359992" cy="0"/>
            </a:xfrm>
            <a:prstGeom prst="straightConnector1">
              <a:avLst/>
            </a:prstGeom>
            <a:ln w="19050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4" name="直線單箭頭接點 23">
              <a:extLst>
                <a:ext uri="{FF2B5EF4-FFF2-40B4-BE49-F238E27FC236}">
                  <a16:creationId xmlns:a16="http://schemas.microsoft.com/office/drawing/2014/main" id="{1F17CC6D-0208-09EE-3B36-6F6A8D64C068}"/>
                </a:ext>
              </a:extLst>
            </p:cNvPr>
            <p:cNvCxnSpPr/>
            <p:nvPr/>
          </p:nvCxnSpPr>
          <p:spPr>
            <a:xfrm>
              <a:off x="1662735" y="4475216"/>
              <a:ext cx="359992" cy="0"/>
            </a:xfrm>
            <a:prstGeom prst="straightConnector1">
              <a:avLst/>
            </a:prstGeom>
            <a:ln w="19050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5" name="直線單箭頭接點 24">
              <a:extLst>
                <a:ext uri="{FF2B5EF4-FFF2-40B4-BE49-F238E27FC236}">
                  <a16:creationId xmlns:a16="http://schemas.microsoft.com/office/drawing/2014/main" id="{120EDA54-7E77-C880-A14E-72D5531F6F43}"/>
                </a:ext>
              </a:extLst>
            </p:cNvPr>
            <p:cNvCxnSpPr/>
            <p:nvPr/>
          </p:nvCxnSpPr>
          <p:spPr>
            <a:xfrm>
              <a:off x="9286103" y="4082062"/>
              <a:ext cx="1198772" cy="0"/>
            </a:xfrm>
            <a:prstGeom prst="straightConnector1">
              <a:avLst/>
            </a:prstGeom>
            <a:ln w="19050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6" name="直線單箭頭接點 25">
              <a:extLst>
                <a:ext uri="{FF2B5EF4-FFF2-40B4-BE49-F238E27FC236}">
                  <a16:creationId xmlns:a16="http://schemas.microsoft.com/office/drawing/2014/main" id="{756C7FB0-BA68-2EFF-1D47-49174954070F}"/>
                </a:ext>
              </a:extLst>
            </p:cNvPr>
            <p:cNvCxnSpPr/>
            <p:nvPr/>
          </p:nvCxnSpPr>
          <p:spPr>
            <a:xfrm>
              <a:off x="9254206" y="4485842"/>
              <a:ext cx="1197582" cy="0"/>
            </a:xfrm>
            <a:prstGeom prst="straightConnector1">
              <a:avLst/>
            </a:prstGeom>
            <a:ln w="19050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5A38EC45-395A-C862-0204-217EC95E7EA4}"/>
              </a:ext>
            </a:extLst>
          </p:cNvPr>
          <p:cNvGrpSpPr/>
          <p:nvPr/>
        </p:nvGrpSpPr>
        <p:grpSpPr>
          <a:xfrm>
            <a:off x="2078187" y="5519132"/>
            <a:ext cx="9848850" cy="647700"/>
            <a:chOff x="1171575" y="4685306"/>
            <a:chExt cx="9848850" cy="647700"/>
          </a:xfrm>
        </p:grpSpPr>
        <p:sp>
          <p:nvSpPr>
            <p:cNvPr id="42" name="矩形: 圓角 41">
              <a:extLst>
                <a:ext uri="{FF2B5EF4-FFF2-40B4-BE49-F238E27FC236}">
                  <a16:creationId xmlns:a16="http://schemas.microsoft.com/office/drawing/2014/main" id="{8392562D-8CBC-BD4E-3677-EA803999BDF0}"/>
                </a:ext>
              </a:extLst>
            </p:cNvPr>
            <p:cNvSpPr/>
            <p:nvPr/>
          </p:nvSpPr>
          <p:spPr>
            <a:xfrm>
              <a:off x="1171575" y="4685306"/>
              <a:ext cx="9848850" cy="6477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>
                <a:latin typeface="Univers" panose="020B0503020202020204" pitchFamily="34" charset="0"/>
              </a:endParaRPr>
            </a:p>
          </p:txBody>
        </p:sp>
        <p:sp>
          <p:nvSpPr>
            <p:cNvPr id="43" name="矩形: 圓角 42">
              <a:extLst>
                <a:ext uri="{FF2B5EF4-FFF2-40B4-BE49-F238E27FC236}">
                  <a16:creationId xmlns:a16="http://schemas.microsoft.com/office/drawing/2014/main" id="{0C86C252-948A-D832-A656-67A26B8B5A72}"/>
                </a:ext>
              </a:extLst>
            </p:cNvPr>
            <p:cNvSpPr/>
            <p:nvPr/>
          </p:nvSpPr>
          <p:spPr>
            <a:xfrm>
              <a:off x="1490552" y="4780955"/>
              <a:ext cx="2306471" cy="427157"/>
            </a:xfrm>
            <a:prstGeom prst="roundRect">
              <a:avLst/>
            </a:prstGeom>
            <a:solidFill>
              <a:srgbClr val="DDFFFF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200" kern="100">
                  <a:effectLst/>
                  <a:latin typeface="Univers" panose="020B0503020202020204" pitchFamily="34" charset="0"/>
                  <a:ea typeface="華康中特圓體" panose="020F0809000000000000" pitchFamily="49" charset="-120"/>
                  <a:cs typeface="Times New Roman" panose="02020603050405020304" pitchFamily="18" charset="0"/>
                </a:rPr>
                <a:t>Initial Stage</a:t>
              </a:r>
              <a:endParaRPr lang="zh-TW" sz="1200" kern="100">
                <a:effectLst/>
                <a:latin typeface="Univers" panose="020B0503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44" name="矩形: 圓角 43">
              <a:extLst>
                <a:ext uri="{FF2B5EF4-FFF2-40B4-BE49-F238E27FC236}">
                  <a16:creationId xmlns:a16="http://schemas.microsoft.com/office/drawing/2014/main" id="{62561B85-072F-80A4-9661-432F9671155A}"/>
                </a:ext>
              </a:extLst>
            </p:cNvPr>
            <p:cNvSpPr/>
            <p:nvPr/>
          </p:nvSpPr>
          <p:spPr>
            <a:xfrm>
              <a:off x="4818542" y="4780955"/>
              <a:ext cx="2306320" cy="427157"/>
            </a:xfrm>
            <a:prstGeom prst="roundRect">
              <a:avLst/>
            </a:prstGeom>
            <a:solidFill>
              <a:srgbClr val="AEFCF5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200" kern="100" dirty="0">
                  <a:effectLst/>
                  <a:latin typeface="Univers" panose="020B0503020202020204" pitchFamily="34" charset="0"/>
                  <a:ea typeface="華康中特圓體" panose="020F0809000000000000" pitchFamily="49" charset="-120"/>
                  <a:cs typeface="Times New Roman" panose="02020603050405020304" pitchFamily="18" charset="0"/>
                </a:rPr>
                <a:t>Middle Stage</a:t>
              </a:r>
              <a:endParaRPr lang="zh-TW" sz="1200" kern="100" dirty="0">
                <a:effectLst/>
                <a:latin typeface="Univers" panose="020B0503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45" name="矩形: 圓角 44">
              <a:extLst>
                <a:ext uri="{FF2B5EF4-FFF2-40B4-BE49-F238E27FC236}">
                  <a16:creationId xmlns:a16="http://schemas.microsoft.com/office/drawing/2014/main" id="{F0FD550E-8A90-5D05-E962-29FC2C245A12}"/>
                </a:ext>
              </a:extLst>
            </p:cNvPr>
            <p:cNvSpPr/>
            <p:nvPr/>
          </p:nvSpPr>
          <p:spPr>
            <a:xfrm>
              <a:off x="8167798" y="4780955"/>
              <a:ext cx="2306471" cy="427157"/>
            </a:xfrm>
            <a:prstGeom prst="roundRect">
              <a:avLst/>
            </a:prstGeom>
            <a:solidFill>
              <a:srgbClr val="21F7E3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200" kern="100">
                  <a:effectLst/>
                  <a:latin typeface="Univers" panose="020B0503020202020204" pitchFamily="34" charset="0"/>
                  <a:ea typeface="華康中特圓體" panose="020F0809000000000000" pitchFamily="49" charset="-120"/>
                  <a:cs typeface="Times New Roman" panose="02020603050405020304" pitchFamily="18" charset="0"/>
                </a:rPr>
                <a:t>Final Stage</a:t>
              </a:r>
              <a:endParaRPr lang="zh-TW" sz="1200" kern="100">
                <a:effectLst/>
                <a:latin typeface="Univers" panose="020B0503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46" name="箭號: 向右 45">
              <a:extLst>
                <a:ext uri="{FF2B5EF4-FFF2-40B4-BE49-F238E27FC236}">
                  <a16:creationId xmlns:a16="http://schemas.microsoft.com/office/drawing/2014/main" id="{A6BFE0E3-58E8-3A69-57EF-1D7F31B97C4F}"/>
                </a:ext>
              </a:extLst>
            </p:cNvPr>
            <p:cNvSpPr/>
            <p:nvPr/>
          </p:nvSpPr>
          <p:spPr>
            <a:xfrm>
              <a:off x="4052998" y="4791583"/>
              <a:ext cx="627427" cy="450168"/>
            </a:xfrm>
            <a:prstGeom prst="rightArrow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>
                <a:latin typeface="Univers" panose="020B0503020202020204" pitchFamily="34" charset="0"/>
              </a:endParaRPr>
            </a:p>
          </p:txBody>
        </p:sp>
        <p:sp>
          <p:nvSpPr>
            <p:cNvPr id="47" name="箭號: 向右 46">
              <a:extLst>
                <a:ext uri="{FF2B5EF4-FFF2-40B4-BE49-F238E27FC236}">
                  <a16:creationId xmlns:a16="http://schemas.microsoft.com/office/drawing/2014/main" id="{2CE7801D-6F51-9989-2545-2E05CD0C16C7}"/>
                </a:ext>
              </a:extLst>
            </p:cNvPr>
            <p:cNvSpPr/>
            <p:nvPr/>
          </p:nvSpPr>
          <p:spPr>
            <a:xfrm>
              <a:off x="7391621" y="4791583"/>
              <a:ext cx="627427" cy="450168"/>
            </a:xfrm>
            <a:prstGeom prst="rightArrow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>
                <a:latin typeface="Univers" panose="020B0503020202020204" pitchFamily="34" charset="0"/>
              </a:endParaRPr>
            </a:p>
          </p:txBody>
        </p:sp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2A4A0724-E1AD-C851-A6C0-55C01B718662}"/>
              </a:ext>
            </a:extLst>
          </p:cNvPr>
          <p:cNvGrpSpPr/>
          <p:nvPr/>
        </p:nvGrpSpPr>
        <p:grpSpPr>
          <a:xfrm>
            <a:off x="1871322" y="4341464"/>
            <a:ext cx="10219358" cy="248917"/>
            <a:chOff x="990110" y="3507638"/>
            <a:chExt cx="10219358" cy="248917"/>
          </a:xfrm>
        </p:grpSpPr>
        <p:sp>
          <p:nvSpPr>
            <p:cNvPr id="62" name="文字方塊 2">
              <a:extLst>
                <a:ext uri="{FF2B5EF4-FFF2-40B4-BE49-F238E27FC236}">
                  <a16:creationId xmlns:a16="http://schemas.microsoft.com/office/drawing/2014/main" id="{A041DE5D-DAE9-B68C-0496-F09330B696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5580" y="3507638"/>
              <a:ext cx="4606284" cy="24890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ts val="1100"/>
                </a:lnSpc>
              </a:pPr>
              <a:r>
                <a:rPr lang="en-US" sz="1400" b="1" kern="100" dirty="0">
                  <a:solidFill>
                    <a:srgbClr val="2000F8"/>
                  </a:solidFill>
                  <a:effectLst/>
                  <a:latin typeface="Univers" panose="020B050302020202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Writing &amp; Sharing</a:t>
              </a:r>
              <a:endParaRPr lang="zh-TW" sz="1200" kern="100" dirty="0">
                <a:effectLst/>
                <a:latin typeface="Univers" panose="020B0503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63" name="文字方塊 2">
              <a:extLst>
                <a:ext uri="{FF2B5EF4-FFF2-40B4-BE49-F238E27FC236}">
                  <a16:creationId xmlns:a16="http://schemas.microsoft.com/office/drawing/2014/main" id="{99277E49-FD30-05FB-610C-1291A6FAD2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8633" y="3507638"/>
              <a:ext cx="1060610" cy="219682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ts val="1200"/>
                </a:lnSpc>
              </a:pPr>
              <a:r>
                <a:rPr lang="en-US" sz="1400" b="1" kern="100" dirty="0">
                  <a:solidFill>
                    <a:srgbClr val="2000F8"/>
                  </a:solidFill>
                  <a:effectLst/>
                  <a:latin typeface="Univers" panose="020B050302020202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Saying Hi</a:t>
              </a:r>
              <a:endParaRPr lang="zh-TW" sz="1200" kern="100" dirty="0">
                <a:effectLst/>
                <a:latin typeface="Univers" panose="020B0503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64" name="文字方塊 2">
              <a:extLst>
                <a:ext uri="{FF2B5EF4-FFF2-40B4-BE49-F238E27FC236}">
                  <a16:creationId xmlns:a16="http://schemas.microsoft.com/office/drawing/2014/main" id="{991836F9-4C76-7CB6-2BCA-21281BB924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0110" y="3507638"/>
              <a:ext cx="930089" cy="248915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ts val="1100"/>
                </a:lnSpc>
              </a:pPr>
              <a:r>
                <a:rPr lang="en-US" sz="1400" b="1" kern="100" dirty="0">
                  <a:solidFill>
                    <a:srgbClr val="2000F8"/>
                  </a:solidFill>
                  <a:effectLst/>
                  <a:latin typeface="Univers" panose="020B050302020202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Pledge</a:t>
              </a:r>
              <a:endParaRPr lang="zh-TW" sz="1200" kern="100" dirty="0">
                <a:effectLst/>
                <a:latin typeface="Univers" panose="020B0503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65" name="文字方塊 2">
              <a:extLst>
                <a:ext uri="{FF2B5EF4-FFF2-40B4-BE49-F238E27FC236}">
                  <a16:creationId xmlns:a16="http://schemas.microsoft.com/office/drawing/2014/main" id="{66327455-B71A-BB98-0165-C1ECA8D3E3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17084" y="3507638"/>
              <a:ext cx="2370592" cy="248917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ts val="1100"/>
                </a:lnSpc>
              </a:pPr>
              <a:r>
                <a:rPr lang="en-US" sz="1400" b="1" kern="100" dirty="0">
                  <a:solidFill>
                    <a:srgbClr val="2000F8"/>
                  </a:solidFill>
                  <a:effectLst/>
                  <a:latin typeface="Univers" panose="020B050302020202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Collaborative Learning</a:t>
              </a:r>
              <a:endParaRPr lang="zh-TW" sz="1200" kern="100" dirty="0">
                <a:effectLst/>
                <a:latin typeface="Univers" panose="020B0503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66" name="文字方塊 2">
              <a:extLst>
                <a:ext uri="{FF2B5EF4-FFF2-40B4-BE49-F238E27FC236}">
                  <a16:creationId xmlns:a16="http://schemas.microsoft.com/office/drawing/2014/main" id="{A797D160-4D47-6D0D-DF69-58D1555F1B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34013" y="3507638"/>
              <a:ext cx="1075455" cy="23591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ts val="1200"/>
                </a:lnSpc>
              </a:pPr>
              <a:r>
                <a:rPr lang="en-US" sz="1400" b="1" kern="100" dirty="0">
                  <a:solidFill>
                    <a:srgbClr val="2000F8"/>
                  </a:solidFill>
                  <a:effectLst/>
                  <a:latin typeface="Univers" panose="020B050302020202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Reflection</a:t>
              </a:r>
              <a:endParaRPr lang="zh-TW" sz="1200" kern="100" dirty="0">
                <a:effectLst/>
                <a:latin typeface="Univers" panose="020B0503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</p:grpSp>
      <p:pic>
        <p:nvPicPr>
          <p:cNvPr id="39" name="圖片 38">
            <a:extLst>
              <a:ext uri="{FF2B5EF4-FFF2-40B4-BE49-F238E27FC236}">
                <a16:creationId xmlns:a16="http://schemas.microsoft.com/office/drawing/2014/main" id="{51A27A6F-1004-F719-01A8-9965BFDA640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489" y="3653770"/>
            <a:ext cx="1091350" cy="771536"/>
          </a:xfrm>
          <a:prstGeom prst="rect">
            <a:avLst/>
          </a:prstGeom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4F411B98-B938-B7D7-A516-887D4A23525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93" b="94196" l="9692" r="89868">
                        <a14:foregroundMark x1="52863" y1="8036" x2="52863" y2="8036"/>
                        <a14:foregroundMark x1="51101" y1="4911" x2="51101" y2="4911"/>
                        <a14:foregroundMark x1="58150" y1="6250" x2="58150" y2="6250"/>
                        <a14:foregroundMark x1="41410" y1="1339" x2="41410" y2="1339"/>
                        <a14:foregroundMark x1="68722" y1="62054" x2="68722" y2="62054"/>
                        <a14:foregroundMark x1="15419" y1="76339" x2="15419" y2="76339"/>
                        <a14:foregroundMark x1="16740" y1="82589" x2="16740" y2="82589"/>
                        <a14:foregroundMark x1="16300" y1="79464" x2="16300" y2="79464"/>
                        <a14:foregroundMark x1="15419" y1="79464" x2="15419" y2="79464"/>
                        <a14:foregroundMark x1="15419" y1="79464" x2="15419" y2="79464"/>
                        <a14:foregroundMark x1="14978" y1="84821" x2="14978" y2="84821"/>
                        <a14:foregroundMark x1="20264" y1="75893" x2="20264" y2="75893"/>
                        <a14:foregroundMark x1="18943" y1="83036" x2="18943" y2="83036"/>
                        <a14:foregroundMark x1="15419" y1="87946" x2="15419" y2="87946"/>
                        <a14:foregroundMark x1="22907" y1="83482" x2="22907" y2="83482"/>
                        <a14:foregroundMark x1="26432" y1="79464" x2="26432" y2="79464"/>
                        <a14:foregroundMark x1="27313" y1="76786" x2="26432" y2="76786"/>
                        <a14:foregroundMark x1="26872" y1="83036" x2="26872" y2="83036"/>
                        <a14:foregroundMark x1="26872" y1="85268" x2="26872" y2="85268"/>
                        <a14:foregroundMark x1="31718" y1="80804" x2="31718" y2="80804"/>
                        <a14:foregroundMark x1="31278" y1="83036" x2="31278" y2="83036"/>
                        <a14:foregroundMark x1="31278" y1="85268" x2="31278" y2="85268"/>
                        <a14:foregroundMark x1="31278" y1="75893" x2="31278" y2="75893"/>
                        <a14:foregroundMark x1="35683" y1="80804" x2="35683" y2="80804"/>
                        <a14:foregroundMark x1="36564" y1="79911" x2="36564" y2="79911"/>
                        <a14:foregroundMark x1="36123" y1="82589" x2="36123" y2="82589"/>
                        <a14:foregroundMark x1="36123" y1="86161" x2="36123" y2="86161"/>
                        <a14:foregroundMark x1="35683" y1="89286" x2="35683" y2="89286"/>
                        <a14:foregroundMark x1="36123" y1="92411" x2="36123" y2="92411"/>
                        <a14:foregroundMark x1="39648" y1="89732" x2="39648" y2="89732"/>
                        <a14:foregroundMark x1="42291" y1="88839" x2="42291" y2="88839"/>
                        <a14:foregroundMark x1="44934" y1="87500" x2="44934" y2="87500"/>
                        <a14:foregroundMark x1="44934" y1="84375" x2="44934" y2="84375"/>
                        <a14:foregroundMark x1="48458" y1="83929" x2="48458" y2="83929"/>
                        <a14:foregroundMark x1="49339" y1="87946" x2="49339" y2="87946"/>
                        <a14:foregroundMark x1="52423" y1="89732" x2="52423" y2="89732"/>
                        <a14:foregroundMark x1="57709" y1="88393" x2="57709" y2="88393"/>
                        <a14:foregroundMark x1="54626" y1="89286" x2="54626" y2="89286"/>
                        <a14:foregroundMark x1="58590" y1="85268" x2="58590" y2="85268"/>
                        <a14:foregroundMark x1="56828" y1="81250" x2="56828" y2="81250"/>
                        <a14:foregroundMark x1="51101" y1="94196" x2="51101" y2="94196"/>
                        <a14:foregroundMark x1="62115" y1="80804" x2="62115" y2="80804"/>
                        <a14:foregroundMark x1="70925" y1="76786" x2="70925" y2="76786"/>
                        <a14:foregroundMark x1="71366" y1="81250" x2="71366" y2="81250"/>
                        <a14:foregroundMark x1="75330" y1="81250" x2="75330" y2="81250"/>
                        <a14:foregroundMark x1="78855" y1="79464" x2="78855" y2="79464"/>
                        <a14:foregroundMark x1="83700" y1="79911" x2="83700" y2="79911"/>
                        <a14:foregroundMark x1="68722" y1="66071" x2="68722" y2="66071"/>
                        <a14:foregroundMark x1="68722" y1="65625" x2="68722" y2="65625"/>
                        <a14:foregroundMark x1="69163" y1="64732" x2="69163" y2="64732"/>
                        <a14:foregroundMark x1="70925" y1="63393" x2="70925" y2="63393"/>
                        <a14:foregroundMark x1="75330" y1="62500" x2="75330" y2="62500"/>
                        <a14:foregroundMark x1="76652" y1="56250" x2="76652" y2="56250"/>
                        <a14:foregroundMark x1="77533" y1="58036" x2="77533" y2="58036"/>
                        <a14:foregroundMark x1="77533" y1="58036" x2="77533" y2="58036"/>
                        <a14:foregroundMark x1="77533" y1="58036" x2="77533" y2="58036"/>
                        <a14:foregroundMark x1="76211" y1="55804" x2="76211" y2="55804"/>
                        <a14:foregroundMark x1="70925" y1="62500" x2="70925" y2="62500"/>
                        <a14:foregroundMark x1="70925" y1="83482" x2="70925" y2="83482"/>
                        <a14:foregroundMark x1="71366" y1="66071" x2="71366" y2="66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452" y="3818996"/>
            <a:ext cx="485525" cy="479108"/>
          </a:xfrm>
          <a:prstGeom prst="rect">
            <a:avLst/>
          </a:prstGeom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951C01B1-2D14-C859-0E1E-AF19483D542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076" y="3653770"/>
            <a:ext cx="1091350" cy="771536"/>
          </a:xfrm>
          <a:prstGeom prst="rect">
            <a:avLst/>
          </a:prstGeom>
        </p:spPr>
      </p:pic>
      <p:pic>
        <p:nvPicPr>
          <p:cNvPr id="49" name="圖片 48">
            <a:extLst>
              <a:ext uri="{FF2B5EF4-FFF2-40B4-BE49-F238E27FC236}">
                <a16:creationId xmlns:a16="http://schemas.microsoft.com/office/drawing/2014/main" id="{6AE8F0CC-6E1A-2A68-E19E-2A9BE89F038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313" y="3653770"/>
            <a:ext cx="1091350" cy="771536"/>
          </a:xfrm>
          <a:prstGeom prst="rect">
            <a:avLst/>
          </a:prstGeom>
        </p:spPr>
      </p:pic>
      <p:pic>
        <p:nvPicPr>
          <p:cNvPr id="50" name="圖片 49">
            <a:extLst>
              <a:ext uri="{FF2B5EF4-FFF2-40B4-BE49-F238E27FC236}">
                <a16:creationId xmlns:a16="http://schemas.microsoft.com/office/drawing/2014/main" id="{DD65C8FB-0667-E620-F7C4-09A957BD326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307" y="3786207"/>
            <a:ext cx="578812" cy="514846"/>
          </a:xfrm>
          <a:prstGeom prst="rect">
            <a:avLst/>
          </a:prstGeom>
        </p:spPr>
      </p:pic>
      <p:pic>
        <p:nvPicPr>
          <p:cNvPr id="51" name="圖片 50">
            <a:extLst>
              <a:ext uri="{FF2B5EF4-FFF2-40B4-BE49-F238E27FC236}">
                <a16:creationId xmlns:a16="http://schemas.microsoft.com/office/drawing/2014/main" id="{0779B368-8277-B358-F27B-F27B9201256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7980" y="3653770"/>
            <a:ext cx="1091350" cy="771536"/>
          </a:xfrm>
          <a:prstGeom prst="rect">
            <a:avLst/>
          </a:prstGeom>
        </p:spPr>
      </p:pic>
      <p:sp>
        <p:nvSpPr>
          <p:cNvPr id="53" name="矩形: 圓角 52">
            <a:extLst>
              <a:ext uri="{FF2B5EF4-FFF2-40B4-BE49-F238E27FC236}">
                <a16:creationId xmlns:a16="http://schemas.microsoft.com/office/drawing/2014/main" id="{96C91838-F4A9-DE17-BF41-B9F7A84132B6}"/>
              </a:ext>
            </a:extLst>
          </p:cNvPr>
          <p:cNvSpPr/>
          <p:nvPr/>
        </p:nvSpPr>
        <p:spPr>
          <a:xfrm>
            <a:off x="91468" y="4341464"/>
            <a:ext cx="1239244" cy="182536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latin typeface="Univers" panose="020B0503020202020204" pitchFamily="34" charset="0"/>
              </a:rPr>
              <a:t>Syllabus</a:t>
            </a:r>
            <a:endParaRPr lang="zh-TW" altLang="en-US" b="1" dirty="0">
              <a:latin typeface="Univers" panose="020B0503020202020204" pitchFamily="34" charset="0"/>
            </a:endParaRPr>
          </a:p>
        </p:txBody>
      </p:sp>
      <p:cxnSp>
        <p:nvCxnSpPr>
          <p:cNvPr id="29" name="直線單箭頭接點 28">
            <a:extLst>
              <a:ext uri="{FF2B5EF4-FFF2-40B4-BE49-F238E27FC236}">
                <a16:creationId xmlns:a16="http://schemas.microsoft.com/office/drawing/2014/main" id="{49411A39-732D-F223-EC27-3B39232158CC}"/>
              </a:ext>
            </a:extLst>
          </p:cNvPr>
          <p:cNvCxnSpPr>
            <a:cxnSpLocks/>
          </p:cNvCxnSpPr>
          <p:nvPr/>
        </p:nvCxnSpPr>
        <p:spPr>
          <a:xfrm>
            <a:off x="1355552" y="5309042"/>
            <a:ext cx="707265" cy="0"/>
          </a:xfrm>
          <a:prstGeom prst="straightConnector1">
            <a:avLst/>
          </a:prstGeom>
          <a:ln w="69850" cmpd="sng">
            <a:solidFill>
              <a:schemeClr val="accent5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87F6D3D0-B2B3-8DCB-880A-931AFA101C68}"/>
              </a:ext>
            </a:extLst>
          </p:cNvPr>
          <p:cNvSpPr txBox="1"/>
          <p:nvPr/>
        </p:nvSpPr>
        <p:spPr>
          <a:xfrm>
            <a:off x="0" y="30815"/>
            <a:ext cx="1219200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8435" indent="-178435" algn="ctr"/>
            <a:r>
              <a:rPr lang="en-US" altLang="zh-TW" sz="3800" b="1" kern="100" dirty="0">
                <a:latin typeface="Univers" panose="020B0503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Course Design Structure</a:t>
            </a:r>
            <a:endParaRPr lang="zh-TW" altLang="zh-TW" sz="3800" b="1" kern="100" dirty="0">
              <a:latin typeface="Univers" panose="020B050302020202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pic>
        <p:nvPicPr>
          <p:cNvPr id="55" name="圖片 54">
            <a:extLst>
              <a:ext uri="{FF2B5EF4-FFF2-40B4-BE49-F238E27FC236}">
                <a16:creationId xmlns:a16="http://schemas.microsoft.com/office/drawing/2014/main" id="{C21C4A19-8A6C-B361-B386-D231B57B47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65" b="96748" l="4795" r="95890">
                        <a14:foregroundMark x1="89726" y1="84553" x2="89726" y2="84553"/>
                        <a14:foregroundMark x1="21918" y1="90244" x2="21918" y2="90244"/>
                        <a14:foregroundMark x1="16438" y1="91057" x2="16438" y2="91057"/>
                        <a14:foregroundMark x1="26027" y1="92683" x2="26027" y2="92683"/>
                        <a14:foregroundMark x1="38356" y1="92683" x2="38356" y2="92683"/>
                        <a14:foregroundMark x1="49315" y1="91870" x2="49315" y2="91870"/>
                        <a14:foregroundMark x1="30137" y1="91057" x2="30137" y2="91057"/>
                        <a14:foregroundMark x1="17123" y1="93496" x2="17123" y2="93496"/>
                        <a14:foregroundMark x1="13699" y1="96748" x2="13699" y2="96748"/>
                        <a14:foregroundMark x1="79452" y1="95122" x2="79452" y2="95122"/>
                        <a14:foregroundMark x1="89726" y1="91870" x2="89726" y2="91870"/>
                        <a14:foregroundMark x1="86986" y1="94309" x2="86986" y2="94309"/>
                        <a14:foregroundMark x1="93836" y1="94309" x2="93836" y2="94309"/>
                        <a14:foregroundMark x1="95890" y1="96748" x2="95890" y2="96748"/>
                        <a14:foregroundMark x1="10959" y1="96748" x2="10959" y2="96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08" y="5230981"/>
            <a:ext cx="1056855" cy="890364"/>
          </a:xfrm>
          <a:prstGeom prst="rect">
            <a:avLst/>
          </a:prstGeom>
        </p:spPr>
      </p:pic>
      <p:pic>
        <p:nvPicPr>
          <p:cNvPr id="57" name="圖片 56">
            <a:extLst>
              <a:ext uri="{FF2B5EF4-FFF2-40B4-BE49-F238E27FC236}">
                <a16:creationId xmlns:a16="http://schemas.microsoft.com/office/drawing/2014/main" id="{0BC96BA8-7373-5A42-693D-3124238492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161" y="1159098"/>
            <a:ext cx="4041678" cy="1859480"/>
          </a:xfrm>
          <a:prstGeom prst="rect">
            <a:avLst/>
          </a:prstGeom>
        </p:spPr>
      </p:pic>
      <p:sp>
        <p:nvSpPr>
          <p:cNvPr id="58" name="文字方塊 57">
            <a:extLst>
              <a:ext uri="{FF2B5EF4-FFF2-40B4-BE49-F238E27FC236}">
                <a16:creationId xmlns:a16="http://schemas.microsoft.com/office/drawing/2014/main" id="{D1046555-E87C-2EDA-2496-6293A5DF281E}"/>
              </a:ext>
            </a:extLst>
          </p:cNvPr>
          <p:cNvSpPr txBox="1"/>
          <p:nvPr/>
        </p:nvSpPr>
        <p:spPr>
          <a:xfrm>
            <a:off x="5417323" y="842711"/>
            <a:ext cx="12397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400" b="1" dirty="0">
                <a:effectLst/>
                <a:latin typeface="Univers" panose="020B0503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COIL Model</a:t>
            </a:r>
            <a:endParaRPr lang="zh-TW" altLang="en-US" sz="1400" b="1" dirty="0">
              <a:latin typeface="Univers" panose="020B0503020202020204" pitchFamily="34" charset="0"/>
            </a:endParaRPr>
          </a:p>
        </p:txBody>
      </p: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F4CA278B-AAFA-404F-9CF7-2256C96D9031}"/>
              </a:ext>
            </a:extLst>
          </p:cNvPr>
          <p:cNvSpPr txBox="1"/>
          <p:nvPr/>
        </p:nvSpPr>
        <p:spPr>
          <a:xfrm>
            <a:off x="4532471" y="2978681"/>
            <a:ext cx="37657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800" dirty="0">
                <a:solidFill>
                  <a:schemeClr val="accent2">
                    <a:lumMod val="75000"/>
                  </a:schemeClr>
                </a:solidFill>
                <a:hlinkClick r:id="rId12"/>
              </a:rPr>
              <a:t>https://www.kpu.ca/international/partnerships/faculty-exchange/coi</a:t>
            </a:r>
            <a:r>
              <a:rPr lang="en-US" altLang="zh-TW" sz="800" dirty="0">
                <a:solidFill>
                  <a:schemeClr val="accent2">
                    <a:lumMod val="75000"/>
                  </a:schemeClr>
                </a:solidFill>
                <a:hlinkClick r:id="rId12"/>
              </a:rPr>
              <a:t>l</a:t>
            </a:r>
            <a:endParaRPr lang="en-US" altLang="zh-TW" sz="8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altLang="zh-TW" sz="8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96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2"/>
    </mc:Choice>
    <mc:Fallback xmlns="">
      <p:transition spd="slow" advTm="1802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投影片編號版面配置區 13">
            <a:extLst>
              <a:ext uri="{FF2B5EF4-FFF2-40B4-BE49-F238E27FC236}">
                <a16:creationId xmlns:a16="http://schemas.microsoft.com/office/drawing/2014/main" id="{47FB0EFA-9228-4C2B-BC70-5B5C93771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nivers" panose="020B0503020202020204" pitchFamily="34" charset="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nivers" panose="020B0503020202020204" pitchFamily="34" charset="0"/>
              <a:ea typeface="Microsoft JhengHei UI" panose="020B0604030504040204" pitchFamily="34" charset="-120"/>
              <a:cs typeface="+mn-cs"/>
            </a:endParaRPr>
          </a:p>
        </p:txBody>
      </p:sp>
      <p:pic>
        <p:nvPicPr>
          <p:cNvPr id="5" name="image33.png">
            <a:extLst>
              <a:ext uri="{FF2B5EF4-FFF2-40B4-BE49-F238E27FC236}">
                <a16:creationId xmlns:a16="http://schemas.microsoft.com/office/drawing/2014/main" id="{AD9AECCF-D1F0-A0F0-66B6-3E45D924FAFF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2400300" y="1083411"/>
            <a:ext cx="7620000" cy="5469789"/>
          </a:xfrm>
          <a:prstGeom prst="rect">
            <a:avLst/>
          </a:prstGeom>
          <a:ln/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7713D492-3618-8DF9-BF88-C5CA0F0EB6BF}"/>
              </a:ext>
            </a:extLst>
          </p:cNvPr>
          <p:cNvSpPr txBox="1"/>
          <p:nvPr/>
        </p:nvSpPr>
        <p:spPr>
          <a:xfrm>
            <a:off x="1619250" y="-24585"/>
            <a:ext cx="1057275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zh-TW" altLang="en-US" sz="1800" b="0" i="0" u="none" strike="noStrike" baseline="0" dirty="0">
              <a:solidFill>
                <a:srgbClr val="000000"/>
              </a:solidFill>
              <a:latin typeface="Univers" panose="020B0503020202020204" pitchFamily="34" charset="0"/>
            </a:endParaRPr>
          </a:p>
          <a:p>
            <a:r>
              <a:rPr lang="en-US" altLang="zh-TW" sz="4800" b="1" dirty="0">
                <a:latin typeface="Univers" panose="020B0503020202020204" pitchFamily="34" charset="0"/>
              </a:rPr>
              <a:t>The Bloom’s Taxonomy Matrix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E45ACB92-E2C6-9DA9-9E6E-D38D2068443F}"/>
              </a:ext>
            </a:extLst>
          </p:cNvPr>
          <p:cNvSpPr txBox="1"/>
          <p:nvPr/>
        </p:nvSpPr>
        <p:spPr>
          <a:xfrm>
            <a:off x="7433053" y="6488668"/>
            <a:ext cx="258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Tosh Yamamoto (2019)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4342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00"/>
    </mc:Choice>
    <mc:Fallback xmlns="">
      <p:transition spd="slow" advTm="561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矩形 51">
            <a:extLst>
              <a:ext uri="{FF2B5EF4-FFF2-40B4-BE49-F238E27FC236}">
                <a16:creationId xmlns:a16="http://schemas.microsoft.com/office/drawing/2014/main" id="{917CE831-1FE3-95BF-D5A6-3B62A71218E4}"/>
              </a:ext>
            </a:extLst>
          </p:cNvPr>
          <p:cNvSpPr/>
          <p:nvPr/>
        </p:nvSpPr>
        <p:spPr>
          <a:xfrm>
            <a:off x="660400" y="4470399"/>
            <a:ext cx="11431630" cy="1859429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F058E97-04B6-2860-A182-266E957D165F}"/>
              </a:ext>
            </a:extLst>
          </p:cNvPr>
          <p:cNvSpPr/>
          <p:nvPr/>
        </p:nvSpPr>
        <p:spPr>
          <a:xfrm>
            <a:off x="660400" y="2726839"/>
            <a:ext cx="11431630" cy="2095026"/>
          </a:xfrm>
          <a:prstGeom prst="rect">
            <a:avLst/>
          </a:prstGeom>
          <a:solidFill>
            <a:srgbClr val="F6FFE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4FBF709C-5E34-1BD4-6867-CE057F72F91B}"/>
              </a:ext>
            </a:extLst>
          </p:cNvPr>
          <p:cNvGraphicFramePr>
            <a:graphicFrameLocks noGrp="1"/>
          </p:cNvGraphicFramePr>
          <p:nvPr/>
        </p:nvGraphicFramePr>
        <p:xfrm>
          <a:off x="2050117" y="5608840"/>
          <a:ext cx="9763122" cy="13970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399052">
                  <a:extLst>
                    <a:ext uri="{9D8B030D-6E8A-4147-A177-3AD203B41FA5}">
                      <a16:colId xmlns:a16="http://schemas.microsoft.com/office/drawing/2014/main" val="4008935707"/>
                    </a:ext>
                  </a:extLst>
                </a:gridCol>
                <a:gridCol w="449805">
                  <a:extLst>
                    <a:ext uri="{9D8B030D-6E8A-4147-A177-3AD203B41FA5}">
                      <a16:colId xmlns:a16="http://schemas.microsoft.com/office/drawing/2014/main" val="3199161066"/>
                    </a:ext>
                  </a:extLst>
                </a:gridCol>
                <a:gridCol w="656627">
                  <a:extLst>
                    <a:ext uri="{9D8B030D-6E8A-4147-A177-3AD203B41FA5}">
                      <a16:colId xmlns:a16="http://schemas.microsoft.com/office/drawing/2014/main" val="4241021326"/>
                    </a:ext>
                  </a:extLst>
                </a:gridCol>
                <a:gridCol w="499290">
                  <a:extLst>
                    <a:ext uri="{9D8B030D-6E8A-4147-A177-3AD203B41FA5}">
                      <a16:colId xmlns:a16="http://schemas.microsoft.com/office/drawing/2014/main" val="2658707523"/>
                    </a:ext>
                  </a:extLst>
                </a:gridCol>
                <a:gridCol w="463763">
                  <a:extLst>
                    <a:ext uri="{9D8B030D-6E8A-4147-A177-3AD203B41FA5}">
                      <a16:colId xmlns:a16="http://schemas.microsoft.com/office/drawing/2014/main" val="518464997"/>
                    </a:ext>
                  </a:extLst>
                </a:gridCol>
                <a:gridCol w="500559">
                  <a:extLst>
                    <a:ext uri="{9D8B030D-6E8A-4147-A177-3AD203B41FA5}">
                      <a16:colId xmlns:a16="http://schemas.microsoft.com/office/drawing/2014/main" val="1116664772"/>
                    </a:ext>
                  </a:extLst>
                </a:gridCol>
                <a:gridCol w="357814">
                  <a:extLst>
                    <a:ext uri="{9D8B030D-6E8A-4147-A177-3AD203B41FA5}">
                      <a16:colId xmlns:a16="http://schemas.microsoft.com/office/drawing/2014/main" val="3524168835"/>
                    </a:ext>
                  </a:extLst>
                </a:gridCol>
                <a:gridCol w="578593">
                  <a:extLst>
                    <a:ext uri="{9D8B030D-6E8A-4147-A177-3AD203B41FA5}">
                      <a16:colId xmlns:a16="http://schemas.microsoft.com/office/drawing/2014/main" val="2324687196"/>
                    </a:ext>
                  </a:extLst>
                </a:gridCol>
                <a:gridCol w="540528">
                  <a:extLst>
                    <a:ext uri="{9D8B030D-6E8A-4147-A177-3AD203B41FA5}">
                      <a16:colId xmlns:a16="http://schemas.microsoft.com/office/drawing/2014/main" val="2694504851"/>
                    </a:ext>
                  </a:extLst>
                </a:gridCol>
                <a:gridCol w="539259">
                  <a:extLst>
                    <a:ext uri="{9D8B030D-6E8A-4147-A177-3AD203B41FA5}">
                      <a16:colId xmlns:a16="http://schemas.microsoft.com/office/drawing/2014/main" val="1660263526"/>
                    </a:ext>
                  </a:extLst>
                </a:gridCol>
                <a:gridCol w="723241">
                  <a:extLst>
                    <a:ext uri="{9D8B030D-6E8A-4147-A177-3AD203B41FA5}">
                      <a16:colId xmlns:a16="http://schemas.microsoft.com/office/drawing/2014/main" val="3308124730"/>
                    </a:ext>
                  </a:extLst>
                </a:gridCol>
                <a:gridCol w="723241">
                  <a:extLst>
                    <a:ext uri="{9D8B030D-6E8A-4147-A177-3AD203B41FA5}">
                      <a16:colId xmlns:a16="http://schemas.microsoft.com/office/drawing/2014/main" val="3474478822"/>
                    </a:ext>
                  </a:extLst>
                </a:gridCol>
                <a:gridCol w="629347">
                  <a:extLst>
                    <a:ext uri="{9D8B030D-6E8A-4147-A177-3AD203B41FA5}">
                      <a16:colId xmlns:a16="http://schemas.microsoft.com/office/drawing/2014/main" val="1030798507"/>
                    </a:ext>
                  </a:extLst>
                </a:gridCol>
                <a:gridCol w="539893">
                  <a:extLst>
                    <a:ext uri="{9D8B030D-6E8A-4147-A177-3AD203B41FA5}">
                      <a16:colId xmlns:a16="http://schemas.microsoft.com/office/drawing/2014/main" val="1923664346"/>
                    </a:ext>
                  </a:extLst>
                </a:gridCol>
                <a:gridCol w="449805">
                  <a:extLst>
                    <a:ext uri="{9D8B030D-6E8A-4147-A177-3AD203B41FA5}">
                      <a16:colId xmlns:a16="http://schemas.microsoft.com/office/drawing/2014/main" val="4050475772"/>
                    </a:ext>
                  </a:extLst>
                </a:gridCol>
                <a:gridCol w="449171">
                  <a:extLst>
                    <a:ext uri="{9D8B030D-6E8A-4147-A177-3AD203B41FA5}">
                      <a16:colId xmlns:a16="http://schemas.microsoft.com/office/drawing/2014/main" val="1501493048"/>
                    </a:ext>
                  </a:extLst>
                </a:gridCol>
                <a:gridCol w="723241">
                  <a:extLst>
                    <a:ext uri="{9D8B030D-6E8A-4147-A177-3AD203B41FA5}">
                      <a16:colId xmlns:a16="http://schemas.microsoft.com/office/drawing/2014/main" val="2072613941"/>
                    </a:ext>
                  </a:extLst>
                </a:gridCol>
                <a:gridCol w="539893">
                  <a:extLst>
                    <a:ext uri="{9D8B030D-6E8A-4147-A177-3AD203B41FA5}">
                      <a16:colId xmlns:a16="http://schemas.microsoft.com/office/drawing/2014/main" val="146818382"/>
                    </a:ext>
                  </a:extLst>
                </a:gridCol>
              </a:tblGrid>
              <a:tr h="9017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</a:rPr>
                        <a:t>W 1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</a:rPr>
                        <a:t>W 2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</a:rPr>
                        <a:t> W 3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</a:rPr>
                        <a:t>W 4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</a:rPr>
                        <a:t>W 5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</a:rPr>
                        <a:t>W 6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000" kern="100">
                          <a:solidFill>
                            <a:schemeClr val="tx1"/>
                          </a:solidFill>
                          <a:effectLst/>
                        </a:rPr>
                        <a:t>W 7</a:t>
                      </a:r>
                      <a:endParaRPr lang="zh-TW" sz="12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</a:rPr>
                        <a:t>W 8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000" kern="100">
                          <a:solidFill>
                            <a:schemeClr val="tx1"/>
                          </a:solidFill>
                          <a:effectLst/>
                        </a:rPr>
                        <a:t>W 9</a:t>
                      </a:r>
                      <a:endParaRPr lang="zh-TW" sz="12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</a:rPr>
                        <a:t>W 10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</a:rPr>
                        <a:t>W 11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</a:rPr>
                        <a:t>W 12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</a:rPr>
                        <a:t>W 13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</a:rPr>
                        <a:t>W 14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</a:rPr>
                        <a:t>W 15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</a:rPr>
                        <a:t>W 16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</a:rPr>
                        <a:t>W 17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</a:rPr>
                        <a:t>W 18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2778222"/>
                  </a:ext>
                </a:extLst>
              </a:tr>
            </a:tbl>
          </a:graphicData>
        </a:graphic>
      </p:graphicFrame>
      <p:grpSp>
        <p:nvGrpSpPr>
          <p:cNvPr id="5" name="群組 4">
            <a:extLst>
              <a:ext uri="{FF2B5EF4-FFF2-40B4-BE49-F238E27FC236}">
                <a16:creationId xmlns:a16="http://schemas.microsoft.com/office/drawing/2014/main" id="{DF690EF2-CE28-E7BC-9BEB-4019194D9A23}"/>
              </a:ext>
            </a:extLst>
          </p:cNvPr>
          <p:cNvGrpSpPr/>
          <p:nvPr/>
        </p:nvGrpSpPr>
        <p:grpSpPr>
          <a:xfrm>
            <a:off x="2107874" y="4128396"/>
            <a:ext cx="9698368" cy="558165"/>
            <a:chOff x="1213962" y="3993070"/>
            <a:chExt cx="9698368" cy="558165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B901D360-5AE6-592C-FD3D-4F6C8B562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2720" y="3993070"/>
              <a:ext cx="338447" cy="224013"/>
            </a:xfrm>
            <a:prstGeom prst="rect">
              <a:avLst/>
            </a:prstGeom>
            <a:ln w="1270">
              <a:solidFill>
                <a:schemeClr val="bg1">
                  <a:lumMod val="95000"/>
                </a:schemeClr>
              </a:solidFill>
            </a:ln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F920E981-AE8B-A530-4246-C901BD47E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4303" y="4324684"/>
              <a:ext cx="339717" cy="226551"/>
            </a:xfrm>
            <a:prstGeom prst="rect">
              <a:avLst/>
            </a:prstGeom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18BAE575-237E-3B87-ED4E-A35AC213F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0774" y="4141832"/>
              <a:ext cx="338447" cy="224013"/>
            </a:xfrm>
            <a:prstGeom prst="rect">
              <a:avLst/>
            </a:prstGeom>
            <a:ln w="1270">
              <a:solidFill>
                <a:schemeClr val="bg1">
                  <a:lumMod val="95000"/>
                </a:schemeClr>
              </a:solidFill>
            </a:ln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517A629F-BD1A-B726-2D7A-35E06E850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6384" y="4144045"/>
              <a:ext cx="339717" cy="226551"/>
            </a:xfrm>
            <a:prstGeom prst="rect">
              <a:avLst/>
            </a:prstGeom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598C8FF4-838C-4657-EB78-78430EA66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70398" y="3993070"/>
              <a:ext cx="338447" cy="224013"/>
            </a:xfrm>
            <a:prstGeom prst="rect">
              <a:avLst/>
            </a:prstGeom>
            <a:ln w="1270">
              <a:solidFill>
                <a:schemeClr val="bg1">
                  <a:lumMod val="95000"/>
                </a:schemeClr>
              </a:solidFill>
            </a:ln>
          </p:spPr>
        </p:pic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C392AD96-0B10-3DE5-7788-778A20836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72613" y="4324684"/>
              <a:ext cx="339717" cy="226551"/>
            </a:xfrm>
            <a:prstGeom prst="rect">
              <a:avLst/>
            </a:prstGeom>
          </p:spPr>
        </p:pic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6610E226-0F83-B8EC-BC91-FF51A5237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3962" y="3993070"/>
              <a:ext cx="338447" cy="224013"/>
            </a:xfrm>
            <a:prstGeom prst="rect">
              <a:avLst/>
            </a:prstGeom>
            <a:ln w="3175">
              <a:solidFill>
                <a:schemeClr val="bg1">
                  <a:lumMod val="95000"/>
                  <a:alpha val="99000"/>
                </a:schemeClr>
              </a:solidFill>
            </a:ln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E0498BD6-085D-0139-1AF8-DE462576F6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6177" y="4324684"/>
              <a:ext cx="339717" cy="226551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F803A91B-296E-72B6-AC29-E45713C31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7708" y="4141832"/>
              <a:ext cx="338447" cy="224013"/>
            </a:xfrm>
            <a:prstGeom prst="rect">
              <a:avLst/>
            </a:prstGeom>
            <a:ln w="1270">
              <a:solidFill>
                <a:schemeClr val="bg1">
                  <a:lumMod val="95000"/>
                </a:schemeClr>
              </a:solidFill>
            </a:ln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433DB31E-677D-57EA-3F50-D2BA21749C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3319" y="4144045"/>
              <a:ext cx="339717" cy="226551"/>
            </a:xfrm>
            <a:prstGeom prst="rect">
              <a:avLst/>
            </a:prstGeom>
          </p:spPr>
        </p:pic>
        <p:cxnSp>
          <p:nvCxnSpPr>
            <p:cNvPr id="21" name="直線單箭頭接點 20">
              <a:extLst>
                <a:ext uri="{FF2B5EF4-FFF2-40B4-BE49-F238E27FC236}">
                  <a16:creationId xmlns:a16="http://schemas.microsoft.com/office/drawing/2014/main" id="{928E71B5-755E-BB83-7B8E-DB4FAD1805BA}"/>
                </a:ext>
              </a:extLst>
            </p:cNvPr>
            <p:cNvCxnSpPr/>
            <p:nvPr/>
          </p:nvCxnSpPr>
          <p:spPr>
            <a:xfrm>
              <a:off x="3448963" y="4082062"/>
              <a:ext cx="4735664" cy="0"/>
            </a:xfrm>
            <a:prstGeom prst="straightConnector1">
              <a:avLst/>
            </a:prstGeom>
            <a:ln w="19050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2" name="直線單箭頭接點 21">
              <a:extLst>
                <a:ext uri="{FF2B5EF4-FFF2-40B4-BE49-F238E27FC236}">
                  <a16:creationId xmlns:a16="http://schemas.microsoft.com/office/drawing/2014/main" id="{C0944335-D3A9-D5CF-9AC4-AE25554D47F7}"/>
                </a:ext>
              </a:extLst>
            </p:cNvPr>
            <p:cNvCxnSpPr/>
            <p:nvPr/>
          </p:nvCxnSpPr>
          <p:spPr>
            <a:xfrm>
              <a:off x="3448963" y="4475216"/>
              <a:ext cx="4735086" cy="0"/>
            </a:xfrm>
            <a:prstGeom prst="straightConnector1">
              <a:avLst/>
            </a:prstGeom>
            <a:ln w="19050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3" name="直線單箭頭接點 22">
              <a:extLst>
                <a:ext uri="{FF2B5EF4-FFF2-40B4-BE49-F238E27FC236}">
                  <a16:creationId xmlns:a16="http://schemas.microsoft.com/office/drawing/2014/main" id="{40724649-2826-356E-2F10-FD5B51EC228C}"/>
                </a:ext>
              </a:extLst>
            </p:cNvPr>
            <p:cNvCxnSpPr/>
            <p:nvPr/>
          </p:nvCxnSpPr>
          <p:spPr>
            <a:xfrm>
              <a:off x="1662735" y="4082062"/>
              <a:ext cx="359992" cy="0"/>
            </a:xfrm>
            <a:prstGeom prst="straightConnector1">
              <a:avLst/>
            </a:prstGeom>
            <a:ln w="19050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4" name="直線單箭頭接點 23">
              <a:extLst>
                <a:ext uri="{FF2B5EF4-FFF2-40B4-BE49-F238E27FC236}">
                  <a16:creationId xmlns:a16="http://schemas.microsoft.com/office/drawing/2014/main" id="{1F17CC6D-0208-09EE-3B36-6F6A8D64C068}"/>
                </a:ext>
              </a:extLst>
            </p:cNvPr>
            <p:cNvCxnSpPr/>
            <p:nvPr/>
          </p:nvCxnSpPr>
          <p:spPr>
            <a:xfrm>
              <a:off x="1662735" y="4475216"/>
              <a:ext cx="359992" cy="0"/>
            </a:xfrm>
            <a:prstGeom prst="straightConnector1">
              <a:avLst/>
            </a:prstGeom>
            <a:ln w="19050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5" name="直線單箭頭接點 24">
              <a:extLst>
                <a:ext uri="{FF2B5EF4-FFF2-40B4-BE49-F238E27FC236}">
                  <a16:creationId xmlns:a16="http://schemas.microsoft.com/office/drawing/2014/main" id="{120EDA54-7E77-C880-A14E-72D5531F6F43}"/>
                </a:ext>
              </a:extLst>
            </p:cNvPr>
            <p:cNvCxnSpPr/>
            <p:nvPr/>
          </p:nvCxnSpPr>
          <p:spPr>
            <a:xfrm>
              <a:off x="9286103" y="4082062"/>
              <a:ext cx="1198772" cy="0"/>
            </a:xfrm>
            <a:prstGeom prst="straightConnector1">
              <a:avLst/>
            </a:prstGeom>
            <a:ln w="19050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6" name="直線單箭頭接點 25">
              <a:extLst>
                <a:ext uri="{FF2B5EF4-FFF2-40B4-BE49-F238E27FC236}">
                  <a16:creationId xmlns:a16="http://schemas.microsoft.com/office/drawing/2014/main" id="{756C7FB0-BA68-2EFF-1D47-49174954070F}"/>
                </a:ext>
              </a:extLst>
            </p:cNvPr>
            <p:cNvCxnSpPr/>
            <p:nvPr/>
          </p:nvCxnSpPr>
          <p:spPr>
            <a:xfrm>
              <a:off x="9254206" y="4485842"/>
              <a:ext cx="1197582" cy="0"/>
            </a:xfrm>
            <a:prstGeom prst="straightConnector1">
              <a:avLst/>
            </a:prstGeom>
            <a:ln w="19050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5A38EC45-395A-C862-0204-217EC95E7EA4}"/>
              </a:ext>
            </a:extLst>
          </p:cNvPr>
          <p:cNvGrpSpPr/>
          <p:nvPr/>
        </p:nvGrpSpPr>
        <p:grpSpPr>
          <a:xfrm>
            <a:off x="2065487" y="4820632"/>
            <a:ext cx="9848850" cy="647700"/>
            <a:chOff x="1171575" y="4685306"/>
            <a:chExt cx="9848850" cy="647700"/>
          </a:xfrm>
        </p:grpSpPr>
        <p:sp>
          <p:nvSpPr>
            <p:cNvPr id="42" name="矩形: 圓角 41">
              <a:extLst>
                <a:ext uri="{FF2B5EF4-FFF2-40B4-BE49-F238E27FC236}">
                  <a16:creationId xmlns:a16="http://schemas.microsoft.com/office/drawing/2014/main" id="{8392562D-8CBC-BD4E-3677-EA803999BDF0}"/>
                </a:ext>
              </a:extLst>
            </p:cNvPr>
            <p:cNvSpPr/>
            <p:nvPr/>
          </p:nvSpPr>
          <p:spPr>
            <a:xfrm>
              <a:off x="1171575" y="4685306"/>
              <a:ext cx="9848850" cy="6477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>
                <a:latin typeface="Univers" panose="020B0503020202020204" pitchFamily="34" charset="0"/>
              </a:endParaRPr>
            </a:p>
          </p:txBody>
        </p:sp>
        <p:sp>
          <p:nvSpPr>
            <p:cNvPr id="43" name="矩形: 圓角 42">
              <a:extLst>
                <a:ext uri="{FF2B5EF4-FFF2-40B4-BE49-F238E27FC236}">
                  <a16:creationId xmlns:a16="http://schemas.microsoft.com/office/drawing/2014/main" id="{0C86C252-948A-D832-A656-67A26B8B5A72}"/>
                </a:ext>
              </a:extLst>
            </p:cNvPr>
            <p:cNvSpPr/>
            <p:nvPr/>
          </p:nvSpPr>
          <p:spPr>
            <a:xfrm>
              <a:off x="1490552" y="4780955"/>
              <a:ext cx="2306471" cy="427157"/>
            </a:xfrm>
            <a:prstGeom prst="roundRect">
              <a:avLst/>
            </a:prstGeom>
            <a:solidFill>
              <a:srgbClr val="DDFFFF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200" kern="100">
                  <a:effectLst/>
                  <a:latin typeface="Univers" panose="020B0503020202020204" pitchFamily="34" charset="0"/>
                  <a:ea typeface="華康中特圓體" panose="020F0809000000000000" pitchFamily="49" charset="-120"/>
                  <a:cs typeface="Times New Roman" panose="02020603050405020304" pitchFamily="18" charset="0"/>
                </a:rPr>
                <a:t>Initial Stage</a:t>
              </a:r>
              <a:endParaRPr lang="zh-TW" sz="1200" kern="100">
                <a:effectLst/>
                <a:latin typeface="Univers" panose="020B0503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44" name="矩形: 圓角 43">
              <a:extLst>
                <a:ext uri="{FF2B5EF4-FFF2-40B4-BE49-F238E27FC236}">
                  <a16:creationId xmlns:a16="http://schemas.microsoft.com/office/drawing/2014/main" id="{62561B85-072F-80A4-9661-432F9671155A}"/>
                </a:ext>
              </a:extLst>
            </p:cNvPr>
            <p:cNvSpPr/>
            <p:nvPr/>
          </p:nvSpPr>
          <p:spPr>
            <a:xfrm>
              <a:off x="4818542" y="4780955"/>
              <a:ext cx="2306320" cy="427157"/>
            </a:xfrm>
            <a:prstGeom prst="roundRect">
              <a:avLst/>
            </a:prstGeom>
            <a:solidFill>
              <a:srgbClr val="AEFCF5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200" kern="100" dirty="0">
                  <a:effectLst/>
                  <a:latin typeface="Univers" panose="020B0503020202020204" pitchFamily="34" charset="0"/>
                  <a:ea typeface="華康中特圓體" panose="020F0809000000000000" pitchFamily="49" charset="-120"/>
                  <a:cs typeface="Times New Roman" panose="02020603050405020304" pitchFamily="18" charset="0"/>
                </a:rPr>
                <a:t>Middle Stage</a:t>
              </a:r>
              <a:endParaRPr lang="zh-TW" sz="1200" kern="100" dirty="0">
                <a:effectLst/>
                <a:latin typeface="Univers" panose="020B0503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45" name="矩形: 圓角 44">
              <a:extLst>
                <a:ext uri="{FF2B5EF4-FFF2-40B4-BE49-F238E27FC236}">
                  <a16:creationId xmlns:a16="http://schemas.microsoft.com/office/drawing/2014/main" id="{F0FD550E-8A90-5D05-E962-29FC2C245A12}"/>
                </a:ext>
              </a:extLst>
            </p:cNvPr>
            <p:cNvSpPr/>
            <p:nvPr/>
          </p:nvSpPr>
          <p:spPr>
            <a:xfrm>
              <a:off x="8167798" y="4780955"/>
              <a:ext cx="2306471" cy="427157"/>
            </a:xfrm>
            <a:prstGeom prst="roundRect">
              <a:avLst/>
            </a:prstGeom>
            <a:solidFill>
              <a:srgbClr val="21F7E3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200" kern="100">
                  <a:effectLst/>
                  <a:latin typeface="Univers" panose="020B0503020202020204" pitchFamily="34" charset="0"/>
                  <a:ea typeface="華康中特圓體" panose="020F0809000000000000" pitchFamily="49" charset="-120"/>
                  <a:cs typeface="Times New Roman" panose="02020603050405020304" pitchFamily="18" charset="0"/>
                </a:rPr>
                <a:t>Final Stage</a:t>
              </a:r>
              <a:endParaRPr lang="zh-TW" sz="1200" kern="100">
                <a:effectLst/>
                <a:latin typeface="Univers" panose="020B0503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46" name="箭號: 向右 45">
              <a:extLst>
                <a:ext uri="{FF2B5EF4-FFF2-40B4-BE49-F238E27FC236}">
                  <a16:creationId xmlns:a16="http://schemas.microsoft.com/office/drawing/2014/main" id="{A6BFE0E3-58E8-3A69-57EF-1D7F31B97C4F}"/>
                </a:ext>
              </a:extLst>
            </p:cNvPr>
            <p:cNvSpPr/>
            <p:nvPr/>
          </p:nvSpPr>
          <p:spPr>
            <a:xfrm>
              <a:off x="4052998" y="4791583"/>
              <a:ext cx="627427" cy="450168"/>
            </a:xfrm>
            <a:prstGeom prst="rightArrow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>
                <a:latin typeface="Univers" panose="020B0503020202020204" pitchFamily="34" charset="0"/>
              </a:endParaRPr>
            </a:p>
          </p:txBody>
        </p:sp>
        <p:sp>
          <p:nvSpPr>
            <p:cNvPr id="47" name="箭號: 向右 46">
              <a:extLst>
                <a:ext uri="{FF2B5EF4-FFF2-40B4-BE49-F238E27FC236}">
                  <a16:creationId xmlns:a16="http://schemas.microsoft.com/office/drawing/2014/main" id="{2CE7801D-6F51-9989-2545-2E05CD0C16C7}"/>
                </a:ext>
              </a:extLst>
            </p:cNvPr>
            <p:cNvSpPr/>
            <p:nvPr/>
          </p:nvSpPr>
          <p:spPr>
            <a:xfrm>
              <a:off x="7391621" y="4791583"/>
              <a:ext cx="627427" cy="450168"/>
            </a:xfrm>
            <a:prstGeom prst="rightArrow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>
                <a:latin typeface="Univers" panose="020B0503020202020204" pitchFamily="34" charset="0"/>
              </a:endParaRPr>
            </a:p>
          </p:txBody>
        </p:sp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2A4A0724-E1AD-C851-A6C0-55C01B718662}"/>
              </a:ext>
            </a:extLst>
          </p:cNvPr>
          <p:cNvGrpSpPr/>
          <p:nvPr/>
        </p:nvGrpSpPr>
        <p:grpSpPr>
          <a:xfrm>
            <a:off x="1858622" y="3642964"/>
            <a:ext cx="10219358" cy="248917"/>
            <a:chOff x="990110" y="3507638"/>
            <a:chExt cx="10219358" cy="248917"/>
          </a:xfrm>
        </p:grpSpPr>
        <p:sp>
          <p:nvSpPr>
            <p:cNvPr id="62" name="文字方塊 2">
              <a:extLst>
                <a:ext uri="{FF2B5EF4-FFF2-40B4-BE49-F238E27FC236}">
                  <a16:creationId xmlns:a16="http://schemas.microsoft.com/office/drawing/2014/main" id="{A041DE5D-DAE9-B68C-0496-F09330B696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5580" y="3507638"/>
              <a:ext cx="4606284" cy="24890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ts val="1100"/>
                </a:lnSpc>
              </a:pPr>
              <a:r>
                <a:rPr lang="en-US" sz="1400" b="1" kern="100" dirty="0">
                  <a:solidFill>
                    <a:srgbClr val="2000F8"/>
                  </a:solidFill>
                  <a:effectLst/>
                  <a:latin typeface="Univers" panose="020B050302020202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Writing &amp; Sharing</a:t>
              </a:r>
              <a:endParaRPr lang="zh-TW" sz="1200" kern="100" dirty="0">
                <a:effectLst/>
                <a:latin typeface="Univers" panose="020B0503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63" name="文字方塊 2">
              <a:extLst>
                <a:ext uri="{FF2B5EF4-FFF2-40B4-BE49-F238E27FC236}">
                  <a16:creationId xmlns:a16="http://schemas.microsoft.com/office/drawing/2014/main" id="{99277E49-FD30-05FB-610C-1291A6FAD2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8633" y="3507638"/>
              <a:ext cx="1060610" cy="219682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ts val="1200"/>
                </a:lnSpc>
              </a:pPr>
              <a:r>
                <a:rPr lang="en-US" sz="1400" b="1" kern="100" dirty="0">
                  <a:solidFill>
                    <a:srgbClr val="2000F8"/>
                  </a:solidFill>
                  <a:effectLst/>
                  <a:latin typeface="Univers" panose="020B050302020202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Saying Hi</a:t>
              </a:r>
              <a:endParaRPr lang="zh-TW" sz="1200" kern="100" dirty="0">
                <a:effectLst/>
                <a:latin typeface="Univers" panose="020B0503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64" name="文字方塊 2">
              <a:extLst>
                <a:ext uri="{FF2B5EF4-FFF2-40B4-BE49-F238E27FC236}">
                  <a16:creationId xmlns:a16="http://schemas.microsoft.com/office/drawing/2014/main" id="{991836F9-4C76-7CB6-2BCA-21281BB924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0110" y="3507638"/>
              <a:ext cx="930089" cy="248915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ts val="1100"/>
                </a:lnSpc>
              </a:pPr>
              <a:r>
                <a:rPr lang="en-US" sz="1400" b="1" kern="100" dirty="0">
                  <a:solidFill>
                    <a:srgbClr val="2000F8"/>
                  </a:solidFill>
                  <a:effectLst/>
                  <a:latin typeface="Univers" panose="020B050302020202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Pledge</a:t>
              </a:r>
              <a:endParaRPr lang="zh-TW" sz="1200" kern="100" dirty="0">
                <a:effectLst/>
                <a:latin typeface="Univers" panose="020B0503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65" name="文字方塊 2">
              <a:extLst>
                <a:ext uri="{FF2B5EF4-FFF2-40B4-BE49-F238E27FC236}">
                  <a16:creationId xmlns:a16="http://schemas.microsoft.com/office/drawing/2014/main" id="{66327455-B71A-BB98-0165-C1ECA8D3E3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17084" y="3507638"/>
              <a:ext cx="2370592" cy="248917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ts val="1100"/>
                </a:lnSpc>
              </a:pPr>
              <a:r>
                <a:rPr lang="en-US" sz="1400" b="1" kern="100" dirty="0">
                  <a:solidFill>
                    <a:srgbClr val="2000F8"/>
                  </a:solidFill>
                  <a:effectLst/>
                  <a:latin typeface="Univers" panose="020B050302020202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Collaborative Learning</a:t>
              </a:r>
              <a:endParaRPr lang="zh-TW" sz="1200" kern="100" dirty="0">
                <a:effectLst/>
                <a:latin typeface="Univers" panose="020B0503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66" name="文字方塊 2">
              <a:extLst>
                <a:ext uri="{FF2B5EF4-FFF2-40B4-BE49-F238E27FC236}">
                  <a16:creationId xmlns:a16="http://schemas.microsoft.com/office/drawing/2014/main" id="{A797D160-4D47-6D0D-DF69-58D1555F1B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34013" y="3507638"/>
              <a:ext cx="1075455" cy="23591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ts val="1200"/>
                </a:lnSpc>
              </a:pPr>
              <a:r>
                <a:rPr lang="en-US" sz="1400" b="1" kern="100" dirty="0">
                  <a:solidFill>
                    <a:srgbClr val="2000F8"/>
                  </a:solidFill>
                  <a:effectLst/>
                  <a:latin typeface="Univers" panose="020B050302020202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Reflection</a:t>
              </a:r>
              <a:endParaRPr lang="zh-TW" sz="1200" kern="100" dirty="0">
                <a:effectLst/>
                <a:latin typeface="Univers" panose="020B0503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</p:grpSp>
      <p:pic>
        <p:nvPicPr>
          <p:cNvPr id="39" name="圖片 38">
            <a:extLst>
              <a:ext uri="{FF2B5EF4-FFF2-40B4-BE49-F238E27FC236}">
                <a16:creationId xmlns:a16="http://schemas.microsoft.com/office/drawing/2014/main" id="{51A27A6F-1004-F719-01A8-9965BFDA640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789" y="2955270"/>
            <a:ext cx="1091350" cy="771536"/>
          </a:xfrm>
          <a:prstGeom prst="rect">
            <a:avLst/>
          </a:prstGeom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4F411B98-B938-B7D7-A516-887D4A23525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93" b="94196" l="9692" r="89868">
                        <a14:foregroundMark x1="52863" y1="8036" x2="52863" y2="8036"/>
                        <a14:foregroundMark x1="51101" y1="4911" x2="51101" y2="4911"/>
                        <a14:foregroundMark x1="58150" y1="6250" x2="58150" y2="6250"/>
                        <a14:foregroundMark x1="41410" y1="1339" x2="41410" y2="1339"/>
                        <a14:foregroundMark x1="68722" y1="62054" x2="68722" y2="62054"/>
                        <a14:foregroundMark x1="15419" y1="76339" x2="15419" y2="76339"/>
                        <a14:foregroundMark x1="16740" y1="82589" x2="16740" y2="82589"/>
                        <a14:foregroundMark x1="16300" y1="79464" x2="16300" y2="79464"/>
                        <a14:foregroundMark x1="15419" y1="79464" x2="15419" y2="79464"/>
                        <a14:foregroundMark x1="15419" y1="79464" x2="15419" y2="79464"/>
                        <a14:foregroundMark x1="14978" y1="84821" x2="14978" y2="84821"/>
                        <a14:foregroundMark x1="20264" y1="75893" x2="20264" y2="75893"/>
                        <a14:foregroundMark x1="18943" y1="83036" x2="18943" y2="83036"/>
                        <a14:foregroundMark x1="15419" y1="87946" x2="15419" y2="87946"/>
                        <a14:foregroundMark x1="22907" y1="83482" x2="22907" y2="83482"/>
                        <a14:foregroundMark x1="26432" y1="79464" x2="26432" y2="79464"/>
                        <a14:foregroundMark x1="27313" y1="76786" x2="26432" y2="76786"/>
                        <a14:foregroundMark x1="26872" y1="83036" x2="26872" y2="83036"/>
                        <a14:foregroundMark x1="26872" y1="85268" x2="26872" y2="85268"/>
                        <a14:foregroundMark x1="31718" y1="80804" x2="31718" y2="80804"/>
                        <a14:foregroundMark x1="31278" y1="83036" x2="31278" y2="83036"/>
                        <a14:foregroundMark x1="31278" y1="85268" x2="31278" y2="85268"/>
                        <a14:foregroundMark x1="31278" y1="75893" x2="31278" y2="75893"/>
                        <a14:foregroundMark x1="35683" y1="80804" x2="35683" y2="80804"/>
                        <a14:foregroundMark x1="36564" y1="79911" x2="36564" y2="79911"/>
                        <a14:foregroundMark x1="36123" y1="82589" x2="36123" y2="82589"/>
                        <a14:foregroundMark x1="36123" y1="86161" x2="36123" y2="86161"/>
                        <a14:foregroundMark x1="35683" y1="89286" x2="35683" y2="89286"/>
                        <a14:foregroundMark x1="36123" y1="92411" x2="36123" y2="92411"/>
                        <a14:foregroundMark x1="39648" y1="89732" x2="39648" y2="89732"/>
                        <a14:foregroundMark x1="42291" y1="88839" x2="42291" y2="88839"/>
                        <a14:foregroundMark x1="44934" y1="87500" x2="44934" y2="87500"/>
                        <a14:foregroundMark x1="44934" y1="84375" x2="44934" y2="84375"/>
                        <a14:foregroundMark x1="48458" y1="83929" x2="48458" y2="83929"/>
                        <a14:foregroundMark x1="49339" y1="87946" x2="49339" y2="87946"/>
                        <a14:foregroundMark x1="52423" y1="89732" x2="52423" y2="89732"/>
                        <a14:foregroundMark x1="57709" y1="88393" x2="57709" y2="88393"/>
                        <a14:foregroundMark x1="54626" y1="89286" x2="54626" y2="89286"/>
                        <a14:foregroundMark x1="58590" y1="85268" x2="58590" y2="85268"/>
                        <a14:foregroundMark x1="56828" y1="81250" x2="56828" y2="81250"/>
                        <a14:foregroundMark x1="51101" y1="94196" x2="51101" y2="94196"/>
                        <a14:foregroundMark x1="62115" y1="80804" x2="62115" y2="80804"/>
                        <a14:foregroundMark x1="70925" y1="76786" x2="70925" y2="76786"/>
                        <a14:foregroundMark x1="71366" y1="81250" x2="71366" y2="81250"/>
                        <a14:foregroundMark x1="75330" y1="81250" x2="75330" y2="81250"/>
                        <a14:foregroundMark x1="78855" y1="79464" x2="78855" y2="79464"/>
                        <a14:foregroundMark x1="83700" y1="79911" x2="83700" y2="79911"/>
                        <a14:foregroundMark x1="68722" y1="66071" x2="68722" y2="66071"/>
                        <a14:foregroundMark x1="68722" y1="65625" x2="68722" y2="65625"/>
                        <a14:foregroundMark x1="69163" y1="64732" x2="69163" y2="64732"/>
                        <a14:foregroundMark x1="70925" y1="63393" x2="70925" y2="63393"/>
                        <a14:foregroundMark x1="75330" y1="62500" x2="75330" y2="62500"/>
                        <a14:foregroundMark x1="76652" y1="56250" x2="76652" y2="56250"/>
                        <a14:foregroundMark x1="77533" y1="58036" x2="77533" y2="58036"/>
                        <a14:foregroundMark x1="77533" y1="58036" x2="77533" y2="58036"/>
                        <a14:foregroundMark x1="77533" y1="58036" x2="77533" y2="58036"/>
                        <a14:foregroundMark x1="76211" y1="55804" x2="76211" y2="55804"/>
                        <a14:foregroundMark x1="70925" y1="62500" x2="70925" y2="62500"/>
                        <a14:foregroundMark x1="70925" y1="83482" x2="70925" y2="83482"/>
                        <a14:foregroundMark x1="71366" y1="66071" x2="71366" y2="66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752" y="3120496"/>
            <a:ext cx="485525" cy="479108"/>
          </a:xfrm>
          <a:prstGeom prst="rect">
            <a:avLst/>
          </a:prstGeom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951C01B1-2D14-C859-0E1E-AF19483D542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376" y="2955270"/>
            <a:ext cx="1091350" cy="771536"/>
          </a:xfrm>
          <a:prstGeom prst="rect">
            <a:avLst/>
          </a:prstGeom>
        </p:spPr>
      </p:pic>
      <p:pic>
        <p:nvPicPr>
          <p:cNvPr id="49" name="圖片 48">
            <a:extLst>
              <a:ext uri="{FF2B5EF4-FFF2-40B4-BE49-F238E27FC236}">
                <a16:creationId xmlns:a16="http://schemas.microsoft.com/office/drawing/2014/main" id="{6AE8F0CC-6E1A-2A68-E19E-2A9BE89F038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613" y="2955270"/>
            <a:ext cx="1091350" cy="771536"/>
          </a:xfrm>
          <a:prstGeom prst="rect">
            <a:avLst/>
          </a:prstGeom>
        </p:spPr>
      </p:pic>
      <p:pic>
        <p:nvPicPr>
          <p:cNvPr id="50" name="圖片 49">
            <a:extLst>
              <a:ext uri="{FF2B5EF4-FFF2-40B4-BE49-F238E27FC236}">
                <a16:creationId xmlns:a16="http://schemas.microsoft.com/office/drawing/2014/main" id="{DD65C8FB-0667-E620-F7C4-09A957BD326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607" y="3087707"/>
            <a:ext cx="578812" cy="514846"/>
          </a:xfrm>
          <a:prstGeom prst="rect">
            <a:avLst/>
          </a:prstGeom>
        </p:spPr>
      </p:pic>
      <p:pic>
        <p:nvPicPr>
          <p:cNvPr id="51" name="圖片 50">
            <a:extLst>
              <a:ext uri="{FF2B5EF4-FFF2-40B4-BE49-F238E27FC236}">
                <a16:creationId xmlns:a16="http://schemas.microsoft.com/office/drawing/2014/main" id="{0779B368-8277-B358-F27B-F27B9201256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280" y="2955270"/>
            <a:ext cx="1091350" cy="771536"/>
          </a:xfrm>
          <a:prstGeom prst="rect">
            <a:avLst/>
          </a:prstGeom>
        </p:spPr>
      </p:pic>
      <p:sp>
        <p:nvSpPr>
          <p:cNvPr id="53" name="矩形: 圓角 52">
            <a:extLst>
              <a:ext uri="{FF2B5EF4-FFF2-40B4-BE49-F238E27FC236}">
                <a16:creationId xmlns:a16="http://schemas.microsoft.com/office/drawing/2014/main" id="{96C91838-F4A9-DE17-BF41-B9F7A84132B6}"/>
              </a:ext>
            </a:extLst>
          </p:cNvPr>
          <p:cNvSpPr/>
          <p:nvPr/>
        </p:nvSpPr>
        <p:spPr>
          <a:xfrm>
            <a:off x="78768" y="3642964"/>
            <a:ext cx="1239244" cy="182536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latin typeface="Univers" panose="020B0503020202020204" pitchFamily="34" charset="0"/>
              </a:rPr>
              <a:t>Syllabus</a:t>
            </a:r>
            <a:endParaRPr lang="zh-TW" altLang="en-US" b="1" dirty="0">
              <a:latin typeface="Univers" panose="020B0503020202020204" pitchFamily="34" charset="0"/>
            </a:endParaRPr>
          </a:p>
        </p:txBody>
      </p:sp>
      <p:cxnSp>
        <p:nvCxnSpPr>
          <p:cNvPr id="29" name="直線單箭頭接點 28">
            <a:extLst>
              <a:ext uri="{FF2B5EF4-FFF2-40B4-BE49-F238E27FC236}">
                <a16:creationId xmlns:a16="http://schemas.microsoft.com/office/drawing/2014/main" id="{49411A39-732D-F223-EC27-3B39232158CC}"/>
              </a:ext>
            </a:extLst>
          </p:cNvPr>
          <p:cNvCxnSpPr>
            <a:cxnSpLocks/>
          </p:cNvCxnSpPr>
          <p:nvPr/>
        </p:nvCxnSpPr>
        <p:spPr>
          <a:xfrm>
            <a:off x="1342852" y="4610542"/>
            <a:ext cx="707265" cy="0"/>
          </a:xfrm>
          <a:prstGeom prst="straightConnector1">
            <a:avLst/>
          </a:prstGeom>
          <a:ln w="69850" cmpd="sng">
            <a:solidFill>
              <a:schemeClr val="accent5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87F6D3D0-B2B3-8DCB-880A-931AFA101C68}"/>
              </a:ext>
            </a:extLst>
          </p:cNvPr>
          <p:cNvSpPr txBox="1"/>
          <p:nvPr/>
        </p:nvSpPr>
        <p:spPr>
          <a:xfrm>
            <a:off x="0" y="450154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8435" indent="-178435" algn="ctr"/>
            <a:r>
              <a:rPr lang="en-US" altLang="zh-TW" sz="4000" b="1" kern="100" dirty="0">
                <a:latin typeface="Univers" panose="020B0503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Course Design Structure</a:t>
            </a:r>
            <a:endParaRPr lang="zh-TW" altLang="zh-TW" sz="4000" b="1" kern="100" dirty="0">
              <a:latin typeface="Univers" panose="020B050302020202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pic>
        <p:nvPicPr>
          <p:cNvPr id="55" name="圖片 54">
            <a:extLst>
              <a:ext uri="{FF2B5EF4-FFF2-40B4-BE49-F238E27FC236}">
                <a16:creationId xmlns:a16="http://schemas.microsoft.com/office/drawing/2014/main" id="{C21C4A19-8A6C-B361-B386-D231B57B47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65" b="96748" l="4795" r="95890">
                        <a14:foregroundMark x1="89726" y1="84553" x2="89726" y2="84553"/>
                        <a14:foregroundMark x1="21918" y1="90244" x2="21918" y2="90244"/>
                        <a14:foregroundMark x1="16438" y1="91057" x2="16438" y2="91057"/>
                        <a14:foregroundMark x1="26027" y1="92683" x2="26027" y2="92683"/>
                        <a14:foregroundMark x1="38356" y1="92683" x2="38356" y2="92683"/>
                        <a14:foregroundMark x1="49315" y1="91870" x2="49315" y2="91870"/>
                        <a14:foregroundMark x1="30137" y1="91057" x2="30137" y2="91057"/>
                        <a14:foregroundMark x1="17123" y1="93496" x2="17123" y2="93496"/>
                        <a14:foregroundMark x1="13699" y1="96748" x2="13699" y2="96748"/>
                        <a14:foregroundMark x1="79452" y1="95122" x2="79452" y2="95122"/>
                        <a14:foregroundMark x1="89726" y1="91870" x2="89726" y2="91870"/>
                        <a14:foregroundMark x1="86986" y1="94309" x2="86986" y2="94309"/>
                        <a14:foregroundMark x1="93836" y1="94309" x2="93836" y2="94309"/>
                        <a14:foregroundMark x1="95890" y1="96748" x2="95890" y2="96748"/>
                        <a14:foregroundMark x1="10959" y1="96748" x2="10959" y2="96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08" y="4532481"/>
            <a:ext cx="1056855" cy="890364"/>
          </a:xfrm>
          <a:prstGeom prst="rect">
            <a:avLst/>
          </a:prstGeom>
        </p:spPr>
      </p:pic>
      <p:sp>
        <p:nvSpPr>
          <p:cNvPr id="57" name="矩形: 圓角 56">
            <a:extLst>
              <a:ext uri="{FF2B5EF4-FFF2-40B4-BE49-F238E27FC236}">
                <a16:creationId xmlns:a16="http://schemas.microsoft.com/office/drawing/2014/main" id="{D93FE2FC-CB51-A878-E0D5-890A2CA67929}"/>
              </a:ext>
            </a:extLst>
          </p:cNvPr>
          <p:cNvSpPr/>
          <p:nvPr/>
        </p:nvSpPr>
        <p:spPr>
          <a:xfrm>
            <a:off x="1572155" y="2603972"/>
            <a:ext cx="3374755" cy="3476344"/>
          </a:xfrm>
          <a:prstGeom prst="roundRect">
            <a:avLst/>
          </a:prstGeom>
          <a:noFill/>
          <a:ln w="117475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6879513-B9FD-4CA4-1739-485F28708885}"/>
              </a:ext>
            </a:extLst>
          </p:cNvPr>
          <p:cNvSpPr txBox="1"/>
          <p:nvPr/>
        </p:nvSpPr>
        <p:spPr>
          <a:xfrm>
            <a:off x="1891208" y="1760711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Univers" panose="020B0503020202020204" pitchFamily="34" charset="0"/>
              </a:rPr>
              <a:t>Initial Pledge in Writing</a:t>
            </a:r>
            <a:endParaRPr lang="zh-TW" altLang="en-US" dirty="0">
              <a:latin typeface="Univers" panose="020B0503020202020204" pitchFamily="34" charset="0"/>
            </a:endParaRPr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C889D11B-9F55-C096-F813-23F9033AE742}"/>
              </a:ext>
            </a:extLst>
          </p:cNvPr>
          <p:cNvSpPr txBox="1"/>
          <p:nvPr/>
        </p:nvSpPr>
        <p:spPr>
          <a:xfrm>
            <a:off x="1891208" y="2065605"/>
            <a:ext cx="2591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latin typeface="Univers" panose="020B0503020202020204" pitchFamily="34" charset="0"/>
              </a:rPr>
              <a:t>Mindset</a:t>
            </a:r>
            <a:endParaRPr lang="zh-TW" altLang="en-US" dirty="0">
              <a:latin typeface="Univers" panose="020B0503020202020204" pitchFamily="34" charset="0"/>
            </a:endParaRPr>
          </a:p>
        </p:txBody>
      </p:sp>
      <p:sp>
        <p:nvSpPr>
          <p:cNvPr id="68" name="文字方塊 67">
            <a:extLst>
              <a:ext uri="{FF2B5EF4-FFF2-40B4-BE49-F238E27FC236}">
                <a16:creationId xmlns:a16="http://schemas.microsoft.com/office/drawing/2014/main" id="{8CAE8639-84FB-12C6-2DEE-D98A9C3B329A}"/>
              </a:ext>
            </a:extLst>
          </p:cNvPr>
          <p:cNvSpPr txBox="1"/>
          <p:nvPr/>
        </p:nvSpPr>
        <p:spPr>
          <a:xfrm>
            <a:off x="8732614" y="1784749"/>
            <a:ext cx="3312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latin typeface="Univers" panose="020B0503020202020204" pitchFamily="34" charset="0"/>
              </a:rPr>
              <a:t>Comprehensive </a:t>
            </a:r>
          </a:p>
          <a:p>
            <a:pPr algn="ctr"/>
            <a:r>
              <a:rPr lang="en-US" altLang="zh-TW" dirty="0">
                <a:latin typeface="Univers" panose="020B0503020202020204" pitchFamily="34" charset="0"/>
              </a:rPr>
              <a:t>Reflective Writing</a:t>
            </a:r>
            <a:endParaRPr lang="zh-TW" altLang="en-US" dirty="0">
              <a:latin typeface="Univers" panose="020B0503020202020204" pitchFamily="34" charset="0"/>
            </a:endParaRPr>
          </a:p>
        </p:txBody>
      </p:sp>
      <p:cxnSp>
        <p:nvCxnSpPr>
          <p:cNvPr id="69" name="直線單箭頭接點 68">
            <a:extLst>
              <a:ext uri="{FF2B5EF4-FFF2-40B4-BE49-F238E27FC236}">
                <a16:creationId xmlns:a16="http://schemas.microsoft.com/office/drawing/2014/main" id="{65E06A31-5EBB-1BB6-6B84-230AEBF524CF}"/>
              </a:ext>
            </a:extLst>
          </p:cNvPr>
          <p:cNvCxnSpPr>
            <a:cxnSpLocks/>
          </p:cNvCxnSpPr>
          <p:nvPr/>
        </p:nvCxnSpPr>
        <p:spPr>
          <a:xfrm>
            <a:off x="2152293" y="5838027"/>
            <a:ext cx="9650464" cy="0"/>
          </a:xfrm>
          <a:prstGeom prst="straightConnector1">
            <a:avLst/>
          </a:prstGeom>
          <a:ln w="57150" cmpd="sng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矩形: 圓角 55">
            <a:extLst>
              <a:ext uri="{FF2B5EF4-FFF2-40B4-BE49-F238E27FC236}">
                <a16:creationId xmlns:a16="http://schemas.microsoft.com/office/drawing/2014/main" id="{0E32DE57-3D4E-35F9-C48D-83631827BFC5}"/>
              </a:ext>
            </a:extLst>
          </p:cNvPr>
          <p:cNvSpPr/>
          <p:nvPr/>
        </p:nvSpPr>
        <p:spPr>
          <a:xfrm>
            <a:off x="8622041" y="2603972"/>
            <a:ext cx="3374755" cy="3476344"/>
          </a:xfrm>
          <a:prstGeom prst="roundRect">
            <a:avLst/>
          </a:prstGeom>
          <a:noFill/>
          <a:ln w="117475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0989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矩形 51">
            <a:extLst>
              <a:ext uri="{FF2B5EF4-FFF2-40B4-BE49-F238E27FC236}">
                <a16:creationId xmlns:a16="http://schemas.microsoft.com/office/drawing/2014/main" id="{917CE831-1FE3-95BF-D5A6-3B62A71218E4}"/>
              </a:ext>
            </a:extLst>
          </p:cNvPr>
          <p:cNvSpPr/>
          <p:nvPr/>
        </p:nvSpPr>
        <p:spPr>
          <a:xfrm>
            <a:off x="660400" y="4470399"/>
            <a:ext cx="11431630" cy="1859429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F058E97-04B6-2860-A182-266E957D165F}"/>
              </a:ext>
            </a:extLst>
          </p:cNvPr>
          <p:cNvSpPr/>
          <p:nvPr/>
        </p:nvSpPr>
        <p:spPr>
          <a:xfrm>
            <a:off x="660400" y="2726839"/>
            <a:ext cx="11431630" cy="2095026"/>
          </a:xfrm>
          <a:prstGeom prst="rect">
            <a:avLst/>
          </a:prstGeom>
          <a:solidFill>
            <a:srgbClr val="F6FFE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4FBF709C-5E34-1BD4-6867-CE057F72F91B}"/>
              </a:ext>
            </a:extLst>
          </p:cNvPr>
          <p:cNvGraphicFramePr>
            <a:graphicFrameLocks noGrp="1"/>
          </p:cNvGraphicFramePr>
          <p:nvPr/>
        </p:nvGraphicFramePr>
        <p:xfrm>
          <a:off x="2050117" y="5608840"/>
          <a:ext cx="9763122" cy="13970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399052">
                  <a:extLst>
                    <a:ext uri="{9D8B030D-6E8A-4147-A177-3AD203B41FA5}">
                      <a16:colId xmlns:a16="http://schemas.microsoft.com/office/drawing/2014/main" val="4008935707"/>
                    </a:ext>
                  </a:extLst>
                </a:gridCol>
                <a:gridCol w="449805">
                  <a:extLst>
                    <a:ext uri="{9D8B030D-6E8A-4147-A177-3AD203B41FA5}">
                      <a16:colId xmlns:a16="http://schemas.microsoft.com/office/drawing/2014/main" val="3199161066"/>
                    </a:ext>
                  </a:extLst>
                </a:gridCol>
                <a:gridCol w="656627">
                  <a:extLst>
                    <a:ext uri="{9D8B030D-6E8A-4147-A177-3AD203B41FA5}">
                      <a16:colId xmlns:a16="http://schemas.microsoft.com/office/drawing/2014/main" val="4241021326"/>
                    </a:ext>
                  </a:extLst>
                </a:gridCol>
                <a:gridCol w="499290">
                  <a:extLst>
                    <a:ext uri="{9D8B030D-6E8A-4147-A177-3AD203B41FA5}">
                      <a16:colId xmlns:a16="http://schemas.microsoft.com/office/drawing/2014/main" val="2658707523"/>
                    </a:ext>
                  </a:extLst>
                </a:gridCol>
                <a:gridCol w="463763">
                  <a:extLst>
                    <a:ext uri="{9D8B030D-6E8A-4147-A177-3AD203B41FA5}">
                      <a16:colId xmlns:a16="http://schemas.microsoft.com/office/drawing/2014/main" val="518464997"/>
                    </a:ext>
                  </a:extLst>
                </a:gridCol>
                <a:gridCol w="500559">
                  <a:extLst>
                    <a:ext uri="{9D8B030D-6E8A-4147-A177-3AD203B41FA5}">
                      <a16:colId xmlns:a16="http://schemas.microsoft.com/office/drawing/2014/main" val="1116664772"/>
                    </a:ext>
                  </a:extLst>
                </a:gridCol>
                <a:gridCol w="357814">
                  <a:extLst>
                    <a:ext uri="{9D8B030D-6E8A-4147-A177-3AD203B41FA5}">
                      <a16:colId xmlns:a16="http://schemas.microsoft.com/office/drawing/2014/main" val="3524168835"/>
                    </a:ext>
                  </a:extLst>
                </a:gridCol>
                <a:gridCol w="578593">
                  <a:extLst>
                    <a:ext uri="{9D8B030D-6E8A-4147-A177-3AD203B41FA5}">
                      <a16:colId xmlns:a16="http://schemas.microsoft.com/office/drawing/2014/main" val="2324687196"/>
                    </a:ext>
                  </a:extLst>
                </a:gridCol>
                <a:gridCol w="540528">
                  <a:extLst>
                    <a:ext uri="{9D8B030D-6E8A-4147-A177-3AD203B41FA5}">
                      <a16:colId xmlns:a16="http://schemas.microsoft.com/office/drawing/2014/main" val="2694504851"/>
                    </a:ext>
                  </a:extLst>
                </a:gridCol>
                <a:gridCol w="539259">
                  <a:extLst>
                    <a:ext uri="{9D8B030D-6E8A-4147-A177-3AD203B41FA5}">
                      <a16:colId xmlns:a16="http://schemas.microsoft.com/office/drawing/2014/main" val="1660263526"/>
                    </a:ext>
                  </a:extLst>
                </a:gridCol>
                <a:gridCol w="723241">
                  <a:extLst>
                    <a:ext uri="{9D8B030D-6E8A-4147-A177-3AD203B41FA5}">
                      <a16:colId xmlns:a16="http://schemas.microsoft.com/office/drawing/2014/main" val="3308124730"/>
                    </a:ext>
                  </a:extLst>
                </a:gridCol>
                <a:gridCol w="723241">
                  <a:extLst>
                    <a:ext uri="{9D8B030D-6E8A-4147-A177-3AD203B41FA5}">
                      <a16:colId xmlns:a16="http://schemas.microsoft.com/office/drawing/2014/main" val="3474478822"/>
                    </a:ext>
                  </a:extLst>
                </a:gridCol>
                <a:gridCol w="629347">
                  <a:extLst>
                    <a:ext uri="{9D8B030D-6E8A-4147-A177-3AD203B41FA5}">
                      <a16:colId xmlns:a16="http://schemas.microsoft.com/office/drawing/2014/main" val="1030798507"/>
                    </a:ext>
                  </a:extLst>
                </a:gridCol>
                <a:gridCol w="539893">
                  <a:extLst>
                    <a:ext uri="{9D8B030D-6E8A-4147-A177-3AD203B41FA5}">
                      <a16:colId xmlns:a16="http://schemas.microsoft.com/office/drawing/2014/main" val="1923664346"/>
                    </a:ext>
                  </a:extLst>
                </a:gridCol>
                <a:gridCol w="449805">
                  <a:extLst>
                    <a:ext uri="{9D8B030D-6E8A-4147-A177-3AD203B41FA5}">
                      <a16:colId xmlns:a16="http://schemas.microsoft.com/office/drawing/2014/main" val="4050475772"/>
                    </a:ext>
                  </a:extLst>
                </a:gridCol>
                <a:gridCol w="449171">
                  <a:extLst>
                    <a:ext uri="{9D8B030D-6E8A-4147-A177-3AD203B41FA5}">
                      <a16:colId xmlns:a16="http://schemas.microsoft.com/office/drawing/2014/main" val="1501493048"/>
                    </a:ext>
                  </a:extLst>
                </a:gridCol>
                <a:gridCol w="723241">
                  <a:extLst>
                    <a:ext uri="{9D8B030D-6E8A-4147-A177-3AD203B41FA5}">
                      <a16:colId xmlns:a16="http://schemas.microsoft.com/office/drawing/2014/main" val="2072613941"/>
                    </a:ext>
                  </a:extLst>
                </a:gridCol>
                <a:gridCol w="539893">
                  <a:extLst>
                    <a:ext uri="{9D8B030D-6E8A-4147-A177-3AD203B41FA5}">
                      <a16:colId xmlns:a16="http://schemas.microsoft.com/office/drawing/2014/main" val="146818382"/>
                    </a:ext>
                  </a:extLst>
                </a:gridCol>
              </a:tblGrid>
              <a:tr h="9017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</a:rPr>
                        <a:t>W 1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</a:rPr>
                        <a:t>W 2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</a:rPr>
                        <a:t> W 3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</a:rPr>
                        <a:t>W 4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</a:rPr>
                        <a:t>W 5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</a:rPr>
                        <a:t>W 6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000" kern="100">
                          <a:solidFill>
                            <a:schemeClr val="tx1"/>
                          </a:solidFill>
                          <a:effectLst/>
                        </a:rPr>
                        <a:t>W 7</a:t>
                      </a:r>
                      <a:endParaRPr lang="zh-TW" sz="12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</a:rPr>
                        <a:t>W 8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000" kern="100">
                          <a:solidFill>
                            <a:schemeClr val="tx1"/>
                          </a:solidFill>
                          <a:effectLst/>
                        </a:rPr>
                        <a:t>W 9</a:t>
                      </a:r>
                      <a:endParaRPr lang="zh-TW" sz="12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</a:rPr>
                        <a:t>W 10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</a:rPr>
                        <a:t>W 11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</a:rPr>
                        <a:t>W 12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</a:rPr>
                        <a:t>W 13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</a:rPr>
                        <a:t>W 14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</a:rPr>
                        <a:t>W 15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</a:rPr>
                        <a:t>W 16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</a:rPr>
                        <a:t>W 17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</a:rPr>
                        <a:t>W 18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2778222"/>
                  </a:ext>
                </a:extLst>
              </a:tr>
            </a:tbl>
          </a:graphicData>
        </a:graphic>
      </p:graphicFrame>
      <p:grpSp>
        <p:nvGrpSpPr>
          <p:cNvPr id="5" name="群組 4">
            <a:extLst>
              <a:ext uri="{FF2B5EF4-FFF2-40B4-BE49-F238E27FC236}">
                <a16:creationId xmlns:a16="http://schemas.microsoft.com/office/drawing/2014/main" id="{DF690EF2-CE28-E7BC-9BEB-4019194D9A23}"/>
              </a:ext>
            </a:extLst>
          </p:cNvPr>
          <p:cNvGrpSpPr/>
          <p:nvPr/>
        </p:nvGrpSpPr>
        <p:grpSpPr>
          <a:xfrm>
            <a:off x="2107874" y="4128396"/>
            <a:ext cx="9698368" cy="558165"/>
            <a:chOff x="1213962" y="3993070"/>
            <a:chExt cx="9698368" cy="558165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B901D360-5AE6-592C-FD3D-4F6C8B562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2720" y="3993070"/>
              <a:ext cx="338447" cy="224013"/>
            </a:xfrm>
            <a:prstGeom prst="rect">
              <a:avLst/>
            </a:prstGeom>
            <a:ln w="1270">
              <a:solidFill>
                <a:schemeClr val="bg1">
                  <a:lumMod val="95000"/>
                </a:schemeClr>
              </a:solidFill>
            </a:ln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F920E981-AE8B-A530-4246-C901BD47E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4303" y="4324684"/>
              <a:ext cx="339717" cy="226551"/>
            </a:xfrm>
            <a:prstGeom prst="rect">
              <a:avLst/>
            </a:prstGeom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18BAE575-237E-3B87-ED4E-A35AC213F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0774" y="4141832"/>
              <a:ext cx="338447" cy="224013"/>
            </a:xfrm>
            <a:prstGeom prst="rect">
              <a:avLst/>
            </a:prstGeom>
            <a:ln w="1270">
              <a:solidFill>
                <a:schemeClr val="bg1">
                  <a:lumMod val="95000"/>
                </a:schemeClr>
              </a:solidFill>
            </a:ln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517A629F-BD1A-B726-2D7A-35E06E850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6384" y="4144045"/>
              <a:ext cx="339717" cy="226551"/>
            </a:xfrm>
            <a:prstGeom prst="rect">
              <a:avLst/>
            </a:prstGeom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598C8FF4-838C-4657-EB78-78430EA66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70398" y="3993070"/>
              <a:ext cx="338447" cy="224013"/>
            </a:xfrm>
            <a:prstGeom prst="rect">
              <a:avLst/>
            </a:prstGeom>
            <a:ln w="1270">
              <a:solidFill>
                <a:schemeClr val="bg1">
                  <a:lumMod val="95000"/>
                </a:schemeClr>
              </a:solidFill>
            </a:ln>
          </p:spPr>
        </p:pic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C392AD96-0B10-3DE5-7788-778A20836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72613" y="4324684"/>
              <a:ext cx="339717" cy="226551"/>
            </a:xfrm>
            <a:prstGeom prst="rect">
              <a:avLst/>
            </a:prstGeom>
          </p:spPr>
        </p:pic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6610E226-0F83-B8EC-BC91-FF51A5237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3962" y="3993070"/>
              <a:ext cx="338447" cy="224013"/>
            </a:xfrm>
            <a:prstGeom prst="rect">
              <a:avLst/>
            </a:prstGeom>
            <a:ln w="3175">
              <a:solidFill>
                <a:schemeClr val="bg1">
                  <a:lumMod val="95000"/>
                  <a:alpha val="99000"/>
                </a:schemeClr>
              </a:solidFill>
            </a:ln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E0498BD6-085D-0139-1AF8-DE462576F6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6177" y="4324684"/>
              <a:ext cx="339717" cy="226551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F803A91B-296E-72B6-AC29-E45713C31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7708" y="4141832"/>
              <a:ext cx="338447" cy="224013"/>
            </a:xfrm>
            <a:prstGeom prst="rect">
              <a:avLst/>
            </a:prstGeom>
            <a:ln w="1270">
              <a:solidFill>
                <a:schemeClr val="bg1">
                  <a:lumMod val="95000"/>
                </a:schemeClr>
              </a:solidFill>
            </a:ln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433DB31E-677D-57EA-3F50-D2BA21749C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3319" y="4144045"/>
              <a:ext cx="339717" cy="226551"/>
            </a:xfrm>
            <a:prstGeom prst="rect">
              <a:avLst/>
            </a:prstGeom>
          </p:spPr>
        </p:pic>
        <p:cxnSp>
          <p:nvCxnSpPr>
            <p:cNvPr id="21" name="直線單箭頭接點 20">
              <a:extLst>
                <a:ext uri="{FF2B5EF4-FFF2-40B4-BE49-F238E27FC236}">
                  <a16:creationId xmlns:a16="http://schemas.microsoft.com/office/drawing/2014/main" id="{928E71B5-755E-BB83-7B8E-DB4FAD1805BA}"/>
                </a:ext>
              </a:extLst>
            </p:cNvPr>
            <p:cNvCxnSpPr/>
            <p:nvPr/>
          </p:nvCxnSpPr>
          <p:spPr>
            <a:xfrm>
              <a:off x="3448963" y="4082062"/>
              <a:ext cx="4735664" cy="0"/>
            </a:xfrm>
            <a:prstGeom prst="straightConnector1">
              <a:avLst/>
            </a:prstGeom>
            <a:ln w="19050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2" name="直線單箭頭接點 21">
              <a:extLst>
                <a:ext uri="{FF2B5EF4-FFF2-40B4-BE49-F238E27FC236}">
                  <a16:creationId xmlns:a16="http://schemas.microsoft.com/office/drawing/2014/main" id="{C0944335-D3A9-D5CF-9AC4-AE25554D47F7}"/>
                </a:ext>
              </a:extLst>
            </p:cNvPr>
            <p:cNvCxnSpPr/>
            <p:nvPr/>
          </p:nvCxnSpPr>
          <p:spPr>
            <a:xfrm>
              <a:off x="3448963" y="4475216"/>
              <a:ext cx="4735086" cy="0"/>
            </a:xfrm>
            <a:prstGeom prst="straightConnector1">
              <a:avLst/>
            </a:prstGeom>
            <a:ln w="19050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3" name="直線單箭頭接點 22">
              <a:extLst>
                <a:ext uri="{FF2B5EF4-FFF2-40B4-BE49-F238E27FC236}">
                  <a16:creationId xmlns:a16="http://schemas.microsoft.com/office/drawing/2014/main" id="{40724649-2826-356E-2F10-FD5B51EC228C}"/>
                </a:ext>
              </a:extLst>
            </p:cNvPr>
            <p:cNvCxnSpPr/>
            <p:nvPr/>
          </p:nvCxnSpPr>
          <p:spPr>
            <a:xfrm>
              <a:off x="1662735" y="4082062"/>
              <a:ext cx="359992" cy="0"/>
            </a:xfrm>
            <a:prstGeom prst="straightConnector1">
              <a:avLst/>
            </a:prstGeom>
            <a:ln w="19050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4" name="直線單箭頭接點 23">
              <a:extLst>
                <a:ext uri="{FF2B5EF4-FFF2-40B4-BE49-F238E27FC236}">
                  <a16:creationId xmlns:a16="http://schemas.microsoft.com/office/drawing/2014/main" id="{1F17CC6D-0208-09EE-3B36-6F6A8D64C068}"/>
                </a:ext>
              </a:extLst>
            </p:cNvPr>
            <p:cNvCxnSpPr/>
            <p:nvPr/>
          </p:nvCxnSpPr>
          <p:spPr>
            <a:xfrm>
              <a:off x="1662735" y="4475216"/>
              <a:ext cx="359992" cy="0"/>
            </a:xfrm>
            <a:prstGeom prst="straightConnector1">
              <a:avLst/>
            </a:prstGeom>
            <a:ln w="19050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5" name="直線單箭頭接點 24">
              <a:extLst>
                <a:ext uri="{FF2B5EF4-FFF2-40B4-BE49-F238E27FC236}">
                  <a16:creationId xmlns:a16="http://schemas.microsoft.com/office/drawing/2014/main" id="{120EDA54-7E77-C880-A14E-72D5531F6F43}"/>
                </a:ext>
              </a:extLst>
            </p:cNvPr>
            <p:cNvCxnSpPr/>
            <p:nvPr/>
          </p:nvCxnSpPr>
          <p:spPr>
            <a:xfrm>
              <a:off x="9286103" y="4082062"/>
              <a:ext cx="1198772" cy="0"/>
            </a:xfrm>
            <a:prstGeom prst="straightConnector1">
              <a:avLst/>
            </a:prstGeom>
            <a:ln w="19050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6" name="直線單箭頭接點 25">
              <a:extLst>
                <a:ext uri="{FF2B5EF4-FFF2-40B4-BE49-F238E27FC236}">
                  <a16:creationId xmlns:a16="http://schemas.microsoft.com/office/drawing/2014/main" id="{756C7FB0-BA68-2EFF-1D47-49174954070F}"/>
                </a:ext>
              </a:extLst>
            </p:cNvPr>
            <p:cNvCxnSpPr/>
            <p:nvPr/>
          </p:nvCxnSpPr>
          <p:spPr>
            <a:xfrm>
              <a:off x="9254206" y="4485842"/>
              <a:ext cx="1197582" cy="0"/>
            </a:xfrm>
            <a:prstGeom prst="straightConnector1">
              <a:avLst/>
            </a:prstGeom>
            <a:ln w="19050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5A38EC45-395A-C862-0204-217EC95E7EA4}"/>
              </a:ext>
            </a:extLst>
          </p:cNvPr>
          <p:cNvGrpSpPr/>
          <p:nvPr/>
        </p:nvGrpSpPr>
        <p:grpSpPr>
          <a:xfrm>
            <a:off x="2065487" y="4820632"/>
            <a:ext cx="9848850" cy="647700"/>
            <a:chOff x="1171575" y="4685306"/>
            <a:chExt cx="9848850" cy="647700"/>
          </a:xfrm>
        </p:grpSpPr>
        <p:sp>
          <p:nvSpPr>
            <p:cNvPr id="42" name="矩形: 圓角 41">
              <a:extLst>
                <a:ext uri="{FF2B5EF4-FFF2-40B4-BE49-F238E27FC236}">
                  <a16:creationId xmlns:a16="http://schemas.microsoft.com/office/drawing/2014/main" id="{8392562D-8CBC-BD4E-3677-EA803999BDF0}"/>
                </a:ext>
              </a:extLst>
            </p:cNvPr>
            <p:cNvSpPr/>
            <p:nvPr/>
          </p:nvSpPr>
          <p:spPr>
            <a:xfrm>
              <a:off x="1171575" y="4685306"/>
              <a:ext cx="9848850" cy="6477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>
                <a:latin typeface="Univers" panose="020B0503020202020204" pitchFamily="34" charset="0"/>
              </a:endParaRPr>
            </a:p>
          </p:txBody>
        </p:sp>
        <p:sp>
          <p:nvSpPr>
            <p:cNvPr id="43" name="矩形: 圓角 42">
              <a:extLst>
                <a:ext uri="{FF2B5EF4-FFF2-40B4-BE49-F238E27FC236}">
                  <a16:creationId xmlns:a16="http://schemas.microsoft.com/office/drawing/2014/main" id="{0C86C252-948A-D832-A656-67A26B8B5A72}"/>
                </a:ext>
              </a:extLst>
            </p:cNvPr>
            <p:cNvSpPr/>
            <p:nvPr/>
          </p:nvSpPr>
          <p:spPr>
            <a:xfrm>
              <a:off x="1490552" y="4780955"/>
              <a:ext cx="2306471" cy="427157"/>
            </a:xfrm>
            <a:prstGeom prst="roundRect">
              <a:avLst/>
            </a:prstGeom>
            <a:solidFill>
              <a:srgbClr val="DDFFFF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200" kern="100" dirty="0">
                  <a:effectLst/>
                  <a:latin typeface="Univers" panose="020B0503020202020204" pitchFamily="34" charset="0"/>
                  <a:ea typeface="華康中特圓體" panose="020F0809000000000000" pitchFamily="49" charset="-120"/>
                  <a:cs typeface="Times New Roman" panose="02020603050405020304" pitchFamily="18" charset="0"/>
                </a:rPr>
                <a:t>Initial Stage</a:t>
              </a:r>
              <a:endParaRPr lang="zh-TW" sz="1200" kern="100" dirty="0">
                <a:effectLst/>
                <a:latin typeface="Univers" panose="020B0503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44" name="矩形: 圓角 43">
              <a:extLst>
                <a:ext uri="{FF2B5EF4-FFF2-40B4-BE49-F238E27FC236}">
                  <a16:creationId xmlns:a16="http://schemas.microsoft.com/office/drawing/2014/main" id="{62561B85-072F-80A4-9661-432F9671155A}"/>
                </a:ext>
              </a:extLst>
            </p:cNvPr>
            <p:cNvSpPr/>
            <p:nvPr/>
          </p:nvSpPr>
          <p:spPr>
            <a:xfrm>
              <a:off x="4818542" y="4780955"/>
              <a:ext cx="2306320" cy="427157"/>
            </a:xfrm>
            <a:prstGeom prst="roundRect">
              <a:avLst/>
            </a:prstGeom>
            <a:solidFill>
              <a:srgbClr val="AEFCF5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200" kern="100" dirty="0">
                  <a:effectLst/>
                  <a:latin typeface="Univers" panose="020B0503020202020204" pitchFamily="34" charset="0"/>
                  <a:ea typeface="華康中特圓體" panose="020F0809000000000000" pitchFamily="49" charset="-120"/>
                  <a:cs typeface="Times New Roman" panose="02020603050405020304" pitchFamily="18" charset="0"/>
                </a:rPr>
                <a:t>Middle Stage</a:t>
              </a:r>
              <a:endParaRPr lang="zh-TW" sz="1200" kern="100" dirty="0">
                <a:effectLst/>
                <a:latin typeface="Univers" panose="020B0503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45" name="矩形: 圓角 44">
              <a:extLst>
                <a:ext uri="{FF2B5EF4-FFF2-40B4-BE49-F238E27FC236}">
                  <a16:creationId xmlns:a16="http://schemas.microsoft.com/office/drawing/2014/main" id="{F0FD550E-8A90-5D05-E962-29FC2C245A12}"/>
                </a:ext>
              </a:extLst>
            </p:cNvPr>
            <p:cNvSpPr/>
            <p:nvPr/>
          </p:nvSpPr>
          <p:spPr>
            <a:xfrm>
              <a:off x="8167798" y="4780955"/>
              <a:ext cx="2306471" cy="427157"/>
            </a:xfrm>
            <a:prstGeom prst="roundRect">
              <a:avLst/>
            </a:prstGeom>
            <a:solidFill>
              <a:srgbClr val="21F7E3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200" kern="100">
                  <a:effectLst/>
                  <a:latin typeface="Univers" panose="020B0503020202020204" pitchFamily="34" charset="0"/>
                  <a:ea typeface="華康中特圓體" panose="020F0809000000000000" pitchFamily="49" charset="-120"/>
                  <a:cs typeface="Times New Roman" panose="02020603050405020304" pitchFamily="18" charset="0"/>
                </a:rPr>
                <a:t>Final Stage</a:t>
              </a:r>
              <a:endParaRPr lang="zh-TW" sz="1200" kern="100">
                <a:effectLst/>
                <a:latin typeface="Univers" panose="020B0503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46" name="箭號: 向右 45">
              <a:extLst>
                <a:ext uri="{FF2B5EF4-FFF2-40B4-BE49-F238E27FC236}">
                  <a16:creationId xmlns:a16="http://schemas.microsoft.com/office/drawing/2014/main" id="{A6BFE0E3-58E8-3A69-57EF-1D7F31B97C4F}"/>
                </a:ext>
              </a:extLst>
            </p:cNvPr>
            <p:cNvSpPr/>
            <p:nvPr/>
          </p:nvSpPr>
          <p:spPr>
            <a:xfrm>
              <a:off x="4052998" y="4791583"/>
              <a:ext cx="627427" cy="450168"/>
            </a:xfrm>
            <a:prstGeom prst="rightArrow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>
                <a:latin typeface="Univers" panose="020B0503020202020204" pitchFamily="34" charset="0"/>
              </a:endParaRPr>
            </a:p>
          </p:txBody>
        </p:sp>
        <p:sp>
          <p:nvSpPr>
            <p:cNvPr id="47" name="箭號: 向右 46">
              <a:extLst>
                <a:ext uri="{FF2B5EF4-FFF2-40B4-BE49-F238E27FC236}">
                  <a16:creationId xmlns:a16="http://schemas.microsoft.com/office/drawing/2014/main" id="{2CE7801D-6F51-9989-2545-2E05CD0C16C7}"/>
                </a:ext>
              </a:extLst>
            </p:cNvPr>
            <p:cNvSpPr/>
            <p:nvPr/>
          </p:nvSpPr>
          <p:spPr>
            <a:xfrm>
              <a:off x="7391621" y="4791583"/>
              <a:ext cx="627427" cy="450168"/>
            </a:xfrm>
            <a:prstGeom prst="rightArrow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>
                <a:latin typeface="Univers" panose="020B0503020202020204" pitchFamily="34" charset="0"/>
              </a:endParaRPr>
            </a:p>
          </p:txBody>
        </p:sp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2A4A0724-E1AD-C851-A6C0-55C01B718662}"/>
              </a:ext>
            </a:extLst>
          </p:cNvPr>
          <p:cNvGrpSpPr/>
          <p:nvPr/>
        </p:nvGrpSpPr>
        <p:grpSpPr>
          <a:xfrm>
            <a:off x="1858622" y="3642964"/>
            <a:ext cx="10219358" cy="248917"/>
            <a:chOff x="990110" y="3507638"/>
            <a:chExt cx="10219358" cy="248917"/>
          </a:xfrm>
        </p:grpSpPr>
        <p:sp>
          <p:nvSpPr>
            <p:cNvPr id="62" name="文字方塊 2">
              <a:extLst>
                <a:ext uri="{FF2B5EF4-FFF2-40B4-BE49-F238E27FC236}">
                  <a16:creationId xmlns:a16="http://schemas.microsoft.com/office/drawing/2014/main" id="{A041DE5D-DAE9-B68C-0496-F09330B696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5580" y="3507638"/>
              <a:ext cx="4606284" cy="24890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ts val="1100"/>
                </a:lnSpc>
              </a:pPr>
              <a:r>
                <a:rPr lang="en-US" sz="1400" b="1" kern="100" dirty="0">
                  <a:solidFill>
                    <a:srgbClr val="2000F8"/>
                  </a:solidFill>
                  <a:effectLst/>
                  <a:latin typeface="Univers" panose="020B050302020202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Writing &amp; Sharing</a:t>
              </a:r>
              <a:endParaRPr lang="zh-TW" sz="1200" kern="100" dirty="0">
                <a:effectLst/>
                <a:latin typeface="Univers" panose="020B0503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63" name="文字方塊 2">
              <a:extLst>
                <a:ext uri="{FF2B5EF4-FFF2-40B4-BE49-F238E27FC236}">
                  <a16:creationId xmlns:a16="http://schemas.microsoft.com/office/drawing/2014/main" id="{99277E49-FD30-05FB-610C-1291A6FAD2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8633" y="3507638"/>
              <a:ext cx="1060610" cy="219682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ts val="1200"/>
                </a:lnSpc>
              </a:pPr>
              <a:r>
                <a:rPr lang="en-US" sz="1400" b="1" kern="100" dirty="0">
                  <a:solidFill>
                    <a:srgbClr val="2000F8"/>
                  </a:solidFill>
                  <a:effectLst/>
                  <a:latin typeface="Univers" panose="020B050302020202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Saying Hi</a:t>
              </a:r>
              <a:endParaRPr lang="zh-TW" sz="1200" kern="100" dirty="0">
                <a:effectLst/>
                <a:latin typeface="Univers" panose="020B0503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64" name="文字方塊 2">
              <a:extLst>
                <a:ext uri="{FF2B5EF4-FFF2-40B4-BE49-F238E27FC236}">
                  <a16:creationId xmlns:a16="http://schemas.microsoft.com/office/drawing/2014/main" id="{991836F9-4C76-7CB6-2BCA-21281BB924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0110" y="3507638"/>
              <a:ext cx="930089" cy="248915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ts val="1100"/>
                </a:lnSpc>
              </a:pPr>
              <a:r>
                <a:rPr lang="en-US" sz="1400" b="1" kern="100" dirty="0">
                  <a:solidFill>
                    <a:srgbClr val="2000F8"/>
                  </a:solidFill>
                  <a:effectLst/>
                  <a:latin typeface="Univers" panose="020B050302020202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Pledge</a:t>
              </a:r>
              <a:endParaRPr lang="zh-TW" sz="1200" kern="100" dirty="0">
                <a:effectLst/>
                <a:latin typeface="Univers" panose="020B0503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65" name="文字方塊 2">
              <a:extLst>
                <a:ext uri="{FF2B5EF4-FFF2-40B4-BE49-F238E27FC236}">
                  <a16:creationId xmlns:a16="http://schemas.microsoft.com/office/drawing/2014/main" id="{66327455-B71A-BB98-0165-C1ECA8D3E3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17084" y="3507638"/>
              <a:ext cx="2370592" cy="248917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ts val="1100"/>
                </a:lnSpc>
              </a:pPr>
              <a:r>
                <a:rPr lang="en-US" sz="1400" b="1" kern="100" dirty="0">
                  <a:solidFill>
                    <a:srgbClr val="2000F8"/>
                  </a:solidFill>
                  <a:effectLst/>
                  <a:latin typeface="Univers" panose="020B050302020202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Collaborative Learning</a:t>
              </a:r>
              <a:endParaRPr lang="zh-TW" sz="1200" kern="100" dirty="0">
                <a:effectLst/>
                <a:latin typeface="Univers" panose="020B0503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66" name="文字方塊 2">
              <a:extLst>
                <a:ext uri="{FF2B5EF4-FFF2-40B4-BE49-F238E27FC236}">
                  <a16:creationId xmlns:a16="http://schemas.microsoft.com/office/drawing/2014/main" id="{A797D160-4D47-6D0D-DF69-58D1555F1B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34013" y="3507638"/>
              <a:ext cx="1075455" cy="23591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ts val="1200"/>
                </a:lnSpc>
              </a:pPr>
              <a:r>
                <a:rPr lang="en-US" sz="1400" b="1" kern="100" dirty="0">
                  <a:solidFill>
                    <a:srgbClr val="2000F8"/>
                  </a:solidFill>
                  <a:effectLst/>
                  <a:latin typeface="Univers" panose="020B050302020202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Reflection</a:t>
              </a:r>
              <a:endParaRPr lang="zh-TW" sz="1200" kern="100" dirty="0">
                <a:effectLst/>
                <a:latin typeface="Univers" panose="020B0503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</p:grpSp>
      <p:pic>
        <p:nvPicPr>
          <p:cNvPr id="39" name="圖片 38">
            <a:extLst>
              <a:ext uri="{FF2B5EF4-FFF2-40B4-BE49-F238E27FC236}">
                <a16:creationId xmlns:a16="http://schemas.microsoft.com/office/drawing/2014/main" id="{51A27A6F-1004-F719-01A8-9965BFDA640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789" y="2955270"/>
            <a:ext cx="1091350" cy="771536"/>
          </a:xfrm>
          <a:prstGeom prst="rect">
            <a:avLst/>
          </a:prstGeom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4F411B98-B938-B7D7-A516-887D4A23525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93" b="94196" l="9692" r="89868">
                        <a14:foregroundMark x1="52863" y1="8036" x2="52863" y2="8036"/>
                        <a14:foregroundMark x1="51101" y1="4911" x2="51101" y2="4911"/>
                        <a14:foregroundMark x1="58150" y1="6250" x2="58150" y2="6250"/>
                        <a14:foregroundMark x1="41410" y1="1339" x2="41410" y2="1339"/>
                        <a14:foregroundMark x1="68722" y1="62054" x2="68722" y2="62054"/>
                        <a14:foregroundMark x1="15419" y1="76339" x2="15419" y2="76339"/>
                        <a14:foregroundMark x1="16740" y1="82589" x2="16740" y2="82589"/>
                        <a14:foregroundMark x1="16300" y1="79464" x2="16300" y2="79464"/>
                        <a14:foregroundMark x1="15419" y1="79464" x2="15419" y2="79464"/>
                        <a14:foregroundMark x1="15419" y1="79464" x2="15419" y2="79464"/>
                        <a14:foregroundMark x1="14978" y1="84821" x2="14978" y2="84821"/>
                        <a14:foregroundMark x1="20264" y1="75893" x2="20264" y2="75893"/>
                        <a14:foregroundMark x1="18943" y1="83036" x2="18943" y2="83036"/>
                        <a14:foregroundMark x1="15419" y1="87946" x2="15419" y2="87946"/>
                        <a14:foregroundMark x1="22907" y1="83482" x2="22907" y2="83482"/>
                        <a14:foregroundMark x1="26432" y1="79464" x2="26432" y2="79464"/>
                        <a14:foregroundMark x1="27313" y1="76786" x2="26432" y2="76786"/>
                        <a14:foregroundMark x1="26872" y1="83036" x2="26872" y2="83036"/>
                        <a14:foregroundMark x1="26872" y1="85268" x2="26872" y2="85268"/>
                        <a14:foregroundMark x1="31718" y1="80804" x2="31718" y2="80804"/>
                        <a14:foregroundMark x1="31278" y1="83036" x2="31278" y2="83036"/>
                        <a14:foregroundMark x1="31278" y1="85268" x2="31278" y2="85268"/>
                        <a14:foregroundMark x1="31278" y1="75893" x2="31278" y2="75893"/>
                        <a14:foregroundMark x1="35683" y1="80804" x2="35683" y2="80804"/>
                        <a14:foregroundMark x1="36564" y1="79911" x2="36564" y2="79911"/>
                        <a14:foregroundMark x1="36123" y1="82589" x2="36123" y2="82589"/>
                        <a14:foregroundMark x1="36123" y1="86161" x2="36123" y2="86161"/>
                        <a14:foregroundMark x1="35683" y1="89286" x2="35683" y2="89286"/>
                        <a14:foregroundMark x1="36123" y1="92411" x2="36123" y2="92411"/>
                        <a14:foregroundMark x1="39648" y1="89732" x2="39648" y2="89732"/>
                        <a14:foregroundMark x1="42291" y1="88839" x2="42291" y2="88839"/>
                        <a14:foregroundMark x1="44934" y1="87500" x2="44934" y2="87500"/>
                        <a14:foregroundMark x1="44934" y1="84375" x2="44934" y2="84375"/>
                        <a14:foregroundMark x1="48458" y1="83929" x2="48458" y2="83929"/>
                        <a14:foregroundMark x1="49339" y1="87946" x2="49339" y2="87946"/>
                        <a14:foregroundMark x1="52423" y1="89732" x2="52423" y2="89732"/>
                        <a14:foregroundMark x1="57709" y1="88393" x2="57709" y2="88393"/>
                        <a14:foregroundMark x1="54626" y1="89286" x2="54626" y2="89286"/>
                        <a14:foregroundMark x1="58590" y1="85268" x2="58590" y2="85268"/>
                        <a14:foregroundMark x1="56828" y1="81250" x2="56828" y2="81250"/>
                        <a14:foregroundMark x1="51101" y1="94196" x2="51101" y2="94196"/>
                        <a14:foregroundMark x1="62115" y1="80804" x2="62115" y2="80804"/>
                        <a14:foregroundMark x1="70925" y1="76786" x2="70925" y2="76786"/>
                        <a14:foregroundMark x1="71366" y1="81250" x2="71366" y2="81250"/>
                        <a14:foregroundMark x1="75330" y1="81250" x2="75330" y2="81250"/>
                        <a14:foregroundMark x1="78855" y1="79464" x2="78855" y2="79464"/>
                        <a14:foregroundMark x1="83700" y1="79911" x2="83700" y2="79911"/>
                        <a14:foregroundMark x1="68722" y1="66071" x2="68722" y2="66071"/>
                        <a14:foregroundMark x1="68722" y1="65625" x2="68722" y2="65625"/>
                        <a14:foregroundMark x1="69163" y1="64732" x2="69163" y2="64732"/>
                        <a14:foregroundMark x1="70925" y1="63393" x2="70925" y2="63393"/>
                        <a14:foregroundMark x1="75330" y1="62500" x2="75330" y2="62500"/>
                        <a14:foregroundMark x1="76652" y1="56250" x2="76652" y2="56250"/>
                        <a14:foregroundMark x1="77533" y1="58036" x2="77533" y2="58036"/>
                        <a14:foregroundMark x1="77533" y1="58036" x2="77533" y2="58036"/>
                        <a14:foregroundMark x1="77533" y1="58036" x2="77533" y2="58036"/>
                        <a14:foregroundMark x1="76211" y1="55804" x2="76211" y2="55804"/>
                        <a14:foregroundMark x1="70925" y1="62500" x2="70925" y2="62500"/>
                        <a14:foregroundMark x1="70925" y1="83482" x2="70925" y2="83482"/>
                        <a14:foregroundMark x1="71366" y1="66071" x2="71366" y2="66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752" y="3120496"/>
            <a:ext cx="485525" cy="479108"/>
          </a:xfrm>
          <a:prstGeom prst="rect">
            <a:avLst/>
          </a:prstGeom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951C01B1-2D14-C859-0E1E-AF19483D542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376" y="2955270"/>
            <a:ext cx="1091350" cy="771536"/>
          </a:xfrm>
          <a:prstGeom prst="rect">
            <a:avLst/>
          </a:prstGeom>
        </p:spPr>
      </p:pic>
      <p:pic>
        <p:nvPicPr>
          <p:cNvPr id="49" name="圖片 48">
            <a:extLst>
              <a:ext uri="{FF2B5EF4-FFF2-40B4-BE49-F238E27FC236}">
                <a16:creationId xmlns:a16="http://schemas.microsoft.com/office/drawing/2014/main" id="{6AE8F0CC-6E1A-2A68-E19E-2A9BE89F038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613" y="2955270"/>
            <a:ext cx="1091350" cy="771536"/>
          </a:xfrm>
          <a:prstGeom prst="rect">
            <a:avLst/>
          </a:prstGeom>
        </p:spPr>
      </p:pic>
      <p:pic>
        <p:nvPicPr>
          <p:cNvPr id="50" name="圖片 49">
            <a:extLst>
              <a:ext uri="{FF2B5EF4-FFF2-40B4-BE49-F238E27FC236}">
                <a16:creationId xmlns:a16="http://schemas.microsoft.com/office/drawing/2014/main" id="{DD65C8FB-0667-E620-F7C4-09A957BD326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607" y="3087707"/>
            <a:ext cx="578812" cy="514846"/>
          </a:xfrm>
          <a:prstGeom prst="rect">
            <a:avLst/>
          </a:prstGeom>
        </p:spPr>
      </p:pic>
      <p:pic>
        <p:nvPicPr>
          <p:cNvPr id="51" name="圖片 50">
            <a:extLst>
              <a:ext uri="{FF2B5EF4-FFF2-40B4-BE49-F238E27FC236}">
                <a16:creationId xmlns:a16="http://schemas.microsoft.com/office/drawing/2014/main" id="{0779B368-8277-B358-F27B-F27B9201256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280" y="2955270"/>
            <a:ext cx="1091350" cy="771536"/>
          </a:xfrm>
          <a:prstGeom prst="rect">
            <a:avLst/>
          </a:prstGeom>
        </p:spPr>
      </p:pic>
      <p:sp>
        <p:nvSpPr>
          <p:cNvPr id="53" name="矩形: 圓角 52">
            <a:extLst>
              <a:ext uri="{FF2B5EF4-FFF2-40B4-BE49-F238E27FC236}">
                <a16:creationId xmlns:a16="http://schemas.microsoft.com/office/drawing/2014/main" id="{96C91838-F4A9-DE17-BF41-B9F7A84132B6}"/>
              </a:ext>
            </a:extLst>
          </p:cNvPr>
          <p:cNvSpPr/>
          <p:nvPr/>
        </p:nvSpPr>
        <p:spPr>
          <a:xfrm>
            <a:off x="78768" y="3642964"/>
            <a:ext cx="1239244" cy="182536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latin typeface="Univers" panose="020B0503020202020204" pitchFamily="34" charset="0"/>
              </a:rPr>
              <a:t>Syllabus</a:t>
            </a:r>
            <a:endParaRPr lang="zh-TW" altLang="en-US" b="1" dirty="0">
              <a:latin typeface="Univers" panose="020B0503020202020204" pitchFamily="34" charset="0"/>
            </a:endParaRPr>
          </a:p>
        </p:txBody>
      </p:sp>
      <p:cxnSp>
        <p:nvCxnSpPr>
          <p:cNvPr id="29" name="直線單箭頭接點 28">
            <a:extLst>
              <a:ext uri="{FF2B5EF4-FFF2-40B4-BE49-F238E27FC236}">
                <a16:creationId xmlns:a16="http://schemas.microsoft.com/office/drawing/2014/main" id="{49411A39-732D-F223-EC27-3B39232158CC}"/>
              </a:ext>
            </a:extLst>
          </p:cNvPr>
          <p:cNvCxnSpPr>
            <a:cxnSpLocks/>
          </p:cNvCxnSpPr>
          <p:nvPr/>
        </p:nvCxnSpPr>
        <p:spPr>
          <a:xfrm>
            <a:off x="1342852" y="4610542"/>
            <a:ext cx="707265" cy="0"/>
          </a:xfrm>
          <a:prstGeom prst="straightConnector1">
            <a:avLst/>
          </a:prstGeom>
          <a:ln w="69850" cmpd="sng">
            <a:solidFill>
              <a:schemeClr val="accent5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87F6D3D0-B2B3-8DCB-880A-931AFA101C68}"/>
              </a:ext>
            </a:extLst>
          </p:cNvPr>
          <p:cNvSpPr txBox="1"/>
          <p:nvPr/>
        </p:nvSpPr>
        <p:spPr>
          <a:xfrm>
            <a:off x="0" y="450154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8435" indent="-178435" algn="ctr"/>
            <a:r>
              <a:rPr lang="en-US" altLang="zh-TW" sz="4000" b="1" kern="100" dirty="0">
                <a:latin typeface="Univers" panose="020B0503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Course Design Structure</a:t>
            </a:r>
            <a:endParaRPr lang="zh-TW" altLang="zh-TW" sz="4000" b="1" kern="100" dirty="0">
              <a:latin typeface="Univers" panose="020B050302020202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57" name="矩形: 圓角 56">
            <a:extLst>
              <a:ext uri="{FF2B5EF4-FFF2-40B4-BE49-F238E27FC236}">
                <a16:creationId xmlns:a16="http://schemas.microsoft.com/office/drawing/2014/main" id="{D93FE2FC-CB51-A878-E0D5-890A2CA67929}"/>
              </a:ext>
            </a:extLst>
          </p:cNvPr>
          <p:cNvSpPr/>
          <p:nvPr/>
        </p:nvSpPr>
        <p:spPr>
          <a:xfrm>
            <a:off x="1572155" y="2603972"/>
            <a:ext cx="3374755" cy="3476344"/>
          </a:xfrm>
          <a:prstGeom prst="roundRect">
            <a:avLst/>
          </a:prstGeom>
          <a:noFill/>
          <a:ln w="111125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6879513-B9FD-4CA4-1739-485F28708885}"/>
              </a:ext>
            </a:extLst>
          </p:cNvPr>
          <p:cNvSpPr txBox="1"/>
          <p:nvPr/>
        </p:nvSpPr>
        <p:spPr>
          <a:xfrm>
            <a:off x="1891208" y="1760711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Univers" panose="020B0503020202020204" pitchFamily="34" charset="0"/>
              </a:rPr>
              <a:t>Initial Pledge in Writing</a:t>
            </a:r>
            <a:endParaRPr lang="zh-TW" altLang="en-US" dirty="0">
              <a:latin typeface="Univers" panose="020B0503020202020204" pitchFamily="34" charset="0"/>
            </a:endParaRPr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C889D11B-9F55-C096-F813-23F9033AE742}"/>
              </a:ext>
            </a:extLst>
          </p:cNvPr>
          <p:cNvSpPr txBox="1"/>
          <p:nvPr/>
        </p:nvSpPr>
        <p:spPr>
          <a:xfrm>
            <a:off x="1891208" y="2065605"/>
            <a:ext cx="2591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latin typeface="Univers" panose="020B0503020202020204" pitchFamily="34" charset="0"/>
              </a:rPr>
              <a:t>Mindset</a:t>
            </a:r>
            <a:endParaRPr lang="zh-TW" altLang="en-US" dirty="0">
              <a:latin typeface="Univers" panose="020B0503020202020204" pitchFamily="34" charset="0"/>
            </a:endParaRPr>
          </a:p>
        </p:txBody>
      </p:sp>
      <p:sp>
        <p:nvSpPr>
          <p:cNvPr id="67" name="矩形: 圓角 66">
            <a:extLst>
              <a:ext uri="{FF2B5EF4-FFF2-40B4-BE49-F238E27FC236}">
                <a16:creationId xmlns:a16="http://schemas.microsoft.com/office/drawing/2014/main" id="{B297EA83-703C-5EAE-F617-BF377713B033}"/>
              </a:ext>
            </a:extLst>
          </p:cNvPr>
          <p:cNvSpPr/>
          <p:nvPr/>
        </p:nvSpPr>
        <p:spPr>
          <a:xfrm>
            <a:off x="8670029" y="2603972"/>
            <a:ext cx="3374755" cy="3476344"/>
          </a:xfrm>
          <a:prstGeom prst="roundRect">
            <a:avLst/>
          </a:prstGeom>
          <a:noFill/>
          <a:ln w="762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8" name="文字方塊 67">
            <a:extLst>
              <a:ext uri="{FF2B5EF4-FFF2-40B4-BE49-F238E27FC236}">
                <a16:creationId xmlns:a16="http://schemas.microsoft.com/office/drawing/2014/main" id="{8CAE8639-84FB-12C6-2DEE-D98A9C3B329A}"/>
              </a:ext>
            </a:extLst>
          </p:cNvPr>
          <p:cNvSpPr txBox="1"/>
          <p:nvPr/>
        </p:nvSpPr>
        <p:spPr>
          <a:xfrm>
            <a:off x="8732614" y="1784749"/>
            <a:ext cx="3312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latin typeface="Univers" panose="020B0503020202020204" pitchFamily="34" charset="0"/>
              </a:rPr>
              <a:t>Comprehensive </a:t>
            </a:r>
          </a:p>
          <a:p>
            <a:pPr algn="ctr"/>
            <a:r>
              <a:rPr lang="en-US" altLang="zh-TW" dirty="0">
                <a:latin typeface="Univers" panose="020B0503020202020204" pitchFamily="34" charset="0"/>
              </a:rPr>
              <a:t>Reflective Writing</a:t>
            </a:r>
            <a:endParaRPr lang="zh-TW" altLang="en-US" dirty="0">
              <a:latin typeface="Univers" panose="020B0503020202020204" pitchFamily="34" charset="0"/>
            </a:endParaRPr>
          </a:p>
        </p:txBody>
      </p:sp>
      <p:cxnSp>
        <p:nvCxnSpPr>
          <p:cNvPr id="69" name="直線單箭頭接點 68">
            <a:extLst>
              <a:ext uri="{FF2B5EF4-FFF2-40B4-BE49-F238E27FC236}">
                <a16:creationId xmlns:a16="http://schemas.microsoft.com/office/drawing/2014/main" id="{65E06A31-5EBB-1BB6-6B84-230AEBF524CF}"/>
              </a:ext>
            </a:extLst>
          </p:cNvPr>
          <p:cNvCxnSpPr>
            <a:cxnSpLocks/>
          </p:cNvCxnSpPr>
          <p:nvPr/>
        </p:nvCxnSpPr>
        <p:spPr>
          <a:xfrm>
            <a:off x="2152293" y="5838027"/>
            <a:ext cx="9428775" cy="102042"/>
          </a:xfrm>
          <a:prstGeom prst="straightConnector1">
            <a:avLst/>
          </a:prstGeom>
          <a:ln w="57150" cmpd="sng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568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16"/>
    </mc:Choice>
    <mc:Fallback xmlns="">
      <p:transition spd="slow" advTm="15116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圖片 78">
            <a:extLst>
              <a:ext uri="{FF2B5EF4-FFF2-40B4-BE49-F238E27FC236}">
                <a16:creationId xmlns:a16="http://schemas.microsoft.com/office/drawing/2014/main" id="{0C93BAC9-C44B-B8DF-F0E4-1A523F7D0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9" y="169717"/>
            <a:ext cx="4997269" cy="1615117"/>
          </a:xfrm>
          <a:prstGeom prst="rect">
            <a:avLst/>
          </a:prstGeom>
        </p:spPr>
      </p:pic>
      <p:sp>
        <p:nvSpPr>
          <p:cNvPr id="54" name="文字方塊 53">
            <a:extLst>
              <a:ext uri="{FF2B5EF4-FFF2-40B4-BE49-F238E27FC236}">
                <a16:creationId xmlns:a16="http://schemas.microsoft.com/office/drawing/2014/main" id="{87F6D3D0-B2B3-8DCB-880A-931AFA101C68}"/>
              </a:ext>
            </a:extLst>
          </p:cNvPr>
          <p:cNvSpPr txBox="1"/>
          <p:nvPr/>
        </p:nvSpPr>
        <p:spPr>
          <a:xfrm>
            <a:off x="0" y="450154"/>
            <a:ext cx="41275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8435" indent="-178435" algn="ctr"/>
            <a:r>
              <a:rPr lang="en-US" altLang="zh-TW" sz="4400" b="1" kern="100" dirty="0">
                <a:latin typeface="Univers" panose="020B0503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Comparison</a:t>
            </a:r>
            <a:endParaRPr lang="zh-TW" altLang="zh-TW" sz="4400" b="1" kern="100" dirty="0">
              <a:latin typeface="Univers" panose="020B050302020202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57" name="矩形: 圓角 56">
            <a:extLst>
              <a:ext uri="{FF2B5EF4-FFF2-40B4-BE49-F238E27FC236}">
                <a16:creationId xmlns:a16="http://schemas.microsoft.com/office/drawing/2014/main" id="{D93FE2FC-CB51-A878-E0D5-890A2CA67929}"/>
              </a:ext>
            </a:extLst>
          </p:cNvPr>
          <p:cNvSpPr/>
          <p:nvPr/>
        </p:nvSpPr>
        <p:spPr>
          <a:xfrm>
            <a:off x="355601" y="2603972"/>
            <a:ext cx="5676900" cy="3476344"/>
          </a:xfrm>
          <a:prstGeom prst="roundRect">
            <a:avLst/>
          </a:prstGeom>
          <a:solidFill>
            <a:srgbClr val="EBF7FF"/>
          </a:solidFill>
          <a:ln w="127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6879513-B9FD-4CA4-1739-485F28708885}"/>
              </a:ext>
            </a:extLst>
          </p:cNvPr>
          <p:cNvSpPr txBox="1"/>
          <p:nvPr/>
        </p:nvSpPr>
        <p:spPr>
          <a:xfrm>
            <a:off x="355600" y="1650173"/>
            <a:ext cx="11836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>
                <a:latin typeface="Univers" panose="020B0503020202020204" pitchFamily="34" charset="0"/>
              </a:rPr>
              <a:t>Initial Pledge </a:t>
            </a:r>
            <a:r>
              <a:rPr lang="en-US" altLang="zh-TW" sz="3200" dirty="0">
                <a:latin typeface="Univers" panose="020B0503020202020204" pitchFamily="34" charset="0"/>
                <a:sym typeface="Wingdings" panose="05000000000000000000" pitchFamily="2" charset="2"/>
              </a:rPr>
              <a:t>&lt;-----&gt; Reflective Writing</a:t>
            </a:r>
            <a:endParaRPr lang="zh-TW" altLang="en-US" sz="3200" dirty="0">
              <a:latin typeface="Univers" panose="020B0503020202020204" pitchFamily="34" charset="0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9672183F-F388-837F-8413-80BC8AD320A3}"/>
              </a:ext>
            </a:extLst>
          </p:cNvPr>
          <p:cNvSpPr txBox="1"/>
          <p:nvPr/>
        </p:nvSpPr>
        <p:spPr>
          <a:xfrm>
            <a:off x="736600" y="2787134"/>
            <a:ext cx="2380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u="sng" dirty="0">
                <a:latin typeface="Univers" panose="020B0503020202020204" pitchFamily="34" charset="0"/>
              </a:rPr>
              <a:t>Initial Pledge</a:t>
            </a:r>
            <a:endParaRPr lang="zh-TW" altLang="en-US" sz="2800" u="sng" dirty="0">
              <a:latin typeface="Univers" panose="020B0503020202020204" pitchFamily="34" charset="0"/>
            </a:endParaRPr>
          </a:p>
        </p:txBody>
      </p:sp>
      <p:sp>
        <p:nvSpPr>
          <p:cNvPr id="75" name="文字方塊 74">
            <a:extLst>
              <a:ext uri="{FF2B5EF4-FFF2-40B4-BE49-F238E27FC236}">
                <a16:creationId xmlns:a16="http://schemas.microsoft.com/office/drawing/2014/main" id="{90AAD28C-9849-A9CE-87AD-171FD028BD0E}"/>
              </a:ext>
            </a:extLst>
          </p:cNvPr>
          <p:cNvSpPr txBox="1"/>
          <p:nvPr/>
        </p:nvSpPr>
        <p:spPr>
          <a:xfrm>
            <a:off x="684519" y="3218007"/>
            <a:ext cx="525336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zh-TW" altLang="en-US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altLang="zh-TW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en-US" altLang="zh-TW" sz="1800" b="0" i="0" u="none" strike="noStrike" baseline="0" dirty="0">
                <a:solidFill>
                  <a:srgbClr val="000000"/>
                </a:solidFill>
                <a:latin typeface="Univers" panose="020B0503020202020204" pitchFamily="34" charset="0"/>
              </a:rPr>
              <a:t>Motivation of learning the subject</a:t>
            </a:r>
          </a:p>
          <a:p>
            <a:r>
              <a:rPr lang="en-US" altLang="zh-TW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en-US" altLang="zh-TW" sz="1800" b="0" i="0" u="none" strike="noStrike" baseline="0" dirty="0">
                <a:solidFill>
                  <a:srgbClr val="000000"/>
                </a:solidFill>
                <a:latin typeface="Univers" panose="020B0503020202020204" pitchFamily="34" charset="0"/>
              </a:rPr>
              <a:t>Expectation of learning </a:t>
            </a:r>
          </a:p>
          <a:p>
            <a:r>
              <a:rPr lang="en-US" altLang="zh-TW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en-US" altLang="zh-TW" sz="1800" b="0" i="0" u="none" strike="noStrike" baseline="0" dirty="0">
                <a:solidFill>
                  <a:srgbClr val="000000"/>
                </a:solidFill>
                <a:latin typeface="Univers" panose="020B0503020202020204" pitchFamily="34" charset="0"/>
              </a:rPr>
              <a:t>Self-set goals in learning, skills to master, etc.</a:t>
            </a:r>
          </a:p>
          <a:p>
            <a:r>
              <a:rPr lang="en-US" altLang="zh-TW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en-US" altLang="zh-TW" sz="1800" b="0" i="0" u="none" strike="noStrike" baseline="0" dirty="0">
                <a:solidFill>
                  <a:srgbClr val="000000"/>
                </a:solidFill>
                <a:latin typeface="Univers" panose="020B0503020202020204" pitchFamily="34" charset="0"/>
              </a:rPr>
              <a:t>Anxieties, worries, etc.</a:t>
            </a:r>
          </a:p>
        </p:txBody>
      </p:sp>
      <p:sp>
        <p:nvSpPr>
          <p:cNvPr id="76" name="矩形: 圓角 75">
            <a:extLst>
              <a:ext uri="{FF2B5EF4-FFF2-40B4-BE49-F238E27FC236}">
                <a16:creationId xmlns:a16="http://schemas.microsoft.com/office/drawing/2014/main" id="{1FCB7892-6D05-B406-CD31-A1D0957EC20A}"/>
              </a:ext>
            </a:extLst>
          </p:cNvPr>
          <p:cNvSpPr/>
          <p:nvPr/>
        </p:nvSpPr>
        <p:spPr>
          <a:xfrm>
            <a:off x="6135380" y="2603972"/>
            <a:ext cx="5677200" cy="3476344"/>
          </a:xfrm>
          <a:prstGeom prst="roundRect">
            <a:avLst/>
          </a:prstGeom>
          <a:solidFill>
            <a:srgbClr val="FFEBEB"/>
          </a:solidFill>
          <a:ln w="127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77" name="文字方塊 76">
            <a:extLst>
              <a:ext uri="{FF2B5EF4-FFF2-40B4-BE49-F238E27FC236}">
                <a16:creationId xmlns:a16="http://schemas.microsoft.com/office/drawing/2014/main" id="{E8CD2F65-7428-B856-F95B-011A03D48190}"/>
              </a:ext>
            </a:extLst>
          </p:cNvPr>
          <p:cNvSpPr txBox="1"/>
          <p:nvPr/>
        </p:nvSpPr>
        <p:spPr>
          <a:xfrm>
            <a:off x="6320161" y="2787134"/>
            <a:ext cx="31999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u="sng" dirty="0">
                <a:latin typeface="Univers" panose="020B0503020202020204" pitchFamily="34" charset="0"/>
              </a:rPr>
              <a:t>Reflective Writing</a:t>
            </a:r>
            <a:endParaRPr lang="zh-TW" altLang="en-US" sz="2800" u="sng" dirty="0">
              <a:latin typeface="Univers" panose="020B0503020202020204" pitchFamily="34" charset="0"/>
            </a:endParaRPr>
          </a:p>
        </p:txBody>
      </p:sp>
      <p:sp>
        <p:nvSpPr>
          <p:cNvPr id="78" name="文字方塊 77">
            <a:extLst>
              <a:ext uri="{FF2B5EF4-FFF2-40B4-BE49-F238E27FC236}">
                <a16:creationId xmlns:a16="http://schemas.microsoft.com/office/drawing/2014/main" id="{6CE327DF-0E32-01E3-1E6C-948089E86BE5}"/>
              </a:ext>
            </a:extLst>
          </p:cNvPr>
          <p:cNvSpPr txBox="1"/>
          <p:nvPr/>
        </p:nvSpPr>
        <p:spPr>
          <a:xfrm>
            <a:off x="6242679" y="3218007"/>
            <a:ext cx="55699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zh-TW" altLang="en-US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altLang="zh-TW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en-US" altLang="zh-TW" sz="1800" b="0" i="0" u="none" strike="noStrike" baseline="0" dirty="0">
                <a:solidFill>
                  <a:srgbClr val="000000"/>
                </a:solidFill>
                <a:latin typeface="Univers" panose="020B0503020202020204" pitchFamily="34" charset="0"/>
              </a:rPr>
              <a:t>Learning motivation graph</a:t>
            </a:r>
          </a:p>
          <a:p>
            <a:r>
              <a:rPr lang="en-US" altLang="zh-TW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en-US" altLang="zh-TW" sz="1800" b="0" i="0" u="none" strike="noStrike" baseline="0" dirty="0">
                <a:solidFill>
                  <a:srgbClr val="000000"/>
                </a:solidFill>
                <a:latin typeface="Univers" panose="020B0503020202020204" pitchFamily="34" charset="0"/>
              </a:rPr>
              <a:t>Self-assessment in learning</a:t>
            </a:r>
          </a:p>
          <a:p>
            <a:r>
              <a:rPr lang="en-US" altLang="zh-TW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en-US" altLang="zh-TW" sz="1800" b="0" i="0" u="none" strike="noStrike" baseline="0" dirty="0">
                <a:solidFill>
                  <a:srgbClr val="000000"/>
                </a:solidFill>
                <a:latin typeface="Univers" panose="020B0503020202020204" pitchFamily="34" charset="0"/>
              </a:rPr>
              <a:t>Reflection (</a:t>
            </a:r>
            <a:r>
              <a:rPr lang="en-US" altLang="zh-TW" sz="1600" b="0" i="0" u="none" strike="noStrike" baseline="0" dirty="0">
                <a:solidFill>
                  <a:srgbClr val="000000"/>
                </a:solidFill>
                <a:latin typeface="Univers" panose="020B0503020202020204" pitchFamily="34" charset="0"/>
              </a:rPr>
              <a:t>comparison between Pledge &amp; Reflection</a:t>
            </a:r>
            <a:r>
              <a:rPr lang="en-US" altLang="zh-TW" sz="1800" b="0" i="0" u="none" strike="noStrike" baseline="0" dirty="0">
                <a:solidFill>
                  <a:srgbClr val="000000"/>
                </a:solidFill>
                <a:latin typeface="Univers" panose="020B0503020202020204" pitchFamily="34" charset="0"/>
              </a:rPr>
              <a:t>)</a:t>
            </a:r>
          </a:p>
          <a:p>
            <a:r>
              <a:rPr lang="en-US" altLang="zh-TW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en-US" altLang="zh-TW" sz="1800" b="0" i="0" u="none" strike="noStrike" baseline="0" dirty="0">
                <a:solidFill>
                  <a:srgbClr val="000000"/>
                </a:solidFill>
                <a:latin typeface="Univers" panose="020B0503020202020204" pitchFamily="34" charset="0"/>
              </a:rPr>
              <a:t>Planning a next step in learning and life-long  </a:t>
            </a:r>
          </a:p>
          <a:p>
            <a:r>
              <a:rPr lang="en-US" altLang="zh-TW" dirty="0">
                <a:solidFill>
                  <a:srgbClr val="000000"/>
                </a:solidFill>
                <a:latin typeface="Univers" panose="020B0503020202020204" pitchFamily="34" charset="0"/>
              </a:rPr>
              <a:t> </a:t>
            </a:r>
            <a:r>
              <a:rPr lang="en-US" altLang="zh-TW" sz="1800" b="0" i="0" u="none" strike="noStrike" baseline="0" dirty="0">
                <a:solidFill>
                  <a:srgbClr val="000000"/>
                </a:solidFill>
                <a:latin typeface="Univers" panose="020B0503020202020204" pitchFamily="34" charset="0"/>
              </a:rPr>
              <a:t>learning</a:t>
            </a:r>
          </a:p>
          <a:p>
            <a:endParaRPr lang="zh-TW" altLang="en-US" sz="1800" b="0" i="0" u="none" strike="noStrike" baseline="0" dirty="0">
              <a:solidFill>
                <a:srgbClr val="000000"/>
              </a:solidFill>
              <a:latin typeface="Univers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37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87"/>
    </mc:Choice>
    <mc:Fallback xmlns="">
      <p:transition spd="slow" advTm="38487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rgbClr val="E5EFFD"/>
            </a:gs>
            <a:gs pos="53000">
              <a:schemeClr val="accent2">
                <a:lumMod val="5000"/>
                <a:lumOff val="95000"/>
              </a:schemeClr>
            </a:gs>
            <a:gs pos="87000">
              <a:srgbClr val="D3E4FB"/>
            </a:gs>
            <a:gs pos="100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83419088-A62D-4494-50CD-4992342FBD0A}"/>
              </a:ext>
            </a:extLst>
          </p:cNvPr>
          <p:cNvSpPr/>
          <p:nvPr/>
        </p:nvSpPr>
        <p:spPr>
          <a:xfrm>
            <a:off x="6719856" y="3833000"/>
            <a:ext cx="4065228" cy="1264596"/>
          </a:xfrm>
          <a:prstGeom prst="roundRect">
            <a:avLst>
              <a:gd name="adj" fmla="val 7629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8724C78B-F8C4-69B1-B525-A2FA5CBCE381}"/>
              </a:ext>
            </a:extLst>
          </p:cNvPr>
          <p:cNvSpPr/>
          <p:nvPr/>
        </p:nvSpPr>
        <p:spPr>
          <a:xfrm>
            <a:off x="1729646" y="3833000"/>
            <a:ext cx="4065228" cy="1264596"/>
          </a:xfrm>
          <a:prstGeom prst="roundRect">
            <a:avLst>
              <a:gd name="adj" fmla="val 5164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5D0B04A3-CF1D-0F61-14C8-EF69F3672649}"/>
              </a:ext>
            </a:extLst>
          </p:cNvPr>
          <p:cNvSpPr/>
          <p:nvPr/>
        </p:nvSpPr>
        <p:spPr>
          <a:xfrm>
            <a:off x="6719858" y="3380301"/>
            <a:ext cx="4065224" cy="464807"/>
          </a:xfrm>
          <a:prstGeom prst="roundRect">
            <a:avLst/>
          </a:prstGeom>
          <a:gradFill>
            <a:gsLst>
              <a:gs pos="53000">
                <a:schemeClr val="accent5">
                  <a:lumMod val="60000"/>
                  <a:lumOff val="40000"/>
                </a:schemeClr>
              </a:gs>
              <a:gs pos="18000">
                <a:srgbClr val="F9F5FF"/>
              </a:gs>
              <a:gs pos="0">
                <a:schemeClr val="accent5">
                  <a:lumMod val="0"/>
                  <a:lumOff val="100000"/>
                </a:schemeClr>
              </a:gs>
              <a:gs pos="3300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8748D42A-D1CC-C18F-C5A7-486BE6C7C26E}"/>
              </a:ext>
            </a:extLst>
          </p:cNvPr>
          <p:cNvSpPr/>
          <p:nvPr/>
        </p:nvSpPr>
        <p:spPr>
          <a:xfrm>
            <a:off x="1729646" y="3380301"/>
            <a:ext cx="4065228" cy="464807"/>
          </a:xfrm>
          <a:prstGeom prst="roundRect">
            <a:avLst/>
          </a:prstGeom>
          <a:gradFill>
            <a:gsLst>
              <a:gs pos="53000">
                <a:schemeClr val="accent5">
                  <a:lumMod val="60000"/>
                  <a:lumOff val="40000"/>
                </a:schemeClr>
              </a:gs>
              <a:gs pos="18000">
                <a:srgbClr val="F9F5FF"/>
              </a:gs>
              <a:gs pos="0">
                <a:schemeClr val="accent5">
                  <a:lumMod val="0"/>
                  <a:lumOff val="100000"/>
                </a:schemeClr>
              </a:gs>
              <a:gs pos="3300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4" name="投影片編號版面配置區 13">
            <a:extLst>
              <a:ext uri="{FF2B5EF4-FFF2-40B4-BE49-F238E27FC236}">
                <a16:creationId xmlns:a16="http://schemas.microsoft.com/office/drawing/2014/main" id="{47FB0EFA-9228-4C2B-BC70-5B5C93771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7713D492-3618-8DF9-BF88-C5CA0F0EB6BF}"/>
              </a:ext>
            </a:extLst>
          </p:cNvPr>
          <p:cNvSpPr txBox="1"/>
          <p:nvPr/>
        </p:nvSpPr>
        <p:spPr>
          <a:xfrm>
            <a:off x="388331" y="319091"/>
            <a:ext cx="3274321" cy="584775"/>
          </a:xfrm>
          <a:prstGeom prst="rect">
            <a:avLst/>
          </a:prstGeom>
          <a:solidFill>
            <a:srgbClr val="DDFFFF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I. Initial Stage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6ABA51D-F5B5-A495-2D69-7D6BC5F306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988" y="136525"/>
            <a:ext cx="7997886" cy="1842881"/>
          </a:xfrm>
          <a:prstGeom prst="rect">
            <a:avLst/>
          </a:prstGeom>
        </p:spPr>
      </p:pic>
      <p:sp>
        <p:nvSpPr>
          <p:cNvPr id="3" name="矩形: 圓角 2">
            <a:extLst>
              <a:ext uri="{FF2B5EF4-FFF2-40B4-BE49-F238E27FC236}">
                <a16:creationId xmlns:a16="http://schemas.microsoft.com/office/drawing/2014/main" id="{DF36B0AB-D9D7-9E6F-D866-2C95A3AF78C6}"/>
              </a:ext>
            </a:extLst>
          </p:cNvPr>
          <p:cNvSpPr/>
          <p:nvPr/>
        </p:nvSpPr>
        <p:spPr>
          <a:xfrm>
            <a:off x="4025988" y="136524"/>
            <a:ext cx="1594883" cy="1928943"/>
          </a:xfrm>
          <a:prstGeom prst="round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9B051812-70FF-95CC-596B-052BD83A58F6}"/>
              </a:ext>
            </a:extLst>
          </p:cNvPr>
          <p:cNvSpPr txBox="1"/>
          <p:nvPr/>
        </p:nvSpPr>
        <p:spPr>
          <a:xfrm>
            <a:off x="1729645" y="3434212"/>
            <a:ext cx="4065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C097F8">
                    <a:lumMod val="50000"/>
                  </a:srgbClr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  <a:sym typeface="Wingdings" panose="05000000000000000000" pitchFamily="2" charset="2"/>
              </a:rPr>
              <a:t>A.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97F8">
                    <a:lumMod val="50000"/>
                  </a:srgbClr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C097F8">
                    <a:lumMod val="50000"/>
                  </a:srgbClr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  <a:sym typeface="Wingdings" panose="05000000000000000000" pitchFamily="2" charset="2"/>
              </a:rPr>
              <a:t>Initial Pledge in Writing</a:t>
            </a:r>
            <a:endParaRPr kumimoji="0" lang="zh-TW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C097F8">
                  <a:lumMod val="50000"/>
                </a:srgbClr>
              </a:solidFill>
              <a:effectLst/>
              <a:uLnTx/>
              <a:uFillTx/>
              <a:latin typeface="Univers" panose="020B0503020202020204" pitchFamily="34" charset="0"/>
              <a:ea typeface="+mn-ea"/>
              <a:cs typeface="+mn-cs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B37A739C-42B8-E860-CEAB-3B0C31802536}"/>
              </a:ext>
            </a:extLst>
          </p:cNvPr>
          <p:cNvSpPr txBox="1"/>
          <p:nvPr/>
        </p:nvSpPr>
        <p:spPr>
          <a:xfrm>
            <a:off x="6719857" y="3428038"/>
            <a:ext cx="4065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C097F8">
                    <a:lumMod val="50000"/>
                  </a:srgbClr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  <a:sym typeface="Wingdings" panose="05000000000000000000" pitchFamily="2" charset="2"/>
              </a:rPr>
              <a:t>B.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97F8">
                    <a:lumMod val="50000"/>
                  </a:srgbClr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C097F8">
                    <a:lumMod val="50000"/>
                  </a:srgbClr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  <a:sym typeface="Wingdings" panose="05000000000000000000" pitchFamily="2" charset="2"/>
              </a:rPr>
              <a:t>Building Trust</a:t>
            </a:r>
            <a:endParaRPr kumimoji="0" lang="zh-TW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C097F8">
                  <a:lumMod val="50000"/>
                </a:srgbClr>
              </a:solidFill>
              <a:effectLst/>
              <a:uLnTx/>
              <a:uFillTx/>
              <a:latin typeface="Univers" panose="020B0503020202020204" pitchFamily="34" charset="0"/>
              <a:ea typeface="+mn-ea"/>
              <a:cs typeface="+mn-cs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385C66E4-9882-ECC3-EE22-18C1DF62820D}"/>
              </a:ext>
            </a:extLst>
          </p:cNvPr>
          <p:cNvSpPr txBox="1"/>
          <p:nvPr/>
        </p:nvSpPr>
        <p:spPr>
          <a:xfrm>
            <a:off x="2753289" y="4118563"/>
            <a:ext cx="14173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  <a:sym typeface="Wingdings" panose="05000000000000000000" pitchFamily="2" charset="2"/>
              </a:rPr>
              <a:t>Goal Setting</a:t>
            </a:r>
            <a:endParaRPr kumimoji="0" lang="zh-TW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nivers" panose="020B0503020202020204" pitchFamily="34" charset="0"/>
              <a:ea typeface="+mn-ea"/>
              <a:cs typeface="+mn-cs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3A01FDA3-273E-96A4-4C2D-B83A9D23D0C8}"/>
              </a:ext>
            </a:extLst>
          </p:cNvPr>
          <p:cNvSpPr txBox="1"/>
          <p:nvPr/>
        </p:nvSpPr>
        <p:spPr>
          <a:xfrm>
            <a:off x="7782488" y="4135931"/>
            <a:ext cx="16562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  <a:sym typeface="Wingdings" panose="05000000000000000000" pitchFamily="2" charset="2"/>
              </a:rPr>
              <a:t>Team Building </a:t>
            </a:r>
            <a:endParaRPr kumimoji="0" lang="zh-TW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nivers" panose="020B0503020202020204" pitchFamily="34" charset="0"/>
              <a:ea typeface="+mn-ea"/>
              <a:cs typeface="+mn-cs"/>
            </a:endParaRP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0DC32350-24EC-DE1B-2D05-EAC0823CA7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492" y="1130216"/>
            <a:ext cx="904872" cy="603248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3B98443D-8737-7953-4FE3-44D20B40E6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23" y="1130216"/>
            <a:ext cx="971686" cy="600159"/>
          </a:xfrm>
          <a:prstGeom prst="rect">
            <a:avLst/>
          </a:prstGeom>
        </p:spPr>
      </p:pic>
      <p:sp>
        <p:nvSpPr>
          <p:cNvPr id="30" name="箭號: 向右 29">
            <a:extLst>
              <a:ext uri="{FF2B5EF4-FFF2-40B4-BE49-F238E27FC236}">
                <a16:creationId xmlns:a16="http://schemas.microsoft.com/office/drawing/2014/main" id="{8B01AADF-2470-4E36-B261-045EF9D8F851}"/>
              </a:ext>
            </a:extLst>
          </p:cNvPr>
          <p:cNvSpPr/>
          <p:nvPr/>
        </p:nvSpPr>
        <p:spPr>
          <a:xfrm>
            <a:off x="5870864" y="4069066"/>
            <a:ext cx="848992" cy="757967"/>
          </a:xfrm>
          <a:prstGeom prst="rightArrow">
            <a:avLst/>
          </a:prstGeom>
          <a:solidFill>
            <a:srgbClr val="CBA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084111A1-A403-E4A3-1A95-EA57851AD77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238" y="2186163"/>
            <a:ext cx="1629428" cy="1151933"/>
          </a:xfrm>
          <a:prstGeom prst="rect">
            <a:avLst/>
          </a:prstGeom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E2939BC1-FAD4-D7E1-D095-C8F8EDB723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93" b="94196" l="9692" r="89868">
                        <a14:foregroundMark x1="52863" y1="8036" x2="52863" y2="8036"/>
                        <a14:foregroundMark x1="51101" y1="4911" x2="51101" y2="4911"/>
                        <a14:foregroundMark x1="58150" y1="6250" x2="58150" y2="6250"/>
                        <a14:foregroundMark x1="41410" y1="1339" x2="41410" y2="1339"/>
                        <a14:foregroundMark x1="68722" y1="62054" x2="68722" y2="62054"/>
                        <a14:foregroundMark x1="15419" y1="76339" x2="15419" y2="76339"/>
                        <a14:foregroundMark x1="16740" y1="82589" x2="16740" y2="82589"/>
                        <a14:foregroundMark x1="16300" y1="79464" x2="16300" y2="79464"/>
                        <a14:foregroundMark x1="15419" y1="79464" x2="15419" y2="79464"/>
                        <a14:foregroundMark x1="15419" y1="79464" x2="15419" y2="79464"/>
                        <a14:foregroundMark x1="14978" y1="84821" x2="14978" y2="84821"/>
                        <a14:foregroundMark x1="20264" y1="75893" x2="20264" y2="75893"/>
                        <a14:foregroundMark x1="18943" y1="83036" x2="18943" y2="83036"/>
                        <a14:foregroundMark x1="15419" y1="87946" x2="15419" y2="87946"/>
                        <a14:foregroundMark x1="22907" y1="83482" x2="22907" y2="83482"/>
                        <a14:foregroundMark x1="26432" y1="79464" x2="26432" y2="79464"/>
                        <a14:foregroundMark x1="27313" y1="76786" x2="26432" y2="76786"/>
                        <a14:foregroundMark x1="26872" y1="83036" x2="26872" y2="83036"/>
                        <a14:foregroundMark x1="26872" y1="85268" x2="26872" y2="85268"/>
                        <a14:foregroundMark x1="31718" y1="80804" x2="31718" y2="80804"/>
                        <a14:foregroundMark x1="31278" y1="83036" x2="31278" y2="83036"/>
                        <a14:foregroundMark x1="31278" y1="85268" x2="31278" y2="85268"/>
                        <a14:foregroundMark x1="31278" y1="75893" x2="31278" y2="75893"/>
                        <a14:foregroundMark x1="35683" y1="80804" x2="35683" y2="80804"/>
                        <a14:foregroundMark x1="36564" y1="79911" x2="36564" y2="79911"/>
                        <a14:foregroundMark x1="36123" y1="82589" x2="36123" y2="82589"/>
                        <a14:foregroundMark x1="36123" y1="86161" x2="36123" y2="86161"/>
                        <a14:foregroundMark x1="35683" y1="89286" x2="35683" y2="89286"/>
                        <a14:foregroundMark x1="36123" y1="92411" x2="36123" y2="92411"/>
                        <a14:foregroundMark x1="39648" y1="89732" x2="39648" y2="89732"/>
                        <a14:foregroundMark x1="42291" y1="88839" x2="42291" y2="88839"/>
                        <a14:foregroundMark x1="44934" y1="87500" x2="44934" y2="87500"/>
                        <a14:foregroundMark x1="44934" y1="84375" x2="44934" y2="84375"/>
                        <a14:foregroundMark x1="48458" y1="83929" x2="48458" y2="83929"/>
                        <a14:foregroundMark x1="49339" y1="87946" x2="49339" y2="87946"/>
                        <a14:foregroundMark x1="52423" y1="89732" x2="52423" y2="89732"/>
                        <a14:foregroundMark x1="57709" y1="88393" x2="57709" y2="88393"/>
                        <a14:foregroundMark x1="54626" y1="89286" x2="54626" y2="89286"/>
                        <a14:foregroundMark x1="58590" y1="85268" x2="58590" y2="85268"/>
                        <a14:foregroundMark x1="56828" y1="81250" x2="56828" y2="81250"/>
                        <a14:foregroundMark x1="51101" y1="94196" x2="51101" y2="94196"/>
                        <a14:foregroundMark x1="62115" y1="80804" x2="62115" y2="80804"/>
                        <a14:foregroundMark x1="70925" y1="76786" x2="70925" y2="76786"/>
                        <a14:foregroundMark x1="71366" y1="81250" x2="71366" y2="81250"/>
                        <a14:foregroundMark x1="75330" y1="81250" x2="75330" y2="81250"/>
                        <a14:foregroundMark x1="78855" y1="79464" x2="78855" y2="79464"/>
                        <a14:foregroundMark x1="83700" y1="79911" x2="83700" y2="79911"/>
                        <a14:foregroundMark x1="68722" y1="66071" x2="68722" y2="66071"/>
                        <a14:foregroundMark x1="68722" y1="65625" x2="68722" y2="65625"/>
                        <a14:foregroundMark x1="69163" y1="64732" x2="69163" y2="64732"/>
                        <a14:foregroundMark x1="70925" y1="63393" x2="70925" y2="63393"/>
                        <a14:foregroundMark x1="75330" y1="62500" x2="75330" y2="62500"/>
                        <a14:foregroundMark x1="76652" y1="56250" x2="76652" y2="56250"/>
                        <a14:foregroundMark x1="77533" y1="58036" x2="77533" y2="58036"/>
                        <a14:foregroundMark x1="77533" y1="58036" x2="77533" y2="58036"/>
                        <a14:foregroundMark x1="77533" y1="58036" x2="77533" y2="58036"/>
                        <a14:foregroundMark x1="76211" y1="55804" x2="76211" y2="55804"/>
                        <a14:foregroundMark x1="70925" y1="62500" x2="70925" y2="62500"/>
                        <a14:foregroundMark x1="70925" y1="83482" x2="70925" y2="83482"/>
                        <a14:foregroundMark x1="71366" y1="66071" x2="71366" y2="66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594" y="2495253"/>
            <a:ext cx="831749" cy="82075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FA3E1F43-7158-A287-A188-C4693C5DCB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665" y="4862048"/>
            <a:ext cx="3672662" cy="199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32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20"/>
    </mc:Choice>
    <mc:Fallback xmlns="">
      <p:transition spd="slow" advTm="4422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rgbClr val="E5EFFD"/>
            </a:gs>
            <a:gs pos="53000">
              <a:schemeClr val="accent2">
                <a:lumMod val="5000"/>
                <a:lumOff val="95000"/>
              </a:schemeClr>
            </a:gs>
            <a:gs pos="87000">
              <a:srgbClr val="D3E4FB"/>
            </a:gs>
            <a:gs pos="100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83419088-A62D-4494-50CD-4992342FBD0A}"/>
              </a:ext>
            </a:extLst>
          </p:cNvPr>
          <p:cNvSpPr/>
          <p:nvPr/>
        </p:nvSpPr>
        <p:spPr>
          <a:xfrm>
            <a:off x="6719856" y="3833000"/>
            <a:ext cx="4065228" cy="1264596"/>
          </a:xfrm>
          <a:prstGeom prst="roundRect">
            <a:avLst>
              <a:gd name="adj" fmla="val 7629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8724C78B-F8C4-69B1-B525-A2FA5CBCE381}"/>
              </a:ext>
            </a:extLst>
          </p:cNvPr>
          <p:cNvSpPr/>
          <p:nvPr/>
        </p:nvSpPr>
        <p:spPr>
          <a:xfrm>
            <a:off x="1729646" y="3833000"/>
            <a:ext cx="4065228" cy="1264596"/>
          </a:xfrm>
          <a:prstGeom prst="roundRect">
            <a:avLst>
              <a:gd name="adj" fmla="val 5164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5D0B04A3-CF1D-0F61-14C8-EF69F3672649}"/>
              </a:ext>
            </a:extLst>
          </p:cNvPr>
          <p:cNvSpPr/>
          <p:nvPr/>
        </p:nvSpPr>
        <p:spPr>
          <a:xfrm>
            <a:off x="6719858" y="3380301"/>
            <a:ext cx="4065224" cy="464807"/>
          </a:xfrm>
          <a:prstGeom prst="roundRect">
            <a:avLst/>
          </a:prstGeom>
          <a:gradFill>
            <a:gsLst>
              <a:gs pos="53000">
                <a:schemeClr val="accent5">
                  <a:lumMod val="60000"/>
                  <a:lumOff val="40000"/>
                </a:schemeClr>
              </a:gs>
              <a:gs pos="18000">
                <a:srgbClr val="F9F5FF"/>
              </a:gs>
              <a:gs pos="0">
                <a:schemeClr val="accent5">
                  <a:lumMod val="0"/>
                  <a:lumOff val="100000"/>
                </a:schemeClr>
              </a:gs>
              <a:gs pos="3300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8748D42A-D1CC-C18F-C5A7-486BE6C7C26E}"/>
              </a:ext>
            </a:extLst>
          </p:cNvPr>
          <p:cNvSpPr/>
          <p:nvPr/>
        </p:nvSpPr>
        <p:spPr>
          <a:xfrm>
            <a:off x="1729646" y="3380301"/>
            <a:ext cx="4065228" cy="464807"/>
          </a:xfrm>
          <a:prstGeom prst="roundRect">
            <a:avLst/>
          </a:prstGeom>
          <a:gradFill>
            <a:gsLst>
              <a:gs pos="53000">
                <a:schemeClr val="accent5">
                  <a:lumMod val="60000"/>
                  <a:lumOff val="40000"/>
                </a:schemeClr>
              </a:gs>
              <a:gs pos="18000">
                <a:srgbClr val="F9F5FF"/>
              </a:gs>
              <a:gs pos="0">
                <a:schemeClr val="accent5">
                  <a:lumMod val="0"/>
                  <a:lumOff val="100000"/>
                </a:schemeClr>
              </a:gs>
              <a:gs pos="3300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4" name="投影片編號版面配置區 13">
            <a:extLst>
              <a:ext uri="{FF2B5EF4-FFF2-40B4-BE49-F238E27FC236}">
                <a16:creationId xmlns:a16="http://schemas.microsoft.com/office/drawing/2014/main" id="{47FB0EFA-9228-4C2B-BC70-5B5C93771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7713D492-3618-8DF9-BF88-C5CA0F0EB6BF}"/>
              </a:ext>
            </a:extLst>
          </p:cNvPr>
          <p:cNvSpPr txBox="1"/>
          <p:nvPr/>
        </p:nvSpPr>
        <p:spPr>
          <a:xfrm>
            <a:off x="168126" y="136524"/>
            <a:ext cx="3274321" cy="584775"/>
          </a:xfrm>
          <a:prstGeom prst="rect">
            <a:avLst/>
          </a:prstGeom>
          <a:solidFill>
            <a:srgbClr val="DDFFFF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I. Initial Stage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6ABA51D-F5B5-A495-2D69-7D6BC5F306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988" y="136525"/>
            <a:ext cx="7997886" cy="1842881"/>
          </a:xfrm>
          <a:prstGeom prst="rect">
            <a:avLst/>
          </a:prstGeom>
        </p:spPr>
      </p:pic>
      <p:sp>
        <p:nvSpPr>
          <p:cNvPr id="3" name="矩形: 圓角 2">
            <a:extLst>
              <a:ext uri="{FF2B5EF4-FFF2-40B4-BE49-F238E27FC236}">
                <a16:creationId xmlns:a16="http://schemas.microsoft.com/office/drawing/2014/main" id="{DF36B0AB-D9D7-9E6F-D866-2C95A3AF78C6}"/>
              </a:ext>
            </a:extLst>
          </p:cNvPr>
          <p:cNvSpPr/>
          <p:nvPr/>
        </p:nvSpPr>
        <p:spPr>
          <a:xfrm>
            <a:off x="4025988" y="136524"/>
            <a:ext cx="1594883" cy="1928943"/>
          </a:xfrm>
          <a:prstGeom prst="round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9B051812-70FF-95CC-596B-052BD83A58F6}"/>
              </a:ext>
            </a:extLst>
          </p:cNvPr>
          <p:cNvSpPr txBox="1"/>
          <p:nvPr/>
        </p:nvSpPr>
        <p:spPr>
          <a:xfrm>
            <a:off x="1729645" y="3434212"/>
            <a:ext cx="4065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C097F8">
                    <a:lumMod val="50000"/>
                  </a:srgbClr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  <a:sym typeface="Wingdings" panose="05000000000000000000" pitchFamily="2" charset="2"/>
              </a:rPr>
              <a:t>A.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97F8">
                    <a:lumMod val="50000"/>
                  </a:srgbClr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C097F8">
                    <a:lumMod val="50000"/>
                  </a:srgbClr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  <a:sym typeface="Wingdings" panose="05000000000000000000" pitchFamily="2" charset="2"/>
              </a:rPr>
              <a:t>Initial Pledge in Writing</a:t>
            </a:r>
            <a:endParaRPr kumimoji="0" lang="zh-TW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C097F8">
                  <a:lumMod val="50000"/>
                </a:srgbClr>
              </a:solidFill>
              <a:effectLst/>
              <a:uLnTx/>
              <a:uFillTx/>
              <a:latin typeface="Univers" panose="020B0503020202020204" pitchFamily="34" charset="0"/>
              <a:ea typeface="+mn-ea"/>
              <a:cs typeface="+mn-cs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B37A739C-42B8-E860-CEAB-3B0C31802536}"/>
              </a:ext>
            </a:extLst>
          </p:cNvPr>
          <p:cNvSpPr txBox="1"/>
          <p:nvPr/>
        </p:nvSpPr>
        <p:spPr>
          <a:xfrm>
            <a:off x="6719857" y="3428038"/>
            <a:ext cx="4065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C097F8">
                    <a:lumMod val="50000"/>
                  </a:srgbClr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  <a:sym typeface="Wingdings" panose="05000000000000000000" pitchFamily="2" charset="2"/>
              </a:rPr>
              <a:t>B.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97F8">
                    <a:lumMod val="50000"/>
                  </a:srgbClr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C097F8">
                    <a:lumMod val="50000"/>
                  </a:srgbClr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  <a:sym typeface="Wingdings" panose="05000000000000000000" pitchFamily="2" charset="2"/>
              </a:rPr>
              <a:t>Building Trust</a:t>
            </a:r>
            <a:endParaRPr kumimoji="0" lang="zh-TW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C097F8">
                  <a:lumMod val="50000"/>
                </a:srgbClr>
              </a:solidFill>
              <a:effectLst/>
              <a:uLnTx/>
              <a:uFillTx/>
              <a:latin typeface="Univers" panose="020B0503020202020204" pitchFamily="34" charset="0"/>
              <a:ea typeface="+mn-ea"/>
              <a:cs typeface="+mn-cs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385C66E4-9882-ECC3-EE22-18C1DF62820D}"/>
              </a:ext>
            </a:extLst>
          </p:cNvPr>
          <p:cNvSpPr txBox="1"/>
          <p:nvPr/>
        </p:nvSpPr>
        <p:spPr>
          <a:xfrm>
            <a:off x="2753289" y="4118563"/>
            <a:ext cx="14173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  <a:sym typeface="Wingdings" panose="05000000000000000000" pitchFamily="2" charset="2"/>
              </a:rPr>
              <a:t>Goal Setting</a:t>
            </a:r>
            <a:endParaRPr kumimoji="0" lang="zh-TW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nivers" panose="020B0503020202020204" pitchFamily="34" charset="0"/>
              <a:ea typeface="+mn-ea"/>
              <a:cs typeface="+mn-cs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3A01FDA3-273E-96A4-4C2D-B83A9D23D0C8}"/>
              </a:ext>
            </a:extLst>
          </p:cNvPr>
          <p:cNvSpPr txBox="1"/>
          <p:nvPr/>
        </p:nvSpPr>
        <p:spPr>
          <a:xfrm>
            <a:off x="7782488" y="4135931"/>
            <a:ext cx="16562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  <a:sym typeface="Wingdings" panose="05000000000000000000" pitchFamily="2" charset="2"/>
              </a:rPr>
              <a:t>Team Building </a:t>
            </a:r>
            <a:endParaRPr kumimoji="0" lang="zh-TW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nivers" panose="020B0503020202020204" pitchFamily="34" charset="0"/>
              <a:ea typeface="+mn-ea"/>
              <a:cs typeface="+mn-cs"/>
            </a:endParaRP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0DC32350-24EC-DE1B-2D05-EAC0823CA7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492" y="1130216"/>
            <a:ext cx="904872" cy="603248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3B98443D-8737-7953-4FE3-44D20B40E6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23" y="1130216"/>
            <a:ext cx="971686" cy="600159"/>
          </a:xfrm>
          <a:prstGeom prst="rect">
            <a:avLst/>
          </a:prstGeom>
        </p:spPr>
      </p:pic>
      <p:sp>
        <p:nvSpPr>
          <p:cNvPr id="30" name="箭號: 向右 29">
            <a:extLst>
              <a:ext uri="{FF2B5EF4-FFF2-40B4-BE49-F238E27FC236}">
                <a16:creationId xmlns:a16="http://schemas.microsoft.com/office/drawing/2014/main" id="{8B01AADF-2470-4E36-B261-045EF9D8F851}"/>
              </a:ext>
            </a:extLst>
          </p:cNvPr>
          <p:cNvSpPr/>
          <p:nvPr/>
        </p:nvSpPr>
        <p:spPr>
          <a:xfrm>
            <a:off x="5870864" y="4069066"/>
            <a:ext cx="848992" cy="757967"/>
          </a:xfrm>
          <a:prstGeom prst="rightArrow">
            <a:avLst/>
          </a:prstGeom>
          <a:solidFill>
            <a:srgbClr val="CBA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084111A1-A403-E4A3-1A95-EA57851AD77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238" y="2186163"/>
            <a:ext cx="1629428" cy="1151933"/>
          </a:xfrm>
          <a:prstGeom prst="rect">
            <a:avLst/>
          </a:prstGeom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E2939BC1-FAD4-D7E1-D095-C8F8EDB723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93" b="94196" l="9692" r="89868">
                        <a14:foregroundMark x1="52863" y1="8036" x2="52863" y2="8036"/>
                        <a14:foregroundMark x1="51101" y1="4911" x2="51101" y2="4911"/>
                        <a14:foregroundMark x1="58150" y1="6250" x2="58150" y2="6250"/>
                        <a14:foregroundMark x1="41410" y1="1339" x2="41410" y2="1339"/>
                        <a14:foregroundMark x1="68722" y1="62054" x2="68722" y2="62054"/>
                        <a14:foregroundMark x1="15419" y1="76339" x2="15419" y2="76339"/>
                        <a14:foregroundMark x1="16740" y1="82589" x2="16740" y2="82589"/>
                        <a14:foregroundMark x1="16300" y1="79464" x2="16300" y2="79464"/>
                        <a14:foregroundMark x1="15419" y1="79464" x2="15419" y2="79464"/>
                        <a14:foregroundMark x1="15419" y1="79464" x2="15419" y2="79464"/>
                        <a14:foregroundMark x1="14978" y1="84821" x2="14978" y2="84821"/>
                        <a14:foregroundMark x1="20264" y1="75893" x2="20264" y2="75893"/>
                        <a14:foregroundMark x1="18943" y1="83036" x2="18943" y2="83036"/>
                        <a14:foregroundMark x1="15419" y1="87946" x2="15419" y2="87946"/>
                        <a14:foregroundMark x1="22907" y1="83482" x2="22907" y2="83482"/>
                        <a14:foregroundMark x1="26432" y1="79464" x2="26432" y2="79464"/>
                        <a14:foregroundMark x1="27313" y1="76786" x2="26432" y2="76786"/>
                        <a14:foregroundMark x1="26872" y1="83036" x2="26872" y2="83036"/>
                        <a14:foregroundMark x1="26872" y1="85268" x2="26872" y2="85268"/>
                        <a14:foregroundMark x1="31718" y1="80804" x2="31718" y2="80804"/>
                        <a14:foregroundMark x1="31278" y1="83036" x2="31278" y2="83036"/>
                        <a14:foregroundMark x1="31278" y1="85268" x2="31278" y2="85268"/>
                        <a14:foregroundMark x1="31278" y1="75893" x2="31278" y2="75893"/>
                        <a14:foregroundMark x1="35683" y1="80804" x2="35683" y2="80804"/>
                        <a14:foregroundMark x1="36564" y1="79911" x2="36564" y2="79911"/>
                        <a14:foregroundMark x1="36123" y1="82589" x2="36123" y2="82589"/>
                        <a14:foregroundMark x1="36123" y1="86161" x2="36123" y2="86161"/>
                        <a14:foregroundMark x1="35683" y1="89286" x2="35683" y2="89286"/>
                        <a14:foregroundMark x1="36123" y1="92411" x2="36123" y2="92411"/>
                        <a14:foregroundMark x1="39648" y1="89732" x2="39648" y2="89732"/>
                        <a14:foregroundMark x1="42291" y1="88839" x2="42291" y2="88839"/>
                        <a14:foregroundMark x1="44934" y1="87500" x2="44934" y2="87500"/>
                        <a14:foregroundMark x1="44934" y1="84375" x2="44934" y2="84375"/>
                        <a14:foregroundMark x1="48458" y1="83929" x2="48458" y2="83929"/>
                        <a14:foregroundMark x1="49339" y1="87946" x2="49339" y2="87946"/>
                        <a14:foregroundMark x1="52423" y1="89732" x2="52423" y2="89732"/>
                        <a14:foregroundMark x1="57709" y1="88393" x2="57709" y2="88393"/>
                        <a14:foregroundMark x1="54626" y1="89286" x2="54626" y2="89286"/>
                        <a14:foregroundMark x1="58590" y1="85268" x2="58590" y2="85268"/>
                        <a14:foregroundMark x1="56828" y1="81250" x2="56828" y2="81250"/>
                        <a14:foregroundMark x1="51101" y1="94196" x2="51101" y2="94196"/>
                        <a14:foregroundMark x1="62115" y1="80804" x2="62115" y2="80804"/>
                        <a14:foregroundMark x1="70925" y1="76786" x2="70925" y2="76786"/>
                        <a14:foregroundMark x1="71366" y1="81250" x2="71366" y2="81250"/>
                        <a14:foregroundMark x1="75330" y1="81250" x2="75330" y2="81250"/>
                        <a14:foregroundMark x1="78855" y1="79464" x2="78855" y2="79464"/>
                        <a14:foregroundMark x1="83700" y1="79911" x2="83700" y2="79911"/>
                        <a14:foregroundMark x1="68722" y1="66071" x2="68722" y2="66071"/>
                        <a14:foregroundMark x1="68722" y1="65625" x2="68722" y2="65625"/>
                        <a14:foregroundMark x1="69163" y1="64732" x2="69163" y2="64732"/>
                        <a14:foregroundMark x1="70925" y1="63393" x2="70925" y2="63393"/>
                        <a14:foregroundMark x1="75330" y1="62500" x2="75330" y2="62500"/>
                        <a14:foregroundMark x1="76652" y1="56250" x2="76652" y2="56250"/>
                        <a14:foregroundMark x1="77533" y1="58036" x2="77533" y2="58036"/>
                        <a14:foregroundMark x1="77533" y1="58036" x2="77533" y2="58036"/>
                        <a14:foregroundMark x1="77533" y1="58036" x2="77533" y2="58036"/>
                        <a14:foregroundMark x1="76211" y1="55804" x2="76211" y2="55804"/>
                        <a14:foregroundMark x1="70925" y1="62500" x2="70925" y2="62500"/>
                        <a14:foregroundMark x1="70925" y1="83482" x2="70925" y2="83482"/>
                        <a14:foregroundMark x1="71366" y1="66071" x2="71366" y2="66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594" y="2495253"/>
            <a:ext cx="831749" cy="820756"/>
          </a:xfrm>
          <a:prstGeom prst="rect">
            <a:avLst/>
          </a:prstGeom>
        </p:spPr>
      </p:pic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A3AD6295-DF7D-CCA5-B815-1F2E7225AA84}"/>
              </a:ext>
            </a:extLst>
          </p:cNvPr>
          <p:cNvSpPr/>
          <p:nvPr/>
        </p:nvSpPr>
        <p:spPr>
          <a:xfrm>
            <a:off x="6690112" y="2351314"/>
            <a:ext cx="4141218" cy="2773223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96CFEA-D121-052F-4AA9-7287C8F357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190" y="4435173"/>
            <a:ext cx="4605388" cy="245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52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rgbClr val="E5EFFD"/>
            </a:gs>
            <a:gs pos="53000">
              <a:schemeClr val="accent2">
                <a:lumMod val="5000"/>
                <a:lumOff val="95000"/>
              </a:schemeClr>
            </a:gs>
            <a:gs pos="87000">
              <a:srgbClr val="D3E4FB"/>
            </a:gs>
            <a:gs pos="100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圓角 1">
            <a:extLst>
              <a:ext uri="{FF2B5EF4-FFF2-40B4-BE49-F238E27FC236}">
                <a16:creationId xmlns:a16="http://schemas.microsoft.com/office/drawing/2014/main" id="{4331E812-93DB-9F2A-00D8-9BC544AAFF2E}"/>
              </a:ext>
            </a:extLst>
          </p:cNvPr>
          <p:cNvSpPr/>
          <p:nvPr/>
        </p:nvSpPr>
        <p:spPr>
          <a:xfrm>
            <a:off x="8929709" y="3666132"/>
            <a:ext cx="2969419" cy="2724543"/>
          </a:xfrm>
          <a:prstGeom prst="roundRect">
            <a:avLst>
              <a:gd name="adj" fmla="val 1793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B9312225-5378-DB69-45D4-DCBA859CA805}"/>
              </a:ext>
            </a:extLst>
          </p:cNvPr>
          <p:cNvSpPr/>
          <p:nvPr/>
        </p:nvSpPr>
        <p:spPr>
          <a:xfrm>
            <a:off x="4005326" y="3666132"/>
            <a:ext cx="4203588" cy="2724543"/>
          </a:xfrm>
          <a:prstGeom prst="roundRect">
            <a:avLst>
              <a:gd name="adj" fmla="val 3319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FEE9729B-DD11-AD2C-BC99-93DBEC61318E}"/>
              </a:ext>
            </a:extLst>
          </p:cNvPr>
          <p:cNvSpPr/>
          <p:nvPr/>
        </p:nvSpPr>
        <p:spPr>
          <a:xfrm>
            <a:off x="355535" y="3666132"/>
            <a:ext cx="2969418" cy="2724543"/>
          </a:xfrm>
          <a:prstGeom prst="roundRect">
            <a:avLst>
              <a:gd name="adj" fmla="val 0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769B13DC-BF16-2D12-F728-144FE2002DC6}"/>
              </a:ext>
            </a:extLst>
          </p:cNvPr>
          <p:cNvSpPr/>
          <p:nvPr/>
        </p:nvSpPr>
        <p:spPr>
          <a:xfrm>
            <a:off x="8917798" y="3203099"/>
            <a:ext cx="2969418" cy="464807"/>
          </a:xfrm>
          <a:prstGeom prst="roundRect">
            <a:avLst/>
          </a:prstGeom>
          <a:gradFill>
            <a:gsLst>
              <a:gs pos="53000">
                <a:schemeClr val="accent5">
                  <a:lumMod val="60000"/>
                  <a:lumOff val="40000"/>
                </a:schemeClr>
              </a:gs>
              <a:gs pos="18000">
                <a:srgbClr val="F9F5FF"/>
              </a:gs>
              <a:gs pos="0">
                <a:schemeClr val="accent5">
                  <a:lumMod val="0"/>
                  <a:lumOff val="100000"/>
                </a:schemeClr>
              </a:gs>
              <a:gs pos="3300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5521E24D-98DA-3611-0E4E-813E64990371}"/>
              </a:ext>
            </a:extLst>
          </p:cNvPr>
          <p:cNvSpPr/>
          <p:nvPr/>
        </p:nvSpPr>
        <p:spPr>
          <a:xfrm>
            <a:off x="4015717" y="3203099"/>
            <a:ext cx="4203587" cy="464807"/>
          </a:xfrm>
          <a:prstGeom prst="roundRect">
            <a:avLst/>
          </a:prstGeom>
          <a:gradFill>
            <a:gsLst>
              <a:gs pos="53000">
                <a:schemeClr val="accent5">
                  <a:lumMod val="60000"/>
                  <a:lumOff val="40000"/>
                </a:schemeClr>
              </a:gs>
              <a:gs pos="18000">
                <a:srgbClr val="F9F5FF"/>
              </a:gs>
              <a:gs pos="0">
                <a:schemeClr val="accent5">
                  <a:lumMod val="0"/>
                  <a:lumOff val="100000"/>
                </a:schemeClr>
              </a:gs>
              <a:gs pos="3300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450A9A42-E111-8919-4F67-151E5F09497D}"/>
              </a:ext>
            </a:extLst>
          </p:cNvPr>
          <p:cNvSpPr/>
          <p:nvPr/>
        </p:nvSpPr>
        <p:spPr>
          <a:xfrm>
            <a:off x="359233" y="3203099"/>
            <a:ext cx="2969418" cy="464807"/>
          </a:xfrm>
          <a:prstGeom prst="roundRect">
            <a:avLst/>
          </a:prstGeom>
          <a:gradFill>
            <a:gsLst>
              <a:gs pos="53000">
                <a:schemeClr val="accent5">
                  <a:lumMod val="60000"/>
                  <a:lumOff val="40000"/>
                </a:schemeClr>
              </a:gs>
              <a:gs pos="18000">
                <a:srgbClr val="F9F5FF"/>
              </a:gs>
              <a:gs pos="0">
                <a:schemeClr val="accent5">
                  <a:lumMod val="0"/>
                  <a:lumOff val="100000"/>
                </a:schemeClr>
              </a:gs>
              <a:gs pos="3300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投影片編號版面配置區 13">
            <a:extLst>
              <a:ext uri="{FF2B5EF4-FFF2-40B4-BE49-F238E27FC236}">
                <a16:creationId xmlns:a16="http://schemas.microsoft.com/office/drawing/2014/main" id="{105E14CB-0CC4-4E0B-F533-6EBF517C7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8F2A7135-2611-1B02-E824-2514CFC83701}"/>
              </a:ext>
            </a:extLst>
          </p:cNvPr>
          <p:cNvSpPr txBox="1"/>
          <p:nvPr/>
        </p:nvSpPr>
        <p:spPr>
          <a:xfrm>
            <a:off x="168126" y="136524"/>
            <a:ext cx="3274321" cy="584775"/>
          </a:xfrm>
          <a:prstGeom prst="rect">
            <a:avLst/>
          </a:prstGeom>
          <a:solidFill>
            <a:srgbClr val="AEFCF5"/>
          </a:solidFill>
        </p:spPr>
        <p:txBody>
          <a:bodyPr wrap="square">
            <a:spAutoFit/>
          </a:bodyPr>
          <a:lstStyle/>
          <a:p>
            <a:r>
              <a:rPr lang="en-US" altLang="zh-TW" sz="3200" b="1" dirty="0">
                <a:latin typeface="Univers" panose="020B0503020202020204" pitchFamily="34" charset="0"/>
              </a:rPr>
              <a:t>II. Middle Stage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5E2DE12F-EBB6-81A1-E46F-84B063C545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988" y="136525"/>
            <a:ext cx="7997886" cy="1842881"/>
          </a:xfrm>
          <a:prstGeom prst="rect">
            <a:avLst/>
          </a:prstGeom>
        </p:spPr>
      </p:pic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0E23BD2F-E90E-1B92-7E8E-DB764BE86878}"/>
              </a:ext>
            </a:extLst>
          </p:cNvPr>
          <p:cNvSpPr/>
          <p:nvPr/>
        </p:nvSpPr>
        <p:spPr>
          <a:xfrm>
            <a:off x="5593976" y="136524"/>
            <a:ext cx="3818962" cy="1928943"/>
          </a:xfrm>
          <a:prstGeom prst="round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60525900-D289-0CB8-D98F-FFEC937FDAAC}"/>
              </a:ext>
            </a:extLst>
          </p:cNvPr>
          <p:cNvSpPr txBox="1"/>
          <p:nvPr/>
        </p:nvSpPr>
        <p:spPr>
          <a:xfrm>
            <a:off x="1037174" y="3250836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  <a:latin typeface="Univers" panose="020B0503020202020204" pitchFamily="34" charset="0"/>
                <a:sym typeface="Wingdings" panose="05000000000000000000" pitchFamily="2" charset="2"/>
              </a:rPr>
              <a:t>A.</a:t>
            </a: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  <a:latin typeface="Univers" panose="020B0503020202020204" pitchFamily="34" charset="0"/>
                <a:sym typeface="Wingdings" panose="05000000000000000000" pitchFamily="2" charset="2"/>
              </a:rPr>
              <a:t> </a:t>
            </a: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  <a:latin typeface="Univers" panose="020B0503020202020204" pitchFamily="34" charset="0"/>
                <a:sym typeface="Wingdings" panose="05000000000000000000" pitchFamily="2" charset="2"/>
              </a:rPr>
              <a:t>Snapshot</a:t>
            </a:r>
            <a:endParaRPr lang="zh-TW" altLang="en-US" b="1" dirty="0">
              <a:solidFill>
                <a:schemeClr val="accent5">
                  <a:lumMod val="50000"/>
                </a:schemeClr>
              </a:solidFill>
              <a:latin typeface="Univers" panose="020B0503020202020204" pitchFamily="34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1AF27A3D-1F8F-DCBD-5E25-09B654C2D821}"/>
              </a:ext>
            </a:extLst>
          </p:cNvPr>
          <p:cNvSpPr txBox="1"/>
          <p:nvPr/>
        </p:nvSpPr>
        <p:spPr>
          <a:xfrm>
            <a:off x="4963887" y="3250836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  <a:latin typeface="Univers" panose="020B0503020202020204" pitchFamily="34" charset="0"/>
                <a:sym typeface="Wingdings" panose="05000000000000000000" pitchFamily="2" charset="2"/>
              </a:rPr>
              <a:t>B.</a:t>
            </a: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  <a:latin typeface="Univers" panose="020B0503020202020204" pitchFamily="34" charset="0"/>
                <a:sym typeface="Wingdings" panose="05000000000000000000" pitchFamily="2" charset="2"/>
              </a:rPr>
              <a:t> </a:t>
            </a: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  <a:latin typeface="Univers" panose="020B0503020202020204" pitchFamily="34" charset="0"/>
                <a:sym typeface="Wingdings" panose="05000000000000000000" pitchFamily="2" charset="2"/>
              </a:rPr>
              <a:t>Twitter Writing</a:t>
            </a:r>
            <a:endParaRPr lang="zh-TW" altLang="en-US" b="1" dirty="0">
              <a:solidFill>
                <a:schemeClr val="accent5">
                  <a:lumMod val="50000"/>
                </a:schemeClr>
              </a:solidFill>
              <a:latin typeface="Univers" panose="020B0503020202020204" pitchFamily="34" charset="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4E5DC073-75E3-2D3A-06C7-8A525C26A42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206" y="355854"/>
            <a:ext cx="348860" cy="393128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710ABE2B-2430-BB40-C09D-792B3966217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206" y="721299"/>
            <a:ext cx="348860" cy="393128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B57417FE-054B-712B-8BFA-F0979392ACE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35" y="2383418"/>
            <a:ext cx="348860" cy="393128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699EA5ED-CC35-3359-AE59-6000D807B7F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35" y="2748863"/>
            <a:ext cx="348860" cy="393128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C9A80706-4D24-6F28-817B-1F17CBBA654D}"/>
              </a:ext>
            </a:extLst>
          </p:cNvPr>
          <p:cNvSpPr txBox="1"/>
          <p:nvPr/>
        </p:nvSpPr>
        <p:spPr>
          <a:xfrm>
            <a:off x="9854921" y="3250836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  <a:latin typeface="Univers" panose="020B0503020202020204" pitchFamily="34" charset="0"/>
                <a:sym typeface="Wingdings" panose="05000000000000000000" pitchFamily="2" charset="2"/>
              </a:rPr>
              <a:t>C.</a:t>
            </a: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  <a:latin typeface="Univers" panose="020B0503020202020204" pitchFamily="34" charset="0"/>
                <a:sym typeface="Wingdings" panose="05000000000000000000" pitchFamily="2" charset="2"/>
              </a:rPr>
              <a:t> </a:t>
            </a: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  <a:latin typeface="Univers" panose="020B0503020202020204" pitchFamily="34" charset="0"/>
                <a:sym typeface="Wingdings" panose="05000000000000000000" pitchFamily="2" charset="2"/>
              </a:rPr>
              <a:t>Essay</a:t>
            </a:r>
            <a:endParaRPr lang="zh-TW" altLang="en-US" b="1" dirty="0">
              <a:solidFill>
                <a:schemeClr val="accent5">
                  <a:lumMod val="50000"/>
                </a:schemeClr>
              </a:solidFill>
              <a:latin typeface="Univers" panose="020B0503020202020204" pitchFamily="34" charset="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4853D2D1-4424-2286-7411-05CC4136CA9E}"/>
              </a:ext>
            </a:extLst>
          </p:cNvPr>
          <p:cNvSpPr txBox="1"/>
          <p:nvPr/>
        </p:nvSpPr>
        <p:spPr>
          <a:xfrm>
            <a:off x="1312606" y="3699301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002060"/>
                </a:solidFill>
                <a:latin typeface="Univers" panose="020B0503020202020204" pitchFamily="34" charset="0"/>
                <a:sym typeface="Wingdings" panose="05000000000000000000" pitchFamily="2" charset="2"/>
              </a:rPr>
              <a:t>5W1H</a:t>
            </a:r>
            <a:endParaRPr lang="zh-TW" altLang="en-US" b="1" dirty="0">
              <a:solidFill>
                <a:srgbClr val="002060"/>
              </a:solidFill>
              <a:latin typeface="Univers" panose="020B0503020202020204" pitchFamily="34" charset="0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EA19B63D-CC89-3240-8770-E0A86CDA78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095" y="4068633"/>
            <a:ext cx="3846391" cy="2116178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C442A97C-0991-92C4-DFC6-2348761803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987" y="4061513"/>
            <a:ext cx="1453401" cy="2086779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EB33603E-6A20-41A9-9433-DBA9F72BE4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02" y="4032113"/>
            <a:ext cx="1345285" cy="2116179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7EE5A74E-C78E-C4F9-C9A6-456FFF9EB7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206" y="3718326"/>
            <a:ext cx="2242423" cy="2556431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C343D0F3-8E66-7C17-3044-FE223443423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492" y="1130216"/>
            <a:ext cx="904872" cy="603248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EE06C484-52B1-C52B-828C-1208698E06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23" y="1130216"/>
            <a:ext cx="971686" cy="600159"/>
          </a:xfrm>
          <a:prstGeom prst="rect">
            <a:avLst/>
          </a:prstGeom>
        </p:spPr>
      </p:pic>
      <p:sp>
        <p:nvSpPr>
          <p:cNvPr id="26" name="箭號: 向右 25">
            <a:extLst>
              <a:ext uri="{FF2B5EF4-FFF2-40B4-BE49-F238E27FC236}">
                <a16:creationId xmlns:a16="http://schemas.microsoft.com/office/drawing/2014/main" id="{4B265F1E-4AF6-54B7-FE7C-F2F4C2CDA0FB}"/>
              </a:ext>
            </a:extLst>
          </p:cNvPr>
          <p:cNvSpPr/>
          <p:nvPr/>
        </p:nvSpPr>
        <p:spPr>
          <a:xfrm>
            <a:off x="3338274" y="4510002"/>
            <a:ext cx="667052" cy="757967"/>
          </a:xfrm>
          <a:prstGeom prst="rightArrow">
            <a:avLst/>
          </a:prstGeom>
          <a:solidFill>
            <a:srgbClr val="CBA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7" name="箭號: 向右 26">
            <a:extLst>
              <a:ext uri="{FF2B5EF4-FFF2-40B4-BE49-F238E27FC236}">
                <a16:creationId xmlns:a16="http://schemas.microsoft.com/office/drawing/2014/main" id="{59C7DD49-597D-D77D-00F2-32B255742F1C}"/>
              </a:ext>
            </a:extLst>
          </p:cNvPr>
          <p:cNvSpPr/>
          <p:nvPr/>
        </p:nvSpPr>
        <p:spPr>
          <a:xfrm>
            <a:off x="8251941" y="4499611"/>
            <a:ext cx="667052" cy="757967"/>
          </a:xfrm>
          <a:prstGeom prst="rightArrow">
            <a:avLst/>
          </a:prstGeom>
          <a:solidFill>
            <a:srgbClr val="CBA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0C183E15-E89A-B541-C2A0-B72B0D90522F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34" y="2136810"/>
            <a:ext cx="1629428" cy="1151933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DC69CFC1-6739-C6AD-CCFC-FE6347C7F73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922" y="2142473"/>
            <a:ext cx="1629428" cy="1151933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AF241CEA-742F-EEA9-E145-DA64526EF8C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744" y="2136810"/>
            <a:ext cx="1629428" cy="115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69"/>
    </mc:Choice>
    <mc:Fallback xmlns="">
      <p:transition spd="slow" advTm="21569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投影片編號版面配置區 13">
            <a:extLst>
              <a:ext uri="{FF2B5EF4-FFF2-40B4-BE49-F238E27FC236}">
                <a16:creationId xmlns:a16="http://schemas.microsoft.com/office/drawing/2014/main" id="{47FB0EFA-9228-4C2B-BC70-5B5C93771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0B43BE76-8761-7078-BB97-5E82B5C21E2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5718" y="-61437"/>
            <a:ext cx="2160669" cy="1527497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2C213863-7833-F52A-33CD-54A1E17369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841" y="355288"/>
            <a:ext cx="4433927" cy="6366187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4038EEA9-0FCA-3A77-43C6-4B8DDF02CD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951" y="180521"/>
            <a:ext cx="4130209" cy="6496957"/>
          </a:xfrm>
          <a:prstGeom prst="rect">
            <a:avLst/>
          </a:prstGeom>
        </p:spPr>
      </p:pic>
      <p:sp>
        <p:nvSpPr>
          <p:cNvPr id="33" name="文字方塊 32">
            <a:extLst>
              <a:ext uri="{FF2B5EF4-FFF2-40B4-BE49-F238E27FC236}">
                <a16:creationId xmlns:a16="http://schemas.microsoft.com/office/drawing/2014/main" id="{C9C33942-9BC7-D351-9FA1-E07A2225E554}"/>
              </a:ext>
            </a:extLst>
          </p:cNvPr>
          <p:cNvSpPr txBox="1"/>
          <p:nvPr/>
        </p:nvSpPr>
        <p:spPr>
          <a:xfrm>
            <a:off x="5753375" y="-11734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  <a:latin typeface="Univers" panose="020B0503020202020204" pitchFamily="34" charset="0"/>
                <a:sym typeface="Wingdings" panose="05000000000000000000" pitchFamily="2" charset="2"/>
              </a:rPr>
              <a:t>A.</a:t>
            </a: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  <a:latin typeface="Univers" panose="020B0503020202020204" pitchFamily="34" charset="0"/>
                <a:sym typeface="Wingdings" panose="05000000000000000000" pitchFamily="2" charset="2"/>
              </a:rPr>
              <a:t> </a:t>
            </a: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  <a:latin typeface="Univers" panose="020B0503020202020204" pitchFamily="34" charset="0"/>
                <a:sym typeface="Wingdings" panose="05000000000000000000" pitchFamily="2" charset="2"/>
              </a:rPr>
              <a:t>Snapshot</a:t>
            </a:r>
            <a:endParaRPr lang="zh-TW" altLang="en-US" b="1" dirty="0">
              <a:solidFill>
                <a:schemeClr val="accent5">
                  <a:lumMod val="50000"/>
                </a:schemeClr>
              </a:solidFill>
              <a:latin typeface="Univers" panose="020B0503020202020204" pitchFamily="34" charset="0"/>
            </a:endParaRPr>
          </a:p>
        </p:txBody>
      </p: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98CA9534-A7D1-F53D-F618-0A29BD1424D5}"/>
              </a:ext>
            </a:extLst>
          </p:cNvPr>
          <p:cNvSpPr/>
          <p:nvPr/>
        </p:nvSpPr>
        <p:spPr>
          <a:xfrm>
            <a:off x="5299223" y="981982"/>
            <a:ext cx="454152" cy="2032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C84FDF72-D1E8-2AD0-85BD-37DEF289AFA2}"/>
              </a:ext>
            </a:extLst>
          </p:cNvPr>
          <p:cNvSpPr/>
          <p:nvPr/>
        </p:nvSpPr>
        <p:spPr>
          <a:xfrm>
            <a:off x="7067550" y="383863"/>
            <a:ext cx="571500" cy="13048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1E8CD9-EF1F-652B-71C9-392F64830559}"/>
              </a:ext>
            </a:extLst>
          </p:cNvPr>
          <p:cNvSpPr txBox="1"/>
          <p:nvPr/>
        </p:nvSpPr>
        <p:spPr>
          <a:xfrm>
            <a:off x="3203977" y="4486877"/>
            <a:ext cx="6205728" cy="2295052"/>
          </a:xfrm>
          <a:prstGeom prst="rect">
            <a:avLst/>
          </a:prstGeom>
          <a:solidFill>
            <a:schemeClr val="bg2">
              <a:lumMod val="90000"/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altLang="zh-TW" sz="1800" u="none" strike="noStrike" dirty="0">
                <a:solidFill>
                  <a:srgbClr val="800000"/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</a:rPr>
              <a:t>INSTRUCTION: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arenBoth"/>
            </a:pPr>
            <a:r>
              <a:rPr lang="zh-TW" altLang="zh-TW" sz="1800" u="none" strike="noStrike" dirty="0">
                <a:solidFill>
                  <a:srgbClr val="800000"/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</a:rPr>
              <a:t>Take a snapshot with your smartphone.</a:t>
            </a:r>
            <a:endParaRPr lang="zh-TW" altLang="zh-TW" sz="1800" u="none" strike="noStrike" dirty="0">
              <a:effectLst/>
              <a:latin typeface="Arial" panose="020B0604020202020204" pitchFamily="34" charset="0"/>
              <a:ea typeface="新細明體" panose="02020500000000000000" pitchFamily="18" charset="-12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arenBoth"/>
            </a:pPr>
            <a:r>
              <a:rPr lang="zh-TW" altLang="zh-TW" sz="1800" u="none" strike="noStrike" dirty="0">
                <a:solidFill>
                  <a:srgbClr val="800000"/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</a:rPr>
              <a:t>Explain as much as possible making reference to 5W1H Information, (Who, Whom, What, Where, When, Why, How) in a paragraph.</a:t>
            </a:r>
            <a:endParaRPr lang="zh-TW" altLang="zh-TW" sz="1800" u="none" strike="noStrike" dirty="0">
              <a:effectLst/>
              <a:latin typeface="Arial" panose="020B0604020202020204" pitchFamily="34" charset="0"/>
              <a:ea typeface="新細明體" panose="02020500000000000000" pitchFamily="18" charset="-12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arenBoth"/>
            </a:pPr>
            <a:r>
              <a:rPr lang="zh-TW" altLang="zh-TW" sz="1800" u="none" strike="noStrike" dirty="0">
                <a:solidFill>
                  <a:srgbClr val="800000"/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</a:rPr>
              <a:t>Create a Word file with a photo and its description.</a:t>
            </a:r>
            <a:endParaRPr lang="zh-TW" altLang="zh-TW" sz="1800" u="none" strike="noStrike" dirty="0">
              <a:effectLst/>
              <a:latin typeface="Arial" panose="020B0604020202020204" pitchFamily="34" charset="0"/>
              <a:ea typeface="新細明體" panose="02020500000000000000" pitchFamily="18" charset="-12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arenBoth"/>
            </a:pPr>
            <a:r>
              <a:rPr lang="zh-TW" altLang="zh-TW" sz="1800" u="none" strike="noStrike" dirty="0">
                <a:solidFill>
                  <a:srgbClr val="800000"/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</a:rPr>
              <a:t>Print and bring your work.</a:t>
            </a:r>
            <a:endParaRPr lang="zh-TW" altLang="zh-TW" sz="1800" u="none" strike="noStrike" dirty="0">
              <a:effectLst/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7757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5"/>
    </mc:Choice>
    <mc:Fallback xmlns="">
      <p:transition spd="slow" advTm="495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投影片編號版面配置區 13">
            <a:extLst>
              <a:ext uri="{FF2B5EF4-FFF2-40B4-BE49-F238E27FC236}">
                <a16:creationId xmlns:a16="http://schemas.microsoft.com/office/drawing/2014/main" id="{47FB0EFA-9228-4C2B-BC70-5B5C93771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3EC09BA-01E5-CD5D-B644-0F61EB8FA7C8}"/>
              </a:ext>
            </a:extLst>
          </p:cNvPr>
          <p:cNvSpPr txBox="1"/>
          <p:nvPr/>
        </p:nvSpPr>
        <p:spPr>
          <a:xfrm>
            <a:off x="3581401" y="729925"/>
            <a:ext cx="8305800" cy="5893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TW" sz="17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This study aimed to elaborate on how students develop </a:t>
            </a:r>
            <a:r>
              <a:rPr lang="en-US" altLang="zh-TW" sz="1700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cross-cultural</a:t>
            </a:r>
            <a:r>
              <a:rPr lang="en-US" altLang="zh-TW" sz="17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en-US" altLang="zh-TW" sz="1700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awareness</a:t>
            </a:r>
            <a:r>
              <a:rPr lang="en-US" altLang="zh-TW" sz="17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en-US" altLang="zh-TW" sz="17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and interact with people of different cultures through </a:t>
            </a:r>
            <a:r>
              <a:rPr lang="en-US" altLang="zh-TW" sz="17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a writing class. The paper describes </a:t>
            </a:r>
            <a:r>
              <a:rPr lang="en-US" altLang="zh-TW" sz="1700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International Project-type learning </a:t>
            </a:r>
            <a:r>
              <a:rPr lang="en-US" altLang="zh-TW" sz="17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between college students from Taiwan and Japan. </a:t>
            </a:r>
          </a:p>
          <a:p>
            <a:pPr algn="just"/>
            <a:endParaRPr lang="en-US" altLang="zh-TW" sz="1700" dirty="0">
              <a:solidFill>
                <a:srgbClr val="000000"/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altLang="zh-TW" sz="17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In order to enhance students’ learning opportunities from two different countries to communicate and collaborate, various cloud-based tools such as </a:t>
            </a:r>
            <a:r>
              <a:rPr lang="en-US" altLang="zh-TW" sz="1700" dirty="0">
                <a:solidFill>
                  <a:srgbClr val="3333CC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Padlet®</a:t>
            </a:r>
            <a:r>
              <a:rPr lang="en-US" altLang="zh-TW" sz="17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, </a:t>
            </a:r>
            <a:r>
              <a:rPr lang="en-US" altLang="zh-TW" sz="1700" dirty="0" err="1">
                <a:solidFill>
                  <a:srgbClr val="3333CC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F</a:t>
            </a:r>
            <a:r>
              <a:rPr lang="en-US" altLang="zh-TW" sz="1700" dirty="0" err="1">
                <a:solidFill>
                  <a:srgbClr val="3333CC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lipgird</a:t>
            </a:r>
            <a:r>
              <a:rPr lang="en-US" altLang="zh-TW" sz="1700" dirty="0">
                <a:solidFill>
                  <a:srgbClr val="3333CC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®</a:t>
            </a:r>
            <a:r>
              <a:rPr lang="en-US" altLang="zh-TW" sz="17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, and </a:t>
            </a:r>
            <a:r>
              <a:rPr lang="en-US" altLang="zh-TW" sz="1700" dirty="0">
                <a:solidFill>
                  <a:srgbClr val="3333CC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Google Drive® </a:t>
            </a:r>
            <a:r>
              <a:rPr lang="en-US" altLang="zh-TW" sz="17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are used during the entire learning journey so that students can share their artifacts in a virtual learning space, namely, ”on-the-same-page-of-learning” throughout the course. </a:t>
            </a:r>
          </a:p>
          <a:p>
            <a:pPr algn="just"/>
            <a:endParaRPr lang="en-US" altLang="zh-TW" sz="1700" dirty="0">
              <a:solidFill>
                <a:srgbClr val="000000"/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altLang="zh-TW" sz="17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As for generating students' writing ideas, PMI (plus, minus, Interesting) Analysis, mind mapping, and color-coding strategies are employed </a:t>
            </a:r>
            <a:r>
              <a:rPr lang="en-US" altLang="zh-TW" sz="1700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during the </a:t>
            </a:r>
            <a:r>
              <a:rPr lang="en-US" altLang="zh-TW" sz="17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brainstorming and critical thinking </a:t>
            </a:r>
            <a:r>
              <a:rPr lang="en-US" altLang="zh-TW" sz="1700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processes</a:t>
            </a:r>
            <a:r>
              <a:rPr lang="en-US" altLang="zh-TW" sz="17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. In addition, formative assessments, including rubric, peer-review, and self-review, are applied during the learning process. </a:t>
            </a:r>
            <a:r>
              <a:rPr lang="en-US" altLang="zh-TW" sz="1700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The uniqueness of this course is that a</a:t>
            </a:r>
            <a:r>
              <a:rPr lang="en-US" altLang="zh-TW" sz="17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t the end of the course, students wrote their </a:t>
            </a:r>
            <a:r>
              <a:rPr lang="en-US" altLang="zh-TW" sz="1700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reflections of learning in the course</a:t>
            </a:r>
            <a:r>
              <a:rPr lang="en-US" altLang="zh-TW" sz="17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and drew and visualized </a:t>
            </a:r>
            <a:r>
              <a:rPr lang="en-US" altLang="zh-TW" sz="1700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learning curves </a:t>
            </a:r>
            <a:r>
              <a:rPr lang="en-US" altLang="zh-TW" sz="17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including the ups and downs of their learning motivation while </a:t>
            </a:r>
            <a:r>
              <a:rPr lang="en-US" altLang="zh-TW" sz="17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looking back the entire course. </a:t>
            </a:r>
          </a:p>
          <a:p>
            <a:pPr algn="just"/>
            <a:endParaRPr lang="en-US" altLang="zh-TW" sz="1700" dirty="0">
              <a:solidFill>
                <a:srgbClr val="000000"/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altLang="zh-TW" sz="17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The study results have shown that most students felt highly motivated when working </a:t>
            </a:r>
            <a:r>
              <a:rPr lang="en-US" altLang="zh-TW" sz="1700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in</a:t>
            </a:r>
            <a:r>
              <a:rPr lang="en-US" altLang="zh-TW" sz="17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teams, and students also thought </a:t>
            </a:r>
            <a:r>
              <a:rPr lang="en-US" altLang="zh-TW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collaboration</a:t>
            </a:r>
            <a:r>
              <a:rPr lang="en-US" altLang="zh-TW" sz="20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en-US" altLang="zh-TW" sz="17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played an inessential role when working with others.  </a:t>
            </a:r>
            <a:r>
              <a:rPr lang="en-US" altLang="zh-TW" sz="17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新細明體" panose="02020500000000000000" pitchFamily="18" charset="-120"/>
              </a:rPr>
              <a:t> </a:t>
            </a:r>
            <a:endParaRPr lang="zh-TW" altLang="zh-TW" sz="1700" dirty="0">
              <a:effectLst/>
              <a:latin typeface="Georgia" panose="02040502050405020303" pitchFamily="18" charset="0"/>
              <a:ea typeface="新細明體" panose="02020500000000000000" pitchFamily="18" charset="-120"/>
            </a:endParaRP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C9A12DBF-ADEE-A5F6-5178-7361150927F0}"/>
              </a:ext>
            </a:extLst>
          </p:cNvPr>
          <p:cNvSpPr txBox="1">
            <a:spLocks/>
          </p:cNvSpPr>
          <p:nvPr/>
        </p:nvSpPr>
        <p:spPr>
          <a:xfrm>
            <a:off x="152400" y="2235200"/>
            <a:ext cx="32893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</a:lstStyle>
          <a:p>
            <a:r>
              <a:rPr lang="en-US" sz="3200" strike="noStrike" spc="-1" dirty="0">
                <a:solidFill>
                  <a:srgbClr val="C2A8CD"/>
                </a:solidFill>
                <a:latin typeface="Arial"/>
              </a:rPr>
              <a:t>Academic Writing COIL, Tourism, Essay Writing,  Press Release Writing</a:t>
            </a:r>
            <a:endParaRPr lang="zh-TW" altLang="en-US" sz="3200" dirty="0">
              <a:solidFill>
                <a:srgbClr val="C2A8CD"/>
              </a:solidFill>
              <a:latin typeface="Univers" panose="020B050302020202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78DD9C1E-E801-9F39-9F9E-E0EA6AE1B70D}"/>
              </a:ext>
            </a:extLst>
          </p:cNvPr>
          <p:cNvSpPr txBox="1"/>
          <p:nvPr/>
        </p:nvSpPr>
        <p:spPr>
          <a:xfrm>
            <a:off x="3581401" y="360593"/>
            <a:ext cx="1178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chemeClr val="accent5">
                    <a:lumMod val="75000"/>
                  </a:schemeClr>
                </a:solidFill>
                <a:latin typeface="Univers" panose="020B0503020202020204" pitchFamily="34" charset="0"/>
              </a:rPr>
              <a:t>Abstract </a:t>
            </a:r>
            <a:endParaRPr lang="zh-TW" altLang="en-US" b="1" dirty="0">
              <a:solidFill>
                <a:schemeClr val="accent5">
                  <a:lumMod val="75000"/>
                </a:schemeClr>
              </a:solidFill>
              <a:latin typeface="Univers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21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58"/>
    </mc:Choice>
    <mc:Fallback xmlns="">
      <p:transition spd="slow" advTm="17158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rgbClr val="E5EFFD"/>
            </a:gs>
            <a:gs pos="53000">
              <a:schemeClr val="accent2">
                <a:lumMod val="5000"/>
                <a:lumOff val="95000"/>
              </a:schemeClr>
            </a:gs>
            <a:gs pos="87000">
              <a:srgbClr val="D3E4FB"/>
            </a:gs>
            <a:gs pos="100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圓角 1">
            <a:extLst>
              <a:ext uri="{FF2B5EF4-FFF2-40B4-BE49-F238E27FC236}">
                <a16:creationId xmlns:a16="http://schemas.microsoft.com/office/drawing/2014/main" id="{4331E812-93DB-9F2A-00D8-9BC544AAFF2E}"/>
              </a:ext>
            </a:extLst>
          </p:cNvPr>
          <p:cNvSpPr/>
          <p:nvPr/>
        </p:nvSpPr>
        <p:spPr>
          <a:xfrm>
            <a:off x="8929709" y="3666132"/>
            <a:ext cx="2969419" cy="2724543"/>
          </a:xfrm>
          <a:prstGeom prst="roundRect">
            <a:avLst>
              <a:gd name="adj" fmla="val 1793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B9312225-5378-DB69-45D4-DCBA859CA805}"/>
              </a:ext>
            </a:extLst>
          </p:cNvPr>
          <p:cNvSpPr/>
          <p:nvPr/>
        </p:nvSpPr>
        <p:spPr>
          <a:xfrm>
            <a:off x="4005326" y="3666132"/>
            <a:ext cx="4203588" cy="2724543"/>
          </a:xfrm>
          <a:prstGeom prst="roundRect">
            <a:avLst>
              <a:gd name="adj" fmla="val 3319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FEE9729B-DD11-AD2C-BC99-93DBEC61318E}"/>
              </a:ext>
            </a:extLst>
          </p:cNvPr>
          <p:cNvSpPr/>
          <p:nvPr/>
        </p:nvSpPr>
        <p:spPr>
          <a:xfrm>
            <a:off x="355535" y="3666132"/>
            <a:ext cx="2969418" cy="2724543"/>
          </a:xfrm>
          <a:prstGeom prst="roundRect">
            <a:avLst>
              <a:gd name="adj" fmla="val 0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769B13DC-BF16-2D12-F728-144FE2002DC6}"/>
              </a:ext>
            </a:extLst>
          </p:cNvPr>
          <p:cNvSpPr/>
          <p:nvPr/>
        </p:nvSpPr>
        <p:spPr>
          <a:xfrm>
            <a:off x="8917798" y="3203099"/>
            <a:ext cx="2969418" cy="464807"/>
          </a:xfrm>
          <a:prstGeom prst="roundRect">
            <a:avLst/>
          </a:prstGeom>
          <a:gradFill>
            <a:gsLst>
              <a:gs pos="53000">
                <a:schemeClr val="accent5">
                  <a:lumMod val="60000"/>
                  <a:lumOff val="40000"/>
                </a:schemeClr>
              </a:gs>
              <a:gs pos="18000">
                <a:srgbClr val="F9F5FF"/>
              </a:gs>
              <a:gs pos="0">
                <a:schemeClr val="accent5">
                  <a:lumMod val="0"/>
                  <a:lumOff val="100000"/>
                </a:schemeClr>
              </a:gs>
              <a:gs pos="3300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5521E24D-98DA-3611-0E4E-813E64990371}"/>
              </a:ext>
            </a:extLst>
          </p:cNvPr>
          <p:cNvSpPr/>
          <p:nvPr/>
        </p:nvSpPr>
        <p:spPr>
          <a:xfrm>
            <a:off x="4015717" y="3203099"/>
            <a:ext cx="4203587" cy="464807"/>
          </a:xfrm>
          <a:prstGeom prst="roundRect">
            <a:avLst/>
          </a:prstGeom>
          <a:gradFill>
            <a:gsLst>
              <a:gs pos="53000">
                <a:schemeClr val="accent5">
                  <a:lumMod val="60000"/>
                  <a:lumOff val="40000"/>
                </a:schemeClr>
              </a:gs>
              <a:gs pos="18000">
                <a:srgbClr val="F9F5FF"/>
              </a:gs>
              <a:gs pos="0">
                <a:schemeClr val="accent5">
                  <a:lumMod val="0"/>
                  <a:lumOff val="100000"/>
                </a:schemeClr>
              </a:gs>
              <a:gs pos="3300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450A9A42-E111-8919-4F67-151E5F09497D}"/>
              </a:ext>
            </a:extLst>
          </p:cNvPr>
          <p:cNvSpPr/>
          <p:nvPr/>
        </p:nvSpPr>
        <p:spPr>
          <a:xfrm>
            <a:off x="359233" y="3203099"/>
            <a:ext cx="2969418" cy="464807"/>
          </a:xfrm>
          <a:prstGeom prst="roundRect">
            <a:avLst/>
          </a:prstGeom>
          <a:gradFill>
            <a:gsLst>
              <a:gs pos="53000">
                <a:schemeClr val="accent5">
                  <a:lumMod val="60000"/>
                  <a:lumOff val="40000"/>
                </a:schemeClr>
              </a:gs>
              <a:gs pos="18000">
                <a:srgbClr val="F9F5FF"/>
              </a:gs>
              <a:gs pos="0">
                <a:schemeClr val="accent5">
                  <a:lumMod val="0"/>
                  <a:lumOff val="100000"/>
                </a:schemeClr>
              </a:gs>
              <a:gs pos="3300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投影片編號版面配置區 13">
            <a:extLst>
              <a:ext uri="{FF2B5EF4-FFF2-40B4-BE49-F238E27FC236}">
                <a16:creationId xmlns:a16="http://schemas.microsoft.com/office/drawing/2014/main" id="{105E14CB-0CC4-4E0B-F533-6EBF517C7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8F2A7135-2611-1B02-E824-2514CFC83701}"/>
              </a:ext>
            </a:extLst>
          </p:cNvPr>
          <p:cNvSpPr txBox="1"/>
          <p:nvPr/>
        </p:nvSpPr>
        <p:spPr>
          <a:xfrm>
            <a:off x="168126" y="136524"/>
            <a:ext cx="3274321" cy="584775"/>
          </a:xfrm>
          <a:prstGeom prst="rect">
            <a:avLst/>
          </a:prstGeom>
          <a:solidFill>
            <a:srgbClr val="AEFCF5"/>
          </a:solidFill>
        </p:spPr>
        <p:txBody>
          <a:bodyPr wrap="square">
            <a:spAutoFit/>
          </a:bodyPr>
          <a:lstStyle/>
          <a:p>
            <a:r>
              <a:rPr lang="en-US" altLang="zh-TW" sz="3200" b="1" dirty="0">
                <a:latin typeface="Univers" panose="020B0503020202020204" pitchFamily="34" charset="0"/>
              </a:rPr>
              <a:t>II. Middle Stage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5E2DE12F-EBB6-81A1-E46F-84B063C545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988" y="136525"/>
            <a:ext cx="7997886" cy="1842881"/>
          </a:xfrm>
          <a:prstGeom prst="rect">
            <a:avLst/>
          </a:prstGeom>
        </p:spPr>
      </p:pic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0E23BD2F-E90E-1B92-7E8E-DB764BE86878}"/>
              </a:ext>
            </a:extLst>
          </p:cNvPr>
          <p:cNvSpPr/>
          <p:nvPr/>
        </p:nvSpPr>
        <p:spPr>
          <a:xfrm>
            <a:off x="5593976" y="136524"/>
            <a:ext cx="3818962" cy="1928943"/>
          </a:xfrm>
          <a:prstGeom prst="round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60525900-D289-0CB8-D98F-FFEC937FDAAC}"/>
              </a:ext>
            </a:extLst>
          </p:cNvPr>
          <p:cNvSpPr txBox="1"/>
          <p:nvPr/>
        </p:nvSpPr>
        <p:spPr>
          <a:xfrm>
            <a:off x="1037174" y="3250836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  <a:latin typeface="Univers" panose="020B0503020202020204" pitchFamily="34" charset="0"/>
                <a:sym typeface="Wingdings" panose="05000000000000000000" pitchFamily="2" charset="2"/>
              </a:rPr>
              <a:t>A.</a:t>
            </a: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  <a:latin typeface="Univers" panose="020B0503020202020204" pitchFamily="34" charset="0"/>
                <a:sym typeface="Wingdings" panose="05000000000000000000" pitchFamily="2" charset="2"/>
              </a:rPr>
              <a:t> </a:t>
            </a: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  <a:latin typeface="Univers" panose="020B0503020202020204" pitchFamily="34" charset="0"/>
                <a:sym typeface="Wingdings" panose="05000000000000000000" pitchFamily="2" charset="2"/>
              </a:rPr>
              <a:t>Snapshot</a:t>
            </a:r>
            <a:endParaRPr lang="zh-TW" altLang="en-US" b="1" dirty="0">
              <a:solidFill>
                <a:schemeClr val="accent5">
                  <a:lumMod val="50000"/>
                </a:schemeClr>
              </a:solidFill>
              <a:latin typeface="Univers" panose="020B0503020202020204" pitchFamily="34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1AF27A3D-1F8F-DCBD-5E25-09B654C2D821}"/>
              </a:ext>
            </a:extLst>
          </p:cNvPr>
          <p:cNvSpPr txBox="1"/>
          <p:nvPr/>
        </p:nvSpPr>
        <p:spPr>
          <a:xfrm>
            <a:off x="4963887" y="3250836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  <a:latin typeface="Univers" panose="020B0503020202020204" pitchFamily="34" charset="0"/>
                <a:sym typeface="Wingdings" panose="05000000000000000000" pitchFamily="2" charset="2"/>
              </a:rPr>
              <a:t>B.</a:t>
            </a: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  <a:latin typeface="Univers" panose="020B0503020202020204" pitchFamily="34" charset="0"/>
                <a:sym typeface="Wingdings" panose="05000000000000000000" pitchFamily="2" charset="2"/>
              </a:rPr>
              <a:t> </a:t>
            </a: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  <a:latin typeface="Univers" panose="020B0503020202020204" pitchFamily="34" charset="0"/>
                <a:sym typeface="Wingdings" panose="05000000000000000000" pitchFamily="2" charset="2"/>
              </a:rPr>
              <a:t>Blog Writing</a:t>
            </a:r>
            <a:endParaRPr lang="zh-TW" altLang="en-US" b="1" dirty="0">
              <a:solidFill>
                <a:schemeClr val="accent5">
                  <a:lumMod val="50000"/>
                </a:schemeClr>
              </a:solidFill>
              <a:latin typeface="Univers" panose="020B0503020202020204" pitchFamily="34" charset="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4E5DC073-75E3-2D3A-06C7-8A525C26A42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206" y="355854"/>
            <a:ext cx="348860" cy="393128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710ABE2B-2430-BB40-C09D-792B3966217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206" y="721299"/>
            <a:ext cx="348860" cy="393128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B57417FE-054B-712B-8BFA-F0979392ACE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35" y="2383418"/>
            <a:ext cx="348860" cy="393128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699EA5ED-CC35-3359-AE59-6000D807B7F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35" y="2748863"/>
            <a:ext cx="348860" cy="393128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C9A80706-4D24-6F28-817B-1F17CBBA654D}"/>
              </a:ext>
            </a:extLst>
          </p:cNvPr>
          <p:cNvSpPr txBox="1"/>
          <p:nvPr/>
        </p:nvSpPr>
        <p:spPr>
          <a:xfrm>
            <a:off x="9854921" y="3250836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  <a:latin typeface="Univers" panose="020B0503020202020204" pitchFamily="34" charset="0"/>
                <a:sym typeface="Wingdings" panose="05000000000000000000" pitchFamily="2" charset="2"/>
              </a:rPr>
              <a:t>C.</a:t>
            </a: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  <a:latin typeface="Univers" panose="020B0503020202020204" pitchFamily="34" charset="0"/>
                <a:sym typeface="Wingdings" panose="05000000000000000000" pitchFamily="2" charset="2"/>
              </a:rPr>
              <a:t> </a:t>
            </a: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  <a:latin typeface="Univers" panose="020B0503020202020204" pitchFamily="34" charset="0"/>
                <a:sym typeface="Wingdings" panose="05000000000000000000" pitchFamily="2" charset="2"/>
              </a:rPr>
              <a:t>Essay</a:t>
            </a:r>
            <a:endParaRPr lang="zh-TW" altLang="en-US" b="1" dirty="0">
              <a:solidFill>
                <a:schemeClr val="accent5">
                  <a:lumMod val="50000"/>
                </a:schemeClr>
              </a:solidFill>
              <a:latin typeface="Univers" panose="020B0503020202020204" pitchFamily="34" charset="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4853D2D1-4424-2286-7411-05CC4136CA9E}"/>
              </a:ext>
            </a:extLst>
          </p:cNvPr>
          <p:cNvSpPr txBox="1"/>
          <p:nvPr/>
        </p:nvSpPr>
        <p:spPr>
          <a:xfrm>
            <a:off x="1312606" y="3699301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002060"/>
                </a:solidFill>
                <a:latin typeface="Univers" panose="020B0503020202020204" pitchFamily="34" charset="0"/>
                <a:sym typeface="Wingdings" panose="05000000000000000000" pitchFamily="2" charset="2"/>
              </a:rPr>
              <a:t>5W1H</a:t>
            </a:r>
            <a:endParaRPr lang="zh-TW" altLang="en-US" b="1" dirty="0">
              <a:solidFill>
                <a:srgbClr val="002060"/>
              </a:solidFill>
              <a:latin typeface="Univers" panose="020B0503020202020204" pitchFamily="34" charset="0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EA19B63D-CC89-3240-8770-E0A86CDA78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095" y="4068633"/>
            <a:ext cx="3846391" cy="2116178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C442A97C-0991-92C4-DFC6-2348761803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987" y="4061513"/>
            <a:ext cx="1453401" cy="2086779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EB33603E-6A20-41A9-9433-DBA9F72BE4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02" y="4032113"/>
            <a:ext cx="1345285" cy="2116179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7EE5A74E-C78E-C4F9-C9A6-456FFF9EB7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206" y="3718326"/>
            <a:ext cx="2242423" cy="2556431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C343D0F3-8E66-7C17-3044-FE223443423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492" y="1130216"/>
            <a:ext cx="904872" cy="603248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EE06C484-52B1-C52B-828C-1208698E06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23" y="1130216"/>
            <a:ext cx="971686" cy="600159"/>
          </a:xfrm>
          <a:prstGeom prst="rect">
            <a:avLst/>
          </a:prstGeom>
        </p:spPr>
      </p:pic>
      <p:sp>
        <p:nvSpPr>
          <p:cNvPr id="26" name="箭號: 向右 25">
            <a:extLst>
              <a:ext uri="{FF2B5EF4-FFF2-40B4-BE49-F238E27FC236}">
                <a16:creationId xmlns:a16="http://schemas.microsoft.com/office/drawing/2014/main" id="{4B265F1E-4AF6-54B7-FE7C-F2F4C2CDA0FB}"/>
              </a:ext>
            </a:extLst>
          </p:cNvPr>
          <p:cNvSpPr/>
          <p:nvPr/>
        </p:nvSpPr>
        <p:spPr>
          <a:xfrm>
            <a:off x="3338274" y="4510002"/>
            <a:ext cx="667052" cy="757967"/>
          </a:xfrm>
          <a:prstGeom prst="rightArrow">
            <a:avLst/>
          </a:prstGeom>
          <a:solidFill>
            <a:srgbClr val="CBA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7" name="箭號: 向右 26">
            <a:extLst>
              <a:ext uri="{FF2B5EF4-FFF2-40B4-BE49-F238E27FC236}">
                <a16:creationId xmlns:a16="http://schemas.microsoft.com/office/drawing/2014/main" id="{59C7DD49-597D-D77D-00F2-32B255742F1C}"/>
              </a:ext>
            </a:extLst>
          </p:cNvPr>
          <p:cNvSpPr/>
          <p:nvPr/>
        </p:nvSpPr>
        <p:spPr>
          <a:xfrm>
            <a:off x="8251941" y="4499611"/>
            <a:ext cx="667052" cy="757967"/>
          </a:xfrm>
          <a:prstGeom prst="rightArrow">
            <a:avLst/>
          </a:prstGeom>
          <a:solidFill>
            <a:srgbClr val="CBA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3E5DCC8D-9B81-3F4A-BEBD-2C38853E3BA3}"/>
              </a:ext>
            </a:extLst>
          </p:cNvPr>
          <p:cNvSpPr txBox="1"/>
          <p:nvPr/>
        </p:nvSpPr>
        <p:spPr>
          <a:xfrm>
            <a:off x="5676654" y="3699301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002060"/>
                </a:solidFill>
                <a:latin typeface="Univers" panose="020B0503020202020204" pitchFamily="34" charset="0"/>
                <a:sym typeface="Wingdings" panose="05000000000000000000" pitchFamily="2" charset="2"/>
              </a:rPr>
              <a:t>5W1H</a:t>
            </a:r>
            <a:endParaRPr lang="zh-TW" altLang="en-US" b="1" dirty="0">
              <a:solidFill>
                <a:srgbClr val="002060"/>
              </a:solidFill>
              <a:latin typeface="Univers" panose="020B0503020202020204" pitchFamily="34" charset="0"/>
            </a:endParaRPr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0C183E15-E89A-B541-C2A0-B72B0D90522F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34" y="2136810"/>
            <a:ext cx="1629428" cy="1151933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DC69CFC1-6739-C6AD-CCFC-FE6347C7F73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922" y="2142473"/>
            <a:ext cx="1629428" cy="1151933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AF241CEA-742F-EEA9-E145-DA64526EF8C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744" y="2136810"/>
            <a:ext cx="1629428" cy="115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20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38"/>
    </mc:Choice>
    <mc:Fallback xmlns="">
      <p:transition spd="slow" advTm="15538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投影片編號版面配置區 13">
            <a:extLst>
              <a:ext uri="{FF2B5EF4-FFF2-40B4-BE49-F238E27FC236}">
                <a16:creationId xmlns:a16="http://schemas.microsoft.com/office/drawing/2014/main" id="{47FB0EFA-9228-4C2B-BC70-5B5C93771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0B43BE76-8761-7078-BB97-5E82B5C21E2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5718" y="-61437"/>
            <a:ext cx="2160669" cy="1527497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C6A0423C-8A5E-0E84-E2F0-803F31D2DD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231" y="0"/>
            <a:ext cx="1235514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C83AAE5-6E8D-5E0F-3856-1E65DE20A2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674" y="380096"/>
            <a:ext cx="1295581" cy="6477904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7CFEBD7E-2DD2-A6AF-50B6-A12C3D197E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666" y="380096"/>
            <a:ext cx="1305107" cy="6477904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5D03D74A-87D8-5F09-159A-CE77BE598F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149" y="366284"/>
            <a:ext cx="1305107" cy="6491715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182D13D5-107B-CAD8-4AFF-2807FD9746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755" y="366284"/>
            <a:ext cx="1286054" cy="6477904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9CF6E526-B555-6CA3-DD7B-C01459490A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177" y="366283"/>
            <a:ext cx="1267002" cy="6477903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816C490F-6487-F2A2-66BA-40DC0C099A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547" y="366283"/>
            <a:ext cx="1286054" cy="6477903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45A16C55-D3FB-AF9C-7DAB-E5D06E71953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969" y="366283"/>
            <a:ext cx="1237604" cy="6491717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58E179D2-42E2-50BA-BF67-BF4E6430DE07}"/>
              </a:ext>
            </a:extLst>
          </p:cNvPr>
          <p:cNvSpPr txBox="1"/>
          <p:nvPr/>
        </p:nvSpPr>
        <p:spPr>
          <a:xfrm>
            <a:off x="5753375" y="-3049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  <a:latin typeface="Univers" panose="020B0503020202020204" pitchFamily="34" charset="0"/>
                <a:sym typeface="Wingdings" panose="05000000000000000000" pitchFamily="2" charset="2"/>
              </a:rPr>
              <a:t>B.</a:t>
            </a: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  <a:latin typeface="Univers" panose="020B0503020202020204" pitchFamily="34" charset="0"/>
                <a:sym typeface="Wingdings" panose="05000000000000000000" pitchFamily="2" charset="2"/>
              </a:rPr>
              <a:t> </a:t>
            </a: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  <a:latin typeface="Univers" panose="020B0503020202020204" pitchFamily="34" charset="0"/>
                <a:sym typeface="Wingdings" panose="05000000000000000000" pitchFamily="2" charset="2"/>
              </a:rPr>
              <a:t>Blog Writing</a:t>
            </a:r>
            <a:endParaRPr lang="zh-TW" altLang="en-US" b="1" dirty="0">
              <a:solidFill>
                <a:schemeClr val="accent5">
                  <a:lumMod val="50000"/>
                </a:schemeClr>
              </a:solidFill>
              <a:latin typeface="Univers" panose="020B0503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43ED8F-7EA5-81C9-2EDE-65C2CA27A42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263" y="3179762"/>
            <a:ext cx="7772400" cy="4449349"/>
          </a:xfrm>
          <a:prstGeom prst="rect">
            <a:avLst/>
          </a:prstGeom>
          <a:solidFill>
            <a:schemeClr val="accent1"/>
          </a:solidFill>
          <a:ln w="7937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247609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5"/>
    </mc:Choice>
    <mc:Fallback xmlns="">
      <p:transition spd="slow" advTm="3355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橢圓 24">
            <a:extLst>
              <a:ext uri="{FF2B5EF4-FFF2-40B4-BE49-F238E27FC236}">
                <a16:creationId xmlns:a16="http://schemas.microsoft.com/office/drawing/2014/main" id="{E75BBD08-CA23-143E-EEDB-8C74B7322EED}"/>
              </a:ext>
            </a:extLst>
          </p:cNvPr>
          <p:cNvSpPr/>
          <p:nvPr/>
        </p:nvSpPr>
        <p:spPr>
          <a:xfrm>
            <a:off x="4734803" y="489393"/>
            <a:ext cx="428771" cy="420096"/>
          </a:xfrm>
          <a:prstGeom prst="ellipse">
            <a:avLst/>
          </a:prstGeom>
          <a:solidFill>
            <a:srgbClr val="99E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橢圓 21">
            <a:extLst>
              <a:ext uri="{FF2B5EF4-FFF2-40B4-BE49-F238E27FC236}">
                <a16:creationId xmlns:a16="http://schemas.microsoft.com/office/drawing/2014/main" id="{919FDBF3-3FEA-4CA8-B91B-38D8FF620EBA}"/>
              </a:ext>
            </a:extLst>
          </p:cNvPr>
          <p:cNvSpPr/>
          <p:nvPr/>
        </p:nvSpPr>
        <p:spPr>
          <a:xfrm>
            <a:off x="462793" y="2368413"/>
            <a:ext cx="1263064" cy="1237509"/>
          </a:xfrm>
          <a:prstGeom prst="ellipse">
            <a:avLst/>
          </a:prstGeom>
          <a:solidFill>
            <a:srgbClr val="99E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2E8C9903-451E-6FA5-9419-BFB08DCB6E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003" y="0"/>
            <a:ext cx="7239997" cy="3894460"/>
          </a:xfrm>
          <a:prstGeom prst="rect">
            <a:avLst/>
          </a:prstGeom>
        </p:spPr>
      </p:pic>
      <p:sp>
        <p:nvSpPr>
          <p:cNvPr id="14" name="投影片編號版面配置區 13">
            <a:extLst>
              <a:ext uri="{FF2B5EF4-FFF2-40B4-BE49-F238E27FC236}">
                <a16:creationId xmlns:a16="http://schemas.microsoft.com/office/drawing/2014/main" id="{47FB0EFA-9228-4C2B-BC70-5B5C93771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2001" y="6369260"/>
            <a:ext cx="2743200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BD2140D4-4ABD-B6F3-F36D-3C84D1E56A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95" y="3101179"/>
            <a:ext cx="7009830" cy="3756821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02AD858D-04D6-23CA-4CAC-2C80EC3F3B27}"/>
              </a:ext>
            </a:extLst>
          </p:cNvPr>
          <p:cNvSpPr txBox="1"/>
          <p:nvPr/>
        </p:nvSpPr>
        <p:spPr>
          <a:xfrm>
            <a:off x="403610" y="135411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  <a:latin typeface="Univers" panose="020B0503020202020204" pitchFamily="34" charset="0"/>
                <a:sym typeface="Wingdings" panose="05000000000000000000" pitchFamily="2" charset="2"/>
              </a:rPr>
              <a:t>C.</a:t>
            </a: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  <a:latin typeface="Univers" panose="020B0503020202020204" pitchFamily="34" charset="0"/>
                <a:sym typeface="Wingdings" panose="05000000000000000000" pitchFamily="2" charset="2"/>
              </a:rPr>
              <a:t> </a:t>
            </a: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  <a:latin typeface="Univers" panose="020B0503020202020204" pitchFamily="34" charset="0"/>
                <a:sym typeface="Wingdings" panose="05000000000000000000" pitchFamily="2" charset="2"/>
              </a:rPr>
              <a:t>Essay</a:t>
            </a:r>
            <a:endParaRPr lang="zh-TW" altLang="en-US" b="1" dirty="0">
              <a:solidFill>
                <a:schemeClr val="accent5">
                  <a:lumMod val="50000"/>
                </a:schemeClr>
              </a:solidFill>
              <a:latin typeface="Univers" panose="020B0503020202020204" pitchFamily="34" charset="0"/>
            </a:endParaRP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F6D1363F-A041-9EF3-AFE0-E22536899E9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6018">
            <a:off x="9649038" y="3939356"/>
            <a:ext cx="2072549" cy="2663700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7B0411A6-E6D9-710F-2912-E7A6B3377F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5649">
            <a:off x="7574493" y="3936115"/>
            <a:ext cx="1995016" cy="2700201"/>
          </a:xfrm>
          <a:prstGeom prst="rect">
            <a:avLst/>
          </a:prstGeom>
        </p:spPr>
      </p:pic>
      <p:sp>
        <p:nvSpPr>
          <p:cNvPr id="23" name="橢圓 22">
            <a:extLst>
              <a:ext uri="{FF2B5EF4-FFF2-40B4-BE49-F238E27FC236}">
                <a16:creationId xmlns:a16="http://schemas.microsoft.com/office/drawing/2014/main" id="{F0486FAD-F70D-589D-7131-3A5C21CB598C}"/>
              </a:ext>
            </a:extLst>
          </p:cNvPr>
          <p:cNvSpPr/>
          <p:nvPr/>
        </p:nvSpPr>
        <p:spPr>
          <a:xfrm>
            <a:off x="2137657" y="1495124"/>
            <a:ext cx="891323" cy="873289"/>
          </a:xfrm>
          <a:prstGeom prst="ellipse">
            <a:avLst/>
          </a:prstGeom>
          <a:solidFill>
            <a:srgbClr val="99E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橢圓 23">
            <a:extLst>
              <a:ext uri="{FF2B5EF4-FFF2-40B4-BE49-F238E27FC236}">
                <a16:creationId xmlns:a16="http://schemas.microsoft.com/office/drawing/2014/main" id="{05055CA0-D905-3B3F-13ED-B2224BD98337}"/>
              </a:ext>
            </a:extLst>
          </p:cNvPr>
          <p:cNvSpPr/>
          <p:nvPr/>
        </p:nvSpPr>
        <p:spPr>
          <a:xfrm>
            <a:off x="3606412" y="909489"/>
            <a:ext cx="597728" cy="585635"/>
          </a:xfrm>
          <a:prstGeom prst="ellipse">
            <a:avLst/>
          </a:prstGeom>
          <a:solidFill>
            <a:srgbClr val="99E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橢圓 25">
            <a:extLst>
              <a:ext uri="{FF2B5EF4-FFF2-40B4-BE49-F238E27FC236}">
                <a16:creationId xmlns:a16="http://schemas.microsoft.com/office/drawing/2014/main" id="{1E74BBB3-6A9D-1881-D6C4-1E22B0004248}"/>
              </a:ext>
            </a:extLst>
          </p:cNvPr>
          <p:cNvSpPr/>
          <p:nvPr/>
        </p:nvSpPr>
        <p:spPr>
          <a:xfrm>
            <a:off x="11636534" y="6647952"/>
            <a:ext cx="428771" cy="420096"/>
          </a:xfrm>
          <a:prstGeom prst="ellipse">
            <a:avLst/>
          </a:prstGeom>
          <a:solidFill>
            <a:srgbClr val="99E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48380A5-B955-D847-A30A-77615DA11923}"/>
              </a:ext>
            </a:extLst>
          </p:cNvPr>
          <p:cNvGrpSpPr/>
          <p:nvPr/>
        </p:nvGrpSpPr>
        <p:grpSpPr>
          <a:xfrm>
            <a:off x="126696" y="523601"/>
            <a:ext cx="4835182" cy="3082321"/>
            <a:chOff x="126696" y="523601"/>
            <a:chExt cx="4835182" cy="3082321"/>
          </a:xfrm>
        </p:grpSpPr>
        <p:pic>
          <p:nvPicPr>
            <p:cNvPr id="2" name="圖片 3">
              <a:extLst>
                <a:ext uri="{FF2B5EF4-FFF2-40B4-BE49-F238E27FC236}">
                  <a16:creationId xmlns:a16="http://schemas.microsoft.com/office/drawing/2014/main" id="{DC0F8020-5034-FDA7-A424-3CA84305D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696" y="523601"/>
              <a:ext cx="3229282" cy="3082321"/>
            </a:xfrm>
            <a:prstGeom prst="rect">
              <a:avLst/>
            </a:prstGeom>
            <a:ln w="66675">
              <a:solidFill>
                <a:srgbClr val="FF66CC"/>
              </a:solidFill>
            </a:ln>
          </p:spPr>
        </p:pic>
        <p:pic>
          <p:nvPicPr>
            <p:cNvPr id="3" name="圖片 9">
              <a:extLst>
                <a:ext uri="{FF2B5EF4-FFF2-40B4-BE49-F238E27FC236}">
                  <a16:creationId xmlns:a16="http://schemas.microsoft.com/office/drawing/2014/main" id="{73BC9BE1-936B-320A-F698-72D778AE1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6642" y="523601"/>
              <a:ext cx="1595236" cy="3082321"/>
            </a:xfrm>
            <a:prstGeom prst="rect">
              <a:avLst/>
            </a:prstGeom>
            <a:ln w="66675">
              <a:solidFill>
                <a:srgbClr val="FF66CC"/>
              </a:solidFill>
            </a:ln>
          </p:spPr>
        </p:pic>
      </p:grpSp>
      <p:pic>
        <p:nvPicPr>
          <p:cNvPr id="5" name="圖片 6">
            <a:extLst>
              <a:ext uri="{FF2B5EF4-FFF2-40B4-BE49-F238E27FC236}">
                <a16:creationId xmlns:a16="http://schemas.microsoft.com/office/drawing/2014/main" id="{CD634B2A-E041-6F69-E62F-7A85246E427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802" y="-249576"/>
            <a:ext cx="2160669" cy="1527497"/>
          </a:xfrm>
          <a:prstGeom prst="rect">
            <a:avLst/>
          </a:prstGeom>
          <a:solidFill>
            <a:schemeClr val="bg1">
              <a:alpha val="57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21281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3"/>
    </mc:Choice>
    <mc:Fallback xmlns="">
      <p:transition spd="slow" advTm="3543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rgbClr val="E5EFFD"/>
            </a:gs>
            <a:gs pos="53000">
              <a:schemeClr val="accent2">
                <a:lumMod val="5000"/>
                <a:lumOff val="95000"/>
              </a:schemeClr>
            </a:gs>
            <a:gs pos="87000">
              <a:srgbClr val="D3E4FB"/>
            </a:gs>
            <a:gs pos="100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11679675-8FEE-C2A9-D903-6436148E916B}"/>
              </a:ext>
            </a:extLst>
          </p:cNvPr>
          <p:cNvSpPr/>
          <p:nvPr/>
        </p:nvSpPr>
        <p:spPr>
          <a:xfrm>
            <a:off x="8929709" y="3666132"/>
            <a:ext cx="2969419" cy="2724543"/>
          </a:xfrm>
          <a:prstGeom prst="roundRect">
            <a:avLst>
              <a:gd name="adj" fmla="val 1793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E4E17469-70CF-9115-DC46-35BE7CBD4905}"/>
              </a:ext>
            </a:extLst>
          </p:cNvPr>
          <p:cNvSpPr/>
          <p:nvPr/>
        </p:nvSpPr>
        <p:spPr>
          <a:xfrm>
            <a:off x="3983088" y="3666132"/>
            <a:ext cx="4203588" cy="2724543"/>
          </a:xfrm>
          <a:prstGeom prst="roundRect">
            <a:avLst>
              <a:gd name="adj" fmla="val 3319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5B26FF49-33CC-AB36-19E9-8D1418CB8031}"/>
              </a:ext>
            </a:extLst>
          </p:cNvPr>
          <p:cNvSpPr/>
          <p:nvPr/>
        </p:nvSpPr>
        <p:spPr>
          <a:xfrm>
            <a:off x="355535" y="3666132"/>
            <a:ext cx="2969418" cy="2724543"/>
          </a:xfrm>
          <a:prstGeom prst="roundRect">
            <a:avLst>
              <a:gd name="adj" fmla="val 0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6B1AFD1A-E935-5ADF-87FC-DD19C0E1A110}"/>
              </a:ext>
            </a:extLst>
          </p:cNvPr>
          <p:cNvSpPr/>
          <p:nvPr/>
        </p:nvSpPr>
        <p:spPr>
          <a:xfrm>
            <a:off x="359232" y="3203099"/>
            <a:ext cx="7849681" cy="464807"/>
          </a:xfrm>
          <a:prstGeom prst="roundRect">
            <a:avLst/>
          </a:prstGeom>
          <a:gradFill>
            <a:gsLst>
              <a:gs pos="53000">
                <a:schemeClr val="accent5">
                  <a:lumMod val="60000"/>
                  <a:lumOff val="40000"/>
                </a:schemeClr>
              </a:gs>
              <a:gs pos="18000">
                <a:srgbClr val="F9F5FF"/>
              </a:gs>
              <a:gs pos="0">
                <a:schemeClr val="accent5">
                  <a:lumMod val="0"/>
                  <a:lumOff val="100000"/>
                </a:schemeClr>
              </a:gs>
              <a:gs pos="3300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投影片編號版面配置區 13">
            <a:extLst>
              <a:ext uri="{FF2B5EF4-FFF2-40B4-BE49-F238E27FC236}">
                <a16:creationId xmlns:a16="http://schemas.microsoft.com/office/drawing/2014/main" id="{D4C10444-016B-12A7-84DC-A5CDA102B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8D1188B5-0742-7BC5-9B81-7E73541E053E}"/>
              </a:ext>
            </a:extLst>
          </p:cNvPr>
          <p:cNvSpPr txBox="1"/>
          <p:nvPr/>
        </p:nvSpPr>
        <p:spPr>
          <a:xfrm>
            <a:off x="168126" y="136524"/>
            <a:ext cx="3274321" cy="584775"/>
          </a:xfrm>
          <a:prstGeom prst="rect">
            <a:avLst/>
          </a:prstGeom>
          <a:solidFill>
            <a:srgbClr val="21F7E3"/>
          </a:solidFill>
        </p:spPr>
        <p:txBody>
          <a:bodyPr wrap="square">
            <a:spAutoFit/>
          </a:bodyPr>
          <a:lstStyle/>
          <a:p>
            <a:r>
              <a:rPr lang="en-US" altLang="zh-TW" sz="3200" b="1" dirty="0">
                <a:latin typeface="Univers" panose="020B0503020202020204" pitchFamily="34" charset="0"/>
              </a:rPr>
              <a:t>III. Final Stage</a:t>
            </a:r>
          </a:p>
        </p:txBody>
      </p:sp>
      <p:pic>
        <p:nvPicPr>
          <p:cNvPr id="36" name="圖片 35">
            <a:extLst>
              <a:ext uri="{FF2B5EF4-FFF2-40B4-BE49-F238E27FC236}">
                <a16:creationId xmlns:a16="http://schemas.microsoft.com/office/drawing/2014/main" id="{69A08716-C7F7-1F41-D25B-D08BBBEB20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988" y="136525"/>
            <a:ext cx="7997886" cy="1842881"/>
          </a:xfrm>
          <a:prstGeom prst="rect">
            <a:avLst/>
          </a:prstGeom>
        </p:spPr>
      </p:pic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9918DC15-C7D4-EDAC-45A0-77D243666AE7}"/>
              </a:ext>
            </a:extLst>
          </p:cNvPr>
          <p:cNvSpPr/>
          <p:nvPr/>
        </p:nvSpPr>
        <p:spPr>
          <a:xfrm>
            <a:off x="9293206" y="136524"/>
            <a:ext cx="2594010" cy="1928943"/>
          </a:xfrm>
          <a:prstGeom prst="round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BC74B5DD-7DA1-2BC5-F378-649000726686}"/>
              </a:ext>
            </a:extLst>
          </p:cNvPr>
          <p:cNvSpPr txBox="1"/>
          <p:nvPr/>
        </p:nvSpPr>
        <p:spPr>
          <a:xfrm>
            <a:off x="387813" y="3250836"/>
            <a:ext cx="7519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  <a:latin typeface="Univers" panose="020B0503020202020204" pitchFamily="34" charset="0"/>
                <a:sym typeface="Wingdings" panose="05000000000000000000" pitchFamily="2" charset="2"/>
              </a:rPr>
              <a:t>A.</a:t>
            </a: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  <a:latin typeface="Univers" panose="020B0503020202020204" pitchFamily="34" charset="0"/>
                <a:sym typeface="Wingdings" panose="05000000000000000000" pitchFamily="2" charset="2"/>
              </a:rPr>
              <a:t> </a:t>
            </a: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  <a:latin typeface="Univers" panose="020B0503020202020204" pitchFamily="34" charset="0"/>
              </a:rPr>
              <a:t>Collaborative Project:</a:t>
            </a: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  <a:latin typeface="Univers" panose="020B0503020202020204" pitchFamily="34" charset="0"/>
              </a:rPr>
              <a:t> </a:t>
            </a: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  <a:latin typeface="Univers" panose="020B0503020202020204" pitchFamily="34" charset="0"/>
              </a:rPr>
              <a:t>Research Themes</a:t>
            </a:r>
            <a:endParaRPr lang="zh-TW" altLang="en-US" b="1" dirty="0">
              <a:solidFill>
                <a:schemeClr val="accent5">
                  <a:lumMod val="50000"/>
                </a:schemeClr>
              </a:solidFill>
              <a:latin typeface="Univers" panose="020B0503020202020204" pitchFamily="34" charset="0"/>
            </a:endParaRPr>
          </a:p>
        </p:txBody>
      </p:sp>
      <p:pic>
        <p:nvPicPr>
          <p:cNvPr id="39" name="圖片 38">
            <a:extLst>
              <a:ext uri="{FF2B5EF4-FFF2-40B4-BE49-F238E27FC236}">
                <a16:creationId xmlns:a16="http://schemas.microsoft.com/office/drawing/2014/main" id="{266430E3-60F6-BC8C-F656-0AF65B33001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507" y="583243"/>
            <a:ext cx="348860" cy="393128"/>
          </a:xfrm>
          <a:prstGeom prst="rect">
            <a:avLst/>
          </a:prstGeom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BEED634C-0AA5-29CB-F1A2-DA77392E97A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697" y="583243"/>
            <a:ext cx="348860" cy="393128"/>
          </a:xfrm>
          <a:prstGeom prst="rect">
            <a:avLst/>
          </a:prstGeom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240380D8-9A0F-B8B0-B371-BD4E5908A59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35" y="2383418"/>
            <a:ext cx="348860" cy="393128"/>
          </a:xfrm>
          <a:prstGeom prst="rect">
            <a:avLst/>
          </a:prstGeom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C84540FE-3FB6-08C2-58EF-A1AEE308957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62" y="2381891"/>
            <a:ext cx="348860" cy="393128"/>
          </a:xfrm>
          <a:prstGeom prst="rect">
            <a:avLst/>
          </a:prstGeom>
        </p:spPr>
      </p:pic>
      <p:sp>
        <p:nvSpPr>
          <p:cNvPr id="43" name="文字方塊 42">
            <a:extLst>
              <a:ext uri="{FF2B5EF4-FFF2-40B4-BE49-F238E27FC236}">
                <a16:creationId xmlns:a16="http://schemas.microsoft.com/office/drawing/2014/main" id="{3FAE46E5-E2C1-7418-83FF-12ECEBD32464}"/>
              </a:ext>
            </a:extLst>
          </p:cNvPr>
          <p:cNvSpPr txBox="1"/>
          <p:nvPr/>
        </p:nvSpPr>
        <p:spPr>
          <a:xfrm>
            <a:off x="387812" y="3699301"/>
            <a:ext cx="291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>
              <a:defRPr b="1">
                <a:solidFill>
                  <a:srgbClr val="002060"/>
                </a:solidFill>
                <a:latin typeface="Univers" panose="020B0503020202020204" pitchFamily="34" charset="0"/>
              </a:defRPr>
            </a:lvl1pPr>
          </a:lstStyle>
          <a:p>
            <a:r>
              <a:rPr lang="en-US" altLang="zh-TW" dirty="0"/>
              <a:t>Planning &amp; Management</a:t>
            </a:r>
            <a:endParaRPr lang="zh-TW" altLang="en-US" dirty="0"/>
          </a:p>
        </p:txBody>
      </p:sp>
      <p:pic>
        <p:nvPicPr>
          <p:cNvPr id="44" name="圖片 43">
            <a:extLst>
              <a:ext uri="{FF2B5EF4-FFF2-40B4-BE49-F238E27FC236}">
                <a16:creationId xmlns:a16="http://schemas.microsoft.com/office/drawing/2014/main" id="{335423C7-E5B0-B4F3-819E-BFF14273D4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492" y="1130216"/>
            <a:ext cx="904872" cy="603248"/>
          </a:xfrm>
          <a:prstGeom prst="rect">
            <a:avLst/>
          </a:prstGeom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79E6FB1E-041C-07CB-963D-4F959D1F79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23" y="1130216"/>
            <a:ext cx="971686" cy="600159"/>
          </a:xfrm>
          <a:prstGeom prst="rect">
            <a:avLst/>
          </a:prstGeom>
        </p:spPr>
      </p:pic>
      <p:sp>
        <p:nvSpPr>
          <p:cNvPr id="46" name="箭號: 向右 45">
            <a:extLst>
              <a:ext uri="{FF2B5EF4-FFF2-40B4-BE49-F238E27FC236}">
                <a16:creationId xmlns:a16="http://schemas.microsoft.com/office/drawing/2014/main" id="{F9C72054-A181-27E9-CD8E-F23E243926E3}"/>
              </a:ext>
            </a:extLst>
          </p:cNvPr>
          <p:cNvSpPr/>
          <p:nvPr/>
        </p:nvSpPr>
        <p:spPr>
          <a:xfrm>
            <a:off x="3338274" y="4510002"/>
            <a:ext cx="667052" cy="757967"/>
          </a:xfrm>
          <a:prstGeom prst="rightArrow">
            <a:avLst/>
          </a:prstGeom>
          <a:solidFill>
            <a:srgbClr val="CBA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7" name="箭號: 向右 46">
            <a:extLst>
              <a:ext uri="{FF2B5EF4-FFF2-40B4-BE49-F238E27FC236}">
                <a16:creationId xmlns:a16="http://schemas.microsoft.com/office/drawing/2014/main" id="{559910A3-9D83-9130-5BA9-BCB98B11A057}"/>
              </a:ext>
            </a:extLst>
          </p:cNvPr>
          <p:cNvSpPr/>
          <p:nvPr/>
        </p:nvSpPr>
        <p:spPr>
          <a:xfrm>
            <a:off x="8251941" y="4499611"/>
            <a:ext cx="667052" cy="757967"/>
          </a:xfrm>
          <a:prstGeom prst="rightArrow">
            <a:avLst/>
          </a:prstGeom>
          <a:solidFill>
            <a:srgbClr val="CBA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2FADFAA4-3AFC-0305-470E-303C451D8457}"/>
              </a:ext>
            </a:extLst>
          </p:cNvPr>
          <p:cNvSpPr txBox="1"/>
          <p:nvPr/>
        </p:nvSpPr>
        <p:spPr>
          <a:xfrm>
            <a:off x="4014400" y="3699301"/>
            <a:ext cx="4121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b="1">
                <a:solidFill>
                  <a:srgbClr val="002060"/>
                </a:solidFill>
                <a:latin typeface="Univers" panose="020B0503020202020204" pitchFamily="34" charset="0"/>
              </a:defRPr>
            </a:lvl1pPr>
          </a:lstStyle>
          <a:p>
            <a:pPr algn="ctr"/>
            <a:r>
              <a:rPr lang="en-US" altLang="zh-TW" dirty="0"/>
              <a:t>Working Together</a:t>
            </a:r>
            <a:endParaRPr lang="zh-TW" altLang="en-US" dirty="0"/>
          </a:p>
        </p:txBody>
      </p:sp>
      <p:pic>
        <p:nvPicPr>
          <p:cNvPr id="49" name="圖片 48">
            <a:extLst>
              <a:ext uri="{FF2B5EF4-FFF2-40B4-BE49-F238E27FC236}">
                <a16:creationId xmlns:a16="http://schemas.microsoft.com/office/drawing/2014/main" id="{4A77F123-D652-F02D-E679-74A340DE5B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96" y="4110940"/>
            <a:ext cx="2906654" cy="799789"/>
          </a:xfrm>
          <a:prstGeom prst="rect">
            <a:avLst/>
          </a:prstGeom>
        </p:spPr>
      </p:pic>
      <p:pic>
        <p:nvPicPr>
          <p:cNvPr id="50" name="圖片 49">
            <a:extLst>
              <a:ext uri="{FF2B5EF4-FFF2-40B4-BE49-F238E27FC236}">
                <a16:creationId xmlns:a16="http://schemas.microsoft.com/office/drawing/2014/main" id="{BF830C33-4316-7387-9AED-5871C76602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12" y="5014690"/>
            <a:ext cx="2916183" cy="1004661"/>
          </a:xfrm>
          <a:prstGeom prst="rect">
            <a:avLst/>
          </a:prstGeom>
        </p:spPr>
      </p:pic>
      <p:pic>
        <p:nvPicPr>
          <p:cNvPr id="51" name="圖片 50">
            <a:extLst>
              <a:ext uri="{FF2B5EF4-FFF2-40B4-BE49-F238E27FC236}">
                <a16:creationId xmlns:a16="http://schemas.microsoft.com/office/drawing/2014/main" id="{48AC80F2-DA3F-89A8-7945-96AB1FFFB5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256" y="4055382"/>
            <a:ext cx="3743970" cy="2130589"/>
          </a:xfrm>
          <a:prstGeom prst="rect">
            <a:avLst/>
          </a:prstGeom>
        </p:spPr>
      </p:pic>
      <p:sp>
        <p:nvSpPr>
          <p:cNvPr id="52" name="矩形: 圓角 51">
            <a:extLst>
              <a:ext uri="{FF2B5EF4-FFF2-40B4-BE49-F238E27FC236}">
                <a16:creationId xmlns:a16="http://schemas.microsoft.com/office/drawing/2014/main" id="{388EB2B5-1AF0-E18B-0263-326C84B341B3}"/>
              </a:ext>
            </a:extLst>
          </p:cNvPr>
          <p:cNvSpPr/>
          <p:nvPr/>
        </p:nvSpPr>
        <p:spPr>
          <a:xfrm>
            <a:off x="8917798" y="3203099"/>
            <a:ext cx="2969418" cy="464807"/>
          </a:xfrm>
          <a:prstGeom prst="roundRect">
            <a:avLst/>
          </a:prstGeom>
          <a:gradFill>
            <a:gsLst>
              <a:gs pos="53000">
                <a:schemeClr val="accent5">
                  <a:lumMod val="60000"/>
                  <a:lumOff val="40000"/>
                </a:schemeClr>
              </a:gs>
              <a:gs pos="18000">
                <a:srgbClr val="F9F5FF"/>
              </a:gs>
              <a:gs pos="0">
                <a:schemeClr val="accent5">
                  <a:lumMod val="0"/>
                  <a:lumOff val="100000"/>
                </a:schemeClr>
              </a:gs>
              <a:gs pos="3300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9B58AE02-66F8-0EA2-19DE-262D189AF69F}"/>
              </a:ext>
            </a:extLst>
          </p:cNvPr>
          <p:cNvSpPr txBox="1"/>
          <p:nvPr/>
        </p:nvSpPr>
        <p:spPr>
          <a:xfrm>
            <a:off x="8929708" y="3250836"/>
            <a:ext cx="2903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  <a:latin typeface="Univers" panose="020B0503020202020204" pitchFamily="34" charset="0"/>
                <a:sym typeface="Wingdings" panose="05000000000000000000" pitchFamily="2" charset="2"/>
              </a:rPr>
              <a:t>B.</a:t>
            </a: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  <a:latin typeface="Univers" panose="020B0503020202020204" pitchFamily="34" charset="0"/>
                <a:sym typeface="Wingdings" panose="05000000000000000000" pitchFamily="2" charset="2"/>
              </a:rPr>
              <a:t> </a:t>
            </a: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  <a:latin typeface="Univers" panose="020B0503020202020204" pitchFamily="34" charset="0"/>
                <a:sym typeface="Wingdings" panose="05000000000000000000" pitchFamily="2" charset="2"/>
              </a:rPr>
              <a:t>Motivation Learning Curve</a:t>
            </a:r>
            <a:endParaRPr lang="zh-TW" altLang="en-US" b="1" dirty="0">
              <a:solidFill>
                <a:schemeClr val="accent5">
                  <a:lumMod val="50000"/>
                </a:schemeClr>
              </a:solidFill>
              <a:latin typeface="Univers" panose="020B0503020202020204" pitchFamily="34" charset="0"/>
            </a:endParaRPr>
          </a:p>
        </p:txBody>
      </p:sp>
      <p:pic>
        <p:nvPicPr>
          <p:cNvPr id="54" name="圖片 53">
            <a:extLst>
              <a:ext uri="{FF2B5EF4-FFF2-40B4-BE49-F238E27FC236}">
                <a16:creationId xmlns:a16="http://schemas.microsoft.com/office/drawing/2014/main" id="{B528065C-7C7F-6004-C417-441A94CD31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332" y="3986107"/>
            <a:ext cx="2809572" cy="2033244"/>
          </a:xfrm>
          <a:prstGeom prst="rect">
            <a:avLst/>
          </a:prstGeom>
        </p:spPr>
      </p:pic>
      <p:pic>
        <p:nvPicPr>
          <p:cNvPr id="55" name="圖片 54">
            <a:extLst>
              <a:ext uri="{FF2B5EF4-FFF2-40B4-BE49-F238E27FC236}">
                <a16:creationId xmlns:a16="http://schemas.microsoft.com/office/drawing/2014/main" id="{35C7BF7D-5A1A-AB6F-88DB-BE99FC39A2C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33" y="2100491"/>
            <a:ext cx="1629428" cy="1151933"/>
          </a:xfrm>
          <a:prstGeom prst="rect">
            <a:avLst/>
          </a:prstGeom>
        </p:spPr>
      </p:pic>
      <p:pic>
        <p:nvPicPr>
          <p:cNvPr id="56" name="圖片 55">
            <a:extLst>
              <a:ext uri="{FF2B5EF4-FFF2-40B4-BE49-F238E27FC236}">
                <a16:creationId xmlns:a16="http://schemas.microsoft.com/office/drawing/2014/main" id="{05C6F14C-CF3F-7AFD-F533-9E8167710B15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648" y="2364772"/>
            <a:ext cx="829595" cy="737915"/>
          </a:xfrm>
          <a:prstGeom prst="rect">
            <a:avLst/>
          </a:prstGeom>
        </p:spPr>
      </p:pic>
      <p:pic>
        <p:nvPicPr>
          <p:cNvPr id="57" name="圖片 56">
            <a:extLst>
              <a:ext uri="{FF2B5EF4-FFF2-40B4-BE49-F238E27FC236}">
                <a16:creationId xmlns:a16="http://schemas.microsoft.com/office/drawing/2014/main" id="{03E03D19-D8C1-EDFC-1A1A-C4983BF4BC3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119" y="2100491"/>
            <a:ext cx="1629428" cy="1151933"/>
          </a:xfrm>
          <a:prstGeom prst="rect">
            <a:avLst/>
          </a:prstGeom>
        </p:spPr>
      </p:pic>
      <p:pic>
        <p:nvPicPr>
          <p:cNvPr id="58" name="圖片 57">
            <a:extLst>
              <a:ext uri="{FF2B5EF4-FFF2-40B4-BE49-F238E27FC236}">
                <a16:creationId xmlns:a16="http://schemas.microsoft.com/office/drawing/2014/main" id="{8222D62E-7BEF-F36C-5F15-E65BB63469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015" y="5754644"/>
            <a:ext cx="499980" cy="9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32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35"/>
    </mc:Choice>
    <mc:Fallback xmlns="">
      <p:transition spd="slow" advTm="15335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5C56A9BC-602A-08FF-B822-626E76460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257" y="1245145"/>
            <a:ext cx="9632224" cy="2650382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DD82DBB3-1542-D73B-F6D1-2FF878212D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257" y="4033162"/>
            <a:ext cx="7939314" cy="2735192"/>
          </a:xfrm>
          <a:prstGeom prst="rect">
            <a:avLst/>
          </a:prstGeom>
        </p:spPr>
      </p:pic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A352B159-4866-770E-5FD9-A2746E5ED440}"/>
              </a:ext>
            </a:extLst>
          </p:cNvPr>
          <p:cNvSpPr/>
          <p:nvPr/>
        </p:nvSpPr>
        <p:spPr>
          <a:xfrm>
            <a:off x="3505200" y="2955925"/>
            <a:ext cx="123825" cy="142875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65D0A639-9FD7-2832-F846-C98863A3B982}"/>
              </a:ext>
            </a:extLst>
          </p:cNvPr>
          <p:cNvSpPr/>
          <p:nvPr/>
        </p:nvSpPr>
        <p:spPr>
          <a:xfrm>
            <a:off x="3509962" y="3215797"/>
            <a:ext cx="123825" cy="142875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1FB43374-FF16-2442-97CD-B5FE67EB29BF}"/>
              </a:ext>
            </a:extLst>
          </p:cNvPr>
          <p:cNvSpPr/>
          <p:nvPr/>
        </p:nvSpPr>
        <p:spPr>
          <a:xfrm>
            <a:off x="2162630" y="2959099"/>
            <a:ext cx="123825" cy="142875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AF009DFF-8BDA-845F-3442-3F5AF7E70BAC}"/>
              </a:ext>
            </a:extLst>
          </p:cNvPr>
          <p:cNvSpPr/>
          <p:nvPr/>
        </p:nvSpPr>
        <p:spPr>
          <a:xfrm>
            <a:off x="2155484" y="3204243"/>
            <a:ext cx="123825" cy="142875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3DA4845D-584F-2053-61F7-05C7E3B1E8FC}"/>
              </a:ext>
            </a:extLst>
          </p:cNvPr>
          <p:cNvSpPr/>
          <p:nvPr/>
        </p:nvSpPr>
        <p:spPr>
          <a:xfrm>
            <a:off x="2155483" y="3449387"/>
            <a:ext cx="123825" cy="142875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ECAB720E-762A-810B-190E-87159CB3AFDE}"/>
              </a:ext>
            </a:extLst>
          </p:cNvPr>
          <p:cNvSpPr/>
          <p:nvPr/>
        </p:nvSpPr>
        <p:spPr>
          <a:xfrm>
            <a:off x="5049837" y="3201735"/>
            <a:ext cx="123825" cy="142875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D6022A0E-11DC-AFA0-C39B-666571DFC6B7}"/>
              </a:ext>
            </a:extLst>
          </p:cNvPr>
          <p:cNvSpPr/>
          <p:nvPr/>
        </p:nvSpPr>
        <p:spPr>
          <a:xfrm>
            <a:off x="5049837" y="3449386"/>
            <a:ext cx="123825" cy="142875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C4E16069-8938-4F57-7E03-A582D78A2BFC}"/>
              </a:ext>
            </a:extLst>
          </p:cNvPr>
          <p:cNvSpPr/>
          <p:nvPr/>
        </p:nvSpPr>
        <p:spPr>
          <a:xfrm>
            <a:off x="6453186" y="3218719"/>
            <a:ext cx="123825" cy="142875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B6F8C87A-C3EF-2727-DB9F-02CD257A0F00}"/>
              </a:ext>
            </a:extLst>
          </p:cNvPr>
          <p:cNvSpPr/>
          <p:nvPr/>
        </p:nvSpPr>
        <p:spPr>
          <a:xfrm>
            <a:off x="6453186" y="3449386"/>
            <a:ext cx="123825" cy="142875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017319EE-4E8E-A01F-F10C-684294CE4D4A}"/>
              </a:ext>
            </a:extLst>
          </p:cNvPr>
          <p:cNvSpPr/>
          <p:nvPr/>
        </p:nvSpPr>
        <p:spPr>
          <a:xfrm>
            <a:off x="7904161" y="2955925"/>
            <a:ext cx="123825" cy="142875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CE587353-A2BF-0A82-522A-72F4CE55CA42}"/>
              </a:ext>
            </a:extLst>
          </p:cNvPr>
          <p:cNvSpPr/>
          <p:nvPr/>
        </p:nvSpPr>
        <p:spPr>
          <a:xfrm>
            <a:off x="9349737" y="3215797"/>
            <a:ext cx="123825" cy="142875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矩形: 圓角 46">
            <a:extLst>
              <a:ext uri="{FF2B5EF4-FFF2-40B4-BE49-F238E27FC236}">
                <a16:creationId xmlns:a16="http://schemas.microsoft.com/office/drawing/2014/main" id="{B003E8B2-8A56-5B5C-1336-F5922C2D295C}"/>
              </a:ext>
            </a:extLst>
          </p:cNvPr>
          <p:cNvSpPr/>
          <p:nvPr/>
        </p:nvSpPr>
        <p:spPr>
          <a:xfrm>
            <a:off x="9342117" y="3451038"/>
            <a:ext cx="123825" cy="142875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矩形: 圓角 47">
            <a:extLst>
              <a:ext uri="{FF2B5EF4-FFF2-40B4-BE49-F238E27FC236}">
                <a16:creationId xmlns:a16="http://schemas.microsoft.com/office/drawing/2014/main" id="{43F91293-3441-855D-1FCF-EA2ED2ABA508}"/>
              </a:ext>
            </a:extLst>
          </p:cNvPr>
          <p:cNvSpPr/>
          <p:nvPr/>
        </p:nvSpPr>
        <p:spPr>
          <a:xfrm>
            <a:off x="2977970" y="2436667"/>
            <a:ext cx="313870" cy="156673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矩形: 圓角 48">
            <a:extLst>
              <a:ext uri="{FF2B5EF4-FFF2-40B4-BE49-F238E27FC236}">
                <a16:creationId xmlns:a16="http://schemas.microsoft.com/office/drawing/2014/main" id="{BAF1F036-E6E9-E81C-5B72-B5CD3CC297F4}"/>
              </a:ext>
            </a:extLst>
          </p:cNvPr>
          <p:cNvSpPr/>
          <p:nvPr/>
        </p:nvSpPr>
        <p:spPr>
          <a:xfrm>
            <a:off x="3000831" y="2723355"/>
            <a:ext cx="313869" cy="156673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矩形: 圓角 51">
            <a:extLst>
              <a:ext uri="{FF2B5EF4-FFF2-40B4-BE49-F238E27FC236}">
                <a16:creationId xmlns:a16="http://schemas.microsoft.com/office/drawing/2014/main" id="{DA26470A-15BC-4486-4502-13326F55EBE2}"/>
              </a:ext>
            </a:extLst>
          </p:cNvPr>
          <p:cNvSpPr/>
          <p:nvPr/>
        </p:nvSpPr>
        <p:spPr>
          <a:xfrm>
            <a:off x="4288610" y="2451907"/>
            <a:ext cx="313870" cy="156673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矩形: 圓角 52">
            <a:extLst>
              <a:ext uri="{FF2B5EF4-FFF2-40B4-BE49-F238E27FC236}">
                <a16:creationId xmlns:a16="http://schemas.microsoft.com/office/drawing/2014/main" id="{CA70CD2D-F854-5501-51B8-229E5B794C06}"/>
              </a:ext>
            </a:extLst>
          </p:cNvPr>
          <p:cNvSpPr/>
          <p:nvPr/>
        </p:nvSpPr>
        <p:spPr>
          <a:xfrm>
            <a:off x="4105730" y="2723354"/>
            <a:ext cx="679630" cy="156673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矩形: 圓角 53">
            <a:extLst>
              <a:ext uri="{FF2B5EF4-FFF2-40B4-BE49-F238E27FC236}">
                <a16:creationId xmlns:a16="http://schemas.microsoft.com/office/drawing/2014/main" id="{D910A817-5B39-AB38-07A6-1FE2F2A0F7E7}"/>
              </a:ext>
            </a:extLst>
          </p:cNvPr>
          <p:cNvSpPr/>
          <p:nvPr/>
        </p:nvSpPr>
        <p:spPr>
          <a:xfrm>
            <a:off x="5963378" y="2454517"/>
            <a:ext cx="313870" cy="154063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矩形: 圓角 54">
            <a:extLst>
              <a:ext uri="{FF2B5EF4-FFF2-40B4-BE49-F238E27FC236}">
                <a16:creationId xmlns:a16="http://schemas.microsoft.com/office/drawing/2014/main" id="{F56873A5-E895-B366-FA3E-1EE6DDF1D0F7}"/>
              </a:ext>
            </a:extLst>
          </p:cNvPr>
          <p:cNvSpPr/>
          <p:nvPr/>
        </p:nvSpPr>
        <p:spPr>
          <a:xfrm>
            <a:off x="5829302" y="2723354"/>
            <a:ext cx="447945" cy="154063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6" name="矩形: 圓角 55">
            <a:extLst>
              <a:ext uri="{FF2B5EF4-FFF2-40B4-BE49-F238E27FC236}">
                <a16:creationId xmlns:a16="http://schemas.microsoft.com/office/drawing/2014/main" id="{E1033B5F-5D6E-856D-41B2-8720F233DE2E}"/>
              </a:ext>
            </a:extLst>
          </p:cNvPr>
          <p:cNvSpPr/>
          <p:nvPr/>
        </p:nvSpPr>
        <p:spPr>
          <a:xfrm>
            <a:off x="5605329" y="2963571"/>
            <a:ext cx="447945" cy="154063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7" name="矩形: 圓角 56">
            <a:extLst>
              <a:ext uri="{FF2B5EF4-FFF2-40B4-BE49-F238E27FC236}">
                <a16:creationId xmlns:a16="http://schemas.microsoft.com/office/drawing/2014/main" id="{FED2B2DB-7435-F44B-C797-A5FA1E2456F0}"/>
              </a:ext>
            </a:extLst>
          </p:cNvPr>
          <p:cNvSpPr/>
          <p:nvPr/>
        </p:nvSpPr>
        <p:spPr>
          <a:xfrm>
            <a:off x="7007976" y="2963571"/>
            <a:ext cx="447945" cy="154063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8" name="矩形: 圓角 57">
            <a:extLst>
              <a:ext uri="{FF2B5EF4-FFF2-40B4-BE49-F238E27FC236}">
                <a16:creationId xmlns:a16="http://schemas.microsoft.com/office/drawing/2014/main" id="{00A62A7C-CAC9-21E8-61EB-9F1000EF0813}"/>
              </a:ext>
            </a:extLst>
          </p:cNvPr>
          <p:cNvSpPr/>
          <p:nvPr/>
        </p:nvSpPr>
        <p:spPr>
          <a:xfrm>
            <a:off x="7231948" y="2713416"/>
            <a:ext cx="447945" cy="154063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9" name="矩形: 圓角 58">
            <a:extLst>
              <a:ext uri="{FF2B5EF4-FFF2-40B4-BE49-F238E27FC236}">
                <a16:creationId xmlns:a16="http://schemas.microsoft.com/office/drawing/2014/main" id="{5E6B6820-6717-BEB5-A710-CACF8AA4B541}"/>
              </a:ext>
            </a:extLst>
          </p:cNvPr>
          <p:cNvSpPr/>
          <p:nvPr/>
        </p:nvSpPr>
        <p:spPr>
          <a:xfrm>
            <a:off x="7365549" y="2468745"/>
            <a:ext cx="313871" cy="148580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0" name="矩形: 圓角 59">
            <a:extLst>
              <a:ext uri="{FF2B5EF4-FFF2-40B4-BE49-F238E27FC236}">
                <a16:creationId xmlns:a16="http://schemas.microsoft.com/office/drawing/2014/main" id="{BAE0DF16-155B-5C47-051A-BBA724AB407D}"/>
              </a:ext>
            </a:extLst>
          </p:cNvPr>
          <p:cNvSpPr/>
          <p:nvPr/>
        </p:nvSpPr>
        <p:spPr>
          <a:xfrm>
            <a:off x="8726446" y="2468745"/>
            <a:ext cx="313871" cy="148580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" name="矩形: 圓角 60">
            <a:extLst>
              <a:ext uri="{FF2B5EF4-FFF2-40B4-BE49-F238E27FC236}">
                <a16:creationId xmlns:a16="http://schemas.microsoft.com/office/drawing/2014/main" id="{E4E5AE9F-3ADE-5174-08E6-AFC0EBAD30F3}"/>
              </a:ext>
            </a:extLst>
          </p:cNvPr>
          <p:cNvSpPr/>
          <p:nvPr/>
        </p:nvSpPr>
        <p:spPr>
          <a:xfrm>
            <a:off x="8634594" y="2707101"/>
            <a:ext cx="313871" cy="148580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2" name="矩形: 圓角 61">
            <a:extLst>
              <a:ext uri="{FF2B5EF4-FFF2-40B4-BE49-F238E27FC236}">
                <a16:creationId xmlns:a16="http://schemas.microsoft.com/office/drawing/2014/main" id="{5043FAB9-B72C-6558-0D68-65E9892F34DE}"/>
              </a:ext>
            </a:extLst>
          </p:cNvPr>
          <p:cNvSpPr/>
          <p:nvPr/>
        </p:nvSpPr>
        <p:spPr>
          <a:xfrm>
            <a:off x="10243550" y="2463573"/>
            <a:ext cx="401590" cy="156672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63" name="矩形: 圓角 62">
            <a:extLst>
              <a:ext uri="{FF2B5EF4-FFF2-40B4-BE49-F238E27FC236}">
                <a16:creationId xmlns:a16="http://schemas.microsoft.com/office/drawing/2014/main" id="{3DD4E6E3-D16C-8001-FC4E-19B62497201D}"/>
              </a:ext>
            </a:extLst>
          </p:cNvPr>
          <p:cNvSpPr/>
          <p:nvPr/>
        </p:nvSpPr>
        <p:spPr>
          <a:xfrm>
            <a:off x="10085706" y="2697996"/>
            <a:ext cx="401590" cy="156672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64" name="矩形: 圓角 63">
            <a:extLst>
              <a:ext uri="{FF2B5EF4-FFF2-40B4-BE49-F238E27FC236}">
                <a16:creationId xmlns:a16="http://schemas.microsoft.com/office/drawing/2014/main" id="{14E881F2-E473-71F8-BA91-70049B404B31}"/>
              </a:ext>
            </a:extLst>
          </p:cNvPr>
          <p:cNvSpPr/>
          <p:nvPr/>
        </p:nvSpPr>
        <p:spPr>
          <a:xfrm>
            <a:off x="10251170" y="2950193"/>
            <a:ext cx="462550" cy="142875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65" name="矩形: 圓角 64">
            <a:extLst>
              <a:ext uri="{FF2B5EF4-FFF2-40B4-BE49-F238E27FC236}">
                <a16:creationId xmlns:a16="http://schemas.microsoft.com/office/drawing/2014/main" id="{D6DE65A1-04F9-9DFC-1AFF-CDCDC9721D89}"/>
              </a:ext>
            </a:extLst>
          </p:cNvPr>
          <p:cNvSpPr/>
          <p:nvPr/>
        </p:nvSpPr>
        <p:spPr>
          <a:xfrm>
            <a:off x="4602479" y="5322421"/>
            <a:ext cx="447357" cy="18175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6" name="矩形: 圓角 65">
            <a:extLst>
              <a:ext uri="{FF2B5EF4-FFF2-40B4-BE49-F238E27FC236}">
                <a16:creationId xmlns:a16="http://schemas.microsoft.com/office/drawing/2014/main" id="{FEEB298C-5DDA-6D36-1E93-6787B6F258AE}"/>
              </a:ext>
            </a:extLst>
          </p:cNvPr>
          <p:cNvSpPr/>
          <p:nvPr/>
        </p:nvSpPr>
        <p:spPr>
          <a:xfrm>
            <a:off x="4732020" y="5550935"/>
            <a:ext cx="518160" cy="18175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7" name="矩形: 圓角 66">
            <a:extLst>
              <a:ext uri="{FF2B5EF4-FFF2-40B4-BE49-F238E27FC236}">
                <a16:creationId xmlns:a16="http://schemas.microsoft.com/office/drawing/2014/main" id="{84490D70-6B2A-086F-CD1C-E856DFC115A5}"/>
              </a:ext>
            </a:extLst>
          </p:cNvPr>
          <p:cNvSpPr/>
          <p:nvPr/>
        </p:nvSpPr>
        <p:spPr>
          <a:xfrm>
            <a:off x="5539468" y="5282856"/>
            <a:ext cx="289834" cy="18175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8" name="矩形: 圓角 67">
            <a:extLst>
              <a:ext uri="{FF2B5EF4-FFF2-40B4-BE49-F238E27FC236}">
                <a16:creationId xmlns:a16="http://schemas.microsoft.com/office/drawing/2014/main" id="{CDF4E1CC-F17D-AAA0-2D0B-1B8947C74E23}"/>
              </a:ext>
            </a:extLst>
          </p:cNvPr>
          <p:cNvSpPr/>
          <p:nvPr/>
        </p:nvSpPr>
        <p:spPr>
          <a:xfrm>
            <a:off x="5539468" y="5550934"/>
            <a:ext cx="289834" cy="18175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9" name="矩形: 圓角 68">
            <a:extLst>
              <a:ext uri="{FF2B5EF4-FFF2-40B4-BE49-F238E27FC236}">
                <a16:creationId xmlns:a16="http://schemas.microsoft.com/office/drawing/2014/main" id="{4E456732-900B-D1DE-66A0-C9412C0A3E06}"/>
              </a:ext>
            </a:extLst>
          </p:cNvPr>
          <p:cNvSpPr/>
          <p:nvPr/>
        </p:nvSpPr>
        <p:spPr>
          <a:xfrm>
            <a:off x="2932637" y="5309878"/>
            <a:ext cx="447356" cy="18175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0" name="矩形: 圓角 69">
            <a:extLst>
              <a:ext uri="{FF2B5EF4-FFF2-40B4-BE49-F238E27FC236}">
                <a16:creationId xmlns:a16="http://schemas.microsoft.com/office/drawing/2014/main" id="{78B47B56-CCAC-A4FC-E87B-7E268678BA20}"/>
              </a:ext>
            </a:extLst>
          </p:cNvPr>
          <p:cNvSpPr/>
          <p:nvPr/>
        </p:nvSpPr>
        <p:spPr>
          <a:xfrm>
            <a:off x="2780960" y="5538392"/>
            <a:ext cx="510879" cy="18175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1" name="矩形: 圓角 70">
            <a:extLst>
              <a:ext uri="{FF2B5EF4-FFF2-40B4-BE49-F238E27FC236}">
                <a16:creationId xmlns:a16="http://schemas.microsoft.com/office/drawing/2014/main" id="{0D56644E-F9B7-41F8-073A-C25959FFCCB7}"/>
              </a:ext>
            </a:extLst>
          </p:cNvPr>
          <p:cNvSpPr/>
          <p:nvPr/>
        </p:nvSpPr>
        <p:spPr>
          <a:xfrm>
            <a:off x="3008994" y="5803499"/>
            <a:ext cx="709566" cy="18175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2" name="矩形: 圓角 71">
            <a:extLst>
              <a:ext uri="{FF2B5EF4-FFF2-40B4-BE49-F238E27FC236}">
                <a16:creationId xmlns:a16="http://schemas.microsoft.com/office/drawing/2014/main" id="{B588E1A4-3E56-9BBB-2D3D-FA0635AEF75A}"/>
              </a:ext>
            </a:extLst>
          </p:cNvPr>
          <p:cNvSpPr/>
          <p:nvPr/>
        </p:nvSpPr>
        <p:spPr>
          <a:xfrm>
            <a:off x="7231948" y="5274331"/>
            <a:ext cx="368889" cy="18175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3" name="矩形: 圓角 72">
            <a:extLst>
              <a:ext uri="{FF2B5EF4-FFF2-40B4-BE49-F238E27FC236}">
                <a16:creationId xmlns:a16="http://schemas.microsoft.com/office/drawing/2014/main" id="{6C0DECD9-B12C-6808-5F08-0A71091C3A66}"/>
              </a:ext>
            </a:extLst>
          </p:cNvPr>
          <p:cNvSpPr/>
          <p:nvPr/>
        </p:nvSpPr>
        <p:spPr>
          <a:xfrm>
            <a:off x="7089823" y="5550933"/>
            <a:ext cx="644477" cy="169217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4" name="矩形: 圓角 73">
            <a:extLst>
              <a:ext uri="{FF2B5EF4-FFF2-40B4-BE49-F238E27FC236}">
                <a16:creationId xmlns:a16="http://schemas.microsoft.com/office/drawing/2014/main" id="{098F174C-B148-2CA6-2387-FD6B37306B2D}"/>
              </a:ext>
            </a:extLst>
          </p:cNvPr>
          <p:cNvSpPr/>
          <p:nvPr/>
        </p:nvSpPr>
        <p:spPr>
          <a:xfrm>
            <a:off x="8156370" y="5563476"/>
            <a:ext cx="644477" cy="169217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5" name="矩形: 圓角 74">
            <a:extLst>
              <a:ext uri="{FF2B5EF4-FFF2-40B4-BE49-F238E27FC236}">
                <a16:creationId xmlns:a16="http://schemas.microsoft.com/office/drawing/2014/main" id="{AE64DCE0-AB94-A4F7-C512-5EC116F91D3E}"/>
              </a:ext>
            </a:extLst>
          </p:cNvPr>
          <p:cNvSpPr/>
          <p:nvPr/>
        </p:nvSpPr>
        <p:spPr>
          <a:xfrm>
            <a:off x="8425946" y="5309878"/>
            <a:ext cx="644477" cy="169217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6" name="矩形: 圓角 75">
            <a:extLst>
              <a:ext uri="{FF2B5EF4-FFF2-40B4-BE49-F238E27FC236}">
                <a16:creationId xmlns:a16="http://schemas.microsoft.com/office/drawing/2014/main" id="{D33AE37B-8D20-EDF9-B5D8-FFB900696ED4}"/>
              </a:ext>
            </a:extLst>
          </p:cNvPr>
          <p:cNvSpPr/>
          <p:nvPr/>
        </p:nvSpPr>
        <p:spPr>
          <a:xfrm>
            <a:off x="8223411" y="5803499"/>
            <a:ext cx="816906" cy="169217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7" name="矩形: 圓角 76">
            <a:extLst>
              <a:ext uri="{FF2B5EF4-FFF2-40B4-BE49-F238E27FC236}">
                <a16:creationId xmlns:a16="http://schemas.microsoft.com/office/drawing/2014/main" id="{FFD036A5-E235-697A-D22B-AC5EA0301BAC}"/>
              </a:ext>
            </a:extLst>
          </p:cNvPr>
          <p:cNvSpPr/>
          <p:nvPr/>
        </p:nvSpPr>
        <p:spPr>
          <a:xfrm>
            <a:off x="6377404" y="6065522"/>
            <a:ext cx="130074" cy="154393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8" name="矩形: 圓角 77">
            <a:extLst>
              <a:ext uri="{FF2B5EF4-FFF2-40B4-BE49-F238E27FC236}">
                <a16:creationId xmlns:a16="http://schemas.microsoft.com/office/drawing/2014/main" id="{D5B86D2F-4B95-EDEC-847B-60790B0C530F}"/>
              </a:ext>
            </a:extLst>
          </p:cNvPr>
          <p:cNvSpPr/>
          <p:nvPr/>
        </p:nvSpPr>
        <p:spPr>
          <a:xfrm>
            <a:off x="6369784" y="6319450"/>
            <a:ext cx="130074" cy="154393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9" name="矩形: 圓角 78">
            <a:extLst>
              <a:ext uri="{FF2B5EF4-FFF2-40B4-BE49-F238E27FC236}">
                <a16:creationId xmlns:a16="http://schemas.microsoft.com/office/drawing/2014/main" id="{B17E33D4-0507-8953-1A8F-229F1F9E6EEF}"/>
              </a:ext>
            </a:extLst>
          </p:cNvPr>
          <p:cNvSpPr/>
          <p:nvPr/>
        </p:nvSpPr>
        <p:spPr>
          <a:xfrm>
            <a:off x="3939270" y="5826359"/>
            <a:ext cx="123825" cy="142875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0" name="矩形: 圓角 79">
            <a:extLst>
              <a:ext uri="{FF2B5EF4-FFF2-40B4-BE49-F238E27FC236}">
                <a16:creationId xmlns:a16="http://schemas.microsoft.com/office/drawing/2014/main" id="{4C2526FD-94B1-BDAB-9E58-5550A5BB931D}"/>
              </a:ext>
            </a:extLst>
          </p:cNvPr>
          <p:cNvSpPr/>
          <p:nvPr/>
        </p:nvSpPr>
        <p:spPr>
          <a:xfrm>
            <a:off x="5412514" y="6072347"/>
            <a:ext cx="123825" cy="142875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1" name="矩形: 圓角 80">
            <a:extLst>
              <a:ext uri="{FF2B5EF4-FFF2-40B4-BE49-F238E27FC236}">
                <a16:creationId xmlns:a16="http://schemas.microsoft.com/office/drawing/2014/main" id="{28F2A9E9-5E91-4D78-2BC9-3B83C13F6C6C}"/>
              </a:ext>
            </a:extLst>
          </p:cNvPr>
          <p:cNvSpPr/>
          <p:nvPr/>
        </p:nvSpPr>
        <p:spPr>
          <a:xfrm>
            <a:off x="3939270" y="6071280"/>
            <a:ext cx="123825" cy="142875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2" name="矩形: 圓角 81">
            <a:extLst>
              <a:ext uri="{FF2B5EF4-FFF2-40B4-BE49-F238E27FC236}">
                <a16:creationId xmlns:a16="http://schemas.microsoft.com/office/drawing/2014/main" id="{6775FB1E-1980-42AE-C964-60DA5016C765}"/>
              </a:ext>
            </a:extLst>
          </p:cNvPr>
          <p:cNvSpPr/>
          <p:nvPr/>
        </p:nvSpPr>
        <p:spPr>
          <a:xfrm>
            <a:off x="2162630" y="6072347"/>
            <a:ext cx="131445" cy="142875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3" name="矩形: 圓角 82">
            <a:extLst>
              <a:ext uri="{FF2B5EF4-FFF2-40B4-BE49-F238E27FC236}">
                <a16:creationId xmlns:a16="http://schemas.microsoft.com/office/drawing/2014/main" id="{37F437B2-9F9E-B670-B109-FB04742CCCA0}"/>
              </a:ext>
            </a:extLst>
          </p:cNvPr>
          <p:cNvSpPr/>
          <p:nvPr/>
        </p:nvSpPr>
        <p:spPr>
          <a:xfrm>
            <a:off x="2170250" y="6330968"/>
            <a:ext cx="123825" cy="142875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4" name="文字方塊 83">
            <a:extLst>
              <a:ext uri="{FF2B5EF4-FFF2-40B4-BE49-F238E27FC236}">
                <a16:creationId xmlns:a16="http://schemas.microsoft.com/office/drawing/2014/main" id="{476C1491-6ECB-7E4D-A30E-9E1C03810FE9}"/>
              </a:ext>
            </a:extLst>
          </p:cNvPr>
          <p:cNvSpPr txBox="1"/>
          <p:nvPr/>
        </p:nvSpPr>
        <p:spPr>
          <a:xfrm>
            <a:off x="0" y="170866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solidFill>
                  <a:schemeClr val="accent5">
                    <a:lumMod val="50000"/>
                  </a:schemeClr>
                </a:solidFill>
                <a:latin typeface="Univers" panose="020B0503020202020204" pitchFamily="34" charset="0"/>
              </a:rPr>
              <a:t>Collaborative Project:</a:t>
            </a:r>
            <a:r>
              <a:rPr lang="zh-TW" altLang="en-US" sz="2800" b="1" dirty="0">
                <a:solidFill>
                  <a:schemeClr val="accent5">
                    <a:lumMod val="50000"/>
                  </a:schemeClr>
                </a:solidFill>
                <a:latin typeface="Univers" panose="020B0503020202020204" pitchFamily="34" charset="0"/>
              </a:rPr>
              <a:t> </a:t>
            </a:r>
            <a:r>
              <a:rPr lang="en-US" altLang="zh-TW" sz="2800" b="1" dirty="0">
                <a:solidFill>
                  <a:schemeClr val="accent5">
                    <a:lumMod val="50000"/>
                  </a:schemeClr>
                </a:solidFill>
                <a:latin typeface="Univers" panose="020B0503020202020204" pitchFamily="34" charset="0"/>
              </a:rPr>
              <a:t>Research Themes</a:t>
            </a:r>
            <a:endParaRPr lang="zh-TW" altLang="en-US" sz="2800" b="1" dirty="0">
              <a:solidFill>
                <a:schemeClr val="accent5">
                  <a:lumMod val="50000"/>
                </a:schemeClr>
              </a:solidFill>
              <a:latin typeface="Univers" panose="020B0503020202020204" pitchFamily="34" charset="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D74A8561-EDCF-4A93-3A87-4A54E79F99E8}"/>
              </a:ext>
            </a:extLst>
          </p:cNvPr>
          <p:cNvSpPr txBox="1"/>
          <p:nvPr/>
        </p:nvSpPr>
        <p:spPr>
          <a:xfrm>
            <a:off x="5387295" y="699344"/>
            <a:ext cx="1223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/>
              <a:t>Pair up</a:t>
            </a:r>
            <a:endParaRPr lang="zh-TW" altLang="en-US" sz="2400" b="1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50B9ECB-F32C-1334-FB9E-D1503D4A4C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103" y="6045994"/>
            <a:ext cx="1374586" cy="251126"/>
          </a:xfrm>
          <a:prstGeom prst="rect">
            <a:avLst/>
          </a:prstGeom>
        </p:spPr>
      </p:pic>
      <p:sp>
        <p:nvSpPr>
          <p:cNvPr id="85" name="矩形: 圓角 84">
            <a:extLst>
              <a:ext uri="{FF2B5EF4-FFF2-40B4-BE49-F238E27FC236}">
                <a16:creationId xmlns:a16="http://schemas.microsoft.com/office/drawing/2014/main" id="{177898CD-4D8F-15BB-863A-BC2D74B35C92}"/>
              </a:ext>
            </a:extLst>
          </p:cNvPr>
          <p:cNvSpPr/>
          <p:nvPr/>
        </p:nvSpPr>
        <p:spPr>
          <a:xfrm>
            <a:off x="7981950" y="6094360"/>
            <a:ext cx="172094" cy="202760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A2D610-1213-F6B5-3A23-C9CA59DCB06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8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15" y="2324999"/>
            <a:ext cx="8294548" cy="4455907"/>
          </a:xfrm>
          <a:prstGeom prst="rect">
            <a:avLst/>
          </a:prstGeom>
          <a:ln w="76200">
            <a:solidFill>
              <a:srgbClr val="E11BC9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73D5FA-EBA8-CFBB-4123-492F762F6B9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81" y="2577919"/>
            <a:ext cx="3986505" cy="2647578"/>
          </a:xfrm>
          <a:prstGeom prst="rect">
            <a:avLst/>
          </a:prstGeom>
          <a:ln w="635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2991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55"/>
    </mc:Choice>
    <mc:Fallback xmlns="">
      <p:transition spd="slow" advTm="15155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投影片編號版面配置區 13">
            <a:extLst>
              <a:ext uri="{FF2B5EF4-FFF2-40B4-BE49-F238E27FC236}">
                <a16:creationId xmlns:a16="http://schemas.microsoft.com/office/drawing/2014/main" id="{47FB0EFA-9228-4C2B-BC70-5B5C93771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64857BB-C7F5-C48D-645B-21AE85F8EA6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30" y="715367"/>
            <a:ext cx="2864052" cy="192650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F6E4DBD-8FD1-6531-03D6-4227E05F95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6142" y="2227961"/>
            <a:ext cx="2013071" cy="290024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07BA610-1937-65C3-3280-DF796ED0CA7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30" y="4745830"/>
            <a:ext cx="2900248" cy="2056128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3D173FAB-6082-117D-0C1B-5F9B094AA33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782" y="715367"/>
            <a:ext cx="2721934" cy="1926504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F13EABA2-6EB8-EC2C-8A52-F9E60F38B4C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292" y="2687554"/>
            <a:ext cx="2764521" cy="2013072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E55A7808-E76A-69EA-F7F0-891533ABA60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410" y="4745830"/>
            <a:ext cx="2775901" cy="2056127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3B5A89AC-4014-1396-8F07-F746D8B82A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691" y="4694859"/>
            <a:ext cx="2930994" cy="2145221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15F1979A-1D28-EE9B-8BDB-64FC6ACA0C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280" y="2660002"/>
            <a:ext cx="2975299" cy="2063719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3D4ED0E5-AD2D-B3F2-E884-A529C912D4F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350" y="670281"/>
            <a:ext cx="2940483" cy="2079853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19E7D8CF-0CCF-2765-5E5D-C6A445129CD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467" y="716203"/>
            <a:ext cx="2940483" cy="2089072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22861076-176E-348A-09E5-D3024561FF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208" y="4745830"/>
            <a:ext cx="2879934" cy="2043281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79F6C054-2C14-C602-3BCF-17FB368FDA6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468" y="2748309"/>
            <a:ext cx="2881590" cy="2017943"/>
          </a:xfrm>
          <a:prstGeom prst="rect">
            <a:avLst/>
          </a:prstGeom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B8A16A86-5955-0F34-CF71-A3DAD263BF68}"/>
              </a:ext>
            </a:extLst>
          </p:cNvPr>
          <p:cNvSpPr txBox="1"/>
          <p:nvPr/>
        </p:nvSpPr>
        <p:spPr>
          <a:xfrm>
            <a:off x="0" y="170866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solidFill>
                  <a:schemeClr val="accent5">
                    <a:lumMod val="50000"/>
                  </a:schemeClr>
                </a:solidFill>
                <a:latin typeface="Univers" panose="020B0503020202020204" pitchFamily="34" charset="0"/>
              </a:rPr>
              <a:t>Learning Motivation Curve</a:t>
            </a:r>
            <a:endParaRPr lang="zh-TW" altLang="en-US" sz="2800" b="1" dirty="0">
              <a:solidFill>
                <a:schemeClr val="accent5">
                  <a:lumMod val="50000"/>
                </a:schemeClr>
              </a:solidFill>
              <a:latin typeface="Univers" panose="020B0503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1D6810-DED2-D9B7-FB17-8CAB972C6D7B}"/>
              </a:ext>
            </a:extLst>
          </p:cNvPr>
          <p:cNvSpPr txBox="1"/>
          <p:nvPr/>
        </p:nvSpPr>
        <p:spPr>
          <a:xfrm>
            <a:off x="1806498" y="3800475"/>
            <a:ext cx="5841664" cy="175432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JP" dirty="0"/>
              <a:t>Visualization with graphs:</a:t>
            </a:r>
          </a:p>
          <a:p>
            <a:pPr algn="ctr"/>
            <a:endParaRPr lang="en-JP" dirty="0"/>
          </a:p>
          <a:p>
            <a:pPr algn="ctr"/>
            <a:r>
              <a:rPr lang="en-JP" dirty="0"/>
              <a:t>Dynamics of Team-Level Learning Motivation</a:t>
            </a:r>
          </a:p>
          <a:p>
            <a:pPr algn="ctr"/>
            <a:r>
              <a:rPr lang="en-JP" dirty="0"/>
              <a:t>&amp;</a:t>
            </a:r>
          </a:p>
          <a:p>
            <a:pPr algn="ctr"/>
            <a:r>
              <a:rPr lang="en-JP" dirty="0"/>
              <a:t>Individual Level - meta analysis of Learning Motivation</a:t>
            </a:r>
          </a:p>
          <a:p>
            <a:pPr algn="ctr"/>
            <a:r>
              <a:rPr lang="en-US" dirty="0"/>
              <a:t>W</a:t>
            </a:r>
            <a:r>
              <a:rPr lang="en-JP" dirty="0"/>
              <a:t>ith reasons for ups and downs  </a:t>
            </a:r>
          </a:p>
        </p:txBody>
      </p:sp>
    </p:spTree>
    <p:extLst>
      <p:ext uri="{BB962C8B-B14F-4D97-AF65-F5344CB8AC3E}">
        <p14:creationId xmlns:p14="http://schemas.microsoft.com/office/powerpoint/2010/main" val="45291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72"/>
    </mc:Choice>
    <mc:Fallback xmlns="">
      <p:transition spd="slow" advTm="29872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74880-6570-7DA2-0AE5-1790891A8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/>
              <a:t>Reflective Writing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8CAAD9-CD4E-9D7B-B280-797356AB6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noProof="0">
                <a:solidFill>
                  <a:prstClr val="black">
                    <a:tint val="75000"/>
                  </a:prstClr>
                </a:solidFill>
              </a:rPr>
              <a:t>20XX/9/3</a:t>
            </a:r>
            <a:endParaRPr lang="zh-TW" altLang="en-US" noProof="0">
              <a:solidFill>
                <a:prstClr val="black">
                  <a:tint val="75000"/>
                </a:prstClr>
              </a:solidFill>
              <a:latin typeface="Microsoft JhengHei UI" panose="020B0604030504040204" pitchFamily="34" charset="-12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721A04-393A-6BD2-3F4B-E257D4111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TW" altLang="en-US" noProof="0">
                <a:solidFill>
                  <a:prstClr val="black">
                    <a:tint val="75000"/>
                  </a:prstClr>
                </a:solidFill>
              </a:rPr>
              <a:t>簡報標題</a:t>
            </a:r>
            <a:endParaRPr lang="zh-TW" altLang="en-US" noProof="0">
              <a:solidFill>
                <a:prstClr val="black">
                  <a:tint val="75000"/>
                </a:prstClr>
              </a:solidFill>
              <a:latin typeface="Microsoft JhengHei UI" panose="020B0604030504040204" pitchFamily="34" charset="-12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E685EC-5CAF-51AA-9492-FF98555CD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altLang="zh-TW" noProof="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</a:t>
            </a:fld>
            <a:endParaRPr lang="zh-TW" altLang="en-US" noProof="0">
              <a:solidFill>
                <a:prstClr val="black">
                  <a:tint val="75000"/>
                </a:prstClr>
              </a:solidFill>
              <a:latin typeface="Microsoft JhengHei UI" panose="020B0604030504040204" pitchFamily="34" charset="-12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DE5596-61AC-C101-8331-DD609361AA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JP" dirty="0"/>
              <a:t>Students’ reflective writings were analyzed in addition to Learning Motivation Curve. </a:t>
            </a:r>
          </a:p>
        </p:txBody>
      </p:sp>
    </p:spTree>
    <p:extLst>
      <p:ext uri="{BB962C8B-B14F-4D97-AF65-F5344CB8AC3E}">
        <p14:creationId xmlns:p14="http://schemas.microsoft.com/office/powerpoint/2010/main" val="36184167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字方塊 24">
            <a:extLst>
              <a:ext uri="{FF2B5EF4-FFF2-40B4-BE49-F238E27FC236}">
                <a16:creationId xmlns:a16="http://schemas.microsoft.com/office/drawing/2014/main" id="{B8A16A86-5955-0F34-CF71-A3DAD263BF68}"/>
              </a:ext>
            </a:extLst>
          </p:cNvPr>
          <p:cNvSpPr txBox="1"/>
          <p:nvPr/>
        </p:nvSpPr>
        <p:spPr>
          <a:xfrm>
            <a:off x="0" y="585726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>
                <a:latin typeface="Univers" panose="020B0503020202020204" pitchFamily="34" charset="0"/>
              </a:rPr>
              <a:t>Probing Questions to initiate/stimulate free writing</a:t>
            </a:r>
            <a:endParaRPr lang="zh-TW" altLang="en-US" sz="3200" b="1" dirty="0">
              <a:latin typeface="Univers" panose="020B0503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21109BE-EA09-19DF-6B0F-960C87D9B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4525" y="1555138"/>
            <a:ext cx="8229600" cy="442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1918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690CDF3-632A-F4BB-43EC-C572CA959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24733"/>
            <a:ext cx="12192000" cy="1325563"/>
          </a:xfrm>
        </p:spPr>
        <p:txBody>
          <a:bodyPr/>
          <a:lstStyle/>
          <a:p>
            <a:pPr algn="ctr"/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" panose="020B0503020202020204" pitchFamily="34" charset="0"/>
                <a:ea typeface="+mn-ea"/>
                <a:cs typeface="+mn-cs"/>
              </a:rPr>
              <a:t>Summary of Reflective Writing</a:t>
            </a:r>
            <a:endParaRPr lang="zh-TW" alt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DF26B00-2C3F-D6CF-93C2-114A00801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altLang="zh-TW" noProof="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</a:t>
            </a:fld>
            <a:endParaRPr lang="zh-TW" altLang="en-US" noProof="0">
              <a:solidFill>
                <a:prstClr val="black">
                  <a:tint val="75000"/>
                </a:prstClr>
              </a:solidFill>
              <a:latin typeface="Microsoft JhengHei UI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E3F38B0-62C6-769D-1E02-AA856D765CC4}"/>
              </a:ext>
            </a:extLst>
          </p:cNvPr>
          <p:cNvSpPr txBox="1"/>
          <p:nvPr/>
        </p:nvSpPr>
        <p:spPr>
          <a:xfrm>
            <a:off x="624113" y="998934"/>
            <a:ext cx="11161486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C00000"/>
                </a:solidFill>
                <a:sym typeface="Wingdings" panose="05000000000000000000" pitchFamily="2" charset="2"/>
              </a:rPr>
              <a:t></a:t>
            </a:r>
            <a:r>
              <a:rPr kumimoji="1" lang="en-US" altLang="ja-JP" sz="2800" dirty="0">
                <a:sym typeface="Wingdings" panose="05000000000000000000" pitchFamily="2" charset="2"/>
              </a:rPr>
              <a:t> </a:t>
            </a:r>
            <a:r>
              <a:rPr kumimoji="1" lang="en-US" altLang="zh-TW" sz="2800" dirty="0"/>
              <a:t>Most  students felt highly motivated when working as a team.</a:t>
            </a:r>
          </a:p>
          <a:p>
            <a:endParaRPr kumimoji="1" lang="en-US" altLang="ja-JP" sz="1050" dirty="0"/>
          </a:p>
          <a:p>
            <a:r>
              <a:rPr kumimoji="1" lang="en-US" altLang="ja-JP" sz="2800" b="1" dirty="0">
                <a:solidFill>
                  <a:srgbClr val="C00000"/>
                </a:solidFill>
                <a:sym typeface="Wingdings" panose="05000000000000000000" pitchFamily="2" charset="2"/>
              </a:rPr>
              <a:t> </a:t>
            </a:r>
            <a:r>
              <a:rPr kumimoji="1" lang="en-US" altLang="ja-JP" sz="2800" dirty="0"/>
              <a:t>Students seem to work harder than on previous tasks when    </a:t>
            </a:r>
          </a:p>
          <a:p>
            <a:r>
              <a:rPr kumimoji="1" lang="en-US" altLang="ja-JP" sz="2800" dirty="0"/>
              <a:t>    doing the collaborative research project.</a:t>
            </a:r>
          </a:p>
          <a:p>
            <a:endParaRPr kumimoji="1" lang="en-US" altLang="ja-JP" sz="1050" dirty="0"/>
          </a:p>
          <a:p>
            <a:r>
              <a:rPr kumimoji="1" lang="en-US" altLang="ja-JP" sz="2800" b="1" dirty="0">
                <a:solidFill>
                  <a:srgbClr val="C00000"/>
                </a:solidFill>
                <a:sym typeface="Wingdings" panose="05000000000000000000" pitchFamily="2" charset="2"/>
              </a:rPr>
              <a:t></a:t>
            </a:r>
            <a:r>
              <a:rPr kumimoji="1" lang="en-US" altLang="ja-JP" sz="3600" b="1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kumimoji="1" lang="en-US" altLang="ja-JP" sz="2800" dirty="0"/>
              <a:t>Team-Building at the beginning – crucial !</a:t>
            </a:r>
          </a:p>
          <a:p>
            <a:endParaRPr kumimoji="1" lang="en-US" altLang="ja-JP" sz="1050" dirty="0"/>
          </a:p>
          <a:p>
            <a:pPr marL="363538" indent="-363538"/>
            <a:r>
              <a:rPr kumimoji="1" lang="en-US" altLang="ja-JP" sz="2800" b="1" dirty="0">
                <a:solidFill>
                  <a:srgbClr val="C00000"/>
                </a:solidFill>
                <a:sym typeface="Wingdings" panose="05000000000000000000" pitchFamily="2" charset="2"/>
              </a:rPr>
              <a:t></a:t>
            </a:r>
            <a:r>
              <a:rPr kumimoji="1" lang="en-US" altLang="ja-JP" sz="2800" dirty="0">
                <a:sym typeface="Wingdings" panose="05000000000000000000" pitchFamily="2" charset="2"/>
              </a:rPr>
              <a:t> </a:t>
            </a:r>
            <a:r>
              <a:rPr kumimoji="1" lang="en-US" altLang="zh-TW" sz="2800" dirty="0"/>
              <a:t>Most students found difficulties communicating with their team members due to the language barrier since English was the common language.</a:t>
            </a:r>
          </a:p>
          <a:p>
            <a:pPr marL="363538" indent="-363538"/>
            <a:endParaRPr kumimoji="1" lang="en-US" altLang="zh-TW" sz="1000" dirty="0"/>
          </a:p>
          <a:p>
            <a:pPr marL="363538" indent="-363538"/>
            <a:r>
              <a:rPr kumimoji="1" lang="en-US" altLang="ja-JP" sz="2800" b="1" dirty="0">
                <a:solidFill>
                  <a:srgbClr val="C00000"/>
                </a:solidFill>
                <a:sym typeface="Wingdings" panose="05000000000000000000" pitchFamily="2" charset="2"/>
              </a:rPr>
              <a:t></a:t>
            </a:r>
            <a:r>
              <a:rPr kumimoji="1" lang="en-US" altLang="zh-TW" sz="2800" dirty="0">
                <a:sym typeface="Wingdings" panose="05000000000000000000" pitchFamily="2" charset="2"/>
              </a:rPr>
              <a:t>O</a:t>
            </a:r>
            <a:r>
              <a:rPr kumimoji="1" lang="en-US" altLang="zh-TW" sz="2800" dirty="0"/>
              <a:t>ne semester-long course is not long enough for students to have the global teamwork mindset,</a:t>
            </a:r>
            <a:r>
              <a:rPr kumimoji="1" lang="zh-TW" altLang="en-US" sz="2800" dirty="0"/>
              <a:t> </a:t>
            </a:r>
            <a:r>
              <a:rPr kumimoji="1" lang="en-US" altLang="zh-TW" sz="2800" dirty="0"/>
              <a:t>but we are in the right direction!</a:t>
            </a:r>
            <a:endParaRPr kumimoji="1" lang="en-US" altLang="ja-JP" sz="2800" dirty="0"/>
          </a:p>
          <a:p>
            <a:r>
              <a:rPr lang="zh-TW" alt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4607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102"/>
    </mc:Choice>
    <mc:Fallback xmlns="">
      <p:transition spd="slow" advTm="50102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標題 1">
            <a:extLst>
              <a:ext uri="{FF2B5EF4-FFF2-40B4-BE49-F238E27FC236}">
                <a16:creationId xmlns:a16="http://schemas.microsoft.com/office/drawing/2014/main" id="{1E3BF1E8-4214-8A3D-D4E3-AF7B91542D3E}"/>
              </a:ext>
            </a:extLst>
          </p:cNvPr>
          <p:cNvSpPr txBox="1">
            <a:spLocks/>
          </p:cNvSpPr>
          <p:nvPr/>
        </p:nvSpPr>
        <p:spPr>
          <a:xfrm>
            <a:off x="1301578" y="702233"/>
            <a:ext cx="9144000" cy="20296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</a:lstStyle>
          <a:p>
            <a:r>
              <a:rPr lang="en-US" sz="3600" strike="noStrike" spc="-1" dirty="0">
                <a:solidFill>
                  <a:srgbClr val="7030A0"/>
                </a:solidFill>
                <a:latin typeface="Arial"/>
              </a:rPr>
              <a:t>Academic Writing COIL, Tourism, Essay Writing,  Press Release Writing Speakers: Prof. Ru-Shan Chen, Yi-</a:t>
            </a:r>
            <a:r>
              <a:rPr lang="en-US" sz="3600" strike="noStrike" spc="-1" dirty="0" err="1">
                <a:solidFill>
                  <a:srgbClr val="7030A0"/>
                </a:solidFill>
                <a:latin typeface="Arial"/>
              </a:rPr>
              <a:t>Chien</a:t>
            </a:r>
            <a:r>
              <a:rPr lang="en-US" sz="3600" strike="noStrike" spc="-1" dirty="0">
                <a:solidFill>
                  <a:srgbClr val="7030A0"/>
                </a:solidFill>
                <a:latin typeface="Arial"/>
              </a:rPr>
              <a:t> Wang &amp; Tosh Yamamoto </a:t>
            </a:r>
            <a:endParaRPr lang="zh-TW" altLang="en-US" sz="3600" dirty="0">
              <a:solidFill>
                <a:srgbClr val="7030A0"/>
              </a:solidFill>
              <a:latin typeface="Univers" panose="020B0503020202020204" pitchFamily="34" charset="0"/>
            </a:endParaRPr>
          </a:p>
        </p:txBody>
      </p:sp>
      <p:sp>
        <p:nvSpPr>
          <p:cNvPr id="12" name="副標題 2">
            <a:extLst>
              <a:ext uri="{FF2B5EF4-FFF2-40B4-BE49-F238E27FC236}">
                <a16:creationId xmlns:a16="http://schemas.microsoft.com/office/drawing/2014/main" id="{A33F44E6-084C-B08A-BE87-90E35B44C81E}"/>
              </a:ext>
            </a:extLst>
          </p:cNvPr>
          <p:cNvSpPr txBox="1">
            <a:spLocks/>
          </p:cNvSpPr>
          <p:nvPr/>
        </p:nvSpPr>
        <p:spPr>
          <a:xfrm>
            <a:off x="1524000" y="4874784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228600" algn="ctr">
              <a:tabLst>
                <a:tab pos="457200" algn="l"/>
              </a:tabLst>
            </a:pPr>
            <a:r>
              <a:rPr lang="en-US" altLang="zh-TW" sz="1800" dirty="0">
                <a:latin typeface="Univers" panose="020B0503020202020204" pitchFamily="34" charset="0"/>
                <a:ea typeface="新細明體" panose="02020500000000000000" pitchFamily="18" charset="-120"/>
              </a:rPr>
              <a:t>Ru-Shan Chen</a:t>
            </a:r>
            <a:r>
              <a:rPr lang="en-US" altLang="zh-TW" sz="1800" dirty="0">
                <a:latin typeface="Univers" panose="020B0503020202020204" pitchFamily="34" charset="0"/>
                <a:ea typeface="Times New Roman" panose="02020603050405020304" pitchFamily="18" charset="0"/>
              </a:rPr>
              <a:t> </a:t>
            </a:r>
            <a:r>
              <a:rPr lang="en-US" altLang="zh-TW" sz="1800" baseline="30000" dirty="0">
                <a:latin typeface="Univers" panose="020B0503020202020204" pitchFamily="34" charset="0"/>
                <a:ea typeface="新細明體" panose="02020500000000000000" pitchFamily="18" charset="-120"/>
              </a:rPr>
              <a:t>1*</a:t>
            </a:r>
            <a:r>
              <a:rPr lang="en-US" altLang="zh-TW" sz="1800" dirty="0">
                <a:latin typeface="Univers" panose="020B0503020202020204" pitchFamily="34" charset="0"/>
                <a:ea typeface="新細明體" panose="02020500000000000000" pitchFamily="18" charset="-120"/>
              </a:rPr>
              <a:t>, Tosh Yamamoto</a:t>
            </a:r>
            <a:r>
              <a:rPr lang="en-US" altLang="zh-TW" sz="1800" baseline="30000" dirty="0">
                <a:latin typeface="Univers" panose="020B0503020202020204" pitchFamily="34" charset="0"/>
                <a:ea typeface="新細明體" panose="02020500000000000000" pitchFamily="18" charset="-120"/>
              </a:rPr>
              <a:t>2</a:t>
            </a:r>
            <a:r>
              <a:rPr lang="en-US" altLang="zh-TW" sz="1800" dirty="0">
                <a:latin typeface="Univers" panose="020B0503020202020204" pitchFamily="34" charset="0"/>
                <a:ea typeface="Times New Roman" panose="02020603050405020304" pitchFamily="18" charset="0"/>
              </a:rPr>
              <a:t> , Yi-</a:t>
            </a:r>
            <a:r>
              <a:rPr lang="en-US" altLang="zh-TW" sz="1800" dirty="0" err="1">
                <a:latin typeface="Univers" panose="020B0503020202020204" pitchFamily="34" charset="0"/>
                <a:ea typeface="Times New Roman" panose="02020603050405020304" pitchFamily="18" charset="0"/>
              </a:rPr>
              <a:t>Chien</a:t>
            </a:r>
            <a:r>
              <a:rPr lang="en-US" altLang="zh-TW" sz="1800" dirty="0">
                <a:latin typeface="Univers" panose="020B0503020202020204" pitchFamily="34" charset="0"/>
                <a:ea typeface="Times New Roman" panose="02020603050405020304" pitchFamily="18" charset="0"/>
              </a:rPr>
              <a:t> Wang</a:t>
            </a:r>
            <a:r>
              <a:rPr lang="en-US" altLang="zh-TW" sz="1800" baseline="30000" dirty="0">
                <a:latin typeface="Univers" panose="020B0503020202020204" pitchFamily="34" charset="0"/>
                <a:ea typeface="新細明體" panose="02020500000000000000" pitchFamily="18" charset="-120"/>
              </a:rPr>
              <a:t>3</a:t>
            </a:r>
            <a:endParaRPr lang="zh-TW" altLang="zh-TW" sz="1800" dirty="0">
              <a:latin typeface="Univers" panose="020B0503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en-US" altLang="zh-TW" sz="1800" baseline="30000" dirty="0">
                <a:latin typeface="Univers" panose="020B0503020202020204" pitchFamily="34" charset="0"/>
                <a:ea typeface="新細明體" panose="02020500000000000000" pitchFamily="18" charset="-120"/>
              </a:rPr>
              <a:t>1,3 </a:t>
            </a:r>
            <a:r>
              <a:rPr lang="en-US" altLang="zh-TW" sz="1800" dirty="0">
                <a:latin typeface="Univers" panose="020B0503020202020204" pitchFamily="34" charset="0"/>
                <a:ea typeface="新細明體" panose="02020500000000000000" pitchFamily="18" charset="-120"/>
              </a:rPr>
              <a:t>Department of Applied English, </a:t>
            </a:r>
            <a:r>
              <a:rPr lang="en-US" altLang="zh-TW" sz="1800" dirty="0" err="1">
                <a:latin typeface="Univers" panose="020B0503020202020204" pitchFamily="34" charset="0"/>
                <a:ea typeface="新細明體" panose="02020500000000000000" pitchFamily="18" charset="-120"/>
              </a:rPr>
              <a:t>Chihlee</a:t>
            </a:r>
            <a:r>
              <a:rPr lang="en-US" altLang="zh-TW" sz="1800" dirty="0">
                <a:latin typeface="Univers" panose="020B0503020202020204" pitchFamily="34" charset="0"/>
                <a:ea typeface="新細明體" panose="02020500000000000000" pitchFamily="18" charset="-120"/>
              </a:rPr>
              <a:t> University of Technology</a:t>
            </a:r>
            <a:endParaRPr lang="zh-TW" altLang="zh-TW" sz="1800" dirty="0">
              <a:latin typeface="Univers" panose="020B0503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en-US" altLang="zh-TW" sz="1800" baseline="30000" dirty="0">
                <a:latin typeface="Univers" panose="020B0503020202020204" pitchFamily="34" charset="0"/>
                <a:ea typeface="新細明體" panose="02020500000000000000" pitchFamily="18" charset="-120"/>
              </a:rPr>
              <a:t>2 </a:t>
            </a:r>
            <a:r>
              <a:rPr lang="en-US" altLang="zh-TW" sz="1800" dirty="0">
                <a:latin typeface="Univers" panose="020B0503020202020204" pitchFamily="34" charset="0"/>
                <a:ea typeface="新細明體" panose="02020500000000000000" pitchFamily="18" charset="-120"/>
              </a:rPr>
              <a:t>Department of Sociology, Kansai University of International Studies</a:t>
            </a:r>
            <a:endParaRPr lang="zh-TW" altLang="zh-TW" sz="1800" dirty="0">
              <a:latin typeface="Univers" panose="020B0503020202020204" pitchFamily="34" charset="0"/>
              <a:ea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altLang="zh-TW" sz="1800" dirty="0">
                <a:latin typeface="Univers" panose="020B0503020202020204" pitchFamily="34" charset="0"/>
                <a:ea typeface="新細明體" panose="02020500000000000000" pitchFamily="18" charset="-120"/>
              </a:rPr>
              <a:t>rushan53@mail.chihlee.edu.tw*</a:t>
            </a:r>
            <a:endParaRPr lang="zh-TW" altLang="zh-TW" sz="1800" dirty="0">
              <a:latin typeface="Univers" panose="020B0503020202020204" pitchFamily="34" charset="0"/>
              <a:ea typeface="新細明體" panose="02020500000000000000" pitchFamily="18" charset="-120"/>
            </a:endParaRPr>
          </a:p>
          <a:p>
            <a:endParaRPr lang="zh-TW" altLang="en-US" dirty="0">
              <a:latin typeface="Univers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26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17"/>
    </mc:Choice>
    <mc:Fallback xmlns="">
      <p:transition spd="slow" advTm="14317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投影片編號版面配置區 13">
            <a:extLst>
              <a:ext uri="{FF2B5EF4-FFF2-40B4-BE49-F238E27FC236}">
                <a16:creationId xmlns:a16="http://schemas.microsoft.com/office/drawing/2014/main" id="{47FB0EFA-9228-4C2B-BC70-5B5C93771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altLang="zh-TW" sz="1200" b="0" i="0" u="none" strike="noStrike" kern="1200" cap="none" spc="0" normalizeH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nivers" panose="020B0503020202020204" pitchFamily="34" charset="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TW" altLang="en-US" sz="1200" b="0" i="0" u="none" strike="noStrike" kern="1200" cap="none" spc="0" normalizeH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nivers" panose="020B0503020202020204" pitchFamily="34" charset="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0095D615-DD8D-7358-2B15-607346583E64}"/>
              </a:ext>
            </a:extLst>
          </p:cNvPr>
          <p:cNvSpPr txBox="1"/>
          <p:nvPr/>
        </p:nvSpPr>
        <p:spPr>
          <a:xfrm>
            <a:off x="2042064" y="2276928"/>
            <a:ext cx="83712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400" b="1" dirty="0">
                <a:latin typeface="Univers" panose="020B0503020202020204" pitchFamily="34" charset="0"/>
              </a:rPr>
              <a:t>Collaboration across countries</a:t>
            </a:r>
            <a:endParaRPr lang="zh-TW" altLang="en-US" dirty="0">
              <a:latin typeface="Univers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73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54"/>
    </mc:Choice>
    <mc:Fallback xmlns="">
      <p:transition spd="slow" advTm="36754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投影片編號版面配置區 13">
            <a:extLst>
              <a:ext uri="{FF2B5EF4-FFF2-40B4-BE49-F238E27FC236}">
                <a16:creationId xmlns:a16="http://schemas.microsoft.com/office/drawing/2014/main" id="{47FB0EFA-9228-4C2B-BC70-5B5C93771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altLang="zh-TW" sz="1200" b="0" i="0" u="none" strike="noStrike" kern="1200" cap="none" spc="0" normalizeH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nivers" panose="020B0503020202020204" pitchFamily="34" charset="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TW" altLang="en-US" sz="1200" b="0" i="0" u="none" strike="noStrike" kern="1200" cap="none" spc="0" normalizeH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nivers" panose="020B0503020202020204" pitchFamily="34" charset="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0095D615-DD8D-7358-2B15-607346583E64}"/>
              </a:ext>
            </a:extLst>
          </p:cNvPr>
          <p:cNvSpPr txBox="1"/>
          <p:nvPr/>
        </p:nvSpPr>
        <p:spPr>
          <a:xfrm>
            <a:off x="1646030" y="718831"/>
            <a:ext cx="91855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400" b="1" dirty="0">
                <a:latin typeface="Univers" panose="020B0503020202020204" pitchFamily="34" charset="0"/>
              </a:rPr>
              <a:t>“English is the Global Language”</a:t>
            </a:r>
            <a:endParaRPr lang="zh-TW" altLang="en-US" dirty="0">
              <a:latin typeface="Univers" panose="020B050302020202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F77741D-CD19-D59F-F13F-E5258BC8BB29}"/>
              </a:ext>
            </a:extLst>
          </p:cNvPr>
          <p:cNvSpPr txBox="1"/>
          <p:nvPr/>
        </p:nvSpPr>
        <p:spPr>
          <a:xfrm>
            <a:off x="8312894" y="1488272"/>
            <a:ext cx="2616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>
                <a:latin typeface="Univers" panose="020B0503020202020204" pitchFamily="34" charset="0"/>
              </a:rPr>
              <a:t>David Crystal (2003)</a:t>
            </a:r>
            <a:endParaRPr lang="zh-TW" altLang="en-US" dirty="0">
              <a:latin typeface="Univers" panose="020B0503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16A318-97E8-3F30-43E4-04419E962281}"/>
              </a:ext>
            </a:extLst>
          </p:cNvPr>
          <p:cNvSpPr txBox="1"/>
          <p:nvPr/>
        </p:nvSpPr>
        <p:spPr>
          <a:xfrm>
            <a:off x="3340608" y="6477950"/>
            <a:ext cx="62803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6D787A"/>
                </a:solidFill>
                <a:effectLst/>
                <a:latin typeface="LabGrotesque"/>
              </a:rPr>
              <a:t>http://</a:t>
            </a:r>
            <a:r>
              <a:rPr lang="en-US" b="0" i="0" dirty="0" err="1">
                <a:solidFill>
                  <a:srgbClr val="6D787A"/>
                </a:solidFill>
                <a:effectLst/>
                <a:latin typeface="LabGrotesque"/>
              </a:rPr>
              <a:t>www.crossculture.com</a:t>
            </a:r>
            <a:r>
              <a:rPr lang="en-US" b="0" i="0" dirty="0">
                <a:solidFill>
                  <a:srgbClr val="6D787A"/>
                </a:solidFill>
                <a:effectLst/>
                <a:latin typeface="LabGrotesque"/>
              </a:rPr>
              <a:t>/services/cross-culture/</a:t>
            </a:r>
            <a:endParaRPr lang="en-JP" dirty="0"/>
          </a:p>
        </p:txBody>
      </p:sp>
      <p:pic>
        <p:nvPicPr>
          <p:cNvPr id="1026" name="Picture 2" descr="richard lewis model">
            <a:extLst>
              <a:ext uri="{FF2B5EF4-FFF2-40B4-BE49-F238E27FC236}">
                <a16:creationId xmlns:a16="http://schemas.microsoft.com/office/drawing/2014/main" id="{D02529ED-DC71-1A78-CC46-1F3987967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730" y="1979204"/>
            <a:ext cx="6606540" cy="462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88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91"/>
    </mc:Choice>
    <mc:Fallback xmlns="">
      <p:transition spd="slow" advTm="1189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投影片編號版面配置區 13">
            <a:extLst>
              <a:ext uri="{FF2B5EF4-FFF2-40B4-BE49-F238E27FC236}">
                <a16:creationId xmlns:a16="http://schemas.microsoft.com/office/drawing/2014/main" id="{47FB0EFA-9228-4C2B-BC70-5B5C93771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9CD5D1D-3E19-9BAA-0664-DC054D06E4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642" y="271097"/>
            <a:ext cx="6858458" cy="599440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0898986F-D3C8-175E-363B-47ED91126E37}"/>
              </a:ext>
            </a:extLst>
          </p:cNvPr>
          <p:cNvSpPr txBox="1"/>
          <p:nvPr/>
        </p:nvSpPr>
        <p:spPr>
          <a:xfrm>
            <a:off x="2958642" y="6261101"/>
            <a:ext cx="74807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/>
            <a:r>
              <a:rPr lang="en-US" altLang="zh-TW" sz="1400" kern="100" dirty="0" err="1">
                <a:effectLst/>
                <a:latin typeface="Univers" panose="020B0503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Simigné</a:t>
            </a:r>
            <a:r>
              <a:rPr lang="en-US" altLang="zh-TW" sz="1400" kern="100" dirty="0">
                <a:effectLst/>
                <a:latin typeface="Univers" panose="020B0503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, F. S. (2003), The function of the English Language in the European Union, </a:t>
            </a:r>
            <a:r>
              <a:rPr lang="en-US" altLang="zh-TW" sz="1400" i="1" kern="100" dirty="0">
                <a:effectLst/>
                <a:latin typeface="Univers" panose="020B0503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European Integration Studies</a:t>
            </a:r>
            <a:r>
              <a:rPr lang="en-US" altLang="zh-TW" sz="1400" kern="100" dirty="0">
                <a:effectLst/>
                <a:latin typeface="Univers" panose="020B0503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, 2(2), 53‐64.  </a:t>
            </a:r>
            <a:endParaRPr lang="zh-TW" altLang="zh-TW" sz="1400" kern="100" dirty="0">
              <a:effectLst/>
              <a:latin typeface="Univers" panose="020B050302020202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2" name="圓形: 空心 1">
            <a:extLst>
              <a:ext uri="{FF2B5EF4-FFF2-40B4-BE49-F238E27FC236}">
                <a16:creationId xmlns:a16="http://schemas.microsoft.com/office/drawing/2014/main" id="{4774FE89-38C5-9250-7808-6F9CD572BF78}"/>
              </a:ext>
            </a:extLst>
          </p:cNvPr>
          <p:cNvSpPr/>
          <p:nvPr/>
        </p:nvSpPr>
        <p:spPr>
          <a:xfrm>
            <a:off x="3757353" y="2519343"/>
            <a:ext cx="2144683" cy="2709949"/>
          </a:xfrm>
          <a:prstGeom prst="donut">
            <a:avLst>
              <a:gd name="adj" fmla="val 28718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1" name="圓形: 空心 10">
            <a:extLst>
              <a:ext uri="{FF2B5EF4-FFF2-40B4-BE49-F238E27FC236}">
                <a16:creationId xmlns:a16="http://schemas.microsoft.com/office/drawing/2014/main" id="{301798F5-52BB-AA45-61DE-6D11F2170FF8}"/>
              </a:ext>
            </a:extLst>
          </p:cNvPr>
          <p:cNvSpPr/>
          <p:nvPr/>
        </p:nvSpPr>
        <p:spPr>
          <a:xfrm>
            <a:off x="3258589" y="1878676"/>
            <a:ext cx="3125586" cy="4039986"/>
          </a:xfrm>
          <a:prstGeom prst="donut">
            <a:avLst>
              <a:gd name="adj" fmla="val 16724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B9380CF7-D501-B13B-6EFC-39AF67F02731}"/>
              </a:ext>
            </a:extLst>
          </p:cNvPr>
          <p:cNvSpPr/>
          <p:nvPr/>
        </p:nvSpPr>
        <p:spPr>
          <a:xfrm>
            <a:off x="4392757" y="3150417"/>
            <a:ext cx="857250" cy="14478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圓形: 空心 7">
            <a:extLst>
              <a:ext uri="{FF2B5EF4-FFF2-40B4-BE49-F238E27FC236}">
                <a16:creationId xmlns:a16="http://schemas.microsoft.com/office/drawing/2014/main" id="{889A0208-32A0-9D64-6C39-4F395A5FF4E3}"/>
              </a:ext>
            </a:extLst>
          </p:cNvPr>
          <p:cNvSpPr/>
          <p:nvPr/>
        </p:nvSpPr>
        <p:spPr>
          <a:xfrm>
            <a:off x="3238326" y="1825455"/>
            <a:ext cx="3125586" cy="4146427"/>
          </a:xfrm>
          <a:custGeom>
            <a:avLst/>
            <a:gdLst>
              <a:gd name="connsiteX0" fmla="*/ 0 w 3125586"/>
              <a:gd name="connsiteY0" fmla="*/ 2019993 h 4039986"/>
              <a:gd name="connsiteX1" fmla="*/ 1562793 w 3125586"/>
              <a:gd name="connsiteY1" fmla="*/ 0 h 4039986"/>
              <a:gd name="connsiteX2" fmla="*/ 3125586 w 3125586"/>
              <a:gd name="connsiteY2" fmla="*/ 2019993 h 4039986"/>
              <a:gd name="connsiteX3" fmla="*/ 1562793 w 3125586"/>
              <a:gd name="connsiteY3" fmla="*/ 4039986 h 4039986"/>
              <a:gd name="connsiteX4" fmla="*/ 0 w 3125586"/>
              <a:gd name="connsiteY4" fmla="*/ 2019993 h 4039986"/>
              <a:gd name="connsiteX5" fmla="*/ 1102175 w 3125586"/>
              <a:gd name="connsiteY5" fmla="*/ 2019993 h 4039986"/>
              <a:gd name="connsiteX6" fmla="*/ 1562793 w 3125586"/>
              <a:gd name="connsiteY6" fmla="*/ 2937811 h 4039986"/>
              <a:gd name="connsiteX7" fmla="*/ 2023411 w 3125586"/>
              <a:gd name="connsiteY7" fmla="*/ 2019993 h 4039986"/>
              <a:gd name="connsiteX8" fmla="*/ 1562793 w 3125586"/>
              <a:gd name="connsiteY8" fmla="*/ 1102175 h 4039986"/>
              <a:gd name="connsiteX9" fmla="*/ 1102175 w 3125586"/>
              <a:gd name="connsiteY9" fmla="*/ 2019993 h 4039986"/>
              <a:gd name="connsiteX0" fmla="*/ 0 w 3125586"/>
              <a:gd name="connsiteY0" fmla="*/ 2019993 h 4039986"/>
              <a:gd name="connsiteX1" fmla="*/ 1562793 w 3125586"/>
              <a:gd name="connsiteY1" fmla="*/ 0 h 4039986"/>
              <a:gd name="connsiteX2" fmla="*/ 3125586 w 3125586"/>
              <a:gd name="connsiteY2" fmla="*/ 2019993 h 4039986"/>
              <a:gd name="connsiteX3" fmla="*/ 1562793 w 3125586"/>
              <a:gd name="connsiteY3" fmla="*/ 4039986 h 4039986"/>
              <a:gd name="connsiteX4" fmla="*/ 0 w 3125586"/>
              <a:gd name="connsiteY4" fmla="*/ 2019993 h 4039986"/>
              <a:gd name="connsiteX5" fmla="*/ 1102175 w 3125586"/>
              <a:gd name="connsiteY5" fmla="*/ 2019993 h 4039986"/>
              <a:gd name="connsiteX6" fmla="*/ 1515168 w 3125586"/>
              <a:gd name="connsiteY6" fmla="*/ 2737786 h 4039986"/>
              <a:gd name="connsiteX7" fmla="*/ 2023411 w 3125586"/>
              <a:gd name="connsiteY7" fmla="*/ 2019993 h 4039986"/>
              <a:gd name="connsiteX8" fmla="*/ 1562793 w 3125586"/>
              <a:gd name="connsiteY8" fmla="*/ 1102175 h 4039986"/>
              <a:gd name="connsiteX9" fmla="*/ 1102175 w 3125586"/>
              <a:gd name="connsiteY9" fmla="*/ 2019993 h 4039986"/>
              <a:gd name="connsiteX0" fmla="*/ 0 w 3125586"/>
              <a:gd name="connsiteY0" fmla="*/ 2019993 h 4039986"/>
              <a:gd name="connsiteX1" fmla="*/ 1562793 w 3125586"/>
              <a:gd name="connsiteY1" fmla="*/ 0 h 4039986"/>
              <a:gd name="connsiteX2" fmla="*/ 3125586 w 3125586"/>
              <a:gd name="connsiteY2" fmla="*/ 2019993 h 4039986"/>
              <a:gd name="connsiteX3" fmla="*/ 1562793 w 3125586"/>
              <a:gd name="connsiteY3" fmla="*/ 4039986 h 4039986"/>
              <a:gd name="connsiteX4" fmla="*/ 0 w 3125586"/>
              <a:gd name="connsiteY4" fmla="*/ 2019993 h 4039986"/>
              <a:gd name="connsiteX5" fmla="*/ 1102175 w 3125586"/>
              <a:gd name="connsiteY5" fmla="*/ 2019993 h 4039986"/>
              <a:gd name="connsiteX6" fmla="*/ 1515168 w 3125586"/>
              <a:gd name="connsiteY6" fmla="*/ 2737786 h 4039986"/>
              <a:gd name="connsiteX7" fmla="*/ 2023411 w 3125586"/>
              <a:gd name="connsiteY7" fmla="*/ 2019993 h 4039986"/>
              <a:gd name="connsiteX8" fmla="*/ 1543743 w 3125586"/>
              <a:gd name="connsiteY8" fmla="*/ 1273625 h 4039986"/>
              <a:gd name="connsiteX9" fmla="*/ 1102175 w 3125586"/>
              <a:gd name="connsiteY9" fmla="*/ 2019993 h 4039986"/>
              <a:gd name="connsiteX0" fmla="*/ 0 w 3125586"/>
              <a:gd name="connsiteY0" fmla="*/ 2019993 h 4039986"/>
              <a:gd name="connsiteX1" fmla="*/ 1562793 w 3125586"/>
              <a:gd name="connsiteY1" fmla="*/ 0 h 4039986"/>
              <a:gd name="connsiteX2" fmla="*/ 3125586 w 3125586"/>
              <a:gd name="connsiteY2" fmla="*/ 2019993 h 4039986"/>
              <a:gd name="connsiteX3" fmla="*/ 1562793 w 3125586"/>
              <a:gd name="connsiteY3" fmla="*/ 4039986 h 4039986"/>
              <a:gd name="connsiteX4" fmla="*/ 0 w 3125586"/>
              <a:gd name="connsiteY4" fmla="*/ 2019993 h 4039986"/>
              <a:gd name="connsiteX5" fmla="*/ 1102175 w 3125586"/>
              <a:gd name="connsiteY5" fmla="*/ 2019993 h 4039986"/>
              <a:gd name="connsiteX6" fmla="*/ 1515168 w 3125586"/>
              <a:gd name="connsiteY6" fmla="*/ 2737786 h 4039986"/>
              <a:gd name="connsiteX7" fmla="*/ 2023411 w 3125586"/>
              <a:gd name="connsiteY7" fmla="*/ 2019993 h 4039986"/>
              <a:gd name="connsiteX8" fmla="*/ 1543743 w 3125586"/>
              <a:gd name="connsiteY8" fmla="*/ 1273625 h 4039986"/>
              <a:gd name="connsiteX9" fmla="*/ 1102175 w 3125586"/>
              <a:gd name="connsiteY9" fmla="*/ 2019993 h 4039986"/>
              <a:gd name="connsiteX0" fmla="*/ 0 w 3125586"/>
              <a:gd name="connsiteY0" fmla="*/ 2019993 h 4039986"/>
              <a:gd name="connsiteX1" fmla="*/ 1562793 w 3125586"/>
              <a:gd name="connsiteY1" fmla="*/ 0 h 4039986"/>
              <a:gd name="connsiteX2" fmla="*/ 3125586 w 3125586"/>
              <a:gd name="connsiteY2" fmla="*/ 2019993 h 4039986"/>
              <a:gd name="connsiteX3" fmla="*/ 1562793 w 3125586"/>
              <a:gd name="connsiteY3" fmla="*/ 4039986 h 4039986"/>
              <a:gd name="connsiteX4" fmla="*/ 0 w 3125586"/>
              <a:gd name="connsiteY4" fmla="*/ 2019993 h 4039986"/>
              <a:gd name="connsiteX5" fmla="*/ 1102175 w 3125586"/>
              <a:gd name="connsiteY5" fmla="*/ 2019993 h 4039986"/>
              <a:gd name="connsiteX6" fmla="*/ 1534218 w 3125586"/>
              <a:gd name="connsiteY6" fmla="*/ 2756836 h 4039986"/>
              <a:gd name="connsiteX7" fmla="*/ 2023411 w 3125586"/>
              <a:gd name="connsiteY7" fmla="*/ 2019993 h 4039986"/>
              <a:gd name="connsiteX8" fmla="*/ 1543743 w 3125586"/>
              <a:gd name="connsiteY8" fmla="*/ 1273625 h 4039986"/>
              <a:gd name="connsiteX9" fmla="*/ 1102175 w 3125586"/>
              <a:gd name="connsiteY9" fmla="*/ 2019993 h 4039986"/>
              <a:gd name="connsiteX0" fmla="*/ 0 w 3125586"/>
              <a:gd name="connsiteY0" fmla="*/ 2019993 h 4039986"/>
              <a:gd name="connsiteX1" fmla="*/ 1562793 w 3125586"/>
              <a:gd name="connsiteY1" fmla="*/ 0 h 4039986"/>
              <a:gd name="connsiteX2" fmla="*/ 3125586 w 3125586"/>
              <a:gd name="connsiteY2" fmla="*/ 2019993 h 4039986"/>
              <a:gd name="connsiteX3" fmla="*/ 1562793 w 3125586"/>
              <a:gd name="connsiteY3" fmla="*/ 4039986 h 4039986"/>
              <a:gd name="connsiteX4" fmla="*/ 0 w 3125586"/>
              <a:gd name="connsiteY4" fmla="*/ 2019993 h 4039986"/>
              <a:gd name="connsiteX5" fmla="*/ 1102175 w 3125586"/>
              <a:gd name="connsiteY5" fmla="*/ 2019993 h 4039986"/>
              <a:gd name="connsiteX6" fmla="*/ 1543743 w 3125586"/>
              <a:gd name="connsiteY6" fmla="*/ 2728995 h 4039986"/>
              <a:gd name="connsiteX7" fmla="*/ 2023411 w 3125586"/>
              <a:gd name="connsiteY7" fmla="*/ 2019993 h 4039986"/>
              <a:gd name="connsiteX8" fmla="*/ 1543743 w 3125586"/>
              <a:gd name="connsiteY8" fmla="*/ 1273625 h 4039986"/>
              <a:gd name="connsiteX9" fmla="*/ 1102175 w 3125586"/>
              <a:gd name="connsiteY9" fmla="*/ 2019993 h 4039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5586" h="4039986">
                <a:moveTo>
                  <a:pt x="0" y="2019993"/>
                </a:moveTo>
                <a:cubicBezTo>
                  <a:pt x="0" y="904382"/>
                  <a:pt x="699686" y="0"/>
                  <a:pt x="1562793" y="0"/>
                </a:cubicBezTo>
                <a:cubicBezTo>
                  <a:pt x="2425900" y="0"/>
                  <a:pt x="3125586" y="904382"/>
                  <a:pt x="3125586" y="2019993"/>
                </a:cubicBezTo>
                <a:cubicBezTo>
                  <a:pt x="3125586" y="3135604"/>
                  <a:pt x="2425900" y="4039986"/>
                  <a:pt x="1562793" y="4039986"/>
                </a:cubicBezTo>
                <a:cubicBezTo>
                  <a:pt x="699686" y="4039986"/>
                  <a:pt x="0" y="3135604"/>
                  <a:pt x="0" y="2019993"/>
                </a:cubicBezTo>
                <a:close/>
                <a:moveTo>
                  <a:pt x="1102175" y="2019993"/>
                </a:moveTo>
                <a:cubicBezTo>
                  <a:pt x="1102175" y="2262555"/>
                  <a:pt x="1289351" y="2728995"/>
                  <a:pt x="1543743" y="2728995"/>
                </a:cubicBezTo>
                <a:cubicBezTo>
                  <a:pt x="1798135" y="2728995"/>
                  <a:pt x="2023411" y="2526890"/>
                  <a:pt x="2023411" y="2019993"/>
                </a:cubicBezTo>
                <a:cubicBezTo>
                  <a:pt x="2023411" y="1513096"/>
                  <a:pt x="1855285" y="1292675"/>
                  <a:pt x="1543743" y="1273625"/>
                </a:cubicBezTo>
                <a:cubicBezTo>
                  <a:pt x="1232201" y="1254575"/>
                  <a:pt x="1102175" y="1777431"/>
                  <a:pt x="1102175" y="2019993"/>
                </a:cubicBezTo>
                <a:close/>
              </a:path>
            </a:pathLst>
          </a:custGeom>
          <a:gradFill flip="none" rotWithShape="1">
            <a:gsLst>
              <a:gs pos="53000">
                <a:schemeClr val="accent5">
                  <a:lumMod val="60000"/>
                  <a:lumOff val="40000"/>
                </a:schemeClr>
              </a:gs>
              <a:gs pos="18000">
                <a:srgbClr val="F9F5FF"/>
              </a:gs>
              <a:gs pos="0">
                <a:schemeClr val="accent5">
                  <a:lumMod val="0"/>
                  <a:lumOff val="100000"/>
                </a:schemeClr>
              </a:gs>
              <a:gs pos="3300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72EC65B-4EBE-0E67-CE7B-9F039C61BF00}"/>
              </a:ext>
            </a:extLst>
          </p:cNvPr>
          <p:cNvSpPr txBox="1"/>
          <p:nvPr/>
        </p:nvSpPr>
        <p:spPr>
          <a:xfrm>
            <a:off x="520412" y="530177"/>
            <a:ext cx="21923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1" dirty="0" err="1">
                <a:effectLst/>
                <a:latin typeface="Univers" panose="020B0503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Braj</a:t>
            </a:r>
            <a:r>
              <a:rPr lang="en-US" altLang="zh-TW" sz="1800" b="1" dirty="0">
                <a:effectLst/>
                <a:latin typeface="Univers" panose="020B0503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Kachru</a:t>
            </a:r>
            <a:r>
              <a:rPr lang="en-US" altLang="zh-TW" b="1" dirty="0">
                <a:latin typeface="Univers" panose="020B0503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(1985)</a:t>
            </a:r>
            <a:endParaRPr lang="zh-TW" altLang="en-US" b="1" dirty="0">
              <a:latin typeface="Univers" panose="020B0503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686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470"/>
    </mc:Choice>
    <mc:Fallback xmlns="">
      <p:transition spd="slow" advTm="129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5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投影片編號版面配置區 13">
            <a:extLst>
              <a:ext uri="{FF2B5EF4-FFF2-40B4-BE49-F238E27FC236}">
                <a16:creationId xmlns:a16="http://schemas.microsoft.com/office/drawing/2014/main" id="{47FB0EFA-9228-4C2B-BC70-5B5C93771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altLang="zh-TW" sz="1200" b="0" i="0" u="none" strike="noStrike" kern="1200" cap="none" spc="0" normalizeH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nivers" panose="020B0503020202020204" pitchFamily="34" charset="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TW" altLang="en-US" sz="1200" b="0" i="0" u="none" strike="noStrike" kern="1200" cap="none" spc="0" normalizeH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nivers" panose="020B0503020202020204" pitchFamily="34" charset="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6C596B0D-C57D-988D-B192-B7AE53C8238E}"/>
              </a:ext>
            </a:extLst>
          </p:cNvPr>
          <p:cNvSpPr/>
          <p:nvPr/>
        </p:nvSpPr>
        <p:spPr>
          <a:xfrm>
            <a:off x="792672" y="1814723"/>
            <a:ext cx="3813529" cy="3754076"/>
          </a:xfrm>
          <a:prstGeom prst="ellipse">
            <a:avLst/>
          </a:prstGeom>
          <a:solidFill>
            <a:srgbClr val="4E9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>
                <a:latin typeface="Univers" panose="020B0503020202020204" pitchFamily="34" charset="0"/>
              </a:rPr>
              <a:t>ENGLISH</a:t>
            </a:r>
            <a:endParaRPr lang="zh-TW" altLang="en-US" sz="4400" b="1" dirty="0">
              <a:latin typeface="Univers" panose="020B0503020202020204" pitchFamily="34" charset="0"/>
            </a:endParaRP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5252BED4-3C58-0196-031C-CDF805A2ED6A}"/>
              </a:ext>
            </a:extLst>
          </p:cNvPr>
          <p:cNvSpPr/>
          <p:nvPr/>
        </p:nvSpPr>
        <p:spPr>
          <a:xfrm>
            <a:off x="5385352" y="2134263"/>
            <a:ext cx="5663648" cy="1046986"/>
          </a:xfrm>
          <a:prstGeom prst="roundRect">
            <a:avLst>
              <a:gd name="adj" fmla="val 50000"/>
            </a:avLst>
          </a:prstGeom>
          <a:solidFill>
            <a:srgbClr val="E6FE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TW" sz="2800" b="1" dirty="0">
                <a:solidFill>
                  <a:srgbClr val="000000"/>
                </a:solidFill>
                <a:effectLst/>
                <a:latin typeface="Univers" panose="020B0503020202020204" pitchFamily="34" charset="0"/>
                <a:ea typeface="Times New Roman" panose="02020603050405020304" pitchFamily="18" charset="0"/>
              </a:rPr>
              <a:t>Communicational tools/purposes</a:t>
            </a:r>
          </a:p>
          <a:p>
            <a:pPr algn="r"/>
            <a:r>
              <a:rPr lang="en-US" altLang="zh-TW" sz="1600" b="1" dirty="0">
                <a:solidFill>
                  <a:srgbClr val="000000"/>
                </a:solidFill>
                <a:latin typeface="Univers" panose="020B0503020202020204" pitchFamily="34" charset="0"/>
                <a:ea typeface="新細明體" panose="02020500000000000000" pitchFamily="18" charset="-120"/>
              </a:rPr>
              <a:t>(Crystal, 2003)</a:t>
            </a:r>
            <a:endParaRPr lang="zh-TW" altLang="zh-TW" sz="1600" b="1" dirty="0">
              <a:effectLst/>
              <a:latin typeface="Univers" panose="020B0503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BD075AC5-D2F7-B975-2CF1-7B66D145D55B}"/>
              </a:ext>
            </a:extLst>
          </p:cNvPr>
          <p:cNvSpPr/>
          <p:nvPr/>
        </p:nvSpPr>
        <p:spPr>
          <a:xfrm>
            <a:off x="5385352" y="3541625"/>
            <a:ext cx="5663648" cy="1046986"/>
          </a:xfrm>
          <a:prstGeom prst="roundRect">
            <a:avLst>
              <a:gd name="adj" fmla="val 50000"/>
            </a:avLst>
          </a:prstGeom>
          <a:solidFill>
            <a:srgbClr val="E6FE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TW" sz="2800" b="1" dirty="0">
                <a:solidFill>
                  <a:srgbClr val="000000"/>
                </a:solidFill>
                <a:latin typeface="Univers" panose="020B0503020202020204" pitchFamily="34" charset="0"/>
              </a:rPr>
              <a:t>Ownership</a:t>
            </a:r>
          </a:p>
          <a:p>
            <a:pPr algn="r"/>
            <a:r>
              <a:rPr lang="en-US" altLang="zh-TW" sz="1600" b="1" dirty="0">
                <a:solidFill>
                  <a:srgbClr val="000000"/>
                </a:solidFill>
                <a:latin typeface="Univers" panose="020B0503020202020204" pitchFamily="34" charset="0"/>
                <a:ea typeface="新細明體" panose="02020500000000000000" pitchFamily="18" charset="-120"/>
              </a:rPr>
              <a:t>(Higgins, 2003; McKay, 2003)</a:t>
            </a:r>
            <a:endParaRPr lang="zh-TW" altLang="zh-TW" sz="1600" b="1" dirty="0">
              <a:solidFill>
                <a:srgbClr val="000000"/>
              </a:solidFill>
              <a:latin typeface="Univers" panose="020B0503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1F193327-13F4-B19A-1BC2-134EDB9E42B5}"/>
              </a:ext>
            </a:extLst>
          </p:cNvPr>
          <p:cNvSpPr/>
          <p:nvPr/>
        </p:nvSpPr>
        <p:spPr>
          <a:xfrm>
            <a:off x="5385352" y="4907909"/>
            <a:ext cx="5663648" cy="1046986"/>
          </a:xfrm>
          <a:prstGeom prst="roundRect">
            <a:avLst>
              <a:gd name="adj" fmla="val 50000"/>
            </a:avLst>
          </a:prstGeom>
          <a:solidFill>
            <a:srgbClr val="E6FE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TW" sz="2800" b="1" dirty="0">
                <a:solidFill>
                  <a:srgbClr val="000000"/>
                </a:solidFill>
                <a:effectLst/>
                <a:latin typeface="Univers" panose="020B0503020202020204" pitchFamily="34" charset="0"/>
                <a:ea typeface="Times New Roman" panose="02020603050405020304" pitchFamily="18" charset="0"/>
              </a:rPr>
              <a:t>Expression</a:t>
            </a:r>
          </a:p>
          <a:p>
            <a:pPr algn="r"/>
            <a:r>
              <a:rPr lang="en-US" altLang="zh-TW" sz="1600" b="1" dirty="0">
                <a:solidFill>
                  <a:srgbClr val="000000"/>
                </a:solidFill>
                <a:latin typeface="Univers" panose="020B0503020202020204" pitchFamily="34" charset="0"/>
                <a:ea typeface="新細明體" panose="02020500000000000000" pitchFamily="18" charset="-120"/>
              </a:rPr>
              <a:t>(Sharifian, 2011)</a:t>
            </a:r>
            <a:endParaRPr lang="zh-TW" altLang="zh-TW" sz="1600" b="1" dirty="0">
              <a:solidFill>
                <a:srgbClr val="000000"/>
              </a:solidFill>
              <a:latin typeface="Univers" panose="020B0503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F0300546-DA3E-D7AB-BF84-3BF19D03212F}"/>
              </a:ext>
            </a:extLst>
          </p:cNvPr>
          <p:cNvSpPr txBox="1"/>
          <p:nvPr/>
        </p:nvSpPr>
        <p:spPr>
          <a:xfrm>
            <a:off x="6520354" y="1509647"/>
            <a:ext cx="32396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b="1" dirty="0">
                <a:latin typeface="Univers" panose="020B0503020202020204" pitchFamily="34" charset="0"/>
              </a:rPr>
              <a:t>Three Features:</a:t>
            </a:r>
            <a:endParaRPr lang="zh-TW" altLang="en-US" sz="3200" b="1" dirty="0">
              <a:latin typeface="Univers" panose="020B0503020202020204" pitchFamily="34" charset="0"/>
            </a:endParaRPr>
          </a:p>
        </p:txBody>
      </p: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7DB3F205-2002-DFA1-6FA8-2C4E05C4074C}"/>
              </a:ext>
            </a:extLst>
          </p:cNvPr>
          <p:cNvCxnSpPr>
            <a:cxnSpLocks/>
          </p:cNvCxnSpPr>
          <p:nvPr/>
        </p:nvCxnSpPr>
        <p:spPr>
          <a:xfrm flipV="1">
            <a:off x="4635614" y="2691151"/>
            <a:ext cx="677551" cy="523493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D159DA74-E3BC-066B-729B-95B1B5461515}"/>
              </a:ext>
            </a:extLst>
          </p:cNvPr>
          <p:cNvCxnSpPr>
            <a:cxnSpLocks/>
          </p:cNvCxnSpPr>
          <p:nvPr/>
        </p:nvCxnSpPr>
        <p:spPr>
          <a:xfrm>
            <a:off x="4635614" y="4054090"/>
            <a:ext cx="677551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F479D528-1CA1-5738-EB55-D565B0C625BA}"/>
              </a:ext>
            </a:extLst>
          </p:cNvPr>
          <p:cNvCxnSpPr>
            <a:cxnSpLocks/>
          </p:cNvCxnSpPr>
          <p:nvPr/>
        </p:nvCxnSpPr>
        <p:spPr>
          <a:xfrm>
            <a:off x="4437725" y="4704522"/>
            <a:ext cx="809976" cy="52909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0DBA0FCB-167C-6895-8DD5-231D43BE6FBF}"/>
              </a:ext>
            </a:extLst>
          </p:cNvPr>
          <p:cNvSpPr txBox="1"/>
          <p:nvPr/>
        </p:nvSpPr>
        <p:spPr>
          <a:xfrm>
            <a:off x="2699436" y="170581"/>
            <a:ext cx="76418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400" b="1" dirty="0">
                <a:latin typeface="Univers" panose="020B0503020202020204" pitchFamily="34" charset="0"/>
              </a:rPr>
              <a:t>English as a Global Langue</a:t>
            </a:r>
            <a:endParaRPr lang="zh-TW" altLang="en-US" dirty="0">
              <a:latin typeface="Univers" panose="020B0503020202020204" pitchFamily="34" charset="0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6198BE1D-293C-30A7-C8AE-D2BB5C7920A3}"/>
              </a:ext>
            </a:extLst>
          </p:cNvPr>
          <p:cNvSpPr/>
          <p:nvPr/>
        </p:nvSpPr>
        <p:spPr>
          <a:xfrm>
            <a:off x="5044504" y="1520786"/>
            <a:ext cx="6741096" cy="4541627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Univers" panose="020B050302020202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09439823-C606-AAAD-AAFA-D898A23787B1}"/>
              </a:ext>
            </a:extLst>
          </p:cNvPr>
          <p:cNvSpPr txBox="1"/>
          <p:nvPr/>
        </p:nvSpPr>
        <p:spPr>
          <a:xfrm>
            <a:off x="5313165" y="2802465"/>
            <a:ext cx="6298519" cy="12208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altLang="zh-TW" sz="4400" b="1" dirty="0">
                <a:solidFill>
                  <a:srgbClr val="FF0000"/>
                </a:solidFill>
                <a:latin typeface="Univers" panose="020B0503020202020204" pitchFamily="34" charset="0"/>
              </a:rPr>
              <a:t>Cross-Cultural </a:t>
            </a:r>
          </a:p>
          <a:p>
            <a:pPr algn="ctr">
              <a:lnSpc>
                <a:spcPts val="4400"/>
              </a:lnSpc>
            </a:pPr>
            <a:r>
              <a:rPr lang="en-US" altLang="zh-TW" sz="4400" b="1" dirty="0">
                <a:solidFill>
                  <a:srgbClr val="FF0000"/>
                </a:solidFill>
                <a:latin typeface="Univers" panose="020B0503020202020204" pitchFamily="34" charset="0"/>
              </a:rPr>
              <a:t>Communicational Tool</a:t>
            </a:r>
            <a:endParaRPr lang="zh-TW" altLang="en-US" sz="4400" b="1" dirty="0">
              <a:solidFill>
                <a:srgbClr val="FF0000"/>
              </a:solidFill>
              <a:latin typeface="Univers" panose="020B0503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722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978"/>
    </mc:Choice>
    <mc:Fallback xmlns="">
      <p:transition spd="slow" advTm="63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9" grpId="0"/>
      <p:bldP spid="15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直線接點 32">
            <a:extLst>
              <a:ext uri="{FF2B5EF4-FFF2-40B4-BE49-F238E27FC236}">
                <a16:creationId xmlns:a16="http://schemas.microsoft.com/office/drawing/2014/main" id="{C4B7719A-2587-66C0-ABA4-6E04E8B91E35}"/>
              </a:ext>
            </a:extLst>
          </p:cNvPr>
          <p:cNvCxnSpPr>
            <a:cxnSpLocks/>
          </p:cNvCxnSpPr>
          <p:nvPr/>
        </p:nvCxnSpPr>
        <p:spPr>
          <a:xfrm flipV="1">
            <a:off x="4635614" y="2691151"/>
            <a:ext cx="677551" cy="523493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接點 33">
            <a:extLst>
              <a:ext uri="{FF2B5EF4-FFF2-40B4-BE49-F238E27FC236}">
                <a16:creationId xmlns:a16="http://schemas.microsoft.com/office/drawing/2014/main" id="{E4D96E81-D954-9FA3-4A53-90EDEA6BEE01}"/>
              </a:ext>
            </a:extLst>
          </p:cNvPr>
          <p:cNvCxnSpPr>
            <a:cxnSpLocks/>
          </p:cNvCxnSpPr>
          <p:nvPr/>
        </p:nvCxnSpPr>
        <p:spPr>
          <a:xfrm>
            <a:off x="4635614" y="4054090"/>
            <a:ext cx="677551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接點 34">
            <a:extLst>
              <a:ext uri="{FF2B5EF4-FFF2-40B4-BE49-F238E27FC236}">
                <a16:creationId xmlns:a16="http://schemas.microsoft.com/office/drawing/2014/main" id="{8428E640-D925-E532-0AA1-4C2CB909B936}"/>
              </a:ext>
            </a:extLst>
          </p:cNvPr>
          <p:cNvCxnSpPr>
            <a:cxnSpLocks/>
          </p:cNvCxnSpPr>
          <p:nvPr/>
        </p:nvCxnSpPr>
        <p:spPr>
          <a:xfrm>
            <a:off x="4437725" y="4704522"/>
            <a:ext cx="809976" cy="52909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投影片編號版面配置區 13">
            <a:extLst>
              <a:ext uri="{FF2B5EF4-FFF2-40B4-BE49-F238E27FC236}">
                <a16:creationId xmlns:a16="http://schemas.microsoft.com/office/drawing/2014/main" id="{47FB0EFA-9228-4C2B-BC70-5B5C93771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altLang="zh-TW" sz="1200" b="0" i="0" u="none" strike="noStrike" kern="1200" cap="none" spc="0" normalizeH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nivers" panose="020B0503020202020204" pitchFamily="34" charset="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TW" altLang="en-US" sz="1200" b="0" i="0" u="none" strike="noStrike" kern="1200" cap="none" spc="0" normalizeH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nivers" panose="020B0503020202020204" pitchFamily="34" charset="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6C596B0D-C57D-988D-B192-B7AE53C8238E}"/>
              </a:ext>
            </a:extLst>
          </p:cNvPr>
          <p:cNvSpPr/>
          <p:nvPr/>
        </p:nvSpPr>
        <p:spPr>
          <a:xfrm>
            <a:off x="792672" y="1814723"/>
            <a:ext cx="3813529" cy="3754076"/>
          </a:xfrm>
          <a:prstGeom prst="ellipse">
            <a:avLst/>
          </a:prstGeom>
          <a:solidFill>
            <a:srgbClr val="4E9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>
                <a:latin typeface="Univers" panose="020B0503020202020204" pitchFamily="34" charset="0"/>
              </a:rPr>
              <a:t>ENGLISH</a:t>
            </a:r>
            <a:endParaRPr lang="zh-TW" altLang="en-US" sz="4400" b="1" dirty="0">
              <a:latin typeface="Univers" panose="020B0503020202020204" pitchFamily="34" charset="0"/>
            </a:endParaRP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5252BED4-3C58-0196-031C-CDF805A2ED6A}"/>
              </a:ext>
            </a:extLst>
          </p:cNvPr>
          <p:cNvSpPr/>
          <p:nvPr/>
        </p:nvSpPr>
        <p:spPr>
          <a:xfrm>
            <a:off x="5385352" y="2134263"/>
            <a:ext cx="5663648" cy="1046986"/>
          </a:xfrm>
          <a:prstGeom prst="roundRect">
            <a:avLst>
              <a:gd name="adj" fmla="val 50000"/>
            </a:avLst>
          </a:prstGeom>
          <a:solidFill>
            <a:srgbClr val="E6FE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TW" sz="2800" b="1" dirty="0">
                <a:solidFill>
                  <a:srgbClr val="000000"/>
                </a:solidFill>
                <a:effectLst/>
                <a:latin typeface="Univers" panose="020B0503020202020204" pitchFamily="34" charset="0"/>
                <a:ea typeface="Times New Roman" panose="02020603050405020304" pitchFamily="18" charset="0"/>
              </a:rPr>
              <a:t>Communicational tools/purposes</a:t>
            </a:r>
          </a:p>
          <a:p>
            <a:pPr algn="r"/>
            <a:r>
              <a:rPr lang="en-US" altLang="zh-TW" sz="1600" b="1" dirty="0">
                <a:solidFill>
                  <a:srgbClr val="000000"/>
                </a:solidFill>
                <a:latin typeface="Univers" panose="020B0503020202020204" pitchFamily="34" charset="0"/>
                <a:ea typeface="新細明體" panose="02020500000000000000" pitchFamily="18" charset="-120"/>
              </a:rPr>
              <a:t>(Crystal, 2003)</a:t>
            </a:r>
            <a:endParaRPr lang="zh-TW" altLang="zh-TW" sz="1600" b="1" dirty="0">
              <a:effectLst/>
              <a:latin typeface="Univers" panose="020B0503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BD075AC5-D2F7-B975-2CF1-7B66D145D55B}"/>
              </a:ext>
            </a:extLst>
          </p:cNvPr>
          <p:cNvSpPr/>
          <p:nvPr/>
        </p:nvSpPr>
        <p:spPr>
          <a:xfrm>
            <a:off x="5385352" y="3541625"/>
            <a:ext cx="5663648" cy="1046986"/>
          </a:xfrm>
          <a:prstGeom prst="roundRect">
            <a:avLst>
              <a:gd name="adj" fmla="val 50000"/>
            </a:avLst>
          </a:prstGeom>
          <a:solidFill>
            <a:srgbClr val="E6FE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TW" sz="2800" b="1" dirty="0">
                <a:solidFill>
                  <a:srgbClr val="000000"/>
                </a:solidFill>
                <a:latin typeface="Univers" panose="020B0503020202020204" pitchFamily="34" charset="0"/>
              </a:rPr>
              <a:t>Ownership</a:t>
            </a:r>
          </a:p>
          <a:p>
            <a:pPr algn="r"/>
            <a:r>
              <a:rPr lang="en-US" altLang="zh-TW" sz="1600" b="1" dirty="0">
                <a:solidFill>
                  <a:srgbClr val="000000"/>
                </a:solidFill>
                <a:latin typeface="Univers" panose="020B0503020202020204" pitchFamily="34" charset="0"/>
                <a:ea typeface="新細明體" panose="02020500000000000000" pitchFamily="18" charset="-120"/>
              </a:rPr>
              <a:t>(Higgins, 2003; McKay, 2003)</a:t>
            </a:r>
            <a:endParaRPr lang="zh-TW" altLang="zh-TW" sz="1600" b="1" dirty="0">
              <a:solidFill>
                <a:srgbClr val="000000"/>
              </a:solidFill>
              <a:latin typeface="Univers" panose="020B0503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1F193327-13F4-B19A-1BC2-134EDB9E42B5}"/>
              </a:ext>
            </a:extLst>
          </p:cNvPr>
          <p:cNvSpPr/>
          <p:nvPr/>
        </p:nvSpPr>
        <p:spPr>
          <a:xfrm>
            <a:off x="5385352" y="4907909"/>
            <a:ext cx="5663648" cy="1046986"/>
          </a:xfrm>
          <a:prstGeom prst="roundRect">
            <a:avLst>
              <a:gd name="adj" fmla="val 50000"/>
            </a:avLst>
          </a:prstGeom>
          <a:solidFill>
            <a:srgbClr val="E6FE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TW" sz="2800" b="1" dirty="0">
                <a:solidFill>
                  <a:srgbClr val="000000"/>
                </a:solidFill>
                <a:effectLst/>
                <a:latin typeface="Univers" panose="020B0503020202020204" pitchFamily="34" charset="0"/>
                <a:ea typeface="Times New Roman" panose="02020603050405020304" pitchFamily="18" charset="0"/>
              </a:rPr>
              <a:t>Expression</a:t>
            </a:r>
          </a:p>
          <a:p>
            <a:pPr algn="r"/>
            <a:r>
              <a:rPr lang="en-US" altLang="zh-TW" sz="1600" b="1" dirty="0">
                <a:solidFill>
                  <a:srgbClr val="000000"/>
                </a:solidFill>
                <a:latin typeface="Univers" panose="020B0503020202020204" pitchFamily="34" charset="0"/>
                <a:ea typeface="新細明體" panose="02020500000000000000" pitchFamily="18" charset="-120"/>
              </a:rPr>
              <a:t>(Sharifian, 2011)</a:t>
            </a:r>
            <a:endParaRPr lang="zh-TW" altLang="zh-TW" sz="1600" b="1" dirty="0">
              <a:solidFill>
                <a:srgbClr val="000000"/>
              </a:solidFill>
              <a:latin typeface="Univers" panose="020B0503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F0300546-DA3E-D7AB-BF84-3BF19D03212F}"/>
              </a:ext>
            </a:extLst>
          </p:cNvPr>
          <p:cNvSpPr txBox="1"/>
          <p:nvPr/>
        </p:nvSpPr>
        <p:spPr>
          <a:xfrm>
            <a:off x="6520354" y="1509647"/>
            <a:ext cx="32396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b="1" dirty="0">
                <a:latin typeface="Univers" panose="020B0503020202020204" pitchFamily="34" charset="0"/>
              </a:rPr>
              <a:t>Three Features:</a:t>
            </a:r>
            <a:endParaRPr lang="zh-TW" altLang="en-US" sz="3200" b="1" dirty="0">
              <a:latin typeface="Univers" panose="020B0503020202020204" pitchFamily="34" charset="0"/>
            </a:endParaRPr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BE2E20F5-8227-C277-B1C1-63B4FC4CF152}"/>
              </a:ext>
            </a:extLst>
          </p:cNvPr>
          <p:cNvSpPr/>
          <p:nvPr/>
        </p:nvSpPr>
        <p:spPr>
          <a:xfrm>
            <a:off x="5044504" y="1520786"/>
            <a:ext cx="6741096" cy="4541627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Univers" panose="020B0503020202020204" pitchFamily="34" charset="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28012C83-5BD9-77DB-1BAC-3FB42A824961}"/>
              </a:ext>
            </a:extLst>
          </p:cNvPr>
          <p:cNvSpPr txBox="1"/>
          <p:nvPr/>
        </p:nvSpPr>
        <p:spPr>
          <a:xfrm>
            <a:off x="5313165" y="2802465"/>
            <a:ext cx="6298519" cy="12208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altLang="zh-TW" sz="4400" b="1" dirty="0">
                <a:solidFill>
                  <a:srgbClr val="FF0000"/>
                </a:solidFill>
                <a:latin typeface="Univers" panose="020B0503020202020204" pitchFamily="34" charset="0"/>
              </a:rPr>
              <a:t>Cross-Cultural </a:t>
            </a:r>
          </a:p>
          <a:p>
            <a:pPr algn="ctr">
              <a:lnSpc>
                <a:spcPts val="4400"/>
              </a:lnSpc>
            </a:pPr>
            <a:r>
              <a:rPr lang="en-US" altLang="zh-TW" sz="4400" b="1" dirty="0">
                <a:solidFill>
                  <a:srgbClr val="FF0000"/>
                </a:solidFill>
                <a:latin typeface="Univers" panose="020B0503020202020204" pitchFamily="34" charset="0"/>
              </a:rPr>
              <a:t>Communicational Tool</a:t>
            </a:r>
            <a:endParaRPr lang="zh-TW" altLang="en-US" sz="4400" b="1" dirty="0">
              <a:solidFill>
                <a:srgbClr val="FF0000"/>
              </a:solidFill>
              <a:latin typeface="Univers" panose="020B0503020202020204" pitchFamily="34" charset="0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F3C2FA84-59C4-78EB-8819-82C117F749F4}"/>
              </a:ext>
            </a:extLst>
          </p:cNvPr>
          <p:cNvSpPr txBox="1"/>
          <p:nvPr/>
        </p:nvSpPr>
        <p:spPr>
          <a:xfrm>
            <a:off x="3349671" y="493871"/>
            <a:ext cx="54926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400" b="1" dirty="0">
                <a:solidFill>
                  <a:schemeClr val="accent5">
                    <a:lumMod val="75000"/>
                  </a:schemeClr>
                </a:solidFill>
                <a:latin typeface="Univers" panose="020B0503020202020204" pitchFamily="34" charset="0"/>
              </a:rPr>
              <a:t>Research Question:</a:t>
            </a:r>
            <a:endParaRPr lang="zh-TW" altLang="en-US" sz="4400" b="1" dirty="0">
              <a:solidFill>
                <a:schemeClr val="accent5">
                  <a:lumMod val="75000"/>
                </a:schemeClr>
              </a:solidFill>
              <a:latin typeface="Univers" panose="020B0503020202020204" pitchFamily="34" charset="0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D18854F4-6302-76E4-32F5-EAC7CF479796}"/>
              </a:ext>
            </a:extLst>
          </p:cNvPr>
          <p:cNvSpPr txBox="1"/>
          <p:nvPr/>
        </p:nvSpPr>
        <p:spPr>
          <a:xfrm>
            <a:off x="1560028" y="4984809"/>
            <a:ext cx="9474458" cy="156966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107950"/>
            <a:r>
              <a:rPr lang="en-US" altLang="zh-TW" sz="3200" b="1" dirty="0">
                <a:solidFill>
                  <a:srgbClr val="FF0000"/>
                </a:solidFill>
                <a:latin typeface="Univers" panose="020B0503020202020204" pitchFamily="34" charset="0"/>
              </a:rPr>
              <a:t>How to develop students’ awareness and enhance their learning motivation through authentic cross-cultural learning experiences?</a:t>
            </a:r>
            <a:endParaRPr lang="zh-TW" altLang="zh-TW" sz="3200" b="1" dirty="0">
              <a:solidFill>
                <a:srgbClr val="FF0000"/>
              </a:solidFill>
              <a:latin typeface="Univers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56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40"/>
    </mc:Choice>
    <mc:Fallback xmlns="">
      <p:transition spd="slow" advTm="1484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42236978-32E5-6D33-769D-75DFAAB874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33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32" y="0"/>
            <a:ext cx="11713535" cy="6858000"/>
          </a:xfrm>
          <a:prstGeom prst="rect">
            <a:avLst/>
          </a:prstGeom>
        </p:spPr>
      </p:pic>
      <p:sp>
        <p:nvSpPr>
          <p:cNvPr id="14" name="投影片編號版面配置區 13">
            <a:extLst>
              <a:ext uri="{FF2B5EF4-FFF2-40B4-BE49-F238E27FC236}">
                <a16:creationId xmlns:a16="http://schemas.microsoft.com/office/drawing/2014/main" id="{47FB0EFA-9228-4C2B-BC70-5B5C93771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altLang="zh-TW" sz="1200" b="0" i="0" u="none" strike="noStrike" kern="1200" cap="none" spc="0" normalizeH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nivers" panose="020B0503020202020204" pitchFamily="34" charset="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TW" altLang="en-US" sz="1200" b="0" i="0" u="none" strike="noStrike" kern="1200" cap="none" spc="0" normalizeH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nivers" panose="020B0503020202020204" pitchFamily="34" charset="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4D9B82D6-5B10-564A-3B88-727B913C1416}"/>
              </a:ext>
            </a:extLst>
          </p:cNvPr>
          <p:cNvSpPr txBox="1"/>
          <p:nvPr/>
        </p:nvSpPr>
        <p:spPr>
          <a:xfrm>
            <a:off x="3395184" y="137551"/>
            <a:ext cx="63907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8435" indent="-178435"/>
            <a:r>
              <a:rPr lang="zh-TW" altLang="zh-TW" sz="4400" b="1" kern="100" dirty="0">
                <a:latin typeface="Univers" panose="020B0503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5400" b="1" kern="100" dirty="0">
                <a:latin typeface="Univers" panose="020B0503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What is </a:t>
            </a:r>
            <a:r>
              <a:rPr lang="en-US" altLang="zh-TW" sz="5400" b="1" kern="100" dirty="0">
                <a:effectLst/>
                <a:latin typeface="Univers" panose="020B0503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COIL?</a:t>
            </a:r>
            <a:endParaRPr lang="zh-TW" altLang="zh-TW" sz="5400" kern="100" dirty="0">
              <a:effectLst/>
              <a:latin typeface="Univers" panose="020B050302020202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BB0740C-2DFA-35C8-0543-A6632275EA36}"/>
              </a:ext>
            </a:extLst>
          </p:cNvPr>
          <p:cNvSpPr txBox="1"/>
          <p:nvPr/>
        </p:nvSpPr>
        <p:spPr>
          <a:xfrm>
            <a:off x="1122792" y="1266395"/>
            <a:ext cx="3165593" cy="1836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US" altLang="zh-TW" sz="3200" b="1" dirty="0">
                <a:solidFill>
                  <a:schemeClr val="bg2">
                    <a:lumMod val="50000"/>
                  </a:schemeClr>
                </a:solidFill>
                <a:latin typeface="Univers" panose="020B0503020202020204" pitchFamily="34" charset="0"/>
              </a:rPr>
              <a:t>C</a:t>
            </a:r>
            <a:r>
              <a:rPr lang="en-US" altLang="zh-TW" sz="3200" dirty="0">
                <a:latin typeface="Univers" panose="020B0503020202020204" pitchFamily="34" charset="0"/>
              </a:rPr>
              <a:t>ollaborative</a:t>
            </a:r>
          </a:p>
          <a:p>
            <a:pPr>
              <a:lnSpc>
                <a:spcPts val="3400"/>
              </a:lnSpc>
            </a:pPr>
            <a:r>
              <a:rPr lang="en-US" altLang="zh-TW" sz="3200" b="1" dirty="0">
                <a:solidFill>
                  <a:schemeClr val="bg2">
                    <a:lumMod val="50000"/>
                  </a:schemeClr>
                </a:solidFill>
                <a:latin typeface="Univers" panose="020B0503020202020204" pitchFamily="34" charset="0"/>
              </a:rPr>
              <a:t>O</a:t>
            </a:r>
            <a:r>
              <a:rPr lang="en-US" altLang="zh-TW" sz="3200" dirty="0">
                <a:latin typeface="Univers" panose="020B0503020202020204" pitchFamily="34" charset="0"/>
              </a:rPr>
              <a:t>nline</a:t>
            </a:r>
          </a:p>
          <a:p>
            <a:pPr>
              <a:lnSpc>
                <a:spcPts val="3400"/>
              </a:lnSpc>
            </a:pPr>
            <a:r>
              <a:rPr lang="en-US" altLang="zh-TW" sz="3200" b="1" dirty="0">
                <a:solidFill>
                  <a:schemeClr val="bg2">
                    <a:lumMod val="50000"/>
                  </a:schemeClr>
                </a:solidFill>
                <a:latin typeface="Univers" panose="020B0503020202020204" pitchFamily="34" charset="0"/>
              </a:rPr>
              <a:t>I</a:t>
            </a:r>
            <a:r>
              <a:rPr lang="en-US" altLang="zh-TW" sz="3200" dirty="0">
                <a:latin typeface="Univers" panose="020B0503020202020204" pitchFamily="34" charset="0"/>
              </a:rPr>
              <a:t>nternational</a:t>
            </a:r>
          </a:p>
          <a:p>
            <a:pPr>
              <a:lnSpc>
                <a:spcPts val="3400"/>
              </a:lnSpc>
            </a:pPr>
            <a:r>
              <a:rPr lang="en-US" altLang="zh-TW" sz="3200" b="1" dirty="0">
                <a:solidFill>
                  <a:schemeClr val="bg2">
                    <a:lumMod val="50000"/>
                  </a:schemeClr>
                </a:solidFill>
                <a:latin typeface="Univers" panose="020B0503020202020204" pitchFamily="34" charset="0"/>
              </a:rPr>
              <a:t>L</a:t>
            </a:r>
            <a:r>
              <a:rPr lang="en-US" altLang="zh-TW" sz="3200" dirty="0">
                <a:latin typeface="Univers" panose="020B0503020202020204" pitchFamily="34" charset="0"/>
              </a:rPr>
              <a:t>earning</a:t>
            </a:r>
            <a:endParaRPr lang="zh-TW" altLang="en-US" sz="3200" dirty="0">
              <a:latin typeface="Univers" panose="020B0503020202020204" pitchFamily="34" charset="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352239F2-1385-782E-3648-59497158B4C9}"/>
              </a:ext>
            </a:extLst>
          </p:cNvPr>
          <p:cNvSpPr txBox="1"/>
          <p:nvPr/>
        </p:nvSpPr>
        <p:spPr>
          <a:xfrm>
            <a:off x="630276" y="613657"/>
            <a:ext cx="31117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b="1" dirty="0">
                <a:solidFill>
                  <a:schemeClr val="bg2">
                    <a:lumMod val="50000"/>
                  </a:schemeClr>
                </a:solidFill>
                <a:latin typeface="Univers" panose="020B0503020202020204" pitchFamily="34" charset="0"/>
              </a:rPr>
              <a:t>COIL</a:t>
            </a:r>
            <a:r>
              <a:rPr lang="en-US" altLang="zh-TW" dirty="0"/>
              <a:t> </a:t>
            </a:r>
            <a:r>
              <a:rPr lang="en-US" altLang="zh-TW" sz="3200" dirty="0">
                <a:latin typeface="Univers" panose="020B0503020202020204" pitchFamily="34" charset="0"/>
              </a:rPr>
              <a:t>stands for</a:t>
            </a:r>
            <a:endParaRPr lang="zh-TW" altLang="en-US" sz="3200" dirty="0">
              <a:latin typeface="Univers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47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51"/>
    </mc:Choice>
    <mc:Fallback xmlns="">
      <p:transition spd="slow" advTm="1835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投影片編號版面配置區 13">
            <a:extLst>
              <a:ext uri="{FF2B5EF4-FFF2-40B4-BE49-F238E27FC236}">
                <a16:creationId xmlns:a16="http://schemas.microsoft.com/office/drawing/2014/main" id="{47FB0EFA-9228-4C2B-BC70-5B5C93771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altLang="zh-TW" sz="1200" b="0" i="0" u="none" strike="noStrike" kern="1200" cap="none" spc="0" normalizeH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nivers" panose="020B0503020202020204" pitchFamily="34" charset="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TW" altLang="en-US" sz="1200" b="0" i="0" u="none" strike="noStrike" kern="1200" cap="none" spc="0" normalizeH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nivers" panose="020B0503020202020204" pitchFamily="34" charset="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8BBC4CE-1464-8C97-A437-BC7CBF24424E}"/>
              </a:ext>
            </a:extLst>
          </p:cNvPr>
          <p:cNvSpPr txBox="1"/>
          <p:nvPr/>
        </p:nvSpPr>
        <p:spPr>
          <a:xfrm>
            <a:off x="278523" y="920621"/>
            <a:ext cx="565982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>
                <a:latin typeface="Univers" panose="020B0503020202020204" pitchFamily="34" charset="0"/>
              </a:rPr>
              <a:t>It’s an approach to teaching and learning that utilizes information and Communication Technology (ICT) tools to create a virtual learning environment that can provide shared courses across the globe between educational institutions. </a:t>
            </a:r>
            <a:endParaRPr lang="zh-TW" altLang="en-US" sz="3200" dirty="0">
              <a:latin typeface="Univers" panose="020B0503020202020204" pitchFamily="34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7A8EC1DA-95E1-C0EA-0417-5282CFF65AB6}"/>
              </a:ext>
            </a:extLst>
          </p:cNvPr>
          <p:cNvSpPr txBox="1"/>
          <p:nvPr/>
        </p:nvSpPr>
        <p:spPr>
          <a:xfrm>
            <a:off x="5223477" y="-1856"/>
            <a:ext cx="174504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8435" indent="-178435"/>
            <a:r>
              <a:rPr lang="zh-TW" altLang="zh-TW" sz="1800" b="1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4400" b="1" kern="100" dirty="0">
                <a:effectLst/>
                <a:latin typeface="Univers" panose="020B0503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COIL</a:t>
            </a:r>
            <a:endParaRPr lang="zh-TW" altLang="zh-TW" sz="4400" kern="100" dirty="0">
              <a:effectLst/>
              <a:latin typeface="Univers" panose="020B050302020202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284943F2-8893-3800-6E7B-B3C4C94DF8E8}"/>
              </a:ext>
            </a:extLst>
          </p:cNvPr>
          <p:cNvSpPr txBox="1"/>
          <p:nvPr/>
        </p:nvSpPr>
        <p:spPr>
          <a:xfrm>
            <a:off x="6197668" y="6443920"/>
            <a:ext cx="57097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000" dirty="0">
                <a:solidFill>
                  <a:schemeClr val="bg1">
                    <a:lumMod val="65000"/>
                  </a:schemeClr>
                </a:solidFill>
              </a:rPr>
              <a:t>&lt;a href='https://www.freepik.com/vectors/friends-illustration'&gt;Friends illustration vector created by freepik - www.freepik.com&lt;/a&gt;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5542E5B9-6D71-2C7C-2824-78EF218006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20621"/>
            <a:ext cx="5522285" cy="5522285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C528F00D-6F6F-45F3-F5B1-E492D0BC78DF}"/>
              </a:ext>
            </a:extLst>
          </p:cNvPr>
          <p:cNvSpPr txBox="1"/>
          <p:nvPr/>
        </p:nvSpPr>
        <p:spPr>
          <a:xfrm>
            <a:off x="4890910" y="5388504"/>
            <a:ext cx="2410180" cy="1393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zh-TW" sz="2400" b="1" dirty="0">
                <a:solidFill>
                  <a:schemeClr val="bg2">
                    <a:lumMod val="50000"/>
                  </a:schemeClr>
                </a:solidFill>
                <a:latin typeface="Univers" panose="020B0503020202020204" pitchFamily="34" charset="0"/>
              </a:rPr>
              <a:t>C</a:t>
            </a:r>
            <a:r>
              <a:rPr lang="en-US" altLang="zh-TW" sz="2400" dirty="0">
                <a:latin typeface="Univers" panose="020B0503020202020204" pitchFamily="34" charset="0"/>
              </a:rPr>
              <a:t>ollaborative</a:t>
            </a:r>
          </a:p>
          <a:p>
            <a:pPr>
              <a:lnSpc>
                <a:spcPts val="2500"/>
              </a:lnSpc>
            </a:pPr>
            <a:r>
              <a:rPr lang="en-US" altLang="zh-TW" sz="2400" b="1" dirty="0">
                <a:solidFill>
                  <a:schemeClr val="bg2">
                    <a:lumMod val="50000"/>
                  </a:schemeClr>
                </a:solidFill>
                <a:latin typeface="Univers" panose="020B0503020202020204" pitchFamily="34" charset="0"/>
              </a:rPr>
              <a:t>O</a:t>
            </a:r>
            <a:r>
              <a:rPr lang="en-US" altLang="zh-TW" sz="2400" dirty="0">
                <a:latin typeface="Univers" panose="020B0503020202020204" pitchFamily="34" charset="0"/>
              </a:rPr>
              <a:t>nline</a:t>
            </a:r>
          </a:p>
          <a:p>
            <a:pPr>
              <a:lnSpc>
                <a:spcPts val="2500"/>
              </a:lnSpc>
            </a:pPr>
            <a:r>
              <a:rPr lang="en-US" altLang="zh-TW" sz="2400" b="1" dirty="0">
                <a:solidFill>
                  <a:schemeClr val="bg2">
                    <a:lumMod val="50000"/>
                  </a:schemeClr>
                </a:solidFill>
                <a:latin typeface="Univers" panose="020B0503020202020204" pitchFamily="34" charset="0"/>
              </a:rPr>
              <a:t>I</a:t>
            </a:r>
            <a:r>
              <a:rPr lang="en-US" altLang="zh-TW" sz="2400" dirty="0">
                <a:latin typeface="Univers" panose="020B0503020202020204" pitchFamily="34" charset="0"/>
              </a:rPr>
              <a:t>nternational</a:t>
            </a:r>
          </a:p>
          <a:p>
            <a:pPr>
              <a:lnSpc>
                <a:spcPts val="2500"/>
              </a:lnSpc>
            </a:pPr>
            <a:r>
              <a:rPr lang="en-US" altLang="zh-TW" sz="2400" b="1" dirty="0">
                <a:solidFill>
                  <a:schemeClr val="bg2">
                    <a:lumMod val="50000"/>
                  </a:schemeClr>
                </a:solidFill>
                <a:latin typeface="Univers" panose="020B0503020202020204" pitchFamily="34" charset="0"/>
              </a:rPr>
              <a:t>L</a:t>
            </a:r>
            <a:r>
              <a:rPr lang="en-US" altLang="zh-TW" sz="2400" dirty="0">
                <a:latin typeface="Univers" panose="020B0503020202020204" pitchFamily="34" charset="0"/>
              </a:rPr>
              <a:t>earning</a:t>
            </a:r>
            <a:endParaRPr lang="zh-TW" altLang="en-US" sz="2400" dirty="0">
              <a:latin typeface="Univers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40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61"/>
    </mc:Choice>
    <mc:Fallback xmlns="">
      <p:transition spd="slow" advTm="20261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6|10.8|14.4|19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3.1|20.6|13|10|5.9"/>
</p:tagLst>
</file>

<file path=ppt/theme/theme1.xml><?xml version="1.0" encoding="utf-8"?>
<a:theme xmlns:a="http://schemas.openxmlformats.org/drawingml/2006/main" name="ShapesVTI">
  <a:themeElements>
    <a:clrScheme name="Shapes">
      <a:dk1>
        <a:sysClr val="windowText" lastClr="000000"/>
      </a:dk1>
      <a:lt1>
        <a:sysClr val="window" lastClr="FFFFFF"/>
      </a:lt1>
      <a:dk2>
        <a:srgbClr val="281B10"/>
      </a:dk2>
      <a:lt2>
        <a:srgbClr val="FFF9F5"/>
      </a:lt2>
      <a:accent1>
        <a:srgbClr val="EE7661"/>
      </a:accent1>
      <a:accent2>
        <a:srgbClr val="4E91F0"/>
      </a:accent2>
      <a:accent3>
        <a:srgbClr val="5B5260"/>
      </a:accent3>
      <a:accent4>
        <a:srgbClr val="2CC3B4"/>
      </a:accent4>
      <a:accent5>
        <a:srgbClr val="C097F8"/>
      </a:accent5>
      <a:accent6>
        <a:srgbClr val="FF9514"/>
      </a:accent6>
      <a:hlink>
        <a:srgbClr val="E50CBC"/>
      </a:hlink>
      <a:folHlink>
        <a:srgbClr val="6257FF"/>
      </a:folHlink>
    </a:clrScheme>
    <a:fontScheme name="Festival">
      <a:majorFont>
        <a:latin typeface="Tw Cen M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8167010_TF78504181_Win32" id="{5A73FD0D-F961-484E-975C-E11BF2E57132}" vid="{7160F523-0130-4CEB-8262-3E2B2DD8B5A4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6881</TotalTime>
  <Words>1402</Words>
  <Application>Microsoft Office PowerPoint</Application>
  <PresentationFormat>寬螢幕</PresentationFormat>
  <Paragraphs>310</Paragraphs>
  <Slides>29</Slides>
  <Notes>27</Notes>
  <HiddenSlides>1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29</vt:i4>
      </vt:variant>
    </vt:vector>
  </HeadingPairs>
  <TitlesOfParts>
    <vt:vector size="37" baseType="lpstr">
      <vt:lpstr>LabGrotesque</vt:lpstr>
      <vt:lpstr>Microsoft JhengHei UI</vt:lpstr>
      <vt:lpstr>Arial</vt:lpstr>
      <vt:lpstr>Avenir Next LT Pro</vt:lpstr>
      <vt:lpstr>Calibri</vt:lpstr>
      <vt:lpstr>Georgia</vt:lpstr>
      <vt:lpstr>Univers</vt:lpstr>
      <vt:lpstr>ShapesVTI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Reflective Writing</vt:lpstr>
      <vt:lpstr>PowerPoint 簡報</vt:lpstr>
      <vt:lpstr>Summary of Reflective Writing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Case Study:  Online Collaborative Learning with Cross-cultural Communication Applied in Academic Writing Class</dc:title>
  <dc:creator>Ru Shan Chen</dc:creator>
  <cp:lastModifiedBy>stell</cp:lastModifiedBy>
  <cp:revision>31</cp:revision>
  <dcterms:created xsi:type="dcterms:W3CDTF">2022-06-26T12:54:03Z</dcterms:created>
  <dcterms:modified xsi:type="dcterms:W3CDTF">2023-03-28T08:15:25Z</dcterms:modified>
</cp:coreProperties>
</file>