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19"/>
    <p:restoredTop sz="96512"/>
  </p:normalViewPr>
  <p:slideViewPr>
    <p:cSldViewPr snapToGrid="0">
      <p:cViewPr varScale="1">
        <p:scale>
          <a:sx n="109" d="100"/>
          <a:sy n="109" d="100"/>
        </p:scale>
        <p:origin x="20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0E053-FE79-904E-943E-EDABDF802F0C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383B6-4111-724A-AF87-FC90D0FA8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33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383B6-4111-724A-AF87-FC90D0FA8E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5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37031-BE24-81C4-EAE0-9090B5475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10B9B-2487-391F-98BD-B1FEA82B4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42545-791A-FBCD-FB45-3BC12386C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DB65-E74D-B743-B1B9-13EE65A0AEDF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B831A-5890-5D57-32D6-C2AF25DC1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AA41D-E24A-B7C2-0400-E2E7D19F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354C-89DE-EF41-8B82-102A8F85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92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26A36-EEFD-0CA6-5CC7-59E1261B9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2BE72-DF6C-09A4-1AFF-06D5AAC8B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10ED9-5F4E-3D61-415F-A8AC2C10D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DB65-E74D-B743-B1B9-13EE65A0AEDF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1015F-083C-5C72-789B-D5B35E847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FEC96-D92B-62EC-BC74-C3D6A8FA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354C-89DE-EF41-8B82-102A8F85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90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FD937E-C071-1415-2B94-019A72F6C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D3802-FC0B-7A72-475A-82891B2D9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DF209-E337-7F9C-7C85-0FF8A213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DB65-E74D-B743-B1B9-13EE65A0AEDF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C71D0-A37C-8843-ECA8-17472095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B3F06-C430-50FA-981A-F1E6ACE7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354C-89DE-EF41-8B82-102A8F85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68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5846-8016-AE63-EB53-C33693B4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C3ECD-8C87-F88E-DF01-1EC7D598D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78EBA-18FC-7FDE-83FE-5600FBDFD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DB65-E74D-B743-B1B9-13EE65A0AEDF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16B38-DB7A-E124-8E69-09FEAC0F4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B984E-E2F4-8F59-5A41-B5D2C348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354C-89DE-EF41-8B82-102A8F85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56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0D8F9-F9D2-5534-C118-A8B33D9A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1AD50-8BFB-75EA-657A-DEC7E97AE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758AA-4EB1-D793-991D-D67A80E41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DB65-E74D-B743-B1B9-13EE65A0AEDF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E589F-66ED-D0BD-36E9-3DE4CCF13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27D6B-BE92-DD4E-A70D-93350EF1A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354C-89DE-EF41-8B82-102A8F85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93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E3E8-AEA3-F390-0E12-358A13FAB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EDB4D-FBC1-4C69-EA87-B47FF4DD4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6B290-6F70-BB0C-AF71-C46B0B609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C56A3-FA86-B758-2E35-F517A50BA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DB65-E74D-B743-B1B9-13EE65A0AEDF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6B091-4BCA-DF36-DD6F-E59FD7F59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6155C-2555-66C6-1312-CCE36712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354C-89DE-EF41-8B82-102A8F85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22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8AA55-1944-BDFB-2C36-2B84C5095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09B5A-65B3-2FF0-1371-4107886F8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28060-9E92-7A5D-5884-B9A06A92E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7AD2D2-734D-7DAC-B18D-60BF53188A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F51CFA-B5BF-33D8-15B1-8D777EC00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1D2B70-6735-599E-E099-A2F2124D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DB65-E74D-B743-B1B9-13EE65A0AEDF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09E0D8-6171-F52C-47DC-56218F58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D94632-9555-3B0F-DEEE-A3D853AB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354C-89DE-EF41-8B82-102A8F85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29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6BAA-E9E9-8BEA-4DB0-27B2C3D54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80E84B-529D-97AF-EF83-F55608AA3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DB65-E74D-B743-B1B9-13EE65A0AEDF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D411C-38FF-BD40-0719-03B920B57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5512A-2428-384D-D936-43A5A66F6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354C-89DE-EF41-8B82-102A8F85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3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572490-3C07-FA6E-1139-B3236B47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DB65-E74D-B743-B1B9-13EE65A0AEDF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16D75C-839F-4B61-4E12-A2A73EC0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10761-99A2-E4F3-DA6D-867F27FC5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354C-89DE-EF41-8B82-102A8F85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54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A98C-68E6-1811-CB82-0F1F23DCC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C9B6B-CE57-0424-320C-644085F89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3326B-E393-7498-B8C7-3E3348FD1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4A0B1-53C9-768A-0839-A90B3246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DB65-E74D-B743-B1B9-13EE65A0AEDF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D26FF-75A8-CC7F-9E82-19B1B525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D3180-A12C-B1F6-A2F2-1BEF2E902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354C-89DE-EF41-8B82-102A8F85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17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50ED5-F86D-AFFB-F0DE-1B2D100FE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F6092C-0B5B-D8D4-A6A0-DD2D28184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E3E74-7432-F055-3C91-17E6D003F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9E9F9C-6875-1F56-956A-26EA30D0D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DB65-E74D-B743-B1B9-13EE65A0AEDF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58B7C-75EF-27B6-5633-D5C0A5FFB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70666-715F-7C07-3D5A-7E9D6618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354C-89DE-EF41-8B82-102A8F85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15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E90436-CBA3-86D1-C461-4FA8DFE1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0AC2E-457E-DF0E-BE5B-5F33929CA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D3F56-F141-3502-EA31-FDE519CE9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1DB65-E74D-B743-B1B9-13EE65A0AEDF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A2FB3-220E-05F1-3AF3-32C0EB68F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60F9E-55B0-EA29-2B90-F6E16F5C2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0354C-89DE-EF41-8B82-102A8F85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4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indigo-iam/iam/releases/tag/v1.8.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F05F6-5B82-5565-FB16-A4886124E2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INDIGO IAM Hackathon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EC4735-10D6-333A-877A-4DE26D74B9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9 &amp; 10</a:t>
            </a:r>
            <a:r>
              <a:rPr lang="en-GB" sz="3600" baseline="30000" dirty="0"/>
              <a:t>th</a:t>
            </a:r>
            <a:r>
              <a:rPr lang="en-GB" sz="3600" dirty="0"/>
              <a:t> February 2023</a:t>
            </a:r>
          </a:p>
        </p:txBody>
      </p:sp>
    </p:spTree>
    <p:extLst>
      <p:ext uri="{BB962C8B-B14F-4D97-AF65-F5344CB8AC3E}">
        <p14:creationId xmlns:p14="http://schemas.microsoft.com/office/powerpoint/2010/main" val="298554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15B67-003F-9418-67A5-9AEB91FC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Attendees!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F8532-BF59-D81D-E1E7-AAEC514B3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839817" cy="4351338"/>
          </a:xfrm>
        </p:spPr>
        <p:txBody>
          <a:bodyPr/>
          <a:lstStyle/>
          <a:p>
            <a:r>
              <a:rPr lang="en-GB" dirty="0"/>
              <a:t>Federica Agostini</a:t>
            </a:r>
          </a:p>
          <a:p>
            <a:r>
              <a:rPr lang="en-GB" dirty="0"/>
              <a:t>Enrico </a:t>
            </a:r>
            <a:r>
              <a:rPr lang="en-GB" dirty="0" err="1"/>
              <a:t>Vianello</a:t>
            </a:r>
            <a:endParaRPr lang="en-GB" dirty="0"/>
          </a:p>
          <a:p>
            <a:r>
              <a:rPr lang="en-GB" dirty="0"/>
              <a:t>Roberta </a:t>
            </a:r>
            <a:r>
              <a:rPr lang="en-GB" dirty="0" err="1"/>
              <a:t>Miccoli</a:t>
            </a:r>
            <a:endParaRPr lang="en-GB" dirty="0"/>
          </a:p>
          <a:p>
            <a:r>
              <a:rPr lang="en-GB" dirty="0"/>
              <a:t>Hannah Short</a:t>
            </a:r>
          </a:p>
          <a:p>
            <a:r>
              <a:rPr lang="en-GB" dirty="0"/>
              <a:t>Berk </a:t>
            </a:r>
            <a:r>
              <a:rPr lang="en-GB" dirty="0" err="1"/>
              <a:t>Balci</a:t>
            </a:r>
            <a:endParaRPr lang="en-GB" dirty="0"/>
          </a:p>
          <a:p>
            <a:r>
              <a:rPr lang="en-GB" dirty="0"/>
              <a:t>Michel </a:t>
            </a:r>
            <a:r>
              <a:rPr lang="en-GB" dirty="0" err="1"/>
              <a:t>Jouvin</a:t>
            </a:r>
            <a:endParaRPr lang="en-GB" dirty="0"/>
          </a:p>
          <a:p>
            <a:r>
              <a:rPr lang="en-GB" dirty="0"/>
              <a:t>Tom </a:t>
            </a:r>
            <a:r>
              <a:rPr lang="en-GB" dirty="0" err="1"/>
              <a:t>Dack</a:t>
            </a:r>
            <a:endParaRPr lang="en-GB" dirty="0"/>
          </a:p>
          <a:p>
            <a:r>
              <a:rPr lang="en-GB" dirty="0"/>
              <a:t>Petr </a:t>
            </a:r>
            <a:r>
              <a:rPr lang="en-GB" dirty="0" err="1"/>
              <a:t>Vokac</a:t>
            </a:r>
            <a:r>
              <a:rPr lang="en-GB" dirty="0"/>
              <a:t> (Remote)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72DA07-D1E3-DA86-4D77-6B7C79145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365" y="826190"/>
            <a:ext cx="6940826" cy="520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75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B658-80FE-848E-7576-137DBFD36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E7086-1CBF-0DE7-A123-787146521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Group Management</a:t>
            </a:r>
          </a:p>
          <a:p>
            <a:r>
              <a:rPr lang="en-GB" dirty="0"/>
              <a:t>Key Rotation</a:t>
            </a:r>
          </a:p>
          <a:p>
            <a:r>
              <a:rPr lang="en-GB" dirty="0"/>
              <a:t>Admin Privileges to API</a:t>
            </a:r>
          </a:p>
          <a:p>
            <a:r>
              <a:rPr lang="en-GB" dirty="0"/>
              <a:t>Review and “solving” of Open Issues</a:t>
            </a:r>
          </a:p>
        </p:txBody>
      </p:sp>
    </p:spTree>
    <p:extLst>
      <p:ext uri="{BB962C8B-B14F-4D97-AF65-F5344CB8AC3E}">
        <p14:creationId xmlns:p14="http://schemas.microsoft.com/office/powerpoint/2010/main" val="1823319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B658-80FE-848E-7576-137DBFD36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E7086-1CBF-0DE7-A123-787146521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Understanding of how Group Management can be implemented to fit notably different deployments</a:t>
            </a:r>
          </a:p>
          <a:p>
            <a:pPr lvl="1"/>
            <a:r>
              <a:rPr lang="en-GB" dirty="0"/>
              <a:t>EG: WLCG with IAM per VO and IRIS with Multi-VO IAM</a:t>
            </a:r>
          </a:p>
          <a:p>
            <a:pPr lvl="1"/>
            <a:endParaRPr lang="en-GB" dirty="0"/>
          </a:p>
          <a:p>
            <a:r>
              <a:rPr lang="en-GB" dirty="0"/>
              <a:t>Decisions made:</a:t>
            </a:r>
          </a:p>
          <a:p>
            <a:pPr lvl="1"/>
            <a:r>
              <a:rPr lang="en-GB" dirty="0"/>
              <a:t>There should be a setting per group to control if managers are able to remove members from that group, with a default global value defined in config</a:t>
            </a:r>
          </a:p>
          <a:p>
            <a:pPr lvl="1"/>
            <a:r>
              <a:rPr lang="en-GB" dirty="0"/>
              <a:t>CNAF will look at implementing parent group membership cascading deletes on subgroup membership deletion</a:t>
            </a:r>
          </a:p>
          <a:p>
            <a:pPr lvl="1"/>
            <a:r>
              <a:rPr lang="en-GB" dirty="0"/>
              <a:t>Group managers should have managerial rights of subgroups below their group</a:t>
            </a:r>
          </a:p>
          <a:p>
            <a:pPr lvl="1"/>
            <a:r>
              <a:rPr lang="en-GB" dirty="0"/>
              <a:t>Addition to subgroups should not require approval of parent group manager – delegated trust</a:t>
            </a:r>
          </a:p>
        </p:txBody>
      </p:sp>
    </p:spTree>
    <p:extLst>
      <p:ext uri="{BB962C8B-B14F-4D97-AF65-F5344CB8AC3E}">
        <p14:creationId xmlns:p14="http://schemas.microsoft.com/office/powerpoint/2010/main" val="6416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0F6B2-619D-5ABC-D154-463128EF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Rotation – solved!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5F4C5-3632-BDE2-31A9-BD2FA6865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issue of rotating signing keys in a transparent manner, and not invalidate previous signing keys completely (thus invalidating tokens)</a:t>
            </a:r>
          </a:p>
          <a:p>
            <a:r>
              <a:rPr lang="en-GB" dirty="0"/>
              <a:t>With testing, it was found that IAM could show multiple signing keys, with a variable declaring which key is currently used to sign</a:t>
            </a:r>
          </a:p>
          <a:p>
            <a:r>
              <a:rPr lang="en-GB" dirty="0"/>
              <a:t>During this process </a:t>
            </a:r>
            <a:r>
              <a:rPr lang="en-GB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a misconfiguration was found and we had to do an emergency key rotation for all IAM instances apart from </a:t>
            </a:r>
            <a:r>
              <a:rPr lang="en-GB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LHCb</a:t>
            </a:r>
            <a:r>
              <a:rPr lang="en-GB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. This went very smoothly and the process has now been tested in production.</a:t>
            </a:r>
            <a:endParaRPr lang="en-GB" dirty="0"/>
          </a:p>
          <a:p>
            <a:r>
              <a:rPr lang="en-GB" dirty="0"/>
              <a:t>Currently undocumented, but will be detailed later in the INDIGO IAM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85107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000B-5422-BFF3-84BE-1192C0B41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Admin access to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C25F0-BC66-0359-5565-D4506023F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Issue was that without any specific scope, an IAM admin could perform any desired action within the IAM with a regular token</a:t>
            </a:r>
          </a:p>
          <a:p>
            <a:r>
              <a:rPr lang="en-GB" dirty="0"/>
              <a:t>The proposal is to restrict the user roles which can access the endpoints</a:t>
            </a:r>
          </a:p>
          <a:p>
            <a:pPr lvl="1"/>
            <a:r>
              <a:rPr lang="en-GB" dirty="0"/>
              <a:t>If a token is provided, only the token will be evaluated based on its scopes – the user’s roles are ignored</a:t>
            </a:r>
          </a:p>
          <a:p>
            <a:pPr lvl="1"/>
            <a:r>
              <a:rPr lang="en-GB" dirty="0"/>
              <a:t>If no token is provided, the access is via the dashboard, and the roles are evaluated as usual</a:t>
            </a:r>
          </a:p>
        </p:txBody>
      </p:sp>
    </p:spTree>
    <p:extLst>
      <p:ext uri="{BB962C8B-B14F-4D97-AF65-F5344CB8AC3E}">
        <p14:creationId xmlns:p14="http://schemas.microsoft.com/office/powerpoint/2010/main" val="83543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2E18E-1F46-17FE-4B19-0613ACA02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F153A-ED0D-AC4E-68D9-49FEA7567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Local account access – the ability to hide the username/password from the login form </a:t>
            </a:r>
            <a:r>
              <a:rPr lang="en-GB" i="1" dirty="0"/>
              <a:t>without</a:t>
            </a:r>
            <a:r>
              <a:rPr lang="en-GB" dirty="0"/>
              <a:t> breaking a redirect flow</a:t>
            </a:r>
          </a:p>
          <a:p>
            <a:r>
              <a:rPr lang="en-GB" dirty="0"/>
              <a:t>Password complexity – currently only a minimal length-check is made for password complexity, this will be updated</a:t>
            </a:r>
          </a:p>
          <a:p>
            <a:r>
              <a:rPr lang="en-GB" dirty="0"/>
              <a:t>User Suspension oddities: A suspended user can refresh tokens, if they can log into IAM (</a:t>
            </a:r>
            <a:r>
              <a:rPr lang="en-GB" dirty="0" err="1"/>
              <a:t>ie</a:t>
            </a:r>
            <a:r>
              <a:rPr lang="en-GB" dirty="0"/>
              <a:t> via X.509), though cannot get VOMS proxy extension</a:t>
            </a:r>
          </a:p>
          <a:p>
            <a:r>
              <a:rPr lang="en-GB" dirty="0"/>
              <a:t>Bug in Suspension Synchronisation – mismatch between CERN HR DB and Indigo IAM</a:t>
            </a:r>
          </a:p>
          <a:p>
            <a:r>
              <a:rPr lang="en-GB" dirty="0"/>
              <a:t>Refresh Token Lifetime Default – currently infinite, should default to WLCG recommended minimum (1 day), without changing existing clients</a:t>
            </a:r>
          </a:p>
        </p:txBody>
      </p:sp>
    </p:spTree>
    <p:extLst>
      <p:ext uri="{BB962C8B-B14F-4D97-AF65-F5344CB8AC3E}">
        <p14:creationId xmlns:p14="http://schemas.microsoft.com/office/powerpoint/2010/main" val="1743591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A3F1B-4346-7928-839E-56F49452D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in IAM 1.8.1…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2FA71-A59B-B5A1-55DB-72F6ACE26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Full release notes: </a:t>
            </a:r>
            <a:r>
              <a:rPr lang="en-GB" dirty="0">
                <a:hlinkClick r:id="rId2"/>
              </a:rPr>
              <a:t>https://github.com/indigo-iam/iam/releases/tag/v1.8.1</a:t>
            </a:r>
            <a:r>
              <a:rPr lang="en-GB" dirty="0"/>
              <a:t> </a:t>
            </a:r>
          </a:p>
          <a:p>
            <a:r>
              <a:rPr lang="en-GB" dirty="0"/>
              <a:t>Add scope management to IAM dashboard by @</a:t>
            </a:r>
            <a:r>
              <a:rPr lang="en-GB" dirty="0" err="1"/>
              <a:t>enricovianello</a:t>
            </a:r>
            <a:r>
              <a:rPr lang="en-GB" dirty="0"/>
              <a:t> in #500</a:t>
            </a:r>
          </a:p>
          <a:p>
            <a:r>
              <a:rPr lang="en-GB" dirty="0"/>
              <a:t>Fix /</a:t>
            </a:r>
            <a:r>
              <a:rPr lang="en-GB" dirty="0" err="1"/>
              <a:t>devicecode</a:t>
            </a:r>
            <a:r>
              <a:rPr lang="en-GB" dirty="0"/>
              <a:t> endpoint in </a:t>
            </a:r>
            <a:r>
              <a:rPr lang="en-GB" dirty="0" err="1"/>
              <a:t>cors</a:t>
            </a:r>
            <a:r>
              <a:rPr lang="en-GB" dirty="0"/>
              <a:t> endpoint matchers by @</a:t>
            </a:r>
            <a:r>
              <a:rPr lang="en-GB" dirty="0" err="1"/>
              <a:t>rmiccoli</a:t>
            </a:r>
            <a:r>
              <a:rPr lang="en-GB" dirty="0"/>
              <a:t> in #535</a:t>
            </a:r>
          </a:p>
          <a:p>
            <a:r>
              <a:rPr lang="en-GB" dirty="0"/>
              <a:t>Do not raise exception when incorrect scope policy by @</a:t>
            </a:r>
            <a:r>
              <a:rPr lang="en-GB" dirty="0" err="1"/>
              <a:t>rmiccoli</a:t>
            </a:r>
            <a:r>
              <a:rPr lang="en-GB" dirty="0"/>
              <a:t> in #526</a:t>
            </a:r>
          </a:p>
          <a:p>
            <a:r>
              <a:rPr lang="en-GB" dirty="0"/>
              <a:t>Fix bug when updating user fields by @</a:t>
            </a:r>
            <a:r>
              <a:rPr lang="en-GB" dirty="0" err="1"/>
              <a:t>rmiccoli</a:t>
            </a:r>
            <a:r>
              <a:rPr lang="en-GB" dirty="0"/>
              <a:t> in #512</a:t>
            </a:r>
          </a:p>
          <a:p>
            <a:r>
              <a:rPr lang="en-GB" dirty="0"/>
              <a:t>Do not allow IAM to issue RT to users with expired AUP by @</a:t>
            </a:r>
            <a:r>
              <a:rPr lang="en-GB" dirty="0" err="1"/>
              <a:t>rmiccoli</a:t>
            </a:r>
            <a:r>
              <a:rPr lang="en-GB" dirty="0"/>
              <a:t> in #503</a:t>
            </a:r>
          </a:p>
          <a:p>
            <a:r>
              <a:rPr lang="en-GB" dirty="0"/>
              <a:t>Remove orphans from database due to issue #481 by @</a:t>
            </a:r>
            <a:r>
              <a:rPr lang="en-GB" dirty="0" err="1"/>
              <a:t>enricovianello</a:t>
            </a:r>
            <a:r>
              <a:rPr lang="en-GB" dirty="0"/>
              <a:t> in #547</a:t>
            </a:r>
          </a:p>
          <a:p>
            <a:r>
              <a:rPr lang="en-GB" dirty="0"/>
              <a:t>Prevent VOMS aa from issuing ACs when AUP has expired by @</a:t>
            </a:r>
            <a:r>
              <a:rPr lang="en-GB" dirty="0" err="1"/>
              <a:t>enricovianello</a:t>
            </a:r>
            <a:r>
              <a:rPr lang="en-GB" dirty="0"/>
              <a:t> in #552</a:t>
            </a:r>
          </a:p>
          <a:p>
            <a:r>
              <a:rPr lang="en-GB" dirty="0"/>
              <a:t>Support for AARC-G069 guideline by @</a:t>
            </a:r>
            <a:r>
              <a:rPr lang="en-GB" dirty="0" err="1"/>
              <a:t>enricovianello</a:t>
            </a:r>
            <a:r>
              <a:rPr lang="en-GB" dirty="0"/>
              <a:t> in #553</a:t>
            </a:r>
          </a:p>
          <a:p>
            <a:r>
              <a:rPr lang="en-GB" dirty="0"/>
              <a:t>Add the groups view for the group managers by @</a:t>
            </a:r>
            <a:r>
              <a:rPr lang="en-GB" dirty="0" err="1"/>
              <a:t>rmiccoli</a:t>
            </a:r>
            <a:r>
              <a:rPr lang="en-GB" dirty="0"/>
              <a:t> in #536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CNAF team is aiming to target more frequent, smaller releases rather than infrequent larger ones. </a:t>
            </a:r>
          </a:p>
          <a:p>
            <a:pPr lvl="1"/>
            <a:r>
              <a:rPr lang="en-GB" dirty="0"/>
              <a:t>This serves to benefit both developers and admins!</a:t>
            </a:r>
          </a:p>
        </p:txBody>
      </p:sp>
    </p:spTree>
    <p:extLst>
      <p:ext uri="{BB962C8B-B14F-4D97-AF65-F5344CB8AC3E}">
        <p14:creationId xmlns:p14="http://schemas.microsoft.com/office/powerpoint/2010/main" val="372217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A3F1B-4346-7928-839E-56F49452D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2FA71-A59B-B5A1-55DB-72F6ACE26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IAM 1.8.1 deployed for the WLCG test instances, with experiments to follow</a:t>
            </a:r>
          </a:p>
          <a:p>
            <a:r>
              <a:rPr lang="en-GB" dirty="0"/>
              <a:t>Plans for a second hackathon later this year (~July), focussing on High Availability and Incident Response</a:t>
            </a:r>
          </a:p>
        </p:txBody>
      </p:sp>
    </p:spTree>
    <p:extLst>
      <p:ext uri="{BB962C8B-B14F-4D97-AF65-F5344CB8AC3E}">
        <p14:creationId xmlns:p14="http://schemas.microsoft.com/office/powerpoint/2010/main" val="2999150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646</Words>
  <Application>Microsoft Macintosh PowerPoint</Application>
  <PresentationFormat>Widescreen</PresentationFormat>
  <Paragraphs>59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INDIGO IAM Hackathon</vt:lpstr>
      <vt:lpstr>Attendees!</vt:lpstr>
      <vt:lpstr>Topics Covered</vt:lpstr>
      <vt:lpstr>Group Management</vt:lpstr>
      <vt:lpstr>Key Rotation – solved!</vt:lpstr>
      <vt:lpstr>Admin access to API</vt:lpstr>
      <vt:lpstr>Open Issues</vt:lpstr>
      <vt:lpstr>New in IAM 1.8.1…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INDIGO IAM Hackathon</dc:title>
  <dc:creator>Dack, Thomas (STFC,RAL,SC)</dc:creator>
  <cp:lastModifiedBy>Dack, Thomas (STFC,RAL,SC)</cp:lastModifiedBy>
  <cp:revision>3</cp:revision>
  <dcterms:created xsi:type="dcterms:W3CDTF">2023-02-10T13:06:53Z</dcterms:created>
  <dcterms:modified xsi:type="dcterms:W3CDTF">2023-03-22T08:51:06Z</dcterms:modified>
</cp:coreProperties>
</file>