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4"/>
  </p:sldMasterIdLst>
  <p:notesMasterIdLst>
    <p:notesMasterId r:id="rId40"/>
  </p:notesMasterIdLst>
  <p:handoutMasterIdLst>
    <p:handoutMasterId r:id="rId41"/>
  </p:handoutMasterIdLst>
  <p:sldIdLst>
    <p:sldId id="256" r:id="rId5"/>
    <p:sldId id="275" r:id="rId6"/>
    <p:sldId id="258" r:id="rId7"/>
    <p:sldId id="264" r:id="rId8"/>
    <p:sldId id="284" r:id="rId9"/>
    <p:sldId id="260" r:id="rId10"/>
    <p:sldId id="312" r:id="rId11"/>
    <p:sldId id="313" r:id="rId12"/>
    <p:sldId id="311" r:id="rId13"/>
    <p:sldId id="297" r:id="rId14"/>
    <p:sldId id="301" r:id="rId15"/>
    <p:sldId id="283" r:id="rId16"/>
    <p:sldId id="299" r:id="rId17"/>
    <p:sldId id="310" r:id="rId18"/>
    <p:sldId id="290" r:id="rId19"/>
    <p:sldId id="291" r:id="rId20"/>
    <p:sldId id="300" r:id="rId21"/>
    <p:sldId id="304" r:id="rId22"/>
    <p:sldId id="306" r:id="rId23"/>
    <p:sldId id="315" r:id="rId24"/>
    <p:sldId id="280" r:id="rId25"/>
    <p:sldId id="281" r:id="rId26"/>
    <p:sldId id="303" r:id="rId27"/>
    <p:sldId id="307" r:id="rId28"/>
    <p:sldId id="308" r:id="rId29"/>
    <p:sldId id="277" r:id="rId30"/>
    <p:sldId id="278" r:id="rId31"/>
    <p:sldId id="317" r:id="rId32"/>
    <p:sldId id="279" r:id="rId33"/>
    <p:sldId id="302" r:id="rId34"/>
    <p:sldId id="314" r:id="rId35"/>
    <p:sldId id="316" r:id="rId36"/>
    <p:sldId id="318" r:id="rId37"/>
    <p:sldId id="319" r:id="rId38"/>
    <p:sldId id="274" r:id="rId39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s" id="{90EA2513-D3D2-4C8F-9DEB-10B13248A974}">
          <p14:sldIdLst>
            <p14:sldId id="256"/>
            <p14:sldId id="275"/>
            <p14:sldId id="258"/>
            <p14:sldId id="264"/>
            <p14:sldId id="284"/>
            <p14:sldId id="260"/>
            <p14:sldId id="312"/>
            <p14:sldId id="313"/>
            <p14:sldId id="311"/>
            <p14:sldId id="297"/>
            <p14:sldId id="301"/>
          </p14:sldIdLst>
        </p14:section>
        <p14:section name="Phishing" id="{0E41FF48-4BE8-4E8B-86B2-5953499E9420}">
          <p14:sldIdLst>
            <p14:sldId id="283"/>
            <p14:sldId id="299"/>
            <p14:sldId id="310"/>
            <p14:sldId id="290"/>
            <p14:sldId id="291"/>
            <p14:sldId id="300"/>
            <p14:sldId id="304"/>
            <p14:sldId id="306"/>
          </p14:sldIdLst>
        </p14:section>
        <p14:section name="Artifact preservation" id="{90C52E15-ADD0-4C36-B2A7-34D8EC2B5E79}">
          <p14:sldIdLst>
            <p14:sldId id="315"/>
          </p14:sldIdLst>
        </p14:section>
        <p14:section name="Key-logging" id="{7AC2A5B2-1149-47B0-B995-3ADCE2D371AA}">
          <p14:sldIdLst>
            <p14:sldId id="280"/>
            <p14:sldId id="281"/>
            <p14:sldId id="303"/>
            <p14:sldId id="307"/>
            <p14:sldId id="308"/>
          </p14:sldIdLst>
        </p14:section>
        <p14:section name="Ransomware" id="{BA0C2831-B6F9-49E8-AAA2-E341D5C087A9}">
          <p14:sldIdLst>
            <p14:sldId id="277"/>
            <p14:sldId id="278"/>
            <p14:sldId id="317"/>
            <p14:sldId id="279"/>
          </p14:sldIdLst>
        </p14:section>
        <p14:section name="The end" id="{888CEE61-DD2B-47B8-8294-C2F720F74A61}">
          <p14:sldIdLst>
            <p14:sldId id="302"/>
            <p14:sldId id="314"/>
            <p14:sldId id="316"/>
            <p14:sldId id="318"/>
            <p14:sldId id="319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5033" autoAdjust="0"/>
  </p:normalViewPr>
  <p:slideViewPr>
    <p:cSldViewPr snapToGrid="0" snapToObjects="1">
      <p:cViewPr varScale="1">
        <p:scale>
          <a:sx n="99" d="100"/>
          <a:sy n="99" d="100"/>
        </p:scale>
        <p:origin x="49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B76ED-C686-4E97-9A28-74231B4FDDD1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388C4F7-DD86-40E4-BA83-6838C8E845B2}">
      <dgm:prSet phldrT="[Text]" custT="1"/>
      <dgm:spPr/>
      <dgm:t>
        <a:bodyPr rtlCol="0"/>
        <a:lstStyle/>
        <a:p>
          <a:pPr rtl="0"/>
          <a:r>
            <a:rPr lang="cs-CZ" sz="1800" b="1" noProof="1"/>
            <a:t>Data collection</a:t>
          </a:r>
        </a:p>
      </dgm:t>
    </dgm:pt>
    <dgm:pt modelId="{4F4EFEB2-AE6B-4B4E-A388-E726479684C1}" type="parTrans" cxnId="{FDEC3F6B-F860-4E8B-8B14-455DBFCFBFB4}">
      <dgm:prSet/>
      <dgm:spPr/>
      <dgm:t>
        <a:bodyPr rtlCol="0"/>
        <a:lstStyle/>
        <a:p>
          <a:pPr rtl="0"/>
          <a:endParaRPr lang="cs-CZ" noProof="1"/>
        </a:p>
      </dgm:t>
    </dgm:pt>
    <dgm:pt modelId="{BEE196C3-EEB3-4935-976F-A713EF603EEA}" type="sibTrans" cxnId="{FDEC3F6B-F860-4E8B-8B14-455DBFCFBFB4}">
      <dgm:prSet/>
      <dgm:spPr/>
      <dgm:t>
        <a:bodyPr rtlCol="0"/>
        <a:lstStyle/>
        <a:p>
          <a:pPr rtl="0"/>
          <a:endParaRPr lang="cs-CZ" noProof="1"/>
        </a:p>
      </dgm:t>
    </dgm:pt>
    <dgm:pt modelId="{27C8F191-CB8B-4A89-9EDF-D94B6E4ADC92}">
      <dgm:prSet phldrT="[Text]" custT="1"/>
      <dgm:spPr/>
      <dgm:t>
        <a:bodyPr rtlCol="0"/>
        <a:lstStyle/>
        <a:p>
          <a:pPr rtl="0"/>
          <a:r>
            <a:rPr lang="cs-CZ" sz="1200" b="1" noProof="1"/>
            <a:t>Artifact preservation</a:t>
          </a:r>
        </a:p>
      </dgm:t>
    </dgm:pt>
    <dgm:pt modelId="{8EFDF7C7-310E-4ED5-B739-2186FB69ED8A}" type="parTrans" cxnId="{4E26289A-3825-4A9C-991F-8AB8A7EFD597}">
      <dgm:prSet/>
      <dgm:spPr/>
      <dgm:t>
        <a:bodyPr rtlCol="0"/>
        <a:lstStyle/>
        <a:p>
          <a:pPr rtl="0"/>
          <a:endParaRPr lang="cs-CZ" noProof="1"/>
        </a:p>
      </dgm:t>
    </dgm:pt>
    <dgm:pt modelId="{755F5D09-ECCD-4FC5-B350-FED951F57983}" type="sibTrans" cxnId="{4E26289A-3825-4A9C-991F-8AB8A7EFD597}">
      <dgm:prSet/>
      <dgm:spPr/>
      <dgm:t>
        <a:bodyPr rtlCol="0"/>
        <a:lstStyle/>
        <a:p>
          <a:pPr rtl="0"/>
          <a:endParaRPr lang="cs-CZ" noProof="1"/>
        </a:p>
      </dgm:t>
    </dgm:pt>
    <dgm:pt modelId="{AEFF5EA2-6931-4098-96C8-31AE53CB425B}">
      <dgm:prSet phldrT="[Text]" custT="1"/>
      <dgm:spPr/>
      <dgm:t>
        <a:bodyPr rtlCol="0"/>
        <a:lstStyle/>
        <a:p>
          <a:pPr rtl="0"/>
          <a:r>
            <a:rPr lang="cs-CZ" sz="1800" b="1" spc="-30" baseline="0" noProof="1"/>
            <a:t>Analysis</a:t>
          </a:r>
          <a:endParaRPr lang="cs-CZ" sz="1200" b="1" spc="-30" baseline="0" noProof="1"/>
        </a:p>
      </dgm:t>
    </dgm:pt>
    <dgm:pt modelId="{AC52CE11-07EF-42A7-A67A-2231908FD231}" type="parTrans" cxnId="{2D96128D-55F5-4B46-B071-9EA8CDCA9DCD}">
      <dgm:prSet/>
      <dgm:spPr/>
      <dgm:t>
        <a:bodyPr rtlCol="0"/>
        <a:lstStyle/>
        <a:p>
          <a:pPr rtl="0"/>
          <a:endParaRPr lang="cs-CZ" noProof="1"/>
        </a:p>
      </dgm:t>
    </dgm:pt>
    <dgm:pt modelId="{FB25E557-3597-4AEA-B1FC-EA99A632BFB1}" type="sibTrans" cxnId="{2D96128D-55F5-4B46-B071-9EA8CDCA9DCD}">
      <dgm:prSet/>
      <dgm:spPr/>
      <dgm:t>
        <a:bodyPr rtlCol="0"/>
        <a:lstStyle/>
        <a:p>
          <a:pPr rtl="0"/>
          <a:endParaRPr lang="cs-CZ" noProof="1"/>
        </a:p>
      </dgm:t>
    </dgm:pt>
    <dgm:pt modelId="{E5226002-F876-4CA6-9662-65A161DC5865}">
      <dgm:prSet phldrT="[Text]" custScaleX="155423" custScaleY="155423" custLinFactNeighborX="22013" custLinFactNeighborY="-5070"/>
      <dgm:spPr/>
      <dgm:t>
        <a:bodyPr/>
        <a:lstStyle/>
        <a:p>
          <a:endParaRPr lang="cs-CZ"/>
        </a:p>
      </dgm:t>
    </dgm:pt>
    <dgm:pt modelId="{EB194DE1-1AD3-4C98-BC53-F9D909FB3F7C}" type="parTrans" cxnId="{E3062BC9-6652-41FD-BB00-088460A9ADFA}">
      <dgm:prSet/>
      <dgm:spPr/>
      <dgm:t>
        <a:bodyPr/>
        <a:lstStyle/>
        <a:p>
          <a:endParaRPr lang="cs-CZ"/>
        </a:p>
      </dgm:t>
    </dgm:pt>
    <dgm:pt modelId="{96F0C562-DE60-4B7F-A6F0-448B73E14298}" type="sibTrans" cxnId="{E3062BC9-6652-41FD-BB00-088460A9ADFA}">
      <dgm:prSet/>
      <dgm:spPr/>
      <dgm:t>
        <a:bodyPr/>
        <a:lstStyle/>
        <a:p>
          <a:endParaRPr lang="cs-CZ"/>
        </a:p>
      </dgm:t>
    </dgm:pt>
    <dgm:pt modelId="{EC323DFF-E2DA-4381-8948-5F3D2CD82207}" type="pres">
      <dgm:prSet presAssocID="{BE5B76ED-C686-4E97-9A28-74231B4FDDD1}" presName="Name0" presStyleCnt="0">
        <dgm:presLayoutVars>
          <dgm:chMax val="1"/>
          <dgm:chPref val="1"/>
        </dgm:presLayoutVars>
      </dgm:prSet>
      <dgm:spPr/>
    </dgm:pt>
    <dgm:pt modelId="{A6EEB127-C2F5-4C0D-B108-CC2B3F78F4F1}" type="pres">
      <dgm:prSet presAssocID="{B388C4F7-DD86-40E4-BA83-6838C8E845B2}" presName="Parent" presStyleLbl="node0" presStyleIdx="0" presStyleCnt="1" custLinFactNeighborX="5826" custLinFactNeighborY="-896">
        <dgm:presLayoutVars>
          <dgm:chMax val="5"/>
          <dgm:chPref val="5"/>
        </dgm:presLayoutVars>
      </dgm:prSet>
      <dgm:spPr/>
    </dgm:pt>
    <dgm:pt modelId="{8A0FF0D8-0AF7-44A4-833E-7EA23A507B5A}" type="pres">
      <dgm:prSet presAssocID="{B388C4F7-DD86-40E4-BA83-6838C8E845B2}" presName="Accent1" presStyleLbl="node1" presStyleIdx="0" presStyleCnt="13" custLinFactX="82627" custLinFactNeighborX="100000" custLinFactNeighborY="-34983"/>
      <dgm:spPr/>
    </dgm:pt>
    <dgm:pt modelId="{F988BAF3-9DE2-4A25-84FE-B7C476401BC3}" type="pres">
      <dgm:prSet presAssocID="{B388C4F7-DD86-40E4-BA83-6838C8E845B2}" presName="Accent2" presStyleLbl="node1" presStyleIdx="1" presStyleCnt="13"/>
      <dgm:spPr/>
    </dgm:pt>
    <dgm:pt modelId="{6288D093-07AF-4EEB-B57C-FB5DA4420E30}" type="pres">
      <dgm:prSet presAssocID="{B388C4F7-DD86-40E4-BA83-6838C8E845B2}" presName="Accent3" presStyleLbl="node1" presStyleIdx="2" presStyleCnt="13" custLinFactY="79337" custLinFactNeighborX="7418" custLinFactNeighborY="100000"/>
      <dgm:spPr/>
    </dgm:pt>
    <dgm:pt modelId="{099685E2-34CD-4723-A342-ED2D0CA22ECA}" type="pres">
      <dgm:prSet presAssocID="{B388C4F7-DD86-40E4-BA83-6838C8E845B2}" presName="Accent4" presStyleLbl="node1" presStyleIdx="3" presStyleCnt="13"/>
      <dgm:spPr/>
    </dgm:pt>
    <dgm:pt modelId="{282F7230-9226-4387-9620-3DC67223F95C}" type="pres">
      <dgm:prSet presAssocID="{B388C4F7-DD86-40E4-BA83-6838C8E845B2}" presName="Accent5" presStyleLbl="node1" presStyleIdx="4" presStyleCnt="13" custLinFactX="-100000" custLinFactNeighborX="-111419" custLinFactNeighborY="-88933"/>
      <dgm:spPr/>
    </dgm:pt>
    <dgm:pt modelId="{2682D7C4-37F7-4CA1-B102-AED7627E9C93}" type="pres">
      <dgm:prSet presAssocID="{B388C4F7-DD86-40E4-BA83-6838C8E845B2}" presName="Accent6" presStyleLbl="node1" presStyleIdx="5" presStyleCnt="13"/>
      <dgm:spPr/>
    </dgm:pt>
    <dgm:pt modelId="{CCDD2561-1FC5-4EA6-AD90-3ADAF62A41D1}" type="pres">
      <dgm:prSet presAssocID="{27C8F191-CB8B-4A89-9EDF-D94B6E4ADC92}" presName="Child1" presStyleLbl="node1" presStyleIdx="6" presStyleCnt="13" custScaleX="142765" custScaleY="142765" custLinFactNeighborX="-15815" custLinFactNeighborY="-19484">
        <dgm:presLayoutVars>
          <dgm:chMax val="0"/>
          <dgm:chPref val="0"/>
        </dgm:presLayoutVars>
      </dgm:prSet>
      <dgm:spPr/>
    </dgm:pt>
    <dgm:pt modelId="{DD36342D-1CB9-480B-9443-592ECACCB1B2}" type="pres">
      <dgm:prSet presAssocID="{27C8F191-CB8B-4A89-9EDF-D94B6E4ADC92}" presName="Accent7" presStyleCnt="0"/>
      <dgm:spPr/>
    </dgm:pt>
    <dgm:pt modelId="{2470B0FE-F3CE-48F3-AE82-73016C487D68}" type="pres">
      <dgm:prSet presAssocID="{27C8F191-CB8B-4A89-9EDF-D94B6E4ADC92}" presName="AccentHold1" presStyleLbl="node1" presStyleIdx="7" presStyleCnt="13"/>
      <dgm:spPr/>
    </dgm:pt>
    <dgm:pt modelId="{1C5C821B-7AF3-4B1C-B3FE-45A337B82741}" type="pres">
      <dgm:prSet presAssocID="{27C8F191-CB8B-4A89-9EDF-D94B6E4ADC92}" presName="Accent8" presStyleCnt="0"/>
      <dgm:spPr/>
    </dgm:pt>
    <dgm:pt modelId="{48BC9D73-B86D-4378-970E-5CD650E31618}" type="pres">
      <dgm:prSet presAssocID="{27C8F191-CB8B-4A89-9EDF-D94B6E4ADC92}" presName="AccentHold2" presStyleLbl="node1" presStyleIdx="8" presStyleCnt="13"/>
      <dgm:spPr/>
    </dgm:pt>
    <dgm:pt modelId="{EB301C3D-F1F9-4A72-AC54-827EBC1AD812}" type="pres">
      <dgm:prSet presAssocID="{AEFF5EA2-6931-4098-96C8-31AE53CB425B}" presName="Child2" presStyleLbl="node1" presStyleIdx="9" presStyleCnt="13" custScaleX="155423" custScaleY="155423" custLinFactNeighborX="-6349" custLinFactNeighborY="-7349">
        <dgm:presLayoutVars>
          <dgm:chMax val="0"/>
          <dgm:chPref val="0"/>
        </dgm:presLayoutVars>
      </dgm:prSet>
      <dgm:spPr/>
    </dgm:pt>
    <dgm:pt modelId="{6B30F03A-93BA-441A-ABF4-25C2455DF7C0}" type="pres">
      <dgm:prSet presAssocID="{AEFF5EA2-6931-4098-96C8-31AE53CB425B}" presName="Accent9" presStyleCnt="0"/>
      <dgm:spPr/>
    </dgm:pt>
    <dgm:pt modelId="{0DF8FB3E-B0B0-40D8-B039-0C7B496BBA97}" type="pres">
      <dgm:prSet presAssocID="{AEFF5EA2-6931-4098-96C8-31AE53CB425B}" presName="AccentHold1" presStyleLbl="node1" presStyleIdx="10" presStyleCnt="13"/>
      <dgm:spPr/>
    </dgm:pt>
    <dgm:pt modelId="{37FA1CD0-A7DC-4E74-BDC2-224405012EB0}" type="pres">
      <dgm:prSet presAssocID="{AEFF5EA2-6931-4098-96C8-31AE53CB425B}" presName="Accent10" presStyleCnt="0"/>
      <dgm:spPr/>
    </dgm:pt>
    <dgm:pt modelId="{022614F8-042B-41CB-A6A7-8094C903EB2F}" type="pres">
      <dgm:prSet presAssocID="{AEFF5EA2-6931-4098-96C8-31AE53CB425B}" presName="AccentHold2" presStyleLbl="node1" presStyleIdx="11" presStyleCnt="13"/>
      <dgm:spPr/>
    </dgm:pt>
    <dgm:pt modelId="{BA4661A9-DFAB-468E-97BE-F29D08FF69A9}" type="pres">
      <dgm:prSet presAssocID="{AEFF5EA2-6931-4098-96C8-31AE53CB425B}" presName="Accent11" presStyleCnt="0"/>
      <dgm:spPr/>
    </dgm:pt>
    <dgm:pt modelId="{C85BB588-B4E8-4D50-9280-4D4F2686007C}" type="pres">
      <dgm:prSet presAssocID="{AEFF5EA2-6931-4098-96C8-31AE53CB425B}" presName="AccentHold3" presStyleLbl="node1" presStyleIdx="12" presStyleCnt="13"/>
      <dgm:spPr/>
    </dgm:pt>
  </dgm:ptLst>
  <dgm:cxnLst>
    <dgm:cxn modelId="{9443D217-9168-4ECF-A563-7C2F4C998EAA}" type="presOf" srcId="{27C8F191-CB8B-4A89-9EDF-D94B6E4ADC92}" destId="{CCDD2561-1FC5-4EA6-AD90-3ADAF62A41D1}" srcOrd="0" destOrd="0" presId="urn:microsoft.com/office/officeart/2009/3/layout/CircleRelationship"/>
    <dgm:cxn modelId="{FDEC3F6B-F860-4E8B-8B14-455DBFCFBFB4}" srcId="{BE5B76ED-C686-4E97-9A28-74231B4FDDD1}" destId="{B388C4F7-DD86-40E4-BA83-6838C8E845B2}" srcOrd="0" destOrd="0" parTransId="{4F4EFEB2-AE6B-4B4E-A388-E726479684C1}" sibTransId="{BEE196C3-EEB3-4935-976F-A713EF603EEA}"/>
    <dgm:cxn modelId="{2D96128D-55F5-4B46-B071-9EA8CDCA9DCD}" srcId="{B388C4F7-DD86-40E4-BA83-6838C8E845B2}" destId="{AEFF5EA2-6931-4098-96C8-31AE53CB425B}" srcOrd="1" destOrd="0" parTransId="{AC52CE11-07EF-42A7-A67A-2231908FD231}" sibTransId="{FB25E557-3597-4AEA-B1FC-EA99A632BFB1}"/>
    <dgm:cxn modelId="{4E26289A-3825-4A9C-991F-8AB8A7EFD597}" srcId="{B388C4F7-DD86-40E4-BA83-6838C8E845B2}" destId="{27C8F191-CB8B-4A89-9EDF-D94B6E4ADC92}" srcOrd="0" destOrd="0" parTransId="{8EFDF7C7-310E-4ED5-B739-2186FB69ED8A}" sibTransId="{755F5D09-ECCD-4FC5-B350-FED951F57983}"/>
    <dgm:cxn modelId="{61F4EB9B-7EBC-4FC4-B727-C4A1C0EF0E59}" type="presOf" srcId="{AEFF5EA2-6931-4098-96C8-31AE53CB425B}" destId="{EB301C3D-F1F9-4A72-AC54-827EBC1AD812}" srcOrd="0" destOrd="0" presId="urn:microsoft.com/office/officeart/2009/3/layout/CircleRelationship"/>
    <dgm:cxn modelId="{E3062BC9-6652-41FD-BB00-088460A9ADFA}" srcId="{BE5B76ED-C686-4E97-9A28-74231B4FDDD1}" destId="{E5226002-F876-4CA6-9662-65A161DC5865}" srcOrd="1" destOrd="0" parTransId="{EB194DE1-1AD3-4C98-BC53-F9D909FB3F7C}" sibTransId="{96F0C562-DE60-4B7F-A6F0-448B73E14298}"/>
    <dgm:cxn modelId="{873563D0-860F-487F-97A2-E4B8D49A3DAA}" type="presOf" srcId="{B388C4F7-DD86-40E4-BA83-6838C8E845B2}" destId="{A6EEB127-C2F5-4C0D-B108-CC2B3F78F4F1}" srcOrd="0" destOrd="0" presId="urn:microsoft.com/office/officeart/2009/3/layout/CircleRelationship"/>
    <dgm:cxn modelId="{A3AC16E3-96A0-4DCE-A502-BF3413F7EEBB}" type="presOf" srcId="{BE5B76ED-C686-4E97-9A28-74231B4FDDD1}" destId="{EC323DFF-E2DA-4381-8948-5F3D2CD82207}" srcOrd="0" destOrd="0" presId="urn:microsoft.com/office/officeart/2009/3/layout/CircleRelationship"/>
    <dgm:cxn modelId="{7D45573C-4EBD-433F-BFA4-B1A529D7A12E}" type="presParOf" srcId="{EC323DFF-E2DA-4381-8948-5F3D2CD82207}" destId="{A6EEB127-C2F5-4C0D-B108-CC2B3F78F4F1}" srcOrd="0" destOrd="0" presId="urn:microsoft.com/office/officeart/2009/3/layout/CircleRelationship"/>
    <dgm:cxn modelId="{F969CC6B-49AF-4CFA-905C-5A439FA65BB3}" type="presParOf" srcId="{EC323DFF-E2DA-4381-8948-5F3D2CD82207}" destId="{8A0FF0D8-0AF7-44A4-833E-7EA23A507B5A}" srcOrd="1" destOrd="0" presId="urn:microsoft.com/office/officeart/2009/3/layout/CircleRelationship"/>
    <dgm:cxn modelId="{0B13118F-EC84-4BBC-B9D4-F016C42736A0}" type="presParOf" srcId="{EC323DFF-E2DA-4381-8948-5F3D2CD82207}" destId="{F988BAF3-9DE2-4A25-84FE-B7C476401BC3}" srcOrd="2" destOrd="0" presId="urn:microsoft.com/office/officeart/2009/3/layout/CircleRelationship"/>
    <dgm:cxn modelId="{5A4C313A-14FE-4D34-9BAF-E781C66DAB07}" type="presParOf" srcId="{EC323DFF-E2DA-4381-8948-5F3D2CD82207}" destId="{6288D093-07AF-4EEB-B57C-FB5DA4420E30}" srcOrd="3" destOrd="0" presId="urn:microsoft.com/office/officeart/2009/3/layout/CircleRelationship"/>
    <dgm:cxn modelId="{D6ACDC7E-1588-4451-A7EF-95F6F8F98E10}" type="presParOf" srcId="{EC323DFF-E2DA-4381-8948-5F3D2CD82207}" destId="{099685E2-34CD-4723-A342-ED2D0CA22ECA}" srcOrd="4" destOrd="0" presId="urn:microsoft.com/office/officeart/2009/3/layout/CircleRelationship"/>
    <dgm:cxn modelId="{BF445524-7631-46A4-A9F8-F7CB08035DDB}" type="presParOf" srcId="{EC323DFF-E2DA-4381-8948-5F3D2CD82207}" destId="{282F7230-9226-4387-9620-3DC67223F95C}" srcOrd="5" destOrd="0" presId="urn:microsoft.com/office/officeart/2009/3/layout/CircleRelationship"/>
    <dgm:cxn modelId="{218BBC07-C0B0-48B2-980B-148E51AEE23B}" type="presParOf" srcId="{EC323DFF-E2DA-4381-8948-5F3D2CD82207}" destId="{2682D7C4-37F7-4CA1-B102-AED7627E9C93}" srcOrd="6" destOrd="0" presId="urn:microsoft.com/office/officeart/2009/3/layout/CircleRelationship"/>
    <dgm:cxn modelId="{AA1E1669-BD7D-411E-94D4-913E8566F654}" type="presParOf" srcId="{EC323DFF-E2DA-4381-8948-5F3D2CD82207}" destId="{CCDD2561-1FC5-4EA6-AD90-3ADAF62A41D1}" srcOrd="7" destOrd="0" presId="urn:microsoft.com/office/officeart/2009/3/layout/CircleRelationship"/>
    <dgm:cxn modelId="{D0F07794-37F8-4175-8296-9725EA64B2E3}" type="presParOf" srcId="{EC323DFF-E2DA-4381-8948-5F3D2CD82207}" destId="{DD36342D-1CB9-480B-9443-592ECACCB1B2}" srcOrd="8" destOrd="0" presId="urn:microsoft.com/office/officeart/2009/3/layout/CircleRelationship"/>
    <dgm:cxn modelId="{8AE7B659-C31F-4F52-9686-C1ABB63B1EA9}" type="presParOf" srcId="{DD36342D-1CB9-480B-9443-592ECACCB1B2}" destId="{2470B0FE-F3CE-48F3-AE82-73016C487D68}" srcOrd="0" destOrd="0" presId="urn:microsoft.com/office/officeart/2009/3/layout/CircleRelationship"/>
    <dgm:cxn modelId="{5834BBB2-34B9-46B9-948C-3BC456B978F5}" type="presParOf" srcId="{EC323DFF-E2DA-4381-8948-5F3D2CD82207}" destId="{1C5C821B-7AF3-4B1C-B3FE-45A337B82741}" srcOrd="9" destOrd="0" presId="urn:microsoft.com/office/officeart/2009/3/layout/CircleRelationship"/>
    <dgm:cxn modelId="{639DABF8-5BDE-484F-A747-33E9F42E376F}" type="presParOf" srcId="{1C5C821B-7AF3-4B1C-B3FE-45A337B82741}" destId="{48BC9D73-B86D-4378-970E-5CD650E31618}" srcOrd="0" destOrd="0" presId="urn:microsoft.com/office/officeart/2009/3/layout/CircleRelationship"/>
    <dgm:cxn modelId="{318F3B25-56D7-4CD3-80CD-4ECF6ABE9097}" type="presParOf" srcId="{EC323DFF-E2DA-4381-8948-5F3D2CD82207}" destId="{EB301C3D-F1F9-4A72-AC54-827EBC1AD812}" srcOrd="10" destOrd="0" presId="urn:microsoft.com/office/officeart/2009/3/layout/CircleRelationship"/>
    <dgm:cxn modelId="{5F192FAF-AA29-4119-9D75-AAF74B2D984A}" type="presParOf" srcId="{EC323DFF-E2DA-4381-8948-5F3D2CD82207}" destId="{6B30F03A-93BA-441A-ABF4-25C2455DF7C0}" srcOrd="11" destOrd="0" presId="urn:microsoft.com/office/officeart/2009/3/layout/CircleRelationship"/>
    <dgm:cxn modelId="{FF4ED7F3-8BF5-4BCE-8EC2-0B8ACBB19BC4}" type="presParOf" srcId="{6B30F03A-93BA-441A-ABF4-25C2455DF7C0}" destId="{0DF8FB3E-B0B0-40D8-B039-0C7B496BBA97}" srcOrd="0" destOrd="0" presId="urn:microsoft.com/office/officeart/2009/3/layout/CircleRelationship"/>
    <dgm:cxn modelId="{89500581-5988-46A4-9DF9-3A7B84A68823}" type="presParOf" srcId="{EC323DFF-E2DA-4381-8948-5F3D2CD82207}" destId="{37FA1CD0-A7DC-4E74-BDC2-224405012EB0}" srcOrd="12" destOrd="0" presId="urn:microsoft.com/office/officeart/2009/3/layout/CircleRelationship"/>
    <dgm:cxn modelId="{7957AFA6-FEBB-441D-B867-7098C7F0D056}" type="presParOf" srcId="{37FA1CD0-A7DC-4E74-BDC2-224405012EB0}" destId="{022614F8-042B-41CB-A6A7-8094C903EB2F}" srcOrd="0" destOrd="0" presId="urn:microsoft.com/office/officeart/2009/3/layout/CircleRelationship"/>
    <dgm:cxn modelId="{93B1B3BC-398A-43F6-862B-AA461BA776D1}" type="presParOf" srcId="{EC323DFF-E2DA-4381-8948-5F3D2CD82207}" destId="{BA4661A9-DFAB-468E-97BE-F29D08FF69A9}" srcOrd="13" destOrd="0" presId="urn:microsoft.com/office/officeart/2009/3/layout/CircleRelationship"/>
    <dgm:cxn modelId="{063A3997-1101-4FAD-B1B6-AA0965152552}" type="presParOf" srcId="{BA4661A9-DFAB-468E-97BE-F29D08FF69A9}" destId="{C85BB588-B4E8-4D50-9280-4D4F2686007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EB127-C2F5-4C0D-B108-CC2B3F78F4F1}">
      <dsp:nvSpPr>
        <dsp:cNvPr id="0" name=""/>
        <dsp:cNvSpPr/>
      </dsp:nvSpPr>
      <dsp:spPr>
        <a:xfrm>
          <a:off x="1932186" y="240784"/>
          <a:ext cx="3188953" cy="31888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noProof="1"/>
            <a:t>Data collection</a:t>
          </a:r>
        </a:p>
      </dsp:txBody>
      <dsp:txXfrm>
        <a:off x="2399197" y="707785"/>
        <a:ext cx="2254931" cy="2254883"/>
      </dsp:txXfrm>
    </dsp:sp>
    <dsp:sp modelId="{8A0FF0D8-0AF7-44A4-833E-7EA23A507B5A}">
      <dsp:nvSpPr>
        <dsp:cNvPr id="0" name=""/>
        <dsp:cNvSpPr/>
      </dsp:nvSpPr>
      <dsp:spPr>
        <a:xfrm>
          <a:off x="4213646" y="1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88BAF3-9DE2-4A25-84FE-B7C476401BC3}">
      <dsp:nvSpPr>
        <dsp:cNvPr id="0" name=""/>
        <dsp:cNvSpPr/>
      </dsp:nvSpPr>
      <dsp:spPr>
        <a:xfrm>
          <a:off x="2726154" y="3221310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88D093-07AF-4EEB-B57C-FB5DA4420E30}">
      <dsp:nvSpPr>
        <dsp:cNvPr id="0" name=""/>
        <dsp:cNvSpPr/>
      </dsp:nvSpPr>
      <dsp:spPr>
        <a:xfrm>
          <a:off x="5159604" y="2024519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9685E2-34CD-4723-A342-ED2D0CA22ECA}">
      <dsp:nvSpPr>
        <dsp:cNvPr id="0" name=""/>
        <dsp:cNvSpPr/>
      </dsp:nvSpPr>
      <dsp:spPr>
        <a:xfrm>
          <a:off x="3911707" y="3494750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2F7230-9226-4387-9620-3DC67223F95C}">
      <dsp:nvSpPr>
        <dsp:cNvPr id="0" name=""/>
        <dsp:cNvSpPr/>
      </dsp:nvSpPr>
      <dsp:spPr>
        <a:xfrm>
          <a:off x="2256177" y="399506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82D7C4-37F7-4CA1-B102-AED7627E9C93}">
      <dsp:nvSpPr>
        <dsp:cNvPr id="0" name=""/>
        <dsp:cNvSpPr/>
      </dsp:nvSpPr>
      <dsp:spPr>
        <a:xfrm>
          <a:off x="1989557" y="2098495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DD2561-1FC5-4EA6-AD90-3ADAF62A41D1}">
      <dsp:nvSpPr>
        <dsp:cNvPr id="0" name=""/>
        <dsp:cNvSpPr/>
      </dsp:nvSpPr>
      <dsp:spPr>
        <a:xfrm>
          <a:off x="267785" y="315273"/>
          <a:ext cx="1850887" cy="18502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noProof="1"/>
            <a:t>Artifact preservation</a:t>
          </a:r>
        </a:p>
      </dsp:txBody>
      <dsp:txXfrm>
        <a:off x="538841" y="586243"/>
        <a:ext cx="1308775" cy="1308356"/>
      </dsp:txXfrm>
    </dsp:sp>
    <dsp:sp modelId="{2470B0FE-F3CE-48F3-AE82-73016C487D68}">
      <dsp:nvSpPr>
        <dsp:cNvPr id="0" name=""/>
        <dsp:cNvSpPr/>
      </dsp:nvSpPr>
      <dsp:spPr>
        <a:xfrm>
          <a:off x="3207136" y="639282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BC9D73-B86D-4378-970E-5CD650E31618}">
      <dsp:nvSpPr>
        <dsp:cNvPr id="0" name=""/>
        <dsp:cNvSpPr/>
      </dsp:nvSpPr>
      <dsp:spPr>
        <a:xfrm>
          <a:off x="871615" y="2520948"/>
          <a:ext cx="641111" cy="6411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301C3D-F1F9-4A72-AC54-827EBC1AD812}">
      <dsp:nvSpPr>
        <dsp:cNvPr id="0" name=""/>
        <dsp:cNvSpPr/>
      </dsp:nvSpPr>
      <dsp:spPr>
        <a:xfrm>
          <a:off x="4820554" y="-124069"/>
          <a:ext cx="2014993" cy="20143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spc="-30" baseline="0" noProof="1"/>
            <a:t>Analysis</a:t>
          </a:r>
          <a:endParaRPr lang="cs-CZ" sz="1200" b="1" kern="1200" spc="-30" baseline="0" noProof="1"/>
        </a:p>
      </dsp:txBody>
      <dsp:txXfrm>
        <a:off x="5115643" y="170926"/>
        <a:ext cx="1424815" cy="1424359"/>
      </dsp:txXfrm>
    </dsp:sp>
    <dsp:sp modelId="{0DF8FB3E-B0B0-40D8-B039-0C7B496BBA97}">
      <dsp:nvSpPr>
        <dsp:cNvPr id="0" name=""/>
        <dsp:cNvSpPr/>
      </dsp:nvSpPr>
      <dsp:spPr>
        <a:xfrm>
          <a:off x="4683888" y="1129908"/>
          <a:ext cx="354657" cy="3546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614F8-042B-41CB-A6A7-8094C903EB2F}">
      <dsp:nvSpPr>
        <dsp:cNvPr id="0" name=""/>
        <dsp:cNvSpPr/>
      </dsp:nvSpPr>
      <dsp:spPr>
        <a:xfrm>
          <a:off x="627862" y="3283896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BB588-B4E8-4D50-9280-4D4F2686007C}">
      <dsp:nvSpPr>
        <dsp:cNvPr id="0" name=""/>
        <dsp:cNvSpPr/>
      </dsp:nvSpPr>
      <dsp:spPr>
        <a:xfrm>
          <a:off x="3188751" y="2918068"/>
          <a:ext cx="256800" cy="257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>
            <a:extLst>
              <a:ext uri="{FF2B5EF4-FFF2-40B4-BE49-F238E27FC236}">
                <a16:creationId xmlns:a16="http://schemas.microsoft.com/office/drawing/2014/main" id="{737F2D40-DF92-4ADE-A761-CBF896599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1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74F42E9-55BA-437C-85B3-324B4E2BF2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72BB8C8-E4F2-4204-9C86-4BA0726B51D8}" type="datetime1">
              <a:rPr lang="cs-CZ" noProof="1" dirty="0" smtClean="0"/>
              <a:t>20.03.2023</a:t>
            </a:fld>
            <a:endParaRPr lang="cs-CZ" noProof="1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07DF0FD-84A5-462F-A0AC-B2CEF6020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1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85C710-014C-4C89-9B64-843B9863CE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C605DA-80A8-4B7B-B889-6C5700BB4CEA}" type="slidenum">
              <a:rPr lang="cs-CZ" noProof="1" dirty="0" smtClean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166539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1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DBFA20D-24AB-41EF-8775-C1426BB44232}" type="datetime1">
              <a:rPr lang="cs-CZ" noProof="1" dirty="0" smtClean="0"/>
              <a:t>20.03.2023</a:t>
            </a:fld>
            <a:endParaRPr lang="cs-CZ" noProof="1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1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1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544625-0ADF-4414-89A2-9E135F0C849F}" type="slidenum">
              <a:rPr lang="cs-CZ" noProof="1" dirty="0" smtClean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122228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cs-CZ" noProof="1" smtClean="0"/>
              <a:t>1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374980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cs-CZ" noProof="1" smtClean="0"/>
              <a:t>3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63665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cs-CZ" noProof="1" smtClean="0"/>
              <a:t>4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73010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cs-CZ" noProof="1" smtClean="0"/>
              <a:t>5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98973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cs-CZ" noProof="1" smtClean="0"/>
              <a:t>6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72403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cs-CZ" noProof="1" smtClean="0"/>
              <a:t>7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240105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cs-CZ" noProof="1" smtClean="0"/>
              <a:t>8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4266326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cs-CZ" noProof="1" smtClean="0"/>
              <a:t>9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051972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3544625-0ADF-4414-89A2-9E135F0C849F}" type="slidenum">
              <a:rPr lang="cs-CZ" noProof="1" smtClean="0"/>
              <a:t>35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0483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62399" y="1964267"/>
            <a:ext cx="7197726" cy="2421464"/>
          </a:xfrm>
        </p:spPr>
        <p:txBody>
          <a:bodyPr rtlCol="0"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62399" y="4385732"/>
            <a:ext cx="7197726" cy="140546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1"/>
              <a:t>Kliknutím můžete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 rtlCol="0"/>
          <a:lstStyle/>
          <a:p>
            <a:pPr rtl="0"/>
            <a:fld id="{252BC20F-3836-4815-A32C-C3097CC17E70}" type="datetime1">
              <a:rPr lang="cs-CZ" noProof="1" dirty="0" smtClean="0"/>
              <a:t>20.03.2023</a:t>
            </a:fld>
            <a:endParaRPr lang="cs-CZ" noProof="1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 rtlCol="0"/>
          <a:lstStyle/>
          <a:p>
            <a:pPr rtl="0"/>
            <a:fld id="{69E57DC2-970A-4B3E-BB1C-7A09969E49DF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20232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4732865"/>
            <a:ext cx="1013142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1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299603"/>
            <a:ext cx="10131427" cy="49371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1"/>
              <a:t>Kliknutím můžete upravit styl předlohy textů.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5FE774-8971-4CB4-A35B-0B931AFECF6D}" type="datetime1">
              <a:rPr lang="cs-CZ" noProof="1" dirty="0" smtClean="0"/>
              <a:t>20.03.2023</a:t>
            </a:fld>
            <a:endParaRPr lang="cs-CZ" noProof="1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3386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3124199"/>
          </a:xfrm>
        </p:spPr>
        <p:txBody>
          <a:bodyPr rtlCol="0" anchor="ctr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1"/>
              <a:t>Kliknutím můžete upravit styl předlohy textů.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DD3817-3FCB-4830-9872-064312B7BF78}" type="datetime1">
              <a:rPr lang="cs-CZ" noProof="1" dirty="0" smtClean="0"/>
              <a:t>20.03.2023</a:t>
            </a:fld>
            <a:endParaRPr lang="cs-CZ" noProof="1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349800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ové pole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1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ové pole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1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097875" y="3352800"/>
            <a:ext cx="9339184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cs-CZ" noProof="1"/>
              <a:t>Kliknutím můžete upravit styl předlohy textů.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87465" y="4343400"/>
            <a:ext cx="10152367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1"/>
              <a:t>Kliknutím můžete upravit styl předlohy textů.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AC16F4-EFC3-45AF-8B85-552B1F0E9ECF}" type="datetime1">
              <a:rPr lang="cs-CZ" noProof="1" dirty="0" smtClean="0"/>
              <a:t>20.03.2023</a:t>
            </a:fld>
            <a:endParaRPr lang="cs-CZ" noProof="1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32050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2" y="3308581"/>
            <a:ext cx="10131425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85801" y="4777381"/>
            <a:ext cx="10131426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1"/>
              <a:t>Kliknutím můžete upravit styl předlohy textů.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DA8538-E6CC-4978-B6CF-2DBF0FDA5BCB}" type="datetime1">
              <a:rPr lang="cs-CZ" noProof="1" dirty="0" smtClean="0"/>
              <a:t>20.03.2023</a:t>
            </a:fld>
            <a:endParaRPr lang="cs-CZ" noProof="1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1785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ové pole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1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ové pole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1">
                <a:solidFill>
                  <a:schemeClr val="tx1"/>
                </a:solidFill>
                <a:effectLst/>
              </a:rPr>
              <a:t>„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992267" y="609601"/>
            <a:ext cx="9550399" cy="2743199"/>
          </a:xfrm>
        </p:spPr>
        <p:txBody>
          <a:bodyPr rtlCol="0"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1"/>
              <a:t>Kliknutím můžete upravit styl předlohy textů.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85799" y="4775200"/>
            <a:ext cx="10135436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1"/>
              <a:t>Kliknutím můžete upravit styl předlohy textů.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51FD8F-9A7F-4A3D-90F2-08176BDF7C37}" type="datetime1">
              <a:rPr lang="cs-CZ" noProof="1" dirty="0" smtClean="0"/>
              <a:t>20.03.2023</a:t>
            </a:fld>
            <a:endParaRPr lang="cs-CZ" noProof="1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304418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cs-CZ" noProof="1"/>
              <a:t>Kliknutím můžete upravit styl předlohy textů.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85800" y="4343400"/>
            <a:ext cx="10131428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1"/>
              <a:t>Kliknutím můžete upravit styl předlohy textů.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54DF24-54F7-4E67-AFCC-32D11E7DE593}" type="datetime1">
              <a:rPr lang="cs-CZ" noProof="1" dirty="0" smtClean="0"/>
              <a:t>20.03.2023</a:t>
            </a:fld>
            <a:endParaRPr lang="cs-CZ" noProof="1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4285960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685801" y="609600"/>
            <a:ext cx="10131425" cy="1456267"/>
          </a:xfrm>
        </p:spPr>
        <p:txBody>
          <a:bodyPr rtlCol="0"/>
          <a:lstStyle/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cs-CZ" noProof="1"/>
              <a:t>Kliknutím můžete upravit styl předlohy textů.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F25BAE-C081-496A-AFBF-0EDE8A2AC64D}" type="datetime1">
              <a:rPr lang="cs-CZ" noProof="1" dirty="0" smtClean="0"/>
              <a:t>20.03.2023</a:t>
            </a:fld>
            <a:endParaRPr lang="cs-CZ" noProof="1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1" dirty="0" smtClean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202126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658675" y="609599"/>
            <a:ext cx="2158552" cy="5181601"/>
          </a:xfrm>
        </p:spPr>
        <p:txBody>
          <a:bodyPr vert="eaVert" rtlCol="0"/>
          <a:lstStyle/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7832116" cy="5181600"/>
          </a:xfrm>
        </p:spPr>
        <p:txBody>
          <a:bodyPr vert="eaVert" rtlCol="0" anchor="t"/>
          <a:lstStyle/>
          <a:p>
            <a:pPr lvl="0" rtl="0"/>
            <a:r>
              <a:rPr lang="cs-CZ" noProof="1"/>
              <a:t>Kliknutím můžete upravit styl předlohy textů.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E01304-0DBB-47A4-BC39-2D044F428F60}" type="datetime1">
              <a:rPr lang="cs-CZ" noProof="1" dirty="0" smtClean="0"/>
              <a:t>20.03.2023</a:t>
            </a:fld>
            <a:endParaRPr lang="cs-CZ" noProof="1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1" dirty="0" smtClean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4475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65C43F-9EA0-4BAC-A0AE-7ADF5137F6A1}" type="datetime1">
              <a:rPr lang="cs-CZ" noProof="1" dirty="0" smtClean="0"/>
              <a:t>20.03.2023</a:t>
            </a:fld>
            <a:endParaRPr lang="cs-CZ" noProof="1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1" dirty="0" smtClean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46654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3308581"/>
            <a:ext cx="10131427" cy="1468800"/>
          </a:xfrm>
        </p:spPr>
        <p:txBody>
          <a:bodyPr rtlCol="0" anchor="b"/>
          <a:lstStyle>
            <a:lvl1pPr algn="l">
              <a:defRPr sz="4000" b="0" cap="all"/>
            </a:lvl1pPr>
          </a:lstStyle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85799" y="4777381"/>
            <a:ext cx="1013142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73F857-391A-4A53-ABC9-7B9941BE8B64}" type="datetime1">
              <a:rPr lang="cs-CZ" noProof="1" dirty="0" smtClean="0"/>
              <a:t>20.03.2023</a:t>
            </a:fld>
            <a:endParaRPr lang="cs-CZ" noProof="1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07458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5802" y="2142067"/>
            <a:ext cx="4995334" cy="3649134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5821895" y="2142067"/>
            <a:ext cx="4995332" cy="3649133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C3BA9B-19C7-4C4F-BA77-EFE10E80BBE9}" type="datetime1">
              <a:rPr lang="cs-CZ" noProof="1" dirty="0" smtClean="0"/>
              <a:t>20.03.2023</a:t>
            </a:fld>
            <a:endParaRPr lang="cs-CZ" noProof="1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1" dirty="0" smtClean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62310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85801" y="2870201"/>
            <a:ext cx="4996923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5823483" y="2870201"/>
            <a:ext cx="4995334" cy="2920998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8D8FB6-BC6F-40CA-A58A-7D306ECD8BE3}" type="datetime1">
              <a:rPr lang="cs-CZ" noProof="1" dirty="0" smtClean="0"/>
              <a:t>20.03.2023</a:t>
            </a:fld>
            <a:endParaRPr lang="cs-CZ" noProof="1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1" dirty="0" smtClean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98729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160441-8BCE-4B63-A19F-551CB4538814}" type="datetime1">
              <a:rPr lang="cs-CZ" noProof="1" dirty="0" smtClean="0"/>
              <a:t>20.03.2023</a:t>
            </a:fld>
            <a:endParaRPr lang="cs-CZ" noProof="1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1" dirty="0" smtClean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42405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BEE67-9CD3-4B5B-9236-8F7B22CA1272}" type="datetime1">
              <a:rPr lang="cs-CZ" noProof="1" dirty="0" smtClean="0"/>
              <a:t>20.03.2023</a:t>
            </a:fld>
            <a:endParaRPr lang="cs-CZ" noProof="1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1" dirty="0" smtClean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329307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2074333"/>
            <a:ext cx="3680885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648201" y="609601"/>
            <a:ext cx="6169026" cy="5181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445933"/>
            <a:ext cx="3680885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0FC372-BF23-4F20-B40C-F5CBD567525A}" type="datetime1">
              <a:rPr lang="cs-CZ" noProof="1" dirty="0" smtClean="0"/>
              <a:t>20.03.2023</a:t>
            </a:fld>
            <a:endParaRPr lang="cs-CZ" noProof="1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11409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6164653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14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1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2971800"/>
            <a:ext cx="6164653" cy="18288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1"/>
              <a:t>Kliknutím můžete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B034D5-C1A7-476C-A70E-95DC7F46D9DD}" type="datetime1">
              <a:rPr lang="cs-CZ" noProof="1" dirty="0" smtClean="0"/>
              <a:t>20.03.2023</a:t>
            </a:fld>
            <a:endParaRPr lang="cs-CZ" noProof="1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1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21790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1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-CZ" noProof="1"/>
              <a:t>Kliknutím můžete upravit styly předlohy textu.</a:t>
            </a:r>
          </a:p>
          <a:p>
            <a:pPr lvl="1" rtl="0"/>
            <a:r>
              <a:rPr lang="cs-CZ" noProof="1"/>
              <a:t>Druhá úroveň</a:t>
            </a:r>
          </a:p>
          <a:p>
            <a:pPr lvl="2" rtl="0"/>
            <a:r>
              <a:rPr lang="cs-CZ" noProof="1"/>
              <a:t>Třetí úroveň</a:t>
            </a:r>
          </a:p>
          <a:p>
            <a:pPr lvl="3" rtl="0"/>
            <a:r>
              <a:rPr lang="cs-CZ" noProof="1"/>
              <a:t>Čtvrtá úroveň</a:t>
            </a:r>
          </a:p>
          <a:p>
            <a:pPr lvl="4" rtl="0"/>
            <a:r>
              <a:rPr lang="cs-CZ" noProof="1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3A2EAED5-3934-47DC-801A-BD16B7368325}" type="datetime1">
              <a:rPr lang="cs-CZ" noProof="1" dirty="0" smtClean="0"/>
              <a:t>20.03.2023</a:t>
            </a:fld>
            <a:endParaRPr lang="cs-CZ" noProof="1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cs-CZ" noProof="1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9E57DC2-970A-4B3E-BB1C-7A09969E49DF}" type="slidenum">
              <a:rPr lang="cs-CZ" noProof="1" dirty="0" smtClean="0"/>
              <a:pPr rtl="0"/>
              <a:t>‹#›</a:t>
            </a:fld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645065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sysinternals/downloads/disk2vhd" TargetMode="External"/><Relationship Id="rId2" Type="http://schemas.openxmlformats.org/officeDocument/2006/relationships/hyperlink" Target="https://docs.aws.amazon.com/AWSEC2/latest/UserGuide/ebs-creating-volume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dotnet/standard/security/ensuring-data-integrity-with-hash-codes" TargetMode="External"/><Relationship Id="rId2" Type="http://schemas.openxmlformats.org/officeDocument/2006/relationships/hyperlink" Target="https://blog.vidizmo.com/protect-digital-evide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ustomsignals.com/blog/what-is-the-most-secure-way-to-store-digital-evidenc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sysinternals/downloads/handle" TargetMode="External"/><Relationship Id="rId2" Type="http://schemas.openxmlformats.org/officeDocument/2006/relationships/hyperlink" Target="https://www.wireshark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.microsoft.com/en-us/sysinternals/downloads/process-explorer" TargetMode="External"/><Relationship Id="rId4" Type="http://schemas.openxmlformats.org/officeDocument/2006/relationships/hyperlink" Target="https://learn.microsoft.com/en-us/powershell/module/microsoft.powershell.management/get-process?view=powershell-7.3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pastebin.com/bD6xEP9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moreransom.org/" TargetMode="External"/><Relationship Id="rId2" Type="http://schemas.openxmlformats.org/officeDocument/2006/relationships/hyperlink" Target="https://noransom.kaspersky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ithub.com/sithis993/Crypt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astebin.com/bD6xEP9a" TargetMode="External"/><Relationship Id="rId7" Type="http://schemas.openxmlformats.org/officeDocument/2006/relationships/hyperlink" Target="https://github.com/sithis993/Crypter" TargetMode="External"/><Relationship Id="rId2" Type="http://schemas.openxmlformats.org/officeDocument/2006/relationships/hyperlink" Target="https://pastebin.com/u/codesync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sithis993" TargetMode="External"/><Relationship Id="rId5" Type="http://schemas.openxmlformats.org/officeDocument/2006/relationships/hyperlink" Target="https://github.com/joshmadakor1/Key-Logger-With-Email" TargetMode="External"/><Relationship Id="rId4" Type="http://schemas.openxmlformats.org/officeDocument/2006/relationships/hyperlink" Target="https://github.com/joshmadakor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sysinternals/downloads/process-explorer" TargetMode="External"/><Relationship Id="rId2" Type="http://schemas.openxmlformats.org/officeDocument/2006/relationships/hyperlink" Target="https://learn.microsoft.com/en-us/windows/security/identity-protection/access-control/access-contro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.microsoft.com/en-us/troubleshoot/windows-server/welcome-windows-server" TargetMode="External"/><Relationship Id="rId5" Type="http://schemas.openxmlformats.org/officeDocument/2006/relationships/hyperlink" Target="https://learn.microsoft.com/en-us/troubleshoot/windows-client/performance/generate-a-kernel-or-complete-crash-dump" TargetMode="External"/><Relationship Id="rId4" Type="http://schemas.openxmlformats.org/officeDocument/2006/relationships/hyperlink" Target="https://learn.microsoft.com/en-us/windows/win32/sysinfo/handles-and-object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abstract/document/7237309" TargetMode="External"/><Relationship Id="rId2" Type="http://schemas.openxmlformats.org/officeDocument/2006/relationships/hyperlink" Target="https://noransom.kaspersk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gitalforensics.com/" TargetMode="External"/><Relationship Id="rId5" Type="http://schemas.openxmlformats.org/officeDocument/2006/relationships/hyperlink" Target="https://learn.microsoft.com/en-us/sysinternals/downloads/sysinternals-suite" TargetMode="External"/><Relationship Id="rId4" Type="http://schemas.openxmlformats.org/officeDocument/2006/relationships/hyperlink" Target="http://old.dfrws.org/2002/papers/Papers/Jesse_Kornblum.pdf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RkijN2SW1zbRcjN1A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hyperlink" Target="https://www.fireeye.com/cyber-map/threat-map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cybermap.kaspersky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ttack.mitre.org/matrices/enterpris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noční obloha s horami daleko na obzoru">
            <a:extLst>
              <a:ext uri="{FF2B5EF4-FFF2-40B4-BE49-F238E27FC236}">
                <a16:creationId xmlns:a16="http://schemas.microsoft.com/office/drawing/2014/main" id="{7C454B0C-0819-4D56-9275-BCE254DA6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7250" y="2554818"/>
            <a:ext cx="7908023" cy="2421464"/>
          </a:xfrm>
        </p:spPr>
        <p:txBody>
          <a:bodyPr rtlCol="0">
            <a:normAutofit/>
          </a:bodyPr>
          <a:lstStyle/>
          <a:p>
            <a:pPr rtl="0"/>
            <a:r>
              <a:rPr lang="cs-CZ" b="0" i="0" dirty="0" err="1">
                <a:solidFill>
                  <a:srgbClr val="D5D5D5"/>
                </a:solidFill>
                <a:effectLst/>
                <a:latin typeface="Open Sans" panose="020B0606030504020204" pitchFamily="34" charset="0"/>
              </a:rPr>
              <a:t>Scenarios</a:t>
            </a:r>
            <a:r>
              <a:rPr lang="cs-CZ" b="0" i="0" dirty="0">
                <a:solidFill>
                  <a:srgbClr val="D5D5D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 err="1">
                <a:solidFill>
                  <a:srgbClr val="D5D5D5"/>
                </a:solidFill>
                <a:effectLst/>
                <a:latin typeface="Open Sans" panose="020B0606030504020204" pitchFamily="34" charset="0"/>
              </a:rPr>
              <a:t>for</a:t>
            </a:r>
            <a:r>
              <a:rPr lang="cs-CZ" b="0" i="0" dirty="0">
                <a:solidFill>
                  <a:srgbClr val="D5D5D5"/>
                </a:solidFill>
                <a:effectLst/>
                <a:latin typeface="Open Sans" panose="020B0606030504020204" pitchFamily="34" charset="0"/>
              </a:rPr>
              <a:t> Digital </a:t>
            </a:r>
            <a:r>
              <a:rPr lang="cs-CZ" b="0" i="0" dirty="0" err="1">
                <a:solidFill>
                  <a:srgbClr val="D5D5D5"/>
                </a:solidFill>
                <a:effectLst/>
                <a:latin typeface="Open Sans" panose="020B0606030504020204" pitchFamily="34" charset="0"/>
              </a:rPr>
              <a:t>Forensics</a:t>
            </a:r>
            <a:r>
              <a:rPr lang="cs-CZ" b="0" i="0" dirty="0">
                <a:solidFill>
                  <a:srgbClr val="D5D5D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b="0" i="0" dirty="0" err="1">
                <a:solidFill>
                  <a:srgbClr val="D5D5D5"/>
                </a:solidFill>
                <a:effectLst/>
                <a:latin typeface="Open Sans" panose="020B0606030504020204" pitchFamily="34" charset="0"/>
              </a:rPr>
              <a:t>Training</a:t>
            </a:r>
            <a:endParaRPr lang="cs-CZ" b="1" noProof="1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584786-6548-4BB4-95FD-977AD1F3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7547" y="4976282"/>
            <a:ext cx="7197726" cy="1405467"/>
          </a:xfrm>
        </p:spPr>
        <p:txBody>
          <a:bodyPr rtlCol="0">
            <a:normAutofit/>
          </a:bodyPr>
          <a:lstStyle/>
          <a:p>
            <a:pPr rtl="0"/>
            <a:r>
              <a:rPr lang="cs-CZ" noProof="1">
                <a:solidFill>
                  <a:schemeClr val="accent1">
                    <a:lumMod val="40000"/>
                    <a:lumOff val="60000"/>
                  </a:schemeClr>
                </a:solidFill>
              </a:rPr>
              <a:t>FOCUSED ON WINDOWS ENVIRONMENT</a:t>
            </a:r>
          </a:p>
          <a:p>
            <a:pPr rtl="0"/>
            <a:r>
              <a:rPr lang="cs-CZ" noProof="1">
                <a:solidFill>
                  <a:schemeClr val="accent1">
                    <a:lumMod val="40000"/>
                    <a:lumOff val="60000"/>
                  </a:schemeClr>
                </a:solidFill>
              </a:rPr>
              <a:t>By Zdeněk Skalický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6FD29E-FA37-6593-3DF8-C98F1277C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21156" cy="20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329813-40F8-18C4-B6EA-5721761F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GENERAL ADMINISTRATOR STRATEGY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E4A16B-B8FC-E859-437F-CE7184601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543959"/>
          </a:xfrm>
        </p:spPr>
        <p:txBody>
          <a:bodyPr>
            <a:normAutofit fontScale="70000" lnSpcReduction="20000"/>
          </a:bodyPr>
          <a:lstStyle/>
          <a:p>
            <a:r>
              <a:rPr lang="cs-CZ" sz="3100" dirty="0" err="1"/>
              <a:t>This</a:t>
            </a:r>
            <a:r>
              <a:rPr lang="cs-CZ" sz="3100" dirty="0"/>
              <a:t> </a:t>
            </a:r>
            <a:r>
              <a:rPr lang="cs-CZ" sz="3100" dirty="0" err="1"/>
              <a:t>is</a:t>
            </a:r>
            <a:r>
              <a:rPr lang="cs-CZ" sz="3100" dirty="0"/>
              <a:t> level 2 user</a:t>
            </a:r>
          </a:p>
          <a:p>
            <a:r>
              <a:rPr lang="cs-CZ" sz="3100" dirty="0" err="1"/>
              <a:t>Collect</a:t>
            </a:r>
            <a:r>
              <a:rPr lang="cs-CZ" sz="3100" dirty="0"/>
              <a:t> as much </a:t>
            </a:r>
            <a:r>
              <a:rPr lang="cs-CZ" sz="3100" dirty="0" err="1"/>
              <a:t>information</a:t>
            </a:r>
            <a:r>
              <a:rPr lang="cs-CZ" sz="3100" dirty="0"/>
              <a:t> as </a:t>
            </a:r>
            <a:r>
              <a:rPr lang="cs-CZ" sz="3100" dirty="0" err="1"/>
              <a:t>possible</a:t>
            </a:r>
            <a:endParaRPr lang="cs-CZ" sz="3100" dirty="0"/>
          </a:p>
          <a:p>
            <a:pPr lvl="1"/>
            <a:r>
              <a:rPr lang="cs-CZ" sz="3100" dirty="0"/>
              <a:t>In a </a:t>
            </a:r>
            <a:r>
              <a:rPr lang="cs-CZ" sz="3100" dirty="0" err="1"/>
              <a:t>safe</a:t>
            </a:r>
            <a:r>
              <a:rPr lang="cs-CZ" sz="3100" dirty="0"/>
              <a:t> </a:t>
            </a:r>
            <a:r>
              <a:rPr lang="cs-CZ" sz="3100" dirty="0" err="1"/>
              <a:t>way</a:t>
            </a:r>
            <a:endParaRPr lang="cs-CZ" sz="3100" dirty="0"/>
          </a:p>
          <a:p>
            <a:pPr lvl="1"/>
            <a:r>
              <a:rPr lang="cs-CZ" sz="3100" dirty="0"/>
              <a:t>In a </a:t>
            </a:r>
            <a:r>
              <a:rPr lang="cs-CZ" sz="3100" dirty="0" err="1"/>
              <a:t>technically</a:t>
            </a:r>
            <a:r>
              <a:rPr lang="cs-CZ" sz="3100" dirty="0"/>
              <a:t> and </a:t>
            </a:r>
            <a:r>
              <a:rPr lang="cs-CZ" sz="3100" dirty="0" err="1"/>
              <a:t>procedurally</a:t>
            </a:r>
            <a:r>
              <a:rPr lang="cs-CZ" sz="3100" dirty="0"/>
              <a:t> </a:t>
            </a:r>
            <a:r>
              <a:rPr lang="cs-CZ" sz="3100" dirty="0" err="1"/>
              <a:t>correct</a:t>
            </a:r>
            <a:r>
              <a:rPr lang="cs-CZ" sz="3100" dirty="0"/>
              <a:t> </a:t>
            </a:r>
            <a:r>
              <a:rPr lang="cs-CZ" sz="3100" dirty="0" err="1"/>
              <a:t>way</a:t>
            </a:r>
            <a:endParaRPr lang="cs-CZ" sz="3100" dirty="0"/>
          </a:p>
          <a:p>
            <a:pPr lvl="1"/>
            <a:r>
              <a:rPr lang="cs-CZ" sz="3100" dirty="0" err="1"/>
              <a:t>Within</a:t>
            </a:r>
            <a:r>
              <a:rPr lang="cs-CZ" sz="3100" dirty="0"/>
              <a:t> </a:t>
            </a:r>
            <a:r>
              <a:rPr lang="cs-CZ" sz="3100" dirty="0" err="1"/>
              <a:t>your</a:t>
            </a:r>
            <a:r>
              <a:rPr lang="cs-CZ" sz="3100" dirty="0"/>
              <a:t> </a:t>
            </a:r>
            <a:r>
              <a:rPr lang="cs-CZ" sz="3100" dirty="0" err="1"/>
              <a:t>competence</a:t>
            </a:r>
            <a:endParaRPr lang="cs-CZ" sz="3100" dirty="0"/>
          </a:p>
          <a:p>
            <a:pPr lvl="2"/>
            <a:r>
              <a:rPr lang="cs-CZ" sz="3100" dirty="0" err="1"/>
              <a:t>Both</a:t>
            </a:r>
            <a:r>
              <a:rPr lang="cs-CZ" sz="3100" dirty="0"/>
              <a:t> </a:t>
            </a:r>
            <a:r>
              <a:rPr lang="cs-CZ" sz="3100" dirty="0" err="1"/>
              <a:t>actual</a:t>
            </a:r>
            <a:r>
              <a:rPr lang="cs-CZ" sz="3100" dirty="0"/>
              <a:t> and </a:t>
            </a:r>
            <a:r>
              <a:rPr lang="cs-CZ" sz="3100" dirty="0" err="1"/>
              <a:t>assigned</a:t>
            </a:r>
            <a:r>
              <a:rPr lang="cs-CZ" sz="3100" dirty="0"/>
              <a:t> </a:t>
            </a:r>
          </a:p>
          <a:p>
            <a:r>
              <a:rPr lang="cs-CZ" sz="3100" dirty="0" err="1"/>
              <a:t>Communicate</a:t>
            </a:r>
            <a:endParaRPr lang="cs-CZ" sz="3100" dirty="0"/>
          </a:p>
          <a:p>
            <a:pPr lvl="1"/>
            <a:r>
              <a:rPr lang="cs-CZ" sz="3100" dirty="0" err="1"/>
              <a:t>Comunication</a:t>
            </a:r>
            <a:r>
              <a:rPr lang="cs-CZ" sz="3100" dirty="0"/>
              <a:t> </a:t>
            </a:r>
            <a:r>
              <a:rPr lang="cs-CZ" sz="3100" dirty="0" err="1"/>
              <a:t>also</a:t>
            </a:r>
            <a:r>
              <a:rPr lang="cs-CZ" sz="3100" dirty="0"/>
              <a:t> </a:t>
            </a:r>
            <a:r>
              <a:rPr lang="cs-CZ" sz="3100" dirty="0" err="1"/>
              <a:t>creates</a:t>
            </a:r>
            <a:r>
              <a:rPr lang="cs-CZ" sz="3100" dirty="0"/>
              <a:t> evidence</a:t>
            </a:r>
          </a:p>
          <a:p>
            <a:r>
              <a:rPr lang="cs-CZ" sz="3100" dirty="0" err="1"/>
              <a:t>Document</a:t>
            </a:r>
            <a:r>
              <a:rPr lang="cs-CZ" sz="3100" dirty="0"/>
              <a:t> </a:t>
            </a:r>
            <a:r>
              <a:rPr lang="cs-CZ" sz="3100" dirty="0" err="1"/>
              <a:t>everything</a:t>
            </a:r>
            <a:endParaRPr lang="cs-CZ" sz="3100" dirty="0"/>
          </a:p>
          <a:p>
            <a:endParaRPr lang="cs-CZ" sz="3100" dirty="0"/>
          </a:p>
          <a:p>
            <a:r>
              <a:rPr lang="cs-CZ" sz="3100" dirty="0" err="1"/>
              <a:t>Main</a:t>
            </a:r>
            <a:r>
              <a:rPr lang="cs-CZ" sz="3100" dirty="0"/>
              <a:t> </a:t>
            </a:r>
            <a:r>
              <a:rPr lang="cs-CZ" sz="3100" dirty="0" err="1"/>
              <a:t>goal</a:t>
            </a:r>
            <a:r>
              <a:rPr lang="cs-CZ" sz="3100" dirty="0"/>
              <a:t> </a:t>
            </a:r>
            <a:r>
              <a:rPr lang="cs-CZ" sz="3100" dirty="0" err="1"/>
              <a:t>is</a:t>
            </a:r>
            <a:r>
              <a:rPr lang="cs-CZ" sz="3100" dirty="0"/>
              <a:t> to </a:t>
            </a:r>
            <a:r>
              <a:rPr lang="cs-CZ" sz="3100" dirty="0" err="1"/>
              <a:t>create</a:t>
            </a:r>
            <a:r>
              <a:rPr lang="cs-CZ" sz="3100" dirty="0"/>
              <a:t> </a:t>
            </a:r>
            <a:r>
              <a:rPr lang="cs-CZ" sz="3100" dirty="0" err="1"/>
              <a:t>unquestionable</a:t>
            </a:r>
            <a:r>
              <a:rPr lang="cs-CZ" sz="3100" dirty="0"/>
              <a:t> and </a:t>
            </a:r>
            <a:r>
              <a:rPr lang="cs-CZ" sz="3100" dirty="0" err="1"/>
              <a:t>satisfactory</a:t>
            </a:r>
            <a:r>
              <a:rPr lang="cs-CZ" sz="3100" dirty="0"/>
              <a:t> </a:t>
            </a:r>
            <a:r>
              <a:rPr lang="cs-CZ" sz="3100" b="1" dirty="0"/>
              <a:t>evidence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21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218">
              <a:schemeClr val="accent4">
                <a:lumMod val="75000"/>
              </a:schemeClr>
            </a:gs>
            <a:gs pos="98437">
              <a:schemeClr val="accent4">
                <a:lumMod val="75000"/>
              </a:schemeClr>
            </a:gs>
            <a:gs pos="88000">
              <a:schemeClr val="accent4">
                <a:lumMod val="75000"/>
              </a:schemeClr>
            </a:gs>
            <a:gs pos="88000">
              <a:schemeClr val="accent4">
                <a:lumMod val="75000"/>
              </a:schemeClr>
            </a:gs>
            <a:gs pos="87500">
              <a:schemeClr val="accent4">
                <a:lumMod val="75000"/>
              </a:schemeClr>
            </a:gs>
            <a:gs pos="75000">
              <a:schemeClr val="accent4">
                <a:lumMod val="75000"/>
              </a:schemeClr>
            </a:gs>
            <a:gs pos="65000">
              <a:schemeClr val="accent4">
                <a:lumMod val="75000"/>
              </a:schemeClr>
            </a:gs>
            <a:gs pos="19000">
              <a:scrgbClr r="0" g="0" b="0"/>
            </a:gs>
            <a:gs pos="86000">
              <a:schemeClr val="accent4">
                <a:lumMod val="75000"/>
              </a:schemeClr>
            </a:gs>
            <a:gs pos="92000">
              <a:schemeClr val="accent4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05B4C-439B-EFE6-2A3F-2A0FA90F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GENERAL FORENSICS STRATEGY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C4B174-C10E-39E7-94CC-8BAC1F887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76" y="2399406"/>
            <a:ext cx="11061073" cy="425461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2500" dirty="0" err="1"/>
              <a:t>Steps</a:t>
            </a:r>
            <a:r>
              <a:rPr lang="cs-CZ" sz="2500" dirty="0"/>
              <a:t> </a:t>
            </a:r>
            <a:r>
              <a:rPr lang="cs-CZ" sz="2500" dirty="0" err="1"/>
              <a:t>within</a:t>
            </a:r>
            <a:r>
              <a:rPr lang="cs-CZ" sz="2500" dirty="0"/>
              <a:t> </a:t>
            </a:r>
            <a:r>
              <a:rPr lang="cs-CZ" sz="2500" dirty="0" err="1"/>
              <a:t>the</a:t>
            </a:r>
            <a:r>
              <a:rPr lang="cs-CZ" sz="2500" dirty="0"/>
              <a:t> </a:t>
            </a:r>
            <a:r>
              <a:rPr lang="cs-CZ" sz="2500" dirty="0" err="1"/>
              <a:t>first</a:t>
            </a:r>
            <a:r>
              <a:rPr lang="cs-CZ" sz="2500" dirty="0"/>
              <a:t> </a:t>
            </a:r>
            <a:r>
              <a:rPr lang="cs-CZ" sz="2500" dirty="0" err="1"/>
              <a:t>phase</a:t>
            </a:r>
            <a:r>
              <a:rPr lang="cs-CZ" sz="2500" dirty="0"/>
              <a:t> </a:t>
            </a:r>
            <a:r>
              <a:rPr lang="cs-CZ" sz="2500" dirty="0" err="1"/>
              <a:t>should</a:t>
            </a:r>
            <a:r>
              <a:rPr lang="cs-CZ" sz="2500" dirty="0"/>
              <a:t> </a:t>
            </a:r>
            <a:r>
              <a:rPr lang="cs-CZ" sz="2500" dirty="0" err="1"/>
              <a:t>help</a:t>
            </a:r>
            <a:r>
              <a:rPr lang="cs-CZ" sz="2500" dirty="0"/>
              <a:t> </a:t>
            </a:r>
            <a:r>
              <a:rPr lang="cs-CZ" sz="2500" dirty="0" err="1"/>
              <a:t>with</a:t>
            </a:r>
            <a:r>
              <a:rPr lang="cs-CZ" sz="2500" dirty="0"/>
              <a:t> </a:t>
            </a:r>
            <a:r>
              <a:rPr lang="cs-CZ" sz="2500" b="1" dirty="0"/>
              <a:t>BUT NOT CONTAIN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300" b="1" dirty="0"/>
              <a:t>At </a:t>
            </a:r>
            <a:r>
              <a:rPr lang="cs-CZ" sz="2300" b="1" dirty="0" err="1"/>
              <a:t>all</a:t>
            </a:r>
            <a:r>
              <a:rPr lang="cs-CZ" sz="2300" b="1" dirty="0"/>
              <a:t> user </a:t>
            </a:r>
            <a:r>
              <a:rPr lang="cs-CZ" sz="2300" b="1" dirty="0" err="1"/>
              <a:t>levels</a:t>
            </a:r>
            <a:endParaRPr lang="cs-CZ" sz="23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dirty="0" err="1"/>
              <a:t>Removal</a:t>
            </a:r>
            <a:r>
              <a:rPr lang="cs-CZ" sz="2500" dirty="0"/>
              <a:t> </a:t>
            </a:r>
            <a:r>
              <a:rPr lang="cs-CZ" sz="2500" dirty="0" err="1"/>
              <a:t>of</a:t>
            </a:r>
            <a:r>
              <a:rPr lang="cs-CZ" sz="2500" dirty="0"/>
              <a:t> </a:t>
            </a:r>
            <a:r>
              <a:rPr lang="cs-CZ" sz="2500" dirty="0" err="1"/>
              <a:t>the</a:t>
            </a:r>
            <a:r>
              <a:rPr lang="cs-CZ" sz="2500" dirty="0"/>
              <a:t> </a:t>
            </a:r>
            <a:r>
              <a:rPr lang="cs-CZ" sz="2500" dirty="0" err="1"/>
              <a:t>malicious</a:t>
            </a:r>
            <a:r>
              <a:rPr lang="cs-CZ" sz="2500" dirty="0"/>
              <a:t> </a:t>
            </a:r>
            <a:r>
              <a:rPr lang="cs-CZ" sz="2500" dirty="0" err="1"/>
              <a:t>content</a:t>
            </a:r>
            <a:r>
              <a:rPr lang="cs-CZ" sz="2500" dirty="0"/>
              <a:t> </a:t>
            </a:r>
            <a:r>
              <a:rPr lang="cs-CZ" sz="2500" dirty="0" err="1"/>
              <a:t>from</a:t>
            </a:r>
            <a:r>
              <a:rPr lang="cs-CZ" sz="2500" dirty="0"/>
              <a:t> </a:t>
            </a:r>
            <a:r>
              <a:rPr lang="cs-CZ" sz="2500" dirty="0" err="1"/>
              <a:t>the</a:t>
            </a:r>
            <a:r>
              <a:rPr lang="cs-CZ" sz="2500" dirty="0"/>
              <a:t> </a:t>
            </a:r>
            <a:r>
              <a:rPr lang="cs-CZ" sz="2500" dirty="0" err="1"/>
              <a:t>system</a:t>
            </a:r>
            <a:endParaRPr lang="cs-CZ" sz="2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dirty="0" err="1"/>
              <a:t>Killing</a:t>
            </a:r>
            <a:r>
              <a:rPr lang="cs-CZ" sz="2500" dirty="0"/>
              <a:t> </a:t>
            </a:r>
            <a:r>
              <a:rPr lang="cs-CZ" sz="2500" dirty="0" err="1"/>
              <a:t>processes</a:t>
            </a:r>
            <a:endParaRPr lang="cs-CZ" sz="2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dirty="0" err="1"/>
              <a:t>Mitigation</a:t>
            </a:r>
            <a:r>
              <a:rPr lang="cs-CZ" sz="2500" dirty="0"/>
              <a:t> </a:t>
            </a:r>
            <a:r>
              <a:rPr lang="cs-CZ" sz="2500" dirty="0" err="1"/>
              <a:t>of</a:t>
            </a:r>
            <a:r>
              <a:rPr lang="cs-CZ" sz="2500" dirty="0"/>
              <a:t> </a:t>
            </a:r>
            <a:r>
              <a:rPr lang="cs-CZ" sz="2500" dirty="0" err="1"/>
              <a:t>ongoing</a:t>
            </a:r>
            <a:r>
              <a:rPr lang="cs-CZ" sz="2500" dirty="0"/>
              <a:t> </a:t>
            </a:r>
            <a:r>
              <a:rPr lang="cs-CZ" sz="2500" dirty="0" err="1"/>
              <a:t>attacks</a:t>
            </a:r>
            <a:endParaRPr lang="cs-CZ" sz="25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500" dirty="0" err="1"/>
              <a:t>Defending</a:t>
            </a:r>
            <a:r>
              <a:rPr lang="cs-CZ" sz="2500" dirty="0"/>
              <a:t> </a:t>
            </a:r>
            <a:r>
              <a:rPr lang="cs-CZ" sz="2500" dirty="0" err="1"/>
              <a:t>against</a:t>
            </a:r>
            <a:r>
              <a:rPr lang="cs-CZ" sz="2500" dirty="0"/>
              <a:t> </a:t>
            </a:r>
            <a:r>
              <a:rPr lang="cs-CZ" sz="2500" dirty="0" err="1"/>
              <a:t>further</a:t>
            </a:r>
            <a:r>
              <a:rPr lang="cs-CZ" sz="2500" dirty="0"/>
              <a:t> </a:t>
            </a:r>
            <a:r>
              <a:rPr lang="cs-CZ" sz="2500" dirty="0" err="1"/>
              <a:t>attack</a:t>
            </a:r>
            <a:endParaRPr lang="cs-CZ" sz="25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4626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287C2D-E0A1-E365-D7BC-912DC0E71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Phishing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A3B14C-8F52-906F-CC7A-7209AE06A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752220" cy="4435196"/>
          </a:xfrm>
        </p:spPr>
        <p:txBody>
          <a:bodyPr>
            <a:normAutofit/>
          </a:bodyPr>
          <a:lstStyle/>
          <a:p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best</a:t>
            </a:r>
            <a:r>
              <a:rPr lang="cs-CZ" sz="2400" dirty="0"/>
              <a:t> </a:t>
            </a:r>
            <a:r>
              <a:rPr lang="cs-CZ" sz="2400" dirty="0" err="1"/>
              <a:t>attackers</a:t>
            </a:r>
            <a:r>
              <a:rPr lang="cs-CZ" sz="2400" dirty="0"/>
              <a:t> do not </a:t>
            </a:r>
            <a:r>
              <a:rPr lang="cs-CZ" sz="2400" dirty="0" err="1"/>
              <a:t>attack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machines</a:t>
            </a:r>
            <a:endParaRPr lang="cs-CZ" sz="2400" dirty="0"/>
          </a:p>
          <a:p>
            <a:r>
              <a:rPr lang="cs-CZ" sz="2400" dirty="0"/>
              <a:t>They </a:t>
            </a:r>
            <a:r>
              <a:rPr lang="cs-CZ" sz="2400" dirty="0" err="1"/>
              <a:t>attack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people</a:t>
            </a:r>
            <a:endParaRPr lang="cs-CZ" sz="2400" dirty="0"/>
          </a:p>
          <a:p>
            <a:r>
              <a:rPr lang="cs-CZ" sz="2400" dirty="0" err="1"/>
              <a:t>Still</a:t>
            </a:r>
            <a:r>
              <a:rPr lang="cs-CZ" sz="2400" dirty="0"/>
              <a:t> </a:t>
            </a:r>
            <a:r>
              <a:rPr lang="cs-CZ" sz="2400" dirty="0" err="1"/>
              <a:t>mostly</a:t>
            </a:r>
            <a:r>
              <a:rPr lang="cs-CZ" sz="2400" dirty="0"/>
              <a:t> done by e-mails and </a:t>
            </a:r>
            <a:r>
              <a:rPr lang="cs-CZ" sz="2400" dirty="0" err="1"/>
              <a:t>phone</a:t>
            </a:r>
            <a:r>
              <a:rPr lang="cs-CZ" sz="2400" dirty="0"/>
              <a:t> </a:t>
            </a:r>
            <a:r>
              <a:rPr lang="cs-CZ" sz="2400" dirty="0" err="1"/>
              <a:t>calls</a:t>
            </a:r>
            <a:endParaRPr lang="cs-CZ" sz="2400" dirty="0"/>
          </a:p>
          <a:p>
            <a:r>
              <a:rPr lang="cs-CZ" sz="2400" dirty="0" err="1"/>
              <a:t>Attackers</a:t>
            </a:r>
            <a:r>
              <a:rPr lang="cs-CZ" sz="2400" dirty="0"/>
              <a:t> </a:t>
            </a:r>
            <a:r>
              <a:rPr lang="cs-CZ" sz="2400" dirty="0" err="1"/>
              <a:t>send</a:t>
            </a:r>
            <a:r>
              <a:rPr lang="cs-CZ" sz="2400" dirty="0"/>
              <a:t> </a:t>
            </a:r>
            <a:r>
              <a:rPr lang="cs-CZ" sz="2400" dirty="0" err="1"/>
              <a:t>malicious</a:t>
            </a:r>
            <a:r>
              <a:rPr lang="cs-CZ" sz="2400" dirty="0"/>
              <a:t> </a:t>
            </a:r>
            <a:r>
              <a:rPr lang="cs-CZ" sz="2400" dirty="0" err="1"/>
              <a:t>messages</a:t>
            </a:r>
            <a:r>
              <a:rPr lang="cs-CZ" sz="2400" dirty="0"/>
              <a:t> </a:t>
            </a:r>
            <a:r>
              <a:rPr lang="cs-CZ" sz="2400" dirty="0" err="1"/>
              <a:t>designed</a:t>
            </a:r>
            <a:r>
              <a:rPr lang="cs-CZ" sz="2400" dirty="0"/>
              <a:t> to </a:t>
            </a:r>
            <a:r>
              <a:rPr lang="cs-CZ" sz="2400" dirty="0" err="1"/>
              <a:t>trick</a:t>
            </a:r>
            <a:r>
              <a:rPr lang="cs-CZ" sz="2400" dirty="0"/>
              <a:t> </a:t>
            </a:r>
            <a:r>
              <a:rPr lang="cs-CZ" sz="2400" dirty="0" err="1"/>
              <a:t>people</a:t>
            </a:r>
            <a:r>
              <a:rPr lang="cs-CZ" sz="2400" dirty="0"/>
              <a:t> </a:t>
            </a:r>
            <a:r>
              <a:rPr lang="cs-CZ" sz="2400" dirty="0" err="1"/>
              <a:t>into</a:t>
            </a:r>
            <a:r>
              <a:rPr lang="cs-CZ" sz="2400" dirty="0"/>
              <a:t> </a:t>
            </a:r>
            <a:r>
              <a:rPr lang="cs-CZ" sz="2400" dirty="0" err="1"/>
              <a:t>downloading</a:t>
            </a:r>
            <a:r>
              <a:rPr lang="cs-CZ" sz="2400" dirty="0"/>
              <a:t> </a:t>
            </a:r>
            <a:r>
              <a:rPr lang="cs-CZ" sz="2400" dirty="0" err="1"/>
              <a:t>files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clicking</a:t>
            </a:r>
            <a:r>
              <a:rPr lang="cs-CZ" sz="2400" dirty="0"/>
              <a:t> on </a:t>
            </a:r>
            <a:r>
              <a:rPr lang="cs-CZ" sz="2400" dirty="0" err="1"/>
              <a:t>links</a:t>
            </a:r>
            <a:r>
              <a:rPr lang="cs-CZ" sz="2400" dirty="0"/>
              <a:t> </a:t>
            </a:r>
            <a:r>
              <a:rPr lang="cs-CZ" sz="2400" dirty="0" err="1"/>
              <a:t>that</a:t>
            </a:r>
            <a:r>
              <a:rPr lang="cs-CZ" sz="2400" dirty="0"/>
              <a:t> </a:t>
            </a:r>
            <a:r>
              <a:rPr lang="cs-CZ" sz="2400" dirty="0" err="1"/>
              <a:t>seem</a:t>
            </a:r>
            <a:r>
              <a:rPr lang="cs-CZ" sz="2400" dirty="0"/>
              <a:t> to lead to </a:t>
            </a:r>
            <a:r>
              <a:rPr lang="cs-CZ" sz="2400" dirty="0" err="1"/>
              <a:t>legitimate</a:t>
            </a:r>
            <a:r>
              <a:rPr lang="cs-CZ" sz="2400" dirty="0"/>
              <a:t> </a:t>
            </a:r>
            <a:r>
              <a:rPr lang="cs-CZ" sz="2400" dirty="0" err="1"/>
              <a:t>websites</a:t>
            </a:r>
            <a:endParaRPr lang="cs-CZ" sz="2400" dirty="0"/>
          </a:p>
          <a:p>
            <a:r>
              <a:rPr lang="cs-CZ" sz="2400" dirty="0" err="1"/>
              <a:t>Attackers</a:t>
            </a:r>
            <a:r>
              <a:rPr lang="cs-CZ" sz="2400" dirty="0"/>
              <a:t> </a:t>
            </a:r>
            <a:r>
              <a:rPr lang="cs-CZ" sz="2400" dirty="0" err="1"/>
              <a:t>have</a:t>
            </a:r>
            <a:r>
              <a:rPr lang="cs-CZ" sz="2400" dirty="0"/>
              <a:t> </a:t>
            </a:r>
            <a:r>
              <a:rPr lang="cs-CZ" sz="2400" dirty="0" err="1"/>
              <a:t>improved</a:t>
            </a:r>
            <a:r>
              <a:rPr lang="cs-CZ" sz="2400" dirty="0"/>
              <a:t> </a:t>
            </a:r>
            <a:r>
              <a:rPr lang="cs-CZ" sz="2400" dirty="0" err="1"/>
              <a:t>significantly</a:t>
            </a:r>
            <a:r>
              <a:rPr lang="cs-CZ" sz="2400" dirty="0"/>
              <a:t> </a:t>
            </a:r>
            <a:r>
              <a:rPr lang="cs-CZ" sz="2400" dirty="0" err="1"/>
              <a:t>over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years</a:t>
            </a:r>
            <a:endParaRPr lang="cs-CZ" sz="2400" dirty="0"/>
          </a:p>
          <a:p>
            <a:r>
              <a:rPr lang="cs-CZ" sz="2400" dirty="0" err="1"/>
              <a:t>Counterfeit</a:t>
            </a:r>
            <a:r>
              <a:rPr lang="cs-CZ" sz="2400" dirty="0"/>
              <a:t> </a:t>
            </a:r>
            <a:r>
              <a:rPr lang="cs-CZ" sz="2400" dirty="0" err="1"/>
              <a:t>webpages</a:t>
            </a:r>
            <a:r>
              <a:rPr lang="cs-CZ" sz="2400" dirty="0"/>
              <a:t> </a:t>
            </a: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look</a:t>
            </a:r>
            <a:r>
              <a:rPr lang="cs-CZ" sz="2400" dirty="0"/>
              <a:t> </a:t>
            </a:r>
            <a:r>
              <a:rPr lang="cs-CZ" sz="2400" dirty="0" err="1"/>
              <a:t>indistinguishable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real</a:t>
            </a:r>
            <a:r>
              <a:rPr lang="cs-CZ" sz="2400" dirty="0"/>
              <a:t> </a:t>
            </a:r>
            <a:r>
              <a:rPr lang="cs-CZ" sz="2400" dirty="0" err="1"/>
              <a:t>ones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4884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3AC47-C1F0-0F74-27FC-E4B52134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PHISHING – REPORT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7D3527-3426-2FA8-D1CB-B531890A1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97951"/>
            <a:ext cx="10543674" cy="4235557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/>
              <a:t>Level 1 User</a:t>
            </a:r>
          </a:p>
          <a:p>
            <a:r>
              <a:rPr lang="cs-CZ" sz="2400" dirty="0" err="1"/>
              <a:t>Know</a:t>
            </a:r>
            <a:r>
              <a:rPr lang="cs-CZ" sz="2400" dirty="0"/>
              <a:t>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general</a:t>
            </a:r>
            <a:r>
              <a:rPr lang="cs-CZ" sz="2400" dirty="0"/>
              <a:t> </a:t>
            </a:r>
            <a:r>
              <a:rPr lang="cs-CZ" sz="2400" dirty="0" err="1"/>
              <a:t>contacts</a:t>
            </a:r>
            <a:endParaRPr lang="cs-CZ" sz="2400" dirty="0"/>
          </a:p>
          <a:p>
            <a:pPr lvl="1"/>
            <a:r>
              <a:rPr lang="cs-CZ" sz="2400" dirty="0"/>
              <a:t>Incident response team</a:t>
            </a:r>
          </a:p>
          <a:p>
            <a:pPr lvl="1"/>
            <a:r>
              <a:rPr lang="cs-CZ" sz="2400" dirty="0"/>
              <a:t>DPO</a:t>
            </a:r>
          </a:p>
          <a:p>
            <a:pPr lvl="1"/>
            <a:r>
              <a:rPr lang="cs-CZ" sz="2400" dirty="0"/>
              <a:t>CISO</a:t>
            </a:r>
          </a:p>
          <a:p>
            <a:pPr lvl="1"/>
            <a:r>
              <a:rPr lang="cs-CZ" sz="2400" dirty="0" err="1"/>
              <a:t>SuperVisor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 err="1"/>
              <a:t>Special</a:t>
            </a:r>
            <a:r>
              <a:rPr lang="cs-CZ" sz="2400" dirty="0"/>
              <a:t> </a:t>
            </a:r>
            <a:r>
              <a:rPr lang="cs-CZ" sz="2400" dirty="0" err="1"/>
              <a:t>contacts</a:t>
            </a:r>
            <a:endParaRPr lang="cs-CZ" sz="2400" dirty="0"/>
          </a:p>
          <a:p>
            <a:pPr lvl="1"/>
            <a:r>
              <a:rPr lang="cs-CZ" sz="2400" dirty="0"/>
              <a:t>Are </a:t>
            </a:r>
            <a:r>
              <a:rPr lang="cs-CZ" sz="2400" dirty="0" err="1"/>
              <a:t>you</a:t>
            </a:r>
            <a:r>
              <a:rPr lang="cs-CZ" sz="2400" dirty="0"/>
              <a:t> a part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critical</a:t>
            </a:r>
            <a:r>
              <a:rPr lang="cs-CZ" sz="2400" dirty="0"/>
              <a:t> </a:t>
            </a:r>
            <a:r>
              <a:rPr lang="cs-CZ" sz="2400" dirty="0" err="1"/>
              <a:t>infractructure</a:t>
            </a:r>
            <a:r>
              <a:rPr lang="cs-CZ" sz="2400" dirty="0"/>
              <a:t>?</a:t>
            </a:r>
          </a:p>
          <a:p>
            <a:pPr lvl="1"/>
            <a:r>
              <a:rPr lang="cs-CZ" sz="2400" dirty="0"/>
              <a:t>Police</a:t>
            </a:r>
          </a:p>
          <a:p>
            <a:pPr lvl="1"/>
            <a:r>
              <a:rPr lang="cs-CZ" sz="2400" dirty="0" err="1"/>
              <a:t>National</a:t>
            </a:r>
            <a:r>
              <a:rPr lang="cs-CZ" sz="2400" dirty="0"/>
              <a:t> </a:t>
            </a:r>
            <a:r>
              <a:rPr lang="cs-CZ" sz="2400" dirty="0" err="1"/>
              <a:t>Authorities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information</a:t>
            </a:r>
            <a:r>
              <a:rPr lang="cs-CZ" sz="2400" dirty="0"/>
              <a:t>/</a:t>
            </a:r>
            <a:r>
              <a:rPr lang="cs-CZ" sz="2400" dirty="0" err="1"/>
              <a:t>cyber</a:t>
            </a:r>
            <a:r>
              <a:rPr lang="cs-CZ" sz="2400" dirty="0"/>
              <a:t> </a:t>
            </a:r>
            <a:r>
              <a:rPr lang="cs-CZ" sz="2400" dirty="0" err="1"/>
              <a:t>security</a:t>
            </a:r>
            <a:endParaRPr lang="cs-CZ" sz="2400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74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218">
              <a:srgbClr val="264AE9"/>
            </a:gs>
            <a:gs pos="98437">
              <a:srgbClr val="2649E7"/>
            </a:gs>
            <a:gs pos="96875">
              <a:srgbClr val="2548E3"/>
            </a:gs>
            <a:gs pos="93750">
              <a:srgbClr val="2446DC"/>
            </a:gs>
            <a:gs pos="87500">
              <a:srgbClr val="2241CD"/>
            </a:gs>
            <a:gs pos="75000">
              <a:srgbClr val="1D38B0"/>
            </a:gs>
            <a:gs pos="65000">
              <a:srgbClr val="132575"/>
            </a:gs>
            <a:gs pos="19000">
              <a:scrgbClr r="0" g="0" b="0"/>
            </a:gs>
            <a:gs pos="100000">
              <a:schemeClr val="accent2">
                <a:lumMod val="75000"/>
              </a:schemeClr>
            </a:gs>
            <a:gs pos="100000">
              <a:schemeClr val="accent2">
                <a:lumMod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05B4C-439B-EFE6-2A3F-2A0FA90F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AFTER REPORTING and COMMUNICATING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C4B174-C10E-39E7-94CC-8BAC1F887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599267"/>
            <a:ext cx="10639337" cy="3649133"/>
          </a:xfrm>
        </p:spPr>
        <p:txBody>
          <a:bodyPr>
            <a:normAutofit fontScale="77500" lnSpcReduction="20000"/>
          </a:bodyPr>
          <a:lstStyle/>
          <a:p>
            <a:r>
              <a:rPr lang="cs-CZ" sz="3600" dirty="0"/>
              <a:t>Blue </a:t>
            </a:r>
            <a:r>
              <a:rPr lang="cs-CZ" sz="3600" dirty="0" err="1"/>
              <a:t>slides</a:t>
            </a:r>
            <a:r>
              <a:rPr lang="cs-CZ" sz="3600" dirty="0"/>
              <a:t> </a:t>
            </a:r>
            <a:r>
              <a:rPr lang="cs-CZ" sz="3600" dirty="0" err="1"/>
              <a:t>regard</a:t>
            </a:r>
            <a:r>
              <a:rPr lang="cs-CZ" sz="3600" dirty="0"/>
              <a:t> </a:t>
            </a:r>
            <a:r>
              <a:rPr lang="cs-CZ" sz="3600" dirty="0" err="1"/>
              <a:t>the</a:t>
            </a:r>
            <a:r>
              <a:rPr lang="cs-CZ" sz="3600" dirty="0"/>
              <a:t> user Level 2+</a:t>
            </a:r>
          </a:p>
          <a:p>
            <a:r>
              <a:rPr lang="cs-CZ" sz="3600" dirty="0" err="1"/>
              <a:t>Create</a:t>
            </a:r>
            <a:r>
              <a:rPr lang="cs-CZ" sz="3600" dirty="0"/>
              <a:t> </a:t>
            </a:r>
            <a:r>
              <a:rPr lang="cs-CZ" sz="3600" dirty="0" err="1"/>
              <a:t>copies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your</a:t>
            </a:r>
            <a:r>
              <a:rPr lang="cs-CZ" sz="3600" dirty="0"/>
              <a:t> </a:t>
            </a:r>
            <a:r>
              <a:rPr lang="cs-CZ" sz="3600" dirty="0" err="1"/>
              <a:t>drives</a:t>
            </a:r>
            <a:r>
              <a:rPr lang="cs-CZ" sz="3600" dirty="0"/>
              <a:t> </a:t>
            </a:r>
            <a:r>
              <a:rPr lang="cs-CZ" sz="3600" dirty="0" err="1"/>
              <a:t>or</a:t>
            </a:r>
            <a:r>
              <a:rPr lang="cs-CZ" sz="3600" dirty="0"/>
              <a:t> </a:t>
            </a:r>
            <a:r>
              <a:rPr lang="cs-CZ" sz="3600" dirty="0" err="1"/>
              <a:t>volumes</a:t>
            </a:r>
            <a:r>
              <a:rPr lang="cs-CZ" sz="3600" dirty="0"/>
              <a:t> </a:t>
            </a:r>
          </a:p>
          <a:p>
            <a:pPr lvl="1"/>
            <a:r>
              <a:rPr lang="cs-CZ" sz="3400" dirty="0" err="1"/>
              <a:t>Virtual</a:t>
            </a:r>
            <a:r>
              <a:rPr lang="cs-CZ" sz="3400" dirty="0"/>
              <a:t> </a:t>
            </a:r>
            <a:r>
              <a:rPr lang="cs-CZ" sz="3400" dirty="0" err="1"/>
              <a:t>machines</a:t>
            </a:r>
            <a:r>
              <a:rPr lang="cs-CZ" sz="3400" dirty="0"/>
              <a:t> use </a:t>
            </a:r>
            <a:r>
              <a:rPr lang="cs-CZ" sz="3400" dirty="0" err="1"/>
              <a:t>virtual</a:t>
            </a:r>
            <a:r>
              <a:rPr lang="cs-CZ" sz="3400" dirty="0"/>
              <a:t> </a:t>
            </a:r>
            <a:r>
              <a:rPr lang="cs-CZ" sz="3400" dirty="0" err="1"/>
              <a:t>drives</a:t>
            </a:r>
            <a:endParaRPr lang="cs-CZ" sz="3400" dirty="0"/>
          </a:p>
          <a:p>
            <a:pPr lvl="2"/>
            <a:r>
              <a:rPr lang="cs-CZ" sz="3200" dirty="0"/>
              <a:t> To </a:t>
            </a:r>
            <a:r>
              <a:rPr lang="cs-CZ" sz="3200" dirty="0" err="1"/>
              <a:t>create</a:t>
            </a:r>
            <a:r>
              <a:rPr lang="cs-CZ" sz="3200" dirty="0"/>
              <a:t> a copy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your</a:t>
            </a:r>
            <a:r>
              <a:rPr lang="cs-CZ" sz="3200" dirty="0"/>
              <a:t> VM </a:t>
            </a:r>
            <a:r>
              <a:rPr lang="cs-CZ" sz="3200" dirty="0" err="1"/>
              <a:t>volume</a:t>
            </a:r>
            <a:r>
              <a:rPr lang="cs-CZ" sz="3200" dirty="0"/>
              <a:t>, </a:t>
            </a:r>
            <a:r>
              <a:rPr lang="cs-CZ" sz="3200" dirty="0" err="1"/>
              <a:t>read</a:t>
            </a:r>
            <a:r>
              <a:rPr lang="cs-CZ" sz="3200" dirty="0"/>
              <a:t> </a:t>
            </a:r>
            <a:r>
              <a:rPr lang="cs-CZ" sz="3200" dirty="0" err="1"/>
              <a:t>your</a:t>
            </a:r>
            <a:r>
              <a:rPr lang="cs-CZ" sz="3200" dirty="0"/>
              <a:t> environment </a:t>
            </a:r>
            <a:r>
              <a:rPr lang="cs-CZ" sz="3200" dirty="0" err="1"/>
              <a:t>manual</a:t>
            </a:r>
            <a:endParaRPr lang="cs-CZ" sz="3200" dirty="0"/>
          </a:p>
          <a:p>
            <a:pPr lvl="2"/>
            <a:r>
              <a:rPr lang="cs-CZ" sz="3200" dirty="0">
                <a:hlinkClick r:id="rId2"/>
              </a:rPr>
              <a:t>AWS </a:t>
            </a:r>
            <a:r>
              <a:rPr lang="cs-CZ" sz="3200" dirty="0" err="1">
                <a:hlinkClick r:id="rId2"/>
              </a:rPr>
              <a:t>example</a:t>
            </a:r>
            <a:endParaRPr lang="cs-CZ" sz="3200" dirty="0"/>
          </a:p>
          <a:p>
            <a:pPr lvl="1"/>
            <a:r>
              <a:rPr lang="cs-CZ" sz="3400" dirty="0" err="1"/>
              <a:t>Phisical</a:t>
            </a:r>
            <a:r>
              <a:rPr lang="cs-CZ" sz="3400" dirty="0"/>
              <a:t> </a:t>
            </a:r>
            <a:r>
              <a:rPr lang="cs-CZ" sz="3400" dirty="0" err="1"/>
              <a:t>machines</a:t>
            </a:r>
            <a:endParaRPr lang="cs-CZ" sz="3400" dirty="0"/>
          </a:p>
          <a:p>
            <a:pPr lvl="2"/>
            <a:r>
              <a:rPr lang="cs-CZ" sz="3200" dirty="0" err="1"/>
              <a:t>You</a:t>
            </a:r>
            <a:r>
              <a:rPr lang="cs-CZ" sz="3200" dirty="0"/>
              <a:t> </a:t>
            </a:r>
            <a:r>
              <a:rPr lang="cs-CZ" sz="3200" dirty="0" err="1"/>
              <a:t>can</a:t>
            </a:r>
            <a:r>
              <a:rPr lang="cs-CZ" sz="3200" dirty="0"/>
              <a:t> use </a:t>
            </a:r>
            <a:r>
              <a:rPr lang="cs-CZ" sz="3200" dirty="0" err="1"/>
              <a:t>several</a:t>
            </a:r>
            <a:r>
              <a:rPr lang="cs-CZ" sz="3200" dirty="0"/>
              <a:t> </a:t>
            </a:r>
            <a:r>
              <a:rPr lang="cs-CZ" sz="3200" dirty="0" err="1"/>
              <a:t>tools</a:t>
            </a:r>
            <a:endParaRPr lang="cs-CZ" sz="3200" dirty="0"/>
          </a:p>
          <a:p>
            <a:pPr lvl="2"/>
            <a:r>
              <a:rPr lang="cs-CZ" sz="3200" dirty="0"/>
              <a:t>I </a:t>
            </a:r>
            <a:r>
              <a:rPr lang="cs-CZ" sz="3200" dirty="0" err="1"/>
              <a:t>recommend</a:t>
            </a:r>
            <a:r>
              <a:rPr lang="cs-CZ" sz="3200" dirty="0"/>
              <a:t> </a:t>
            </a:r>
            <a:r>
              <a:rPr lang="cs-CZ" sz="3200" dirty="0" err="1"/>
              <a:t>using</a:t>
            </a:r>
            <a:r>
              <a:rPr lang="cs-CZ" sz="3200" dirty="0"/>
              <a:t> </a:t>
            </a:r>
            <a:r>
              <a:rPr lang="cs-CZ" sz="3200" dirty="0">
                <a:hlinkClick r:id="rId3"/>
              </a:rPr>
              <a:t>Disk2vhd.exe</a:t>
            </a:r>
            <a:r>
              <a:rPr lang="cs-CZ" sz="3200" dirty="0"/>
              <a:t> </a:t>
            </a:r>
            <a:r>
              <a:rPr lang="cs-CZ" sz="3200" dirty="0" err="1"/>
              <a:t>from</a:t>
            </a:r>
            <a:r>
              <a:rPr lang="cs-CZ" sz="3200" dirty="0"/>
              <a:t> </a:t>
            </a:r>
            <a:r>
              <a:rPr lang="cs-CZ" sz="3200" dirty="0" err="1">
                <a:hlinkClick r:id="rId3"/>
              </a:rPr>
              <a:t>Sysinternals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151038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218">
              <a:srgbClr val="264AE9"/>
            </a:gs>
            <a:gs pos="98437">
              <a:srgbClr val="2649E7"/>
            </a:gs>
            <a:gs pos="96875">
              <a:srgbClr val="2548E3"/>
            </a:gs>
            <a:gs pos="93750">
              <a:srgbClr val="2446DC"/>
            </a:gs>
            <a:gs pos="87500">
              <a:srgbClr val="2241CD"/>
            </a:gs>
            <a:gs pos="75000">
              <a:srgbClr val="1D38B0"/>
            </a:gs>
            <a:gs pos="65000">
              <a:srgbClr val="132575"/>
            </a:gs>
            <a:gs pos="19000">
              <a:scrgbClr r="0" g="0" b="0"/>
            </a:gs>
            <a:gs pos="100000">
              <a:schemeClr val="accent2">
                <a:lumMod val="75000"/>
              </a:schemeClr>
            </a:gs>
            <a:gs pos="100000">
              <a:schemeClr val="accent2">
                <a:lumMod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05B4C-439B-EFE6-2A3F-2A0FA90F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do?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C4B174-C10E-39E7-94CC-8BAC1F887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639337" cy="437617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800" dirty="0" err="1"/>
              <a:t>Your</a:t>
            </a:r>
            <a:r>
              <a:rPr lang="cs-CZ" sz="2800" dirty="0"/>
              <a:t> superior </a:t>
            </a:r>
            <a:r>
              <a:rPr lang="cs-CZ" sz="2800" dirty="0" err="1"/>
              <a:t>authorized</a:t>
            </a:r>
            <a:r>
              <a:rPr lang="cs-CZ" sz="2800" dirty="0"/>
              <a:t> </a:t>
            </a:r>
            <a:r>
              <a:rPr lang="cs-CZ" sz="2800" dirty="0" err="1"/>
              <a:t>you</a:t>
            </a:r>
            <a:r>
              <a:rPr lang="cs-CZ" sz="2800" dirty="0"/>
              <a:t> to </a:t>
            </a:r>
            <a:r>
              <a:rPr lang="cs-CZ" sz="2800" dirty="0" err="1"/>
              <a:t>gather</a:t>
            </a:r>
            <a:r>
              <a:rPr lang="cs-CZ" sz="2800" dirty="0"/>
              <a:t> more </a:t>
            </a:r>
            <a:r>
              <a:rPr lang="cs-CZ" sz="2800" dirty="0" err="1"/>
              <a:t>intel</a:t>
            </a:r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err="1"/>
              <a:t>You</a:t>
            </a:r>
            <a:r>
              <a:rPr lang="cs-CZ" sz="2800" dirty="0"/>
              <a:t> are a level 2 </a:t>
            </a:r>
            <a:r>
              <a:rPr lang="cs-CZ" sz="2800" dirty="0" err="1"/>
              <a:t>administrator</a:t>
            </a:r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err="1"/>
              <a:t>Document</a:t>
            </a:r>
            <a:r>
              <a:rPr lang="cs-CZ" sz="2800" dirty="0"/>
              <a:t> </a:t>
            </a:r>
            <a:r>
              <a:rPr lang="cs-CZ" sz="2800" dirty="0" err="1"/>
              <a:t>every</a:t>
            </a:r>
            <a:r>
              <a:rPr lang="cs-CZ" sz="2800" dirty="0"/>
              <a:t> step – </a:t>
            </a:r>
            <a:r>
              <a:rPr lang="cs-CZ" sz="2800" dirty="0" err="1"/>
              <a:t>always</a:t>
            </a:r>
            <a:endParaRPr lang="cs-CZ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 err="1"/>
              <a:t>You</a:t>
            </a:r>
            <a:r>
              <a:rPr lang="cs-CZ" sz="2800" dirty="0"/>
              <a:t> </a:t>
            </a:r>
            <a:r>
              <a:rPr lang="cs-CZ" sz="2800" dirty="0" err="1"/>
              <a:t>create</a:t>
            </a:r>
            <a:r>
              <a:rPr lang="cs-CZ" sz="2800" dirty="0"/>
              <a:t> </a:t>
            </a:r>
            <a:r>
              <a:rPr lang="cs-CZ" sz="2800" dirty="0" err="1"/>
              <a:t>two</a:t>
            </a:r>
            <a:r>
              <a:rPr lang="cs-CZ" sz="2800" dirty="0"/>
              <a:t> </a:t>
            </a:r>
            <a:r>
              <a:rPr lang="cs-CZ" sz="2800" dirty="0" err="1"/>
              <a:t>copies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system</a:t>
            </a:r>
            <a:r>
              <a:rPr lang="cs-CZ" sz="2800" dirty="0"/>
              <a:t> and </a:t>
            </a:r>
            <a:r>
              <a:rPr lang="cs-CZ" sz="2800" dirty="0" err="1"/>
              <a:t>work</a:t>
            </a:r>
            <a:r>
              <a:rPr lang="cs-CZ" sz="2800" dirty="0"/>
              <a:t> in </a:t>
            </a:r>
            <a:r>
              <a:rPr lang="cs-CZ" sz="2800" dirty="0" err="1"/>
              <a:t>one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them</a:t>
            </a:r>
            <a:r>
              <a:rPr lang="cs-CZ" sz="2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dirty="0"/>
              <a:t>Try to </a:t>
            </a:r>
            <a:r>
              <a:rPr lang="cs-CZ" sz="2800" dirty="0" err="1"/>
              <a:t>examine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files</a:t>
            </a:r>
            <a:r>
              <a:rPr lang="cs-CZ" sz="2800" dirty="0"/>
              <a:t>, </a:t>
            </a:r>
            <a:r>
              <a:rPr lang="cs-CZ" sz="2800" dirty="0" err="1"/>
              <a:t>links</a:t>
            </a:r>
            <a:r>
              <a:rPr lang="cs-CZ" sz="2800" dirty="0"/>
              <a:t>, </a:t>
            </a:r>
            <a:r>
              <a:rPr lang="cs-CZ" sz="2800" dirty="0" err="1"/>
              <a:t>processes</a:t>
            </a:r>
            <a:r>
              <a:rPr lang="cs-CZ" sz="2800" dirty="0"/>
              <a:t> and </a:t>
            </a:r>
            <a:r>
              <a:rPr lang="cs-CZ" sz="2800" dirty="0" err="1"/>
              <a:t>handles</a:t>
            </a:r>
            <a:r>
              <a:rPr lang="cs-CZ" sz="2800" dirty="0"/>
              <a:t> in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system</a:t>
            </a:r>
            <a:endParaRPr lang="cs-CZ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will</a:t>
            </a:r>
            <a:r>
              <a:rPr lang="cs-CZ" sz="2400" dirty="0"/>
              <a:t> </a:t>
            </a:r>
            <a:r>
              <a:rPr lang="cs-CZ" sz="2400" dirty="0" err="1"/>
              <a:t>see</a:t>
            </a:r>
            <a:r>
              <a:rPr lang="cs-CZ" sz="2400" dirty="0"/>
              <a:t> </a:t>
            </a:r>
            <a:r>
              <a:rPr lang="cs-CZ" sz="2400" dirty="0" err="1"/>
              <a:t>this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live demo</a:t>
            </a:r>
          </a:p>
        </p:txBody>
      </p:sp>
    </p:spTree>
    <p:extLst>
      <p:ext uri="{BB962C8B-B14F-4D97-AF65-F5344CB8AC3E}">
        <p14:creationId xmlns:p14="http://schemas.microsoft.com/office/powerpoint/2010/main" val="4006414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218">
              <a:srgbClr val="264AE9"/>
            </a:gs>
            <a:gs pos="98437">
              <a:srgbClr val="2649E7"/>
            </a:gs>
            <a:gs pos="96875">
              <a:srgbClr val="2548E3"/>
            </a:gs>
            <a:gs pos="93750">
              <a:srgbClr val="2446DC"/>
            </a:gs>
            <a:gs pos="87500">
              <a:srgbClr val="2241CD"/>
            </a:gs>
            <a:gs pos="75000">
              <a:srgbClr val="1D38B0"/>
            </a:gs>
            <a:gs pos="65000">
              <a:srgbClr val="132575"/>
            </a:gs>
            <a:gs pos="19000">
              <a:scrgbClr r="0" g="0" b="0"/>
            </a:gs>
            <a:gs pos="100000">
              <a:schemeClr val="accent2">
                <a:lumMod val="75000"/>
              </a:schemeClr>
            </a:gs>
            <a:gs pos="100000">
              <a:schemeClr val="accent2">
                <a:lumMod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05B4C-439B-EFE6-2A3F-2A0FA90F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Phishing</a:t>
            </a:r>
            <a:r>
              <a:rPr lang="cs-CZ" dirty="0"/>
              <a:t> EXAMPLE - </a:t>
            </a:r>
            <a:r>
              <a:rPr lang="cs-CZ" dirty="0" err="1"/>
              <a:t>Context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C4B174-C10E-39E7-94CC-8BAC1F887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1153273" cy="3649133"/>
          </a:xfrm>
        </p:spPr>
        <p:txBody>
          <a:bodyPr>
            <a:normAutofit/>
          </a:bodyPr>
          <a:lstStyle/>
          <a:p>
            <a:r>
              <a:rPr lang="cs-CZ" sz="2800" dirty="0" err="1"/>
              <a:t>Your</a:t>
            </a:r>
            <a:r>
              <a:rPr lang="cs-CZ" sz="2800" dirty="0"/>
              <a:t> </a:t>
            </a:r>
            <a:r>
              <a:rPr lang="cs-CZ" sz="2800" dirty="0" err="1"/>
              <a:t>colleague</a:t>
            </a:r>
            <a:r>
              <a:rPr lang="cs-CZ" sz="2800" dirty="0"/>
              <a:t> </a:t>
            </a:r>
            <a:r>
              <a:rPr lang="cs-CZ" sz="2800" dirty="0" err="1"/>
              <a:t>got</a:t>
            </a:r>
            <a:r>
              <a:rPr lang="cs-CZ" sz="2800" dirty="0"/>
              <a:t> </a:t>
            </a:r>
            <a:r>
              <a:rPr lang="cs-CZ" sz="2800" dirty="0" err="1"/>
              <a:t>an</a:t>
            </a:r>
            <a:r>
              <a:rPr lang="cs-CZ" sz="2800" dirty="0"/>
              <a:t> email </a:t>
            </a:r>
            <a:r>
              <a:rPr lang="cs-CZ" sz="2800" dirty="0" err="1"/>
              <a:t>that</a:t>
            </a:r>
            <a:r>
              <a:rPr lang="cs-CZ" sz="2800" dirty="0"/>
              <a:t> </a:t>
            </a:r>
            <a:r>
              <a:rPr lang="cs-CZ" sz="2800" dirty="0" err="1"/>
              <a:t>looked</a:t>
            </a:r>
            <a:r>
              <a:rPr lang="cs-CZ" sz="2800" dirty="0"/>
              <a:t> </a:t>
            </a:r>
            <a:r>
              <a:rPr lang="cs-CZ" sz="2800" dirty="0" err="1"/>
              <a:t>like</a:t>
            </a:r>
            <a:r>
              <a:rPr lang="cs-CZ" sz="2800" dirty="0"/>
              <a:t> </a:t>
            </a:r>
            <a:r>
              <a:rPr lang="cs-CZ" sz="2800" dirty="0" err="1"/>
              <a:t>it</a:t>
            </a:r>
            <a:r>
              <a:rPr lang="cs-CZ" sz="2800" dirty="0"/>
              <a:t> </a:t>
            </a:r>
            <a:r>
              <a:rPr lang="cs-CZ" sz="2800" dirty="0" err="1"/>
              <a:t>was</a:t>
            </a:r>
            <a:r>
              <a:rPr lang="cs-CZ" sz="2800" dirty="0"/>
              <a:t> </a:t>
            </a:r>
            <a:r>
              <a:rPr lang="cs-CZ" sz="2800" dirty="0" err="1"/>
              <a:t>sent</a:t>
            </a:r>
            <a:r>
              <a:rPr lang="cs-CZ" sz="2800" dirty="0"/>
              <a:t> </a:t>
            </a:r>
            <a:r>
              <a:rPr lang="cs-CZ" sz="2800" dirty="0" err="1"/>
              <a:t>from</a:t>
            </a:r>
            <a:r>
              <a:rPr lang="cs-CZ" sz="2800" dirty="0"/>
              <a:t> </a:t>
            </a:r>
            <a:r>
              <a:rPr lang="cs-CZ" sz="2800" dirty="0" err="1"/>
              <a:t>you</a:t>
            </a:r>
            <a:endParaRPr lang="cs-CZ" sz="2800" dirty="0"/>
          </a:p>
          <a:p>
            <a:pPr lvl="1"/>
            <a:r>
              <a:rPr lang="cs-CZ" sz="2400" dirty="0" err="1"/>
              <a:t>This</a:t>
            </a:r>
            <a:r>
              <a:rPr lang="cs-CZ" sz="2400" dirty="0"/>
              <a:t> email  </a:t>
            </a:r>
            <a:r>
              <a:rPr lang="cs-CZ" sz="2400" dirty="0" err="1"/>
              <a:t>contained</a:t>
            </a:r>
            <a:r>
              <a:rPr lang="cs-CZ" sz="2400" dirty="0"/>
              <a:t> a </a:t>
            </a:r>
            <a:r>
              <a:rPr lang="cs-CZ" sz="2400" dirty="0" err="1"/>
              <a:t>microsoft</a:t>
            </a:r>
            <a:r>
              <a:rPr lang="cs-CZ" sz="2400" dirty="0"/>
              <a:t> </a:t>
            </a:r>
            <a:r>
              <a:rPr lang="cs-CZ" sz="2400" dirty="0" err="1"/>
              <a:t>word</a:t>
            </a:r>
            <a:r>
              <a:rPr lang="cs-CZ" sz="2400" dirty="0"/>
              <a:t> </a:t>
            </a:r>
            <a:r>
              <a:rPr lang="cs-CZ" sz="2400" dirty="0" err="1"/>
              <a:t>document</a:t>
            </a:r>
            <a:r>
              <a:rPr lang="cs-CZ" sz="2400" dirty="0"/>
              <a:t> </a:t>
            </a:r>
            <a:r>
              <a:rPr lang="cs-CZ" sz="2400" dirty="0" err="1"/>
              <a:t>posing</a:t>
            </a:r>
            <a:r>
              <a:rPr lang="cs-CZ" sz="2400" dirty="0"/>
              <a:t> as a </a:t>
            </a:r>
            <a:r>
              <a:rPr lang="cs-CZ" sz="2400" dirty="0" err="1"/>
              <a:t>conversion</a:t>
            </a:r>
            <a:r>
              <a:rPr lang="cs-CZ" sz="2400" dirty="0"/>
              <a:t> table</a:t>
            </a:r>
          </a:p>
          <a:p>
            <a:r>
              <a:rPr lang="cs-CZ" sz="2800" dirty="0" err="1"/>
              <a:t>After</a:t>
            </a:r>
            <a:r>
              <a:rPr lang="cs-CZ" sz="2800" dirty="0"/>
              <a:t> </a:t>
            </a:r>
            <a:r>
              <a:rPr lang="cs-CZ" sz="2800" dirty="0" err="1"/>
              <a:t>downloading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files</a:t>
            </a:r>
            <a:r>
              <a:rPr lang="cs-CZ" sz="2800" dirty="0"/>
              <a:t> and </a:t>
            </a:r>
            <a:r>
              <a:rPr lang="cs-CZ" sz="2800" dirty="0" err="1"/>
              <a:t>allowing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macros</a:t>
            </a:r>
            <a:r>
              <a:rPr lang="cs-CZ" sz="2800" dirty="0"/>
              <a:t> to run, </a:t>
            </a:r>
            <a:r>
              <a:rPr lang="cs-CZ" sz="2800" dirty="0" err="1"/>
              <a:t>your</a:t>
            </a:r>
            <a:r>
              <a:rPr lang="cs-CZ" sz="2800" dirty="0"/>
              <a:t> </a:t>
            </a:r>
            <a:r>
              <a:rPr lang="cs-CZ" sz="2800" dirty="0" err="1"/>
              <a:t>colleague</a:t>
            </a:r>
            <a:r>
              <a:rPr lang="cs-CZ" sz="2800" dirty="0"/>
              <a:t> </a:t>
            </a:r>
            <a:r>
              <a:rPr lang="cs-CZ" sz="2800" dirty="0" err="1"/>
              <a:t>became</a:t>
            </a:r>
            <a:r>
              <a:rPr lang="cs-CZ" sz="2800" dirty="0"/>
              <a:t> </a:t>
            </a:r>
            <a:r>
              <a:rPr lang="cs-CZ" sz="2800" dirty="0" err="1"/>
              <a:t>suspisous</a:t>
            </a:r>
            <a:endParaRPr lang="cs-CZ" sz="2800" dirty="0"/>
          </a:p>
          <a:p>
            <a:r>
              <a:rPr lang="cs-CZ" sz="2800" dirty="0" err="1"/>
              <a:t>You</a:t>
            </a:r>
            <a:r>
              <a:rPr lang="cs-CZ" sz="2800" dirty="0"/>
              <a:t> are </a:t>
            </a:r>
            <a:r>
              <a:rPr lang="cs-CZ" sz="2800" dirty="0" err="1"/>
              <a:t>now</a:t>
            </a:r>
            <a:r>
              <a:rPr lang="cs-CZ" sz="2800" dirty="0"/>
              <a:t> </a:t>
            </a:r>
            <a:r>
              <a:rPr lang="cs-CZ" sz="2800" dirty="0" err="1"/>
              <a:t>tasked</a:t>
            </a:r>
            <a:r>
              <a:rPr lang="cs-CZ" sz="2800" dirty="0"/>
              <a:t> to </a:t>
            </a:r>
            <a:r>
              <a:rPr lang="cs-CZ" sz="2800" dirty="0" err="1"/>
              <a:t>inspect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file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107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218">
              <a:srgbClr val="264AE9"/>
            </a:gs>
            <a:gs pos="98437">
              <a:srgbClr val="2649E7"/>
            </a:gs>
            <a:gs pos="96875">
              <a:srgbClr val="2548E3"/>
            </a:gs>
            <a:gs pos="93750">
              <a:srgbClr val="2446DC"/>
            </a:gs>
            <a:gs pos="87500">
              <a:srgbClr val="2241CD"/>
            </a:gs>
            <a:gs pos="75000">
              <a:srgbClr val="1D38B0"/>
            </a:gs>
            <a:gs pos="65000">
              <a:srgbClr val="132575"/>
            </a:gs>
            <a:gs pos="19000">
              <a:scrgbClr r="0" g="0" b="0"/>
            </a:gs>
            <a:gs pos="100000">
              <a:schemeClr val="accent2">
                <a:lumMod val="75000"/>
              </a:schemeClr>
            </a:gs>
            <a:gs pos="100000">
              <a:schemeClr val="accent2">
                <a:lumMod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C4B174-C10E-39E7-94CC-8BAC1F887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639337" cy="3649133"/>
          </a:xfrm>
        </p:spPr>
        <p:txBody>
          <a:bodyPr>
            <a:normAutofit/>
          </a:bodyPr>
          <a:lstStyle/>
          <a:p>
            <a:r>
              <a:rPr lang="cs-CZ" dirty="0"/>
              <a:t>Not </a:t>
            </a:r>
            <a:r>
              <a:rPr lang="cs-CZ" dirty="0" err="1"/>
              <a:t>enough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yet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F1C5AD0-C291-CB02-EEBF-49EDF3256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4865"/>
            <a:ext cx="12192000" cy="49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74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218">
              <a:srgbClr val="264AE9"/>
            </a:gs>
            <a:gs pos="98437">
              <a:srgbClr val="2649E7"/>
            </a:gs>
            <a:gs pos="96875">
              <a:srgbClr val="2548E3"/>
            </a:gs>
            <a:gs pos="93750">
              <a:srgbClr val="2446DC"/>
            </a:gs>
            <a:gs pos="87500">
              <a:srgbClr val="2241CD"/>
            </a:gs>
            <a:gs pos="75000">
              <a:srgbClr val="1D38B0"/>
            </a:gs>
            <a:gs pos="65000">
              <a:srgbClr val="132575"/>
            </a:gs>
            <a:gs pos="19000">
              <a:scrgbClr r="0" g="0" b="0"/>
            </a:gs>
            <a:gs pos="100000">
              <a:schemeClr val="accent2">
                <a:lumMod val="75000"/>
              </a:schemeClr>
            </a:gs>
            <a:gs pos="100000">
              <a:schemeClr val="accent2">
                <a:lumMod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8BCF06-EF75-8B9B-EB61-C2F243817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91165A1-8482-B92F-A81D-3E5D7763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C84DBB-02F0-48DE-4F88-41459125A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62" y="0"/>
            <a:ext cx="10290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2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218">
              <a:srgbClr val="264AE9"/>
            </a:gs>
            <a:gs pos="98437">
              <a:srgbClr val="2649E7"/>
            </a:gs>
            <a:gs pos="96875">
              <a:srgbClr val="2548E3"/>
            </a:gs>
            <a:gs pos="93750">
              <a:srgbClr val="2446DC"/>
            </a:gs>
            <a:gs pos="87500">
              <a:srgbClr val="2241CD"/>
            </a:gs>
            <a:gs pos="75000">
              <a:srgbClr val="1D38B0"/>
            </a:gs>
            <a:gs pos="65000">
              <a:srgbClr val="132575"/>
            </a:gs>
            <a:gs pos="19000">
              <a:scrgbClr r="0" g="0" b="0"/>
            </a:gs>
            <a:gs pos="100000">
              <a:schemeClr val="accent2">
                <a:lumMod val="75000"/>
              </a:schemeClr>
            </a:gs>
            <a:gs pos="100000">
              <a:schemeClr val="accent2">
                <a:lumMod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8BCF06-EF75-8B9B-EB61-C2F243817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91165A1-8482-B92F-A81D-3E5D7763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7C010-A349-3F7D-A451-5320F4F83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006"/>
            <a:ext cx="12192000" cy="621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2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A44C99-310E-9EDF-2139-C3B02AB5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Introduction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05C7BA-4D53-BB79-B42A-D02627778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421223" cy="3649133"/>
          </a:xfrm>
        </p:spPr>
        <p:txBody>
          <a:bodyPr anchor="t"/>
          <a:lstStyle/>
          <a:p>
            <a:pPr marL="0" indent="0">
              <a:buNone/>
            </a:pP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aims</a:t>
            </a:r>
            <a:r>
              <a:rPr lang="cs-CZ" dirty="0"/>
              <a:t>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err="1"/>
              <a:t>Give</a:t>
            </a:r>
            <a:r>
              <a:rPr lang="cs-CZ" sz="2400" dirty="0"/>
              <a:t> a </a:t>
            </a:r>
            <a:r>
              <a:rPr lang="cs-CZ" sz="2400" dirty="0" err="1"/>
              <a:t>firm</a:t>
            </a:r>
            <a:r>
              <a:rPr lang="cs-CZ" sz="2400" dirty="0"/>
              <a:t> </a:t>
            </a:r>
            <a:r>
              <a:rPr lang="cs-CZ" sz="2400" dirty="0" err="1"/>
              <a:t>grasp</a:t>
            </a:r>
            <a:r>
              <a:rPr lang="cs-CZ" sz="2400" dirty="0"/>
              <a:t> on </a:t>
            </a:r>
            <a:r>
              <a:rPr lang="cs-CZ" sz="2400" dirty="0" err="1"/>
              <a:t>potential</a:t>
            </a:r>
            <a:r>
              <a:rPr lang="cs-CZ" sz="2400" dirty="0"/>
              <a:t> </a:t>
            </a:r>
            <a:r>
              <a:rPr lang="cs-CZ" sz="2400" dirty="0" err="1"/>
              <a:t>attacks</a:t>
            </a:r>
            <a:r>
              <a:rPr lang="cs-CZ" sz="2400" dirty="0"/>
              <a:t> by </a:t>
            </a:r>
            <a:r>
              <a:rPr lang="cs-CZ" sz="2400" dirty="0" err="1"/>
              <a:t>introducing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real-time</a:t>
            </a:r>
            <a:r>
              <a:rPr lang="cs-CZ" sz="2400" dirty="0"/>
              <a:t> </a:t>
            </a:r>
            <a:r>
              <a:rPr lang="cs-CZ" sz="2400" dirty="0" err="1"/>
              <a:t>attack</a:t>
            </a:r>
            <a:r>
              <a:rPr lang="cs-CZ" sz="2400" dirty="0"/>
              <a:t> demo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Show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behavior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malicious</a:t>
            </a:r>
            <a:r>
              <a:rPr lang="cs-CZ" sz="2400" dirty="0"/>
              <a:t> software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Show </a:t>
            </a:r>
            <a:r>
              <a:rPr lang="cs-CZ" sz="2400" dirty="0" err="1"/>
              <a:t>the</a:t>
            </a:r>
            <a:r>
              <a:rPr lang="cs-CZ" sz="2400" dirty="0"/>
              <a:t> source </a:t>
            </a:r>
            <a:r>
              <a:rPr lang="cs-CZ" sz="2400" dirty="0" err="1"/>
              <a:t>code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malware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err="1"/>
              <a:t>Teach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user </a:t>
            </a:r>
            <a:r>
              <a:rPr lang="cs-CZ" sz="2400" dirty="0" err="1"/>
              <a:t>how</a:t>
            </a:r>
            <a:r>
              <a:rPr lang="cs-CZ" sz="2400" dirty="0"/>
              <a:t> to </a:t>
            </a:r>
            <a:r>
              <a:rPr lang="cs-CZ" sz="2400" u="sng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act</a:t>
            </a:r>
            <a:r>
              <a:rPr lang="cs-CZ" sz="2400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8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45ED2-A75B-DCFC-12AD-3AF98C593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ARTIFACT PRESERVATION</a:t>
            </a:r>
          </a:p>
        </p:txBody>
      </p:sp>
      <p:sp>
        <p:nvSpPr>
          <p:cNvPr id="3" name="Zástupný obsah 4">
            <a:extLst>
              <a:ext uri="{FF2B5EF4-FFF2-40B4-BE49-F238E27FC236}">
                <a16:creationId xmlns:a16="http://schemas.microsoft.com/office/drawing/2014/main" id="{6E994FB8-C483-CB2A-F6C3-7A8F1D87E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26" y="2006445"/>
            <a:ext cx="10362500" cy="4241955"/>
          </a:xfrm>
        </p:spPr>
        <p:txBody>
          <a:bodyPr>
            <a:normAutofit fontScale="85000" lnSpcReduction="20000"/>
          </a:bodyPr>
          <a:lstStyle/>
          <a:p>
            <a:r>
              <a:rPr lang="cs-CZ" sz="3600" dirty="0" err="1"/>
              <a:t>Always</a:t>
            </a:r>
            <a:r>
              <a:rPr lang="cs-CZ" sz="3600" dirty="0"/>
              <a:t> </a:t>
            </a:r>
            <a:r>
              <a:rPr lang="cs-CZ" sz="3600" dirty="0" err="1"/>
              <a:t>mantain</a:t>
            </a:r>
            <a:r>
              <a:rPr lang="cs-CZ" sz="3600" dirty="0"/>
              <a:t>:</a:t>
            </a:r>
          </a:p>
          <a:p>
            <a:pPr lvl="1"/>
            <a:r>
              <a:rPr lang="cs-CZ" sz="3400" dirty="0" err="1">
                <a:hlinkClick r:id="rId2"/>
              </a:rPr>
              <a:t>Chain</a:t>
            </a:r>
            <a:r>
              <a:rPr lang="cs-CZ" sz="3400" dirty="0">
                <a:hlinkClick r:id="rId2"/>
              </a:rPr>
              <a:t> </a:t>
            </a:r>
            <a:r>
              <a:rPr lang="cs-CZ" sz="3400" dirty="0" err="1">
                <a:hlinkClick r:id="rId2"/>
              </a:rPr>
              <a:t>of</a:t>
            </a:r>
            <a:r>
              <a:rPr lang="cs-CZ" sz="3400" dirty="0">
                <a:hlinkClick r:id="rId2"/>
              </a:rPr>
              <a:t> </a:t>
            </a:r>
            <a:r>
              <a:rPr lang="cs-CZ" sz="3400" dirty="0" err="1">
                <a:hlinkClick r:id="rId2"/>
              </a:rPr>
              <a:t>custody</a:t>
            </a:r>
            <a:endParaRPr lang="cs-CZ" sz="3400" dirty="0"/>
          </a:p>
          <a:p>
            <a:pPr lvl="2"/>
            <a:r>
              <a:rPr lang="cs-CZ" sz="3200" dirty="0" err="1"/>
              <a:t>Who</a:t>
            </a:r>
            <a:r>
              <a:rPr lang="cs-CZ" sz="3200" dirty="0"/>
              <a:t>, </a:t>
            </a:r>
            <a:r>
              <a:rPr lang="cs-CZ" sz="3200" dirty="0" err="1"/>
              <a:t>when</a:t>
            </a:r>
            <a:r>
              <a:rPr lang="cs-CZ" sz="3200" dirty="0"/>
              <a:t>, </a:t>
            </a:r>
            <a:r>
              <a:rPr lang="cs-CZ" sz="3200" dirty="0" err="1"/>
              <a:t>where</a:t>
            </a:r>
            <a:r>
              <a:rPr lang="cs-CZ" sz="3200" dirty="0"/>
              <a:t>, </a:t>
            </a:r>
            <a:r>
              <a:rPr lang="cs-CZ" sz="3200" dirty="0" err="1"/>
              <a:t>why</a:t>
            </a:r>
            <a:r>
              <a:rPr lang="cs-CZ" sz="3200" dirty="0"/>
              <a:t>?</a:t>
            </a:r>
            <a:endParaRPr lang="cs-CZ" sz="3400" dirty="0"/>
          </a:p>
          <a:p>
            <a:pPr lvl="1"/>
            <a:r>
              <a:rPr lang="cs-CZ" sz="3400" dirty="0" err="1">
                <a:hlinkClick r:id="rId3"/>
              </a:rPr>
              <a:t>Tamper</a:t>
            </a:r>
            <a:r>
              <a:rPr lang="cs-CZ" sz="3400" dirty="0">
                <a:hlinkClick r:id="rId3"/>
              </a:rPr>
              <a:t> </a:t>
            </a:r>
            <a:r>
              <a:rPr lang="cs-CZ" sz="3400" dirty="0" err="1">
                <a:hlinkClick r:id="rId3"/>
              </a:rPr>
              <a:t>detection</a:t>
            </a:r>
            <a:endParaRPr lang="cs-CZ" sz="3400" dirty="0"/>
          </a:p>
          <a:p>
            <a:pPr lvl="2"/>
            <a:r>
              <a:rPr lang="cs-CZ" sz="3200" dirty="0" err="1"/>
              <a:t>Ensure</a:t>
            </a:r>
            <a:r>
              <a:rPr lang="cs-CZ" sz="3200" dirty="0"/>
              <a:t> </a:t>
            </a:r>
            <a:r>
              <a:rPr lang="cs-CZ" sz="3200" dirty="0" err="1"/>
              <a:t>that</a:t>
            </a:r>
            <a:r>
              <a:rPr lang="cs-CZ" sz="3200" dirty="0"/>
              <a:t> </a:t>
            </a:r>
            <a:r>
              <a:rPr lang="cs-CZ" sz="3200" dirty="0" err="1"/>
              <a:t>modifies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evidence</a:t>
            </a:r>
          </a:p>
          <a:p>
            <a:pPr lvl="2"/>
            <a:r>
              <a:rPr lang="cs-CZ" sz="3000" dirty="0" err="1"/>
              <a:t>For</a:t>
            </a:r>
            <a:r>
              <a:rPr lang="cs-CZ" sz="3000" dirty="0"/>
              <a:t> </a:t>
            </a:r>
            <a:r>
              <a:rPr lang="cs-CZ" sz="3000" dirty="0" err="1"/>
              <a:t>example</a:t>
            </a:r>
            <a:r>
              <a:rPr lang="cs-CZ" sz="3000" dirty="0"/>
              <a:t> by </a:t>
            </a:r>
            <a:r>
              <a:rPr lang="cs-CZ" sz="3000" dirty="0" err="1"/>
              <a:t>creating</a:t>
            </a:r>
            <a:r>
              <a:rPr lang="cs-CZ" sz="3000" dirty="0"/>
              <a:t> </a:t>
            </a:r>
            <a:r>
              <a:rPr lang="cs-CZ" sz="3000" dirty="0" err="1"/>
              <a:t>hashes</a:t>
            </a:r>
            <a:endParaRPr lang="cs-CZ" sz="3000" dirty="0"/>
          </a:p>
          <a:p>
            <a:pPr lvl="1"/>
            <a:r>
              <a:rPr lang="cs-CZ" sz="3400" dirty="0" err="1">
                <a:hlinkClick r:id="rId4"/>
              </a:rPr>
              <a:t>Storage</a:t>
            </a:r>
            <a:r>
              <a:rPr lang="cs-CZ" sz="3400" dirty="0">
                <a:hlinkClick r:id="rId4"/>
              </a:rPr>
              <a:t> </a:t>
            </a:r>
            <a:r>
              <a:rPr lang="cs-CZ" sz="3400" dirty="0" err="1">
                <a:hlinkClick r:id="rId4"/>
              </a:rPr>
              <a:t>devices</a:t>
            </a:r>
            <a:r>
              <a:rPr lang="cs-CZ" sz="3400" dirty="0">
                <a:hlinkClick r:id="rId4"/>
              </a:rPr>
              <a:t> </a:t>
            </a:r>
            <a:r>
              <a:rPr lang="cs-CZ" sz="3400" dirty="0" err="1">
                <a:hlinkClick r:id="rId4"/>
              </a:rPr>
              <a:t>security</a:t>
            </a:r>
            <a:endParaRPr lang="cs-CZ" sz="3400" dirty="0"/>
          </a:p>
          <a:p>
            <a:pPr lvl="2"/>
            <a:r>
              <a:rPr lang="cs-CZ" sz="3200" dirty="0" err="1"/>
              <a:t>Encrypt</a:t>
            </a:r>
            <a:r>
              <a:rPr lang="cs-CZ" sz="3200" dirty="0"/>
              <a:t> </a:t>
            </a:r>
            <a:r>
              <a:rPr lang="cs-CZ" sz="3200" dirty="0" err="1"/>
              <a:t>your</a:t>
            </a:r>
            <a:r>
              <a:rPr lang="cs-CZ" sz="3200" dirty="0"/>
              <a:t> data </a:t>
            </a:r>
            <a:r>
              <a:rPr lang="cs-CZ" sz="3200" dirty="0" err="1"/>
              <a:t>storage</a:t>
            </a:r>
            <a:endParaRPr lang="cs-CZ" sz="3200" dirty="0"/>
          </a:p>
          <a:p>
            <a:pPr lvl="2"/>
            <a:r>
              <a:rPr lang="cs-CZ" sz="3200" dirty="0" err="1"/>
              <a:t>Protect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data </a:t>
            </a:r>
            <a:r>
              <a:rPr lang="cs-CZ" sz="3200" dirty="0" err="1"/>
              <a:t>with</a:t>
            </a:r>
            <a:r>
              <a:rPr lang="cs-CZ" sz="3200" dirty="0"/>
              <a:t> </a:t>
            </a:r>
            <a:r>
              <a:rPr lang="cs-CZ" sz="3200" dirty="0" err="1"/>
              <a:t>access</a:t>
            </a:r>
            <a:r>
              <a:rPr lang="cs-CZ" sz="3200" dirty="0"/>
              <a:t> </a:t>
            </a:r>
            <a:r>
              <a:rPr lang="cs-CZ" sz="3200" dirty="0" err="1"/>
              <a:t>controll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77164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45ED2-A75B-DCFC-12AD-3AF98C593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Key-logging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F386EE-B50B-BF87-F6BE-2E6B7D714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26" y="2006445"/>
            <a:ext cx="10362500" cy="4241955"/>
          </a:xfrm>
        </p:spPr>
        <p:txBody>
          <a:bodyPr>
            <a:normAutofit/>
          </a:bodyPr>
          <a:lstStyle/>
          <a:p>
            <a:r>
              <a:rPr lang="cs-CZ" sz="2800" dirty="0" err="1"/>
              <a:t>Keylogger</a:t>
            </a:r>
            <a:r>
              <a:rPr lang="cs-CZ" sz="2800" dirty="0"/>
              <a:t> </a:t>
            </a:r>
            <a:r>
              <a:rPr lang="cs-CZ" sz="2800" dirty="0" err="1"/>
              <a:t>takes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user input to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system</a:t>
            </a:r>
            <a:r>
              <a:rPr lang="cs-CZ" sz="2800" dirty="0"/>
              <a:t> and </a:t>
            </a:r>
            <a:r>
              <a:rPr lang="cs-CZ" sz="2800" dirty="0" err="1"/>
              <a:t>logs</a:t>
            </a:r>
            <a:r>
              <a:rPr lang="cs-CZ" sz="2800" dirty="0"/>
              <a:t> </a:t>
            </a:r>
            <a:r>
              <a:rPr lang="cs-CZ" sz="2800" dirty="0" err="1"/>
              <a:t>it</a:t>
            </a:r>
            <a:endParaRPr lang="cs-CZ" sz="2800" dirty="0"/>
          </a:p>
          <a:p>
            <a:r>
              <a:rPr lang="cs-CZ" sz="2800" dirty="0" err="1"/>
              <a:t>Keyloggers</a:t>
            </a:r>
            <a:r>
              <a:rPr lang="cs-CZ" sz="2800" dirty="0"/>
              <a:t> </a:t>
            </a:r>
            <a:r>
              <a:rPr lang="cs-CZ" sz="2800" dirty="0" err="1"/>
              <a:t>can</a:t>
            </a:r>
            <a:r>
              <a:rPr lang="cs-CZ" sz="2800" dirty="0"/>
              <a:t> </a:t>
            </a:r>
            <a:r>
              <a:rPr lang="cs-CZ" sz="2800" dirty="0" err="1"/>
              <a:t>also</a:t>
            </a:r>
            <a:r>
              <a:rPr lang="cs-CZ" sz="2800" dirty="0"/>
              <a:t> log </a:t>
            </a:r>
            <a:r>
              <a:rPr lang="cs-CZ" sz="2800" dirty="0" err="1"/>
              <a:t>other</a:t>
            </a:r>
            <a:r>
              <a:rPr lang="cs-CZ" sz="2800" dirty="0"/>
              <a:t> </a:t>
            </a:r>
            <a:r>
              <a:rPr lang="cs-CZ" sz="2800" dirty="0" err="1"/>
              <a:t>system</a:t>
            </a:r>
            <a:r>
              <a:rPr lang="cs-CZ" sz="2800" dirty="0"/>
              <a:t> </a:t>
            </a:r>
            <a:r>
              <a:rPr lang="cs-CZ" sz="2800" dirty="0" err="1"/>
              <a:t>activity</a:t>
            </a:r>
            <a:endParaRPr lang="cs-CZ" sz="2800" dirty="0"/>
          </a:p>
          <a:p>
            <a:r>
              <a:rPr lang="cs-CZ" sz="2800" dirty="0"/>
              <a:t>It </a:t>
            </a:r>
            <a:r>
              <a:rPr lang="cs-CZ" sz="2800" dirty="0" err="1"/>
              <a:t>can</a:t>
            </a:r>
            <a:r>
              <a:rPr lang="cs-CZ" sz="2800" dirty="0"/>
              <a:t> </a:t>
            </a:r>
            <a:r>
              <a:rPr lang="cs-CZ" sz="2800" dirty="0" err="1"/>
              <a:t>exfiltrate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data </a:t>
            </a:r>
            <a:r>
              <a:rPr lang="cs-CZ" sz="2800" dirty="0" err="1"/>
              <a:t>using</a:t>
            </a:r>
            <a:r>
              <a:rPr lang="cs-CZ" sz="2800" dirty="0"/>
              <a:t> </a:t>
            </a:r>
            <a:r>
              <a:rPr lang="cs-CZ" sz="2800" dirty="0" err="1"/>
              <a:t>numerous</a:t>
            </a:r>
            <a:r>
              <a:rPr lang="cs-CZ" sz="2800" dirty="0"/>
              <a:t> </a:t>
            </a:r>
            <a:r>
              <a:rPr lang="cs-CZ" sz="2800" dirty="0" err="1"/>
              <a:t>methods</a:t>
            </a:r>
            <a:endParaRPr lang="cs-CZ" sz="2800" dirty="0"/>
          </a:p>
          <a:p>
            <a:pPr lvl="1"/>
            <a:r>
              <a:rPr lang="cs-CZ" sz="2800" dirty="0"/>
              <a:t> </a:t>
            </a:r>
            <a:r>
              <a:rPr lang="cs-CZ" sz="2800" dirty="0" err="1"/>
              <a:t>Usually</a:t>
            </a:r>
            <a:r>
              <a:rPr lang="cs-CZ" sz="2800" dirty="0"/>
              <a:t> via e-mail, FTP, </a:t>
            </a:r>
            <a:r>
              <a:rPr lang="cs-CZ" sz="2800" dirty="0" err="1"/>
              <a:t>cURL</a:t>
            </a:r>
            <a:r>
              <a:rPr lang="cs-CZ" sz="2800" dirty="0"/>
              <a:t> </a:t>
            </a:r>
            <a:r>
              <a:rPr lang="cs-CZ" sz="2800" dirty="0" err="1"/>
              <a:t>etc</a:t>
            </a:r>
            <a:r>
              <a:rPr lang="cs-CZ" sz="2800" dirty="0"/>
              <a:t>.</a:t>
            </a:r>
          </a:p>
          <a:p>
            <a:pPr lvl="1"/>
            <a:r>
              <a:rPr lang="cs-CZ" sz="2800" dirty="0"/>
              <a:t>More </a:t>
            </a:r>
            <a:r>
              <a:rPr lang="cs-CZ" sz="2800" dirty="0" err="1"/>
              <a:t>advanced</a:t>
            </a:r>
            <a:r>
              <a:rPr lang="cs-CZ" sz="2800" dirty="0"/>
              <a:t> </a:t>
            </a:r>
            <a:r>
              <a:rPr lang="cs-CZ" sz="2800" dirty="0" err="1"/>
              <a:t>solutions</a:t>
            </a:r>
            <a:r>
              <a:rPr lang="cs-CZ" sz="2800" dirty="0"/>
              <a:t> </a:t>
            </a:r>
            <a:r>
              <a:rPr lang="cs-CZ" sz="2800" dirty="0" err="1"/>
              <a:t>can</a:t>
            </a:r>
            <a:r>
              <a:rPr lang="cs-CZ" sz="2800" dirty="0"/>
              <a:t> use TOR and </a:t>
            </a:r>
            <a:r>
              <a:rPr lang="cs-CZ" sz="2800" dirty="0" err="1"/>
              <a:t>other</a:t>
            </a:r>
            <a:r>
              <a:rPr lang="cs-CZ" sz="2800" dirty="0"/>
              <a:t> </a:t>
            </a:r>
            <a:r>
              <a:rPr lang="cs-CZ" sz="2800" dirty="0" err="1"/>
              <a:t>techniques</a:t>
            </a:r>
            <a:r>
              <a:rPr lang="cs-CZ" sz="2800" dirty="0"/>
              <a:t> to </a:t>
            </a:r>
            <a:r>
              <a:rPr lang="cs-CZ" sz="2800" dirty="0" err="1"/>
              <a:t>mask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behavior</a:t>
            </a:r>
            <a:r>
              <a:rPr lang="cs-CZ" sz="2800" dirty="0"/>
              <a:t> and </a:t>
            </a:r>
            <a:r>
              <a:rPr lang="cs-CZ" sz="2800" dirty="0" err="1"/>
              <a:t>exfiltration</a:t>
            </a:r>
            <a:r>
              <a:rPr lang="cs-CZ" sz="2800" dirty="0"/>
              <a:t> </a:t>
            </a:r>
            <a:r>
              <a:rPr lang="cs-CZ" sz="2800" dirty="0" err="1"/>
              <a:t>path</a:t>
            </a:r>
            <a:endParaRPr lang="cs-CZ" sz="2800" dirty="0"/>
          </a:p>
          <a:p>
            <a:pPr lvl="1"/>
            <a:r>
              <a:rPr lang="cs-CZ" sz="2800" dirty="0" err="1"/>
              <a:t>Exfiltration</a:t>
            </a:r>
            <a:r>
              <a:rPr lang="cs-CZ" sz="2800" dirty="0"/>
              <a:t> </a:t>
            </a:r>
            <a:r>
              <a:rPr lang="cs-CZ" sz="2800" dirty="0" err="1"/>
              <a:t>is</a:t>
            </a:r>
            <a:r>
              <a:rPr lang="cs-CZ" sz="2800" dirty="0"/>
              <a:t> a </a:t>
            </a:r>
            <a:r>
              <a:rPr lang="cs-CZ" sz="2800" dirty="0" err="1"/>
              <a:t>process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leaking</a:t>
            </a:r>
            <a:r>
              <a:rPr lang="cs-CZ" sz="2800" dirty="0"/>
              <a:t> data out </a:t>
            </a:r>
            <a:r>
              <a:rPr lang="cs-CZ" sz="2800" dirty="0" err="1"/>
              <a:t>of</a:t>
            </a:r>
            <a:r>
              <a:rPr lang="cs-CZ" sz="2800" dirty="0"/>
              <a:t> a </a:t>
            </a:r>
            <a:r>
              <a:rPr lang="cs-CZ" sz="2800" dirty="0" err="1"/>
              <a:t>secured</a:t>
            </a:r>
            <a:r>
              <a:rPr lang="cs-CZ" sz="2800" dirty="0"/>
              <a:t> environment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82552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BCC69-6540-27A5-3EB8-80A841C3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Keylogger</a:t>
            </a:r>
            <a:r>
              <a:rPr lang="cs-CZ" dirty="0"/>
              <a:t> - </a:t>
            </a:r>
            <a:r>
              <a:rPr lang="cs-CZ" dirty="0" err="1"/>
              <a:t>Actions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500E7C-B254-F64F-3A05-3789A65CC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62125"/>
            <a:ext cx="10131425" cy="4486275"/>
          </a:xfrm>
        </p:spPr>
        <p:txBody>
          <a:bodyPr>
            <a:normAutofit/>
          </a:bodyPr>
          <a:lstStyle/>
          <a:p>
            <a:r>
              <a:rPr lang="cs-CZ" dirty="0" err="1"/>
              <a:t>Consider</a:t>
            </a:r>
            <a:r>
              <a:rPr lang="cs-CZ" dirty="0"/>
              <a:t> </a:t>
            </a:r>
            <a:r>
              <a:rPr lang="cs-CZ" dirty="0" err="1"/>
              <a:t>everything</a:t>
            </a:r>
            <a:r>
              <a:rPr lang="cs-CZ" dirty="0"/>
              <a:t> user-</a:t>
            </a:r>
            <a:r>
              <a:rPr lang="cs-CZ" dirty="0" err="1"/>
              <a:t>written</a:t>
            </a:r>
            <a:r>
              <a:rPr lang="cs-CZ" dirty="0"/>
              <a:t> </a:t>
            </a:r>
            <a:r>
              <a:rPr lang="cs-CZ" dirty="0" err="1"/>
              <a:t>exfiltrated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passwords</a:t>
            </a:r>
            <a:endParaRPr lang="cs-CZ" dirty="0"/>
          </a:p>
          <a:p>
            <a:pPr lvl="1"/>
            <a:r>
              <a:rPr lang="cs-CZ" dirty="0" err="1"/>
              <a:t>Revoke</a:t>
            </a:r>
            <a:r>
              <a:rPr lang="cs-CZ" dirty="0"/>
              <a:t> </a:t>
            </a:r>
            <a:r>
              <a:rPr lang="cs-CZ" dirty="0" err="1"/>
              <a:t>certificates</a:t>
            </a:r>
            <a:endParaRPr lang="cs-CZ" dirty="0"/>
          </a:p>
          <a:p>
            <a:r>
              <a:rPr lang="cs-CZ" dirty="0"/>
              <a:t>Start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check</a:t>
            </a:r>
            <a:r>
              <a:rPr lang="cs-CZ" dirty="0"/>
              <a:t> network monitoring </a:t>
            </a:r>
          </a:p>
          <a:p>
            <a:pPr lvl="1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create</a:t>
            </a:r>
            <a:r>
              <a:rPr lang="cs-CZ" dirty="0"/>
              <a:t> a network </a:t>
            </a:r>
            <a:r>
              <a:rPr lang="cs-CZ" dirty="0" err="1"/>
              <a:t>dump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>
                <a:hlinkClick r:id="rId2"/>
              </a:rPr>
              <a:t>Wireshark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another</a:t>
            </a:r>
            <a:r>
              <a:rPr lang="cs-CZ" dirty="0"/>
              <a:t> network </a:t>
            </a:r>
            <a:r>
              <a:rPr lang="cs-CZ" dirty="0" err="1"/>
              <a:t>protocol</a:t>
            </a:r>
            <a:r>
              <a:rPr lang="cs-CZ" dirty="0"/>
              <a:t> </a:t>
            </a:r>
            <a:r>
              <a:rPr lang="cs-CZ" dirty="0" err="1"/>
              <a:t>analyzer</a:t>
            </a:r>
            <a:r>
              <a:rPr lang="cs-CZ" dirty="0"/>
              <a:t>/monitor</a:t>
            </a:r>
          </a:p>
          <a:p>
            <a:r>
              <a:rPr lang="cs-CZ" dirty="0" err="1"/>
              <a:t>Create</a:t>
            </a:r>
            <a:r>
              <a:rPr lang="cs-CZ" dirty="0"/>
              <a:t> a </a:t>
            </a:r>
            <a:r>
              <a:rPr lang="cs-CZ" dirty="0" err="1"/>
              <a:t>file</a:t>
            </a:r>
            <a:r>
              <a:rPr lang="cs-CZ" dirty="0"/>
              <a:t> </a:t>
            </a:r>
            <a:r>
              <a:rPr lang="cs-CZ" dirty="0" err="1"/>
              <a:t>containing</a:t>
            </a:r>
            <a:r>
              <a:rPr lang="cs-CZ" dirty="0"/>
              <a:t> </a:t>
            </a:r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processess</a:t>
            </a:r>
            <a:r>
              <a:rPr lang="cs-CZ" dirty="0"/>
              <a:t> and </a:t>
            </a:r>
            <a:r>
              <a:rPr lang="cs-CZ" dirty="0" err="1"/>
              <a:t>handles</a:t>
            </a:r>
            <a:endParaRPr lang="cs-CZ" dirty="0"/>
          </a:p>
          <a:p>
            <a:pPr lvl="1"/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by </a:t>
            </a:r>
            <a:r>
              <a:rPr lang="cs-CZ" dirty="0" err="1"/>
              <a:t>using</a:t>
            </a:r>
            <a:r>
              <a:rPr lang="cs-CZ" dirty="0"/>
              <a:t>  </a:t>
            </a:r>
            <a:r>
              <a:rPr lang="cs-CZ" dirty="0">
                <a:hlinkClick r:id="rId3"/>
              </a:rPr>
              <a:t>handle.exe</a:t>
            </a:r>
            <a:r>
              <a:rPr lang="cs-CZ" dirty="0"/>
              <a:t> and </a:t>
            </a:r>
            <a:r>
              <a:rPr lang="cs-CZ" dirty="0" err="1"/>
              <a:t>Powershell</a:t>
            </a:r>
            <a:r>
              <a:rPr lang="cs-CZ" dirty="0"/>
              <a:t> </a:t>
            </a:r>
            <a:r>
              <a:rPr lang="cs-CZ" dirty="0" err="1"/>
              <a:t>command</a:t>
            </a:r>
            <a:r>
              <a:rPr lang="cs-CZ" dirty="0"/>
              <a:t> </a:t>
            </a:r>
            <a:r>
              <a:rPr lang="cs-CZ" dirty="0" err="1">
                <a:hlinkClick r:id="rId4"/>
              </a:rPr>
              <a:t>Get-Proccess</a:t>
            </a:r>
            <a:endParaRPr lang="cs-CZ" dirty="0"/>
          </a:p>
          <a:p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keylogger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, by </a:t>
            </a:r>
            <a:r>
              <a:rPr lang="cs-CZ" dirty="0" err="1"/>
              <a:t>using</a:t>
            </a:r>
            <a:r>
              <a:rPr lang="cs-CZ" dirty="0"/>
              <a:t> a </a:t>
            </a:r>
            <a:r>
              <a:rPr lang="cs-CZ" dirty="0" err="1"/>
              <a:t>task</a:t>
            </a:r>
            <a:r>
              <a:rPr lang="cs-CZ" dirty="0"/>
              <a:t> manager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>
                <a:hlinkClick r:id="rId5"/>
              </a:rPr>
              <a:t>procexp64.exe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186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218">
              <a:srgbClr val="264AE9"/>
            </a:gs>
            <a:gs pos="98437">
              <a:srgbClr val="2649E7"/>
            </a:gs>
            <a:gs pos="96875">
              <a:srgbClr val="2548E3"/>
            </a:gs>
            <a:gs pos="93750">
              <a:srgbClr val="2446DC"/>
            </a:gs>
            <a:gs pos="87500">
              <a:srgbClr val="2241CD"/>
            </a:gs>
            <a:gs pos="75000">
              <a:srgbClr val="1D38B0"/>
            </a:gs>
            <a:gs pos="65000">
              <a:srgbClr val="132575"/>
            </a:gs>
            <a:gs pos="19000">
              <a:scrgbClr r="0" g="0" b="0"/>
            </a:gs>
            <a:gs pos="100000">
              <a:schemeClr val="accent2">
                <a:lumMod val="75000"/>
              </a:schemeClr>
            </a:gs>
            <a:gs pos="100000">
              <a:schemeClr val="accent2">
                <a:lumMod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05B4C-439B-EFE6-2A3F-2A0FA90F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Keylogger</a:t>
            </a:r>
            <a:r>
              <a:rPr lang="cs-CZ" dirty="0"/>
              <a:t> </a:t>
            </a:r>
            <a:r>
              <a:rPr lang="cs-CZ" dirty="0" err="1"/>
              <a:t>Context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C4B174-C10E-39E7-94CC-8BAC1F887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639337" cy="3649133"/>
          </a:xfrm>
        </p:spPr>
        <p:txBody>
          <a:bodyPr>
            <a:normAutofit/>
          </a:bodyPr>
          <a:lstStyle/>
          <a:p>
            <a:pPr lvl="1"/>
            <a:r>
              <a:rPr lang="cs-CZ" sz="2400" dirty="0"/>
              <a:t> </a:t>
            </a:r>
            <a:r>
              <a:rPr lang="cs-CZ" sz="2400" dirty="0" err="1"/>
              <a:t>Let‘s</a:t>
            </a:r>
            <a:r>
              <a:rPr lang="cs-CZ" sz="2400" dirty="0"/>
              <a:t> </a:t>
            </a:r>
            <a:r>
              <a:rPr lang="cs-CZ" sz="2400" dirty="0" err="1"/>
              <a:t>pretend</a:t>
            </a:r>
            <a:endParaRPr lang="cs-CZ" sz="2400" dirty="0"/>
          </a:p>
          <a:p>
            <a:pPr lvl="1"/>
            <a:r>
              <a:rPr lang="cs-CZ" sz="2400" dirty="0" err="1"/>
              <a:t>After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colleague</a:t>
            </a:r>
            <a:r>
              <a:rPr lang="cs-CZ" sz="2400" dirty="0"/>
              <a:t> </a:t>
            </a:r>
            <a:r>
              <a:rPr lang="cs-CZ" sz="2400" dirty="0" err="1"/>
              <a:t>executed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macros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Microsoft </a:t>
            </a:r>
            <a:r>
              <a:rPr lang="cs-CZ" sz="2400" dirty="0" err="1"/>
              <a:t>word</a:t>
            </a:r>
            <a:r>
              <a:rPr lang="cs-CZ" sz="2400" dirty="0"/>
              <a:t> </a:t>
            </a:r>
            <a:r>
              <a:rPr lang="cs-CZ" sz="2400" dirty="0" err="1"/>
              <a:t>document</a:t>
            </a:r>
            <a:endParaRPr lang="cs-CZ" sz="2400" dirty="0"/>
          </a:p>
          <a:p>
            <a:pPr lvl="2"/>
            <a:r>
              <a:rPr lang="cs-CZ" sz="2000" dirty="0"/>
              <a:t>A lot </a:t>
            </a:r>
            <a:r>
              <a:rPr lang="cs-CZ" sz="2000" dirty="0" err="1"/>
              <a:t>of</a:t>
            </a:r>
            <a:r>
              <a:rPr lang="cs-CZ" sz="2000" dirty="0"/>
              <a:t> sensitive data, </a:t>
            </a:r>
            <a:r>
              <a:rPr lang="cs-CZ" sz="2000" dirty="0" err="1"/>
              <a:t>like</a:t>
            </a:r>
            <a:r>
              <a:rPr lang="cs-CZ" sz="2000" dirty="0"/>
              <a:t> </a:t>
            </a:r>
            <a:r>
              <a:rPr lang="cs-CZ" sz="2000" dirty="0" err="1"/>
              <a:t>active</a:t>
            </a:r>
            <a:r>
              <a:rPr lang="cs-CZ" sz="2000" dirty="0"/>
              <a:t> </a:t>
            </a:r>
            <a:r>
              <a:rPr lang="cs-CZ" sz="2000" dirty="0" err="1"/>
              <a:t>directory</a:t>
            </a:r>
            <a:r>
              <a:rPr lang="cs-CZ" sz="2000" dirty="0"/>
              <a:t> </a:t>
            </a:r>
            <a:r>
              <a:rPr lang="cs-CZ" sz="2000" dirty="0" err="1"/>
              <a:t>passwords</a:t>
            </a:r>
            <a:r>
              <a:rPr lang="cs-CZ" sz="2000" dirty="0"/>
              <a:t>, </a:t>
            </a:r>
            <a:r>
              <a:rPr lang="cs-CZ" sz="2000" dirty="0" err="1"/>
              <a:t>was</a:t>
            </a:r>
            <a:r>
              <a:rPr lang="cs-CZ" sz="2000" dirty="0"/>
              <a:t> </a:t>
            </a:r>
            <a:r>
              <a:rPr lang="cs-CZ" sz="2000" dirty="0" err="1"/>
              <a:t>found</a:t>
            </a:r>
            <a:r>
              <a:rPr lang="cs-CZ" sz="2000" dirty="0"/>
              <a:t> on </a:t>
            </a:r>
            <a:r>
              <a:rPr lang="cs-CZ" sz="2000" dirty="0">
                <a:hlinkClick r:id="rId2"/>
              </a:rPr>
              <a:t>Pastebin.com</a:t>
            </a:r>
            <a:endParaRPr lang="cs-CZ" sz="2400" dirty="0"/>
          </a:p>
          <a:p>
            <a:pPr lvl="1"/>
            <a:r>
              <a:rPr lang="cs-CZ" sz="2400" dirty="0" err="1"/>
              <a:t>Imagine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are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 </a:t>
            </a:r>
            <a:r>
              <a:rPr lang="cs-CZ" sz="2400" dirty="0" err="1"/>
              <a:t>administrator</a:t>
            </a:r>
            <a:r>
              <a:rPr lang="cs-CZ" sz="2400" dirty="0"/>
              <a:t>, </a:t>
            </a:r>
            <a:r>
              <a:rPr lang="cs-CZ" sz="2400" dirty="0" err="1"/>
              <a:t>an</a:t>
            </a:r>
            <a:r>
              <a:rPr lang="cs-CZ" sz="2400" dirty="0"/>
              <a:t> </a:t>
            </a:r>
            <a:r>
              <a:rPr lang="cs-CZ" sz="2400" dirty="0" err="1"/>
              <a:t>you</a:t>
            </a:r>
            <a:r>
              <a:rPr lang="cs-CZ" sz="2400" dirty="0"/>
              <a:t> are </a:t>
            </a:r>
            <a:r>
              <a:rPr lang="cs-CZ" sz="2400" dirty="0" err="1"/>
              <a:t>supposed</a:t>
            </a:r>
            <a:r>
              <a:rPr lang="cs-CZ" sz="2400" dirty="0"/>
              <a:t> to </a:t>
            </a:r>
            <a:r>
              <a:rPr lang="cs-CZ" sz="2400" dirty="0" err="1"/>
              <a:t>investigate</a:t>
            </a:r>
            <a:endParaRPr lang="cs-CZ" sz="2400" dirty="0"/>
          </a:p>
          <a:p>
            <a:pPr lvl="2"/>
            <a:r>
              <a:rPr lang="cs-CZ" sz="1800" dirty="0" err="1"/>
              <a:t>We</a:t>
            </a:r>
            <a:r>
              <a:rPr lang="cs-CZ" sz="1800" dirty="0"/>
              <a:t> </a:t>
            </a:r>
            <a:r>
              <a:rPr lang="cs-CZ" sz="1800" dirty="0" err="1"/>
              <a:t>have</a:t>
            </a:r>
            <a:r>
              <a:rPr lang="cs-CZ" sz="1800" dirty="0"/>
              <a:t> </a:t>
            </a:r>
            <a:r>
              <a:rPr lang="cs-CZ" sz="1800" dirty="0" err="1"/>
              <a:t>already</a:t>
            </a:r>
            <a:r>
              <a:rPr lang="cs-CZ" sz="1800" dirty="0"/>
              <a:t> </a:t>
            </a:r>
            <a:r>
              <a:rPr lang="cs-CZ" sz="1800" dirty="0" err="1"/>
              <a:t>created</a:t>
            </a:r>
            <a:r>
              <a:rPr lang="cs-CZ" sz="1800" dirty="0"/>
              <a:t> </a:t>
            </a:r>
            <a:r>
              <a:rPr lang="cs-CZ" sz="1800" dirty="0" err="1"/>
              <a:t>documentation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incident, a copy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system</a:t>
            </a:r>
            <a:r>
              <a:rPr lang="cs-CZ" sz="1800" dirty="0"/>
              <a:t> drive, </a:t>
            </a:r>
            <a:r>
              <a:rPr lang="cs-CZ" sz="1800" dirty="0" err="1"/>
              <a:t>ensured</a:t>
            </a:r>
            <a:r>
              <a:rPr lang="cs-CZ" sz="1800" dirty="0"/>
              <a:t> integrity, and </a:t>
            </a:r>
            <a:r>
              <a:rPr lang="cs-CZ" sz="1800" dirty="0" err="1"/>
              <a:t>saved</a:t>
            </a:r>
            <a:r>
              <a:rPr lang="cs-CZ" sz="1800" dirty="0"/>
              <a:t> </a:t>
            </a:r>
            <a:r>
              <a:rPr lang="cs-CZ" sz="1800" dirty="0" err="1"/>
              <a:t>everything</a:t>
            </a:r>
            <a:r>
              <a:rPr lang="cs-CZ" sz="1800" dirty="0"/>
              <a:t> </a:t>
            </a:r>
            <a:r>
              <a:rPr lang="cs-CZ" sz="1800" dirty="0" err="1"/>
              <a:t>securely</a:t>
            </a:r>
            <a:endParaRPr lang="cs-CZ" sz="1800" dirty="0"/>
          </a:p>
          <a:p>
            <a:pPr lvl="2"/>
            <a:r>
              <a:rPr lang="cs-CZ" sz="1800" dirty="0" err="1"/>
              <a:t>Let‘s</a:t>
            </a:r>
            <a:r>
              <a:rPr lang="cs-CZ" sz="1800" dirty="0"/>
              <a:t> </a:t>
            </a:r>
            <a:r>
              <a:rPr lang="cs-CZ" sz="1800" dirty="0" err="1"/>
              <a:t>analyze</a:t>
            </a:r>
            <a:r>
              <a:rPr lang="cs-CZ" sz="1800" dirty="0"/>
              <a:t> </a:t>
            </a:r>
            <a:r>
              <a:rPr lang="cs-CZ" sz="1800" dirty="0" err="1"/>
              <a:t>now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567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218">
              <a:srgbClr val="264AE9"/>
            </a:gs>
            <a:gs pos="98437">
              <a:srgbClr val="2649E7"/>
            </a:gs>
            <a:gs pos="96875">
              <a:srgbClr val="2548E3"/>
            </a:gs>
            <a:gs pos="93750">
              <a:srgbClr val="2446DC"/>
            </a:gs>
            <a:gs pos="87500">
              <a:srgbClr val="2241CD"/>
            </a:gs>
            <a:gs pos="75000">
              <a:srgbClr val="1D38B0"/>
            </a:gs>
            <a:gs pos="65000">
              <a:srgbClr val="132575"/>
            </a:gs>
            <a:gs pos="19000">
              <a:scrgbClr r="0" g="0" b="0"/>
            </a:gs>
            <a:gs pos="100000">
              <a:schemeClr val="accent2">
                <a:lumMod val="75000"/>
              </a:schemeClr>
            </a:gs>
            <a:gs pos="100000">
              <a:schemeClr val="accent2">
                <a:lumMod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3EE0F6-06A7-6022-E025-673466DE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828AF4-8D90-2F48-3A90-1025D9965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87D00D-379D-A3C5-A535-AB2AC6AE0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6" y="91667"/>
            <a:ext cx="11753676" cy="65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57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218">
              <a:srgbClr val="264AE9"/>
            </a:gs>
            <a:gs pos="98437">
              <a:srgbClr val="2649E7"/>
            </a:gs>
            <a:gs pos="96875">
              <a:srgbClr val="2548E3"/>
            </a:gs>
            <a:gs pos="93750">
              <a:srgbClr val="2446DC"/>
            </a:gs>
            <a:gs pos="87500">
              <a:srgbClr val="2241CD"/>
            </a:gs>
            <a:gs pos="75000">
              <a:srgbClr val="1D38B0"/>
            </a:gs>
            <a:gs pos="65000">
              <a:srgbClr val="132575"/>
            </a:gs>
            <a:gs pos="19000">
              <a:scrgbClr r="0" g="0" b="0"/>
            </a:gs>
            <a:gs pos="100000">
              <a:schemeClr val="accent2">
                <a:lumMod val="75000"/>
              </a:schemeClr>
            </a:gs>
            <a:gs pos="100000">
              <a:schemeClr val="accent2">
                <a:lumMod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3EE0F6-06A7-6022-E025-673466DE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828AF4-8D90-2F48-3A90-1025D9965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FDBD3-BB24-6B98-51CB-C673BFC72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2" y="49708"/>
            <a:ext cx="11819700" cy="680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33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EDA96-8E48-3589-E76F-D851767E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Ransomware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7C17BE-E35D-37AF-5A2E-4EB290E36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960568"/>
            <a:ext cx="11051096" cy="4287831"/>
          </a:xfrm>
        </p:spPr>
        <p:txBody>
          <a:bodyPr>
            <a:normAutofit/>
          </a:bodyPr>
          <a:lstStyle/>
          <a:p>
            <a:r>
              <a:rPr lang="cs-CZ" dirty="0"/>
              <a:t>Ransomware </a:t>
            </a:r>
            <a:r>
              <a:rPr lang="cs-CZ" dirty="0" err="1"/>
              <a:t>blocks</a:t>
            </a:r>
            <a:r>
              <a:rPr lang="cs-CZ" dirty="0"/>
              <a:t> </a:t>
            </a:r>
            <a:r>
              <a:rPr lang="cs-CZ" dirty="0" err="1"/>
              <a:t>access</a:t>
            </a:r>
            <a:r>
              <a:rPr lang="cs-CZ" dirty="0"/>
              <a:t> to </a:t>
            </a:r>
            <a:r>
              <a:rPr lang="cs-CZ" dirty="0" err="1"/>
              <a:t>certain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functions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encrypts</a:t>
            </a:r>
            <a:r>
              <a:rPr lang="cs-CZ" dirty="0"/>
              <a:t> data.</a:t>
            </a:r>
          </a:p>
          <a:p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execution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user has to </a:t>
            </a:r>
            <a:r>
              <a:rPr lang="cs-CZ" dirty="0" err="1"/>
              <a:t>pay</a:t>
            </a:r>
            <a:r>
              <a:rPr lang="cs-CZ" dirty="0"/>
              <a:t> a </a:t>
            </a:r>
            <a:r>
              <a:rPr lang="cs-CZ" dirty="0" err="1"/>
              <a:t>ransom</a:t>
            </a:r>
            <a:r>
              <a:rPr lang="cs-CZ" dirty="0"/>
              <a:t> to </a:t>
            </a:r>
            <a:r>
              <a:rPr lang="cs-CZ" dirty="0" err="1"/>
              <a:t>gain</a:t>
            </a:r>
            <a:r>
              <a:rPr lang="cs-CZ" dirty="0"/>
              <a:t> </a:t>
            </a:r>
            <a:r>
              <a:rPr lang="cs-CZ" dirty="0" err="1"/>
              <a:t>access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asset</a:t>
            </a:r>
            <a:endParaRPr lang="cs-CZ" dirty="0"/>
          </a:p>
          <a:p>
            <a:r>
              <a:rPr lang="cs-CZ" dirty="0"/>
              <a:t>Ransomware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necessarily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encode</a:t>
            </a:r>
            <a:r>
              <a:rPr lang="cs-CZ" dirty="0"/>
              <a:t> data</a:t>
            </a:r>
          </a:p>
          <a:p>
            <a:pPr lvl="1"/>
            <a:r>
              <a:rPr lang="cs-CZ" dirty="0"/>
              <a:t>It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lock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parts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</a:p>
          <a:p>
            <a:r>
              <a:rPr lang="cs-CZ" dirty="0"/>
              <a:t>It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exfiltrate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data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encoding</a:t>
            </a:r>
            <a:r>
              <a:rPr lang="cs-CZ" dirty="0"/>
              <a:t> </a:t>
            </a:r>
            <a:r>
              <a:rPr lang="cs-CZ" dirty="0" err="1"/>
              <a:t>it</a:t>
            </a:r>
            <a:endParaRPr lang="cs-CZ" dirty="0"/>
          </a:p>
          <a:p>
            <a:pPr lvl="1"/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passwords</a:t>
            </a:r>
            <a:r>
              <a:rPr lang="cs-CZ" dirty="0"/>
              <a:t>, </a:t>
            </a:r>
            <a:r>
              <a:rPr lang="cs-CZ" dirty="0" err="1"/>
              <a:t>revoke</a:t>
            </a:r>
            <a:r>
              <a:rPr lang="cs-CZ" dirty="0"/>
              <a:t> </a:t>
            </a:r>
            <a:r>
              <a:rPr lang="cs-CZ" dirty="0" err="1"/>
              <a:t>certificates</a:t>
            </a:r>
            <a:r>
              <a:rPr lang="cs-CZ" dirty="0"/>
              <a:t>, </a:t>
            </a:r>
            <a:r>
              <a:rPr lang="cs-CZ" dirty="0" err="1"/>
              <a:t>generate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keys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20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76C30-5141-63F4-0219-3F9D4580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RANSOMWARE </a:t>
            </a:r>
            <a:r>
              <a:rPr lang="cs-CZ" dirty="0" err="1"/>
              <a:t>Running</a:t>
            </a:r>
            <a:r>
              <a:rPr lang="cs-CZ" dirty="0"/>
              <a:t> – </a:t>
            </a:r>
            <a:r>
              <a:rPr lang="cs-CZ" dirty="0" err="1"/>
              <a:t>Actions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CD9E51-7573-0101-3457-58522F67A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43" y="1882009"/>
            <a:ext cx="11234955" cy="4577514"/>
          </a:xfrm>
        </p:spPr>
        <p:txBody>
          <a:bodyPr anchor="t">
            <a:normAutofit fontScale="85000" lnSpcReduction="20000"/>
          </a:bodyPr>
          <a:lstStyle/>
          <a:p>
            <a:r>
              <a:rPr lang="cs-CZ" sz="1900" dirty="0"/>
              <a:t>Do not panic</a:t>
            </a:r>
          </a:p>
          <a:p>
            <a:r>
              <a:rPr lang="cs-CZ" sz="1900" dirty="0"/>
              <a:t>Report </a:t>
            </a:r>
            <a:r>
              <a:rPr lang="cs-CZ" sz="1900" dirty="0" err="1"/>
              <a:t>everything</a:t>
            </a:r>
            <a:endParaRPr lang="cs-CZ" sz="1900" dirty="0"/>
          </a:p>
          <a:p>
            <a:r>
              <a:rPr lang="cs-CZ" sz="1900" dirty="0" err="1"/>
              <a:t>Find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process</a:t>
            </a:r>
            <a:endParaRPr lang="cs-CZ" sz="1900" dirty="0"/>
          </a:p>
          <a:p>
            <a:pPr lvl="1"/>
            <a:r>
              <a:rPr lang="cs-CZ" sz="1900" dirty="0"/>
              <a:t>Use any </a:t>
            </a:r>
            <a:r>
              <a:rPr lang="cs-CZ" sz="1900" dirty="0" err="1"/>
              <a:t>tool</a:t>
            </a:r>
            <a:r>
              <a:rPr lang="cs-CZ" sz="1900" dirty="0"/>
              <a:t> </a:t>
            </a:r>
            <a:r>
              <a:rPr lang="cs-CZ" sz="1900" dirty="0" err="1"/>
              <a:t>capable</a:t>
            </a:r>
            <a:r>
              <a:rPr lang="cs-CZ" sz="1900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dumping </a:t>
            </a:r>
            <a:r>
              <a:rPr lang="cs-CZ" sz="1900" dirty="0" err="1"/>
              <a:t>memory</a:t>
            </a:r>
            <a:r>
              <a:rPr lang="cs-CZ" sz="1900" dirty="0"/>
              <a:t> (</a:t>
            </a:r>
            <a:r>
              <a:rPr lang="cs-CZ" sz="1900" dirty="0" err="1"/>
              <a:t>Task</a:t>
            </a:r>
            <a:r>
              <a:rPr lang="cs-CZ" sz="1900" dirty="0"/>
              <a:t> manager, </a:t>
            </a:r>
            <a:r>
              <a:rPr lang="cs-CZ" sz="1900" dirty="0" err="1"/>
              <a:t>PowerShell</a:t>
            </a:r>
            <a:r>
              <a:rPr lang="cs-CZ" sz="1900" dirty="0"/>
              <a:t>)</a:t>
            </a:r>
          </a:p>
          <a:p>
            <a:r>
              <a:rPr lang="cs-CZ" sz="1900" dirty="0"/>
              <a:t>Do not </a:t>
            </a:r>
            <a:r>
              <a:rPr lang="cs-CZ" sz="1900" dirty="0" err="1"/>
              <a:t>kill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process</a:t>
            </a:r>
            <a:r>
              <a:rPr lang="cs-CZ" sz="1900" dirty="0"/>
              <a:t> </a:t>
            </a:r>
            <a:r>
              <a:rPr lang="cs-CZ" sz="1900" dirty="0" err="1"/>
              <a:t>or</a:t>
            </a:r>
            <a:r>
              <a:rPr lang="cs-CZ" sz="1900" dirty="0"/>
              <a:t> </a:t>
            </a:r>
            <a:r>
              <a:rPr lang="cs-CZ" sz="1900" dirty="0" err="1"/>
              <a:t>shut</a:t>
            </a:r>
            <a:r>
              <a:rPr lang="cs-CZ" sz="1900" dirty="0"/>
              <a:t> </a:t>
            </a:r>
            <a:r>
              <a:rPr lang="cs-CZ" sz="1900" dirty="0" err="1"/>
              <a:t>down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machine</a:t>
            </a:r>
            <a:r>
              <a:rPr lang="cs-CZ" sz="1900" dirty="0"/>
              <a:t> </a:t>
            </a:r>
            <a:r>
              <a:rPr lang="cs-CZ" sz="1900" dirty="0" err="1"/>
              <a:t>before</a:t>
            </a:r>
            <a:r>
              <a:rPr lang="cs-CZ" sz="1900" dirty="0"/>
              <a:t> </a:t>
            </a:r>
            <a:r>
              <a:rPr lang="cs-CZ" sz="1900" dirty="0" err="1"/>
              <a:t>saving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memory</a:t>
            </a:r>
            <a:r>
              <a:rPr lang="cs-CZ" sz="1900" dirty="0"/>
              <a:t> </a:t>
            </a:r>
            <a:r>
              <a:rPr lang="cs-CZ" sz="1900" dirty="0" err="1"/>
              <a:t>dump</a:t>
            </a:r>
            <a:endParaRPr lang="cs-CZ" sz="1900" dirty="0"/>
          </a:p>
          <a:p>
            <a:pPr lvl="1"/>
            <a:r>
              <a:rPr lang="cs-CZ" sz="1900" dirty="0" err="1"/>
              <a:t>You</a:t>
            </a:r>
            <a:r>
              <a:rPr lang="cs-CZ" sz="1900" dirty="0"/>
              <a:t> </a:t>
            </a:r>
            <a:r>
              <a:rPr lang="cs-CZ" sz="1900" dirty="0" err="1"/>
              <a:t>would</a:t>
            </a:r>
            <a:r>
              <a:rPr lang="cs-CZ" sz="1900" dirty="0"/>
              <a:t> lose </a:t>
            </a:r>
            <a:r>
              <a:rPr lang="cs-CZ" sz="1900" dirty="0" err="1"/>
              <a:t>everything</a:t>
            </a:r>
            <a:r>
              <a:rPr lang="cs-CZ" sz="1900" dirty="0"/>
              <a:t> </a:t>
            </a:r>
            <a:r>
              <a:rPr lang="cs-CZ" sz="1900" dirty="0" err="1"/>
              <a:t>already</a:t>
            </a:r>
            <a:r>
              <a:rPr lang="cs-CZ" sz="1900" dirty="0"/>
              <a:t> </a:t>
            </a:r>
            <a:r>
              <a:rPr lang="cs-CZ" sz="1900" dirty="0" err="1"/>
              <a:t>encoded</a:t>
            </a:r>
            <a:endParaRPr lang="cs-CZ" sz="1900" dirty="0"/>
          </a:p>
          <a:p>
            <a:r>
              <a:rPr lang="cs-CZ" sz="1900" dirty="0" err="1"/>
              <a:t>Create</a:t>
            </a:r>
            <a:r>
              <a:rPr lang="cs-CZ" sz="1900" dirty="0"/>
              <a:t> and </a:t>
            </a:r>
            <a:r>
              <a:rPr lang="cs-CZ" sz="1900" dirty="0" err="1"/>
              <a:t>save</a:t>
            </a:r>
            <a:r>
              <a:rPr lang="cs-CZ" sz="1900" dirty="0"/>
              <a:t> a </a:t>
            </a:r>
            <a:r>
              <a:rPr lang="cs-CZ" sz="1900" dirty="0" err="1"/>
              <a:t>memory</a:t>
            </a:r>
            <a:r>
              <a:rPr lang="cs-CZ" sz="1900" dirty="0"/>
              <a:t> </a:t>
            </a:r>
            <a:r>
              <a:rPr lang="cs-CZ" sz="1900" dirty="0" err="1"/>
              <a:t>dump</a:t>
            </a:r>
            <a:endParaRPr lang="cs-CZ" sz="1900" dirty="0"/>
          </a:p>
          <a:p>
            <a:pPr lvl="1"/>
            <a:r>
              <a:rPr lang="cs-CZ" sz="1900" dirty="0" err="1"/>
              <a:t>Create</a:t>
            </a:r>
            <a:r>
              <a:rPr lang="cs-CZ" sz="1900" dirty="0"/>
              <a:t> a </a:t>
            </a:r>
            <a:r>
              <a:rPr lang="cs-CZ" sz="1900" dirty="0" err="1"/>
              <a:t>memory</a:t>
            </a:r>
            <a:r>
              <a:rPr lang="cs-CZ" sz="1900" dirty="0"/>
              <a:t> </a:t>
            </a:r>
            <a:r>
              <a:rPr lang="cs-CZ" sz="1900" dirty="0" err="1"/>
              <a:t>dump</a:t>
            </a:r>
            <a:r>
              <a:rPr lang="cs-CZ" sz="1900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all</a:t>
            </a:r>
            <a:r>
              <a:rPr lang="cs-CZ" sz="1900" dirty="0"/>
              <a:t> </a:t>
            </a:r>
            <a:r>
              <a:rPr lang="cs-CZ" sz="1900" dirty="0" err="1"/>
              <a:t>suspicious</a:t>
            </a:r>
            <a:r>
              <a:rPr lang="cs-CZ" sz="1900" dirty="0"/>
              <a:t> </a:t>
            </a:r>
            <a:r>
              <a:rPr lang="cs-CZ" sz="1900" dirty="0" err="1"/>
              <a:t>processes</a:t>
            </a:r>
            <a:endParaRPr lang="cs-CZ" sz="1900" dirty="0"/>
          </a:p>
          <a:p>
            <a:pPr lvl="1"/>
            <a:r>
              <a:rPr lang="cs-CZ" sz="1900" dirty="0" err="1"/>
              <a:t>After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process</a:t>
            </a:r>
            <a:r>
              <a:rPr lang="cs-CZ" sz="1900" dirty="0"/>
              <a:t> </a:t>
            </a:r>
            <a:r>
              <a:rPr lang="cs-CZ" sz="1900" dirty="0" err="1"/>
              <a:t>finishes</a:t>
            </a:r>
            <a:r>
              <a:rPr lang="cs-CZ" sz="1900" dirty="0"/>
              <a:t> </a:t>
            </a:r>
            <a:r>
              <a:rPr lang="cs-CZ" sz="1900" dirty="0" err="1"/>
              <a:t>or</a:t>
            </a:r>
            <a:r>
              <a:rPr lang="cs-CZ" sz="1900" dirty="0"/>
              <a:t> </a:t>
            </a:r>
            <a:r>
              <a:rPr lang="cs-CZ" sz="1900" dirty="0" err="1"/>
              <a:t>is</a:t>
            </a:r>
            <a:r>
              <a:rPr lang="cs-CZ" sz="1900" dirty="0"/>
              <a:t> </a:t>
            </a:r>
            <a:r>
              <a:rPr lang="cs-CZ" sz="1900" dirty="0" err="1"/>
              <a:t>stopped</a:t>
            </a:r>
            <a:r>
              <a:rPr lang="cs-CZ" sz="1900" dirty="0"/>
              <a:t>,  </a:t>
            </a:r>
            <a:r>
              <a:rPr lang="cs-CZ" sz="1900" dirty="0" err="1"/>
              <a:t>another</a:t>
            </a:r>
            <a:r>
              <a:rPr lang="cs-CZ" sz="1900" dirty="0"/>
              <a:t> </a:t>
            </a:r>
            <a:r>
              <a:rPr lang="cs-CZ" sz="1900" dirty="0" err="1"/>
              <a:t>process</a:t>
            </a:r>
            <a:r>
              <a:rPr lang="cs-CZ" sz="1900" dirty="0"/>
              <a:t> </a:t>
            </a:r>
            <a:r>
              <a:rPr lang="cs-CZ" sz="1900" dirty="0" err="1"/>
              <a:t>is</a:t>
            </a:r>
            <a:r>
              <a:rPr lang="cs-CZ" sz="1900" dirty="0"/>
              <a:t> </a:t>
            </a:r>
            <a:r>
              <a:rPr lang="cs-CZ" sz="1900" dirty="0" err="1"/>
              <a:t>usually</a:t>
            </a:r>
            <a:r>
              <a:rPr lang="cs-CZ" sz="1900" dirty="0"/>
              <a:t> </a:t>
            </a:r>
            <a:r>
              <a:rPr lang="cs-CZ" sz="1900" dirty="0" err="1"/>
              <a:t>launched</a:t>
            </a:r>
            <a:r>
              <a:rPr lang="cs-CZ" sz="1900" dirty="0"/>
              <a:t> to </a:t>
            </a:r>
            <a:r>
              <a:rPr lang="cs-CZ" sz="1900" dirty="0" err="1"/>
              <a:t>demand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ransom</a:t>
            </a:r>
            <a:endParaRPr lang="cs-CZ" sz="1900" dirty="0"/>
          </a:p>
          <a:p>
            <a:r>
              <a:rPr lang="cs-CZ" sz="1900" dirty="0"/>
              <a:t>Do not let </a:t>
            </a:r>
            <a:r>
              <a:rPr lang="cs-CZ" sz="1900" dirty="0" err="1"/>
              <a:t>your</a:t>
            </a:r>
            <a:r>
              <a:rPr lang="cs-CZ" sz="1900" dirty="0"/>
              <a:t> </a:t>
            </a:r>
            <a:r>
              <a:rPr lang="cs-CZ" sz="1900" dirty="0" err="1"/>
              <a:t>security</a:t>
            </a:r>
            <a:r>
              <a:rPr lang="cs-CZ" sz="1900" dirty="0"/>
              <a:t> </a:t>
            </a:r>
            <a:r>
              <a:rPr lang="cs-CZ" sz="1900" dirty="0" err="1"/>
              <a:t>solutions</a:t>
            </a:r>
            <a:r>
              <a:rPr lang="cs-CZ" sz="1900" dirty="0"/>
              <a:t> (</a:t>
            </a:r>
            <a:r>
              <a:rPr lang="cs-CZ" sz="1900" dirty="0" err="1"/>
              <a:t>antiviruses</a:t>
            </a:r>
            <a:r>
              <a:rPr lang="cs-CZ" sz="1900" dirty="0"/>
              <a:t>) </a:t>
            </a:r>
            <a:r>
              <a:rPr lang="cs-CZ" sz="1900" dirty="0" err="1"/>
              <a:t>delete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malware (</a:t>
            </a:r>
            <a:r>
              <a:rPr lang="cs-CZ" sz="1900" dirty="0" err="1"/>
              <a:t>after</a:t>
            </a:r>
            <a:r>
              <a:rPr lang="cs-CZ" sz="1900" dirty="0"/>
              <a:t> </a:t>
            </a:r>
            <a:r>
              <a:rPr lang="cs-CZ" sz="1900" dirty="0" err="1"/>
              <a:t>it</a:t>
            </a:r>
            <a:r>
              <a:rPr lang="cs-CZ" sz="1900" dirty="0"/>
              <a:t> </a:t>
            </a:r>
            <a:r>
              <a:rPr lang="cs-CZ" sz="1900" dirty="0" err="1"/>
              <a:t>encrypted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data) </a:t>
            </a:r>
          </a:p>
          <a:p>
            <a:r>
              <a:rPr lang="cs-CZ" sz="1900" dirty="0" err="1"/>
              <a:t>Losing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malicious</a:t>
            </a:r>
            <a:r>
              <a:rPr lang="cs-CZ" sz="1900" dirty="0"/>
              <a:t> </a:t>
            </a:r>
            <a:r>
              <a:rPr lang="cs-CZ" sz="1900" dirty="0" err="1"/>
              <a:t>code</a:t>
            </a:r>
            <a:r>
              <a:rPr lang="cs-CZ" sz="1900" dirty="0"/>
              <a:t> </a:t>
            </a:r>
            <a:r>
              <a:rPr lang="cs-CZ" sz="1900" dirty="0" err="1"/>
              <a:t>could</a:t>
            </a:r>
            <a:r>
              <a:rPr lang="cs-CZ" sz="1900" dirty="0"/>
              <a:t> make data </a:t>
            </a:r>
            <a:r>
              <a:rPr lang="cs-CZ" sz="1900" dirty="0" err="1"/>
              <a:t>restoration</a:t>
            </a:r>
            <a:r>
              <a:rPr lang="cs-CZ" sz="1900" dirty="0"/>
              <a:t> </a:t>
            </a:r>
            <a:r>
              <a:rPr lang="cs-CZ" sz="1900" dirty="0" err="1"/>
              <a:t>harder</a:t>
            </a:r>
            <a:endParaRPr lang="cs-CZ" sz="1900" dirty="0"/>
          </a:p>
          <a:p>
            <a:r>
              <a:rPr lang="cs-CZ" sz="1900" dirty="0" err="1"/>
              <a:t>Document</a:t>
            </a:r>
            <a:r>
              <a:rPr lang="cs-CZ" sz="1900" dirty="0"/>
              <a:t> </a:t>
            </a:r>
            <a:r>
              <a:rPr lang="cs-CZ" sz="1900" dirty="0" err="1"/>
              <a:t>everything</a:t>
            </a:r>
            <a:r>
              <a:rPr lang="cs-CZ" sz="1900" dirty="0"/>
              <a:t> (</a:t>
            </a:r>
            <a:r>
              <a:rPr lang="cs-CZ" sz="1900" dirty="0" err="1"/>
              <a:t>preferably</a:t>
            </a:r>
            <a:r>
              <a:rPr lang="cs-CZ" sz="1900" dirty="0"/>
              <a:t> on </a:t>
            </a:r>
            <a:r>
              <a:rPr lang="cs-CZ" sz="1900" dirty="0" err="1"/>
              <a:t>another</a:t>
            </a:r>
            <a:r>
              <a:rPr lang="cs-CZ" sz="1900" dirty="0"/>
              <a:t> </a:t>
            </a:r>
            <a:r>
              <a:rPr lang="cs-CZ" sz="1900" dirty="0" err="1"/>
              <a:t>device</a:t>
            </a:r>
            <a:r>
              <a:rPr lang="cs-CZ" sz="1900" dirty="0"/>
              <a:t> </a:t>
            </a:r>
            <a:r>
              <a:rPr lang="cs-CZ" sz="1900" dirty="0" err="1"/>
              <a:t>than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infected</a:t>
            </a:r>
            <a:r>
              <a:rPr lang="cs-CZ" sz="1900" dirty="0"/>
              <a:t> </a:t>
            </a:r>
            <a:r>
              <a:rPr lang="cs-CZ" sz="1900" dirty="0" err="1"/>
              <a:t>one</a:t>
            </a:r>
            <a:r>
              <a:rPr lang="cs-CZ" sz="1900" dirty="0"/>
              <a:t>)</a:t>
            </a:r>
          </a:p>
          <a:p>
            <a:pPr lvl="1"/>
            <a:r>
              <a:rPr lang="cs-CZ" sz="1900" dirty="0" err="1"/>
              <a:t>Write</a:t>
            </a:r>
            <a:r>
              <a:rPr lang="cs-CZ" sz="1900" dirty="0"/>
              <a:t> </a:t>
            </a:r>
            <a:r>
              <a:rPr lang="cs-CZ" sz="1900" dirty="0" err="1"/>
              <a:t>all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steps</a:t>
            </a:r>
            <a:r>
              <a:rPr lang="cs-CZ" sz="1900" dirty="0"/>
              <a:t> </a:t>
            </a:r>
            <a:r>
              <a:rPr lang="cs-CZ" sz="1900" dirty="0" err="1"/>
              <a:t>you</a:t>
            </a:r>
            <a:r>
              <a:rPr lang="cs-CZ" sz="1900" dirty="0"/>
              <a:t> </a:t>
            </a:r>
            <a:r>
              <a:rPr lang="cs-CZ" sz="1900" dirty="0" err="1"/>
              <a:t>have</a:t>
            </a:r>
            <a:r>
              <a:rPr lang="cs-CZ" sz="1900" dirty="0"/>
              <a:t> </a:t>
            </a:r>
            <a:r>
              <a:rPr lang="cs-CZ" sz="1900" dirty="0" err="1"/>
              <a:t>taken</a:t>
            </a:r>
            <a:r>
              <a:rPr lang="cs-CZ" sz="1900" dirty="0"/>
              <a:t> and </a:t>
            </a:r>
            <a:r>
              <a:rPr lang="cs-CZ" sz="1900" dirty="0" err="1"/>
              <a:t>include</a:t>
            </a:r>
            <a:r>
              <a:rPr lang="cs-CZ" sz="1900" dirty="0"/>
              <a:t> </a:t>
            </a:r>
            <a:r>
              <a:rPr lang="cs-CZ" sz="1900" dirty="0" err="1"/>
              <a:t>time</a:t>
            </a:r>
            <a:r>
              <a:rPr lang="cs-CZ" sz="1900" dirty="0"/>
              <a:t> and </a:t>
            </a:r>
            <a:r>
              <a:rPr lang="cs-CZ" sz="1900" dirty="0" err="1"/>
              <a:t>screenshots</a:t>
            </a:r>
            <a:r>
              <a:rPr lang="cs-CZ" sz="1900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everything</a:t>
            </a:r>
            <a:endParaRPr lang="cs-CZ" sz="1900" dirty="0"/>
          </a:p>
          <a:p>
            <a:endParaRPr lang="cs-CZ" sz="1900" dirty="0"/>
          </a:p>
          <a:p>
            <a:pPr marL="0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3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59A12-61DF-1C41-88E0-168F59C1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Ransomware -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85D58-DB83-2CD9-D134-B0D9753AA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data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encrypted</a:t>
            </a:r>
            <a:endParaRPr lang="cs-CZ" dirty="0"/>
          </a:p>
          <a:p>
            <a:pPr lvl="1"/>
            <a:r>
              <a:rPr lang="cs-CZ" dirty="0"/>
              <a:t>Use </a:t>
            </a:r>
            <a:r>
              <a:rPr lang="cs-CZ" dirty="0" err="1">
                <a:hlinkClick r:id="rId2"/>
              </a:rPr>
              <a:t>decryptor</a:t>
            </a:r>
            <a:endParaRPr lang="cs-CZ" dirty="0"/>
          </a:p>
          <a:p>
            <a:r>
              <a:rPr lang="cs-CZ" dirty="0"/>
              <a:t>Try </a:t>
            </a:r>
            <a:r>
              <a:rPr lang="cs-CZ" dirty="0" err="1"/>
              <a:t>seeking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professionals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No more </a:t>
            </a:r>
            <a:r>
              <a:rPr lang="cs-CZ" dirty="0" err="1">
                <a:hlinkClick r:id="rId3"/>
              </a:rPr>
              <a:t>ransom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project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457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218">
              <a:srgbClr val="264AE9"/>
            </a:gs>
            <a:gs pos="98437">
              <a:srgbClr val="2649E7"/>
            </a:gs>
            <a:gs pos="96875">
              <a:srgbClr val="2548E3"/>
            </a:gs>
            <a:gs pos="93750">
              <a:srgbClr val="2446DC"/>
            </a:gs>
            <a:gs pos="87500">
              <a:srgbClr val="2241CD"/>
            </a:gs>
            <a:gs pos="75000">
              <a:srgbClr val="1D38B0"/>
            </a:gs>
            <a:gs pos="65000">
              <a:srgbClr val="132575"/>
            </a:gs>
            <a:gs pos="19000">
              <a:scrgbClr r="0" g="0" b="0"/>
            </a:gs>
            <a:gs pos="100000">
              <a:schemeClr val="accent2">
                <a:lumMod val="75000"/>
              </a:schemeClr>
            </a:gs>
            <a:gs pos="100000">
              <a:schemeClr val="accent2">
                <a:lumMod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05B4C-439B-EFE6-2A3F-2A0FA90F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Ransomware DEMO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C4B174-C10E-39E7-94CC-8BAC1F887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639337" cy="3649133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ransomware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downloaded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Word </a:t>
            </a:r>
            <a:r>
              <a:rPr lang="cs-CZ" dirty="0" err="1"/>
              <a:t>macros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executed</a:t>
            </a:r>
            <a:endParaRPr lang="cs-CZ" dirty="0"/>
          </a:p>
          <a:p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ransomware </a:t>
            </a:r>
            <a:r>
              <a:rPr lang="cs-CZ" dirty="0" err="1"/>
              <a:t>waited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trigger</a:t>
            </a:r>
            <a:endParaRPr lang="cs-CZ" dirty="0"/>
          </a:p>
          <a:p>
            <a:pPr lvl="1"/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:</a:t>
            </a:r>
          </a:p>
          <a:p>
            <a:pPr lvl="2"/>
            <a:r>
              <a:rPr lang="cs-CZ" dirty="0"/>
              <a:t>Time</a:t>
            </a:r>
          </a:p>
          <a:p>
            <a:pPr lvl="2"/>
            <a:r>
              <a:rPr lang="cs-CZ" dirty="0"/>
              <a:t>User </a:t>
            </a:r>
            <a:r>
              <a:rPr lang="cs-CZ" dirty="0" err="1"/>
              <a:t>logs</a:t>
            </a:r>
            <a:r>
              <a:rPr lang="cs-CZ" dirty="0"/>
              <a:t> </a:t>
            </a:r>
            <a:r>
              <a:rPr lang="cs-CZ" dirty="0" err="1"/>
              <a:t>off</a:t>
            </a:r>
            <a:endParaRPr lang="cs-CZ" dirty="0"/>
          </a:p>
          <a:p>
            <a:pPr lvl="2"/>
            <a:r>
              <a:rPr lang="cs-CZ" dirty="0" err="1"/>
              <a:t>Connectivity</a:t>
            </a:r>
            <a:r>
              <a:rPr lang="cs-CZ" dirty="0"/>
              <a:t> to </a:t>
            </a:r>
            <a:r>
              <a:rPr lang="cs-CZ" dirty="0" err="1"/>
              <a:t>particular</a:t>
            </a:r>
            <a:r>
              <a:rPr lang="cs-CZ" dirty="0"/>
              <a:t> IP </a:t>
            </a:r>
            <a:r>
              <a:rPr lang="cs-CZ" dirty="0" err="1"/>
              <a:t>addresses</a:t>
            </a:r>
            <a:r>
              <a:rPr lang="cs-CZ" dirty="0"/>
              <a:t>…</a:t>
            </a:r>
          </a:p>
        </p:txBody>
      </p:sp>
      <p:pic>
        <p:nvPicPr>
          <p:cNvPr id="5" name="Obrázek 4">
            <a:hlinkClick r:id="rId2"/>
            <a:extLst>
              <a:ext uri="{FF2B5EF4-FFF2-40B4-BE49-F238E27FC236}">
                <a16:creationId xmlns:a16="http://schemas.microsoft.com/office/drawing/2014/main" id="{4F912987-0697-FCF7-D42F-6FFDD542EB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097476" y="-195278"/>
            <a:ext cx="3006128" cy="30660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4659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6143423" cy="1456267"/>
          </a:xfrm>
        </p:spPr>
        <p:txBody>
          <a:bodyPr rtlCol="0">
            <a:normAutofit/>
          </a:bodyPr>
          <a:lstStyle/>
          <a:p>
            <a:pPr rtl="0"/>
            <a:r>
              <a:rPr lang="cs-CZ" noProof="1"/>
              <a:t>Introduction</a:t>
            </a:r>
          </a:p>
        </p:txBody>
      </p:sp>
      <p:pic>
        <p:nvPicPr>
          <p:cNvPr id="4" name="Obrázek 3" descr="satelit na noční obloze">
            <a:extLst>
              <a:ext uri="{FF2B5EF4-FFF2-40B4-BE49-F238E27FC236}">
                <a16:creationId xmlns:a16="http://schemas.microsoft.com/office/drawing/2014/main" id="{D4F2268B-BB87-42FB-B84F-C145C01B49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11" r="16027" b="1"/>
          <a:stretch/>
        </p:blipFill>
        <p:spPr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79" name="Skupina 178">
            <a:extLst>
              <a:ext uri="{FF2B5EF4-FFF2-40B4-BE49-F238E27FC236}">
                <a16:creationId xmlns:a16="http://schemas.microsoft.com/office/drawing/2014/main" id="{CFEF753B-CA1B-4178-80F5-095B7FEA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0" name="Volný tvar 98">
              <a:extLst>
                <a:ext uri="{FF2B5EF4-FFF2-40B4-BE49-F238E27FC236}">
                  <a16:creationId xmlns:a16="http://schemas.microsoft.com/office/drawing/2014/main" id="{86C68ECC-F0A0-411E-A303-6DC0707A3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1"/>
            </a:p>
          </p:txBody>
        </p:sp>
        <p:grpSp>
          <p:nvGrpSpPr>
            <p:cNvPr id="181" name="Skupina 180">
              <a:extLst>
                <a:ext uri="{FF2B5EF4-FFF2-40B4-BE49-F238E27FC236}">
                  <a16:creationId xmlns:a16="http://schemas.microsoft.com/office/drawing/2014/main" id="{6A21E140-4ECB-4C42-BDC7-F4351513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2" name="Přímá spojnice 181">
                <a:extLst>
                  <a:ext uri="{FF2B5EF4-FFF2-40B4-BE49-F238E27FC236}">
                    <a16:creationId xmlns:a16="http://schemas.microsoft.com/office/drawing/2014/main" id="{2940CFC5-AC4C-4746-A3B9-3DD434FF6D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Přímá spojnice 182">
                <a:extLst>
                  <a:ext uri="{FF2B5EF4-FFF2-40B4-BE49-F238E27FC236}">
                    <a16:creationId xmlns:a16="http://schemas.microsoft.com/office/drawing/2014/main" id="{6EC95677-9C92-4D0D-91D4-E07380F250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Přímá spojnice 183">
                <a:extLst>
                  <a:ext uri="{FF2B5EF4-FFF2-40B4-BE49-F238E27FC236}">
                    <a16:creationId xmlns:a16="http://schemas.microsoft.com/office/drawing/2014/main" id="{097602B2-71E1-4395-9C47-DE48B712A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Přímá spojnice 184">
                <a:extLst>
                  <a:ext uri="{FF2B5EF4-FFF2-40B4-BE49-F238E27FC236}">
                    <a16:creationId xmlns:a16="http://schemas.microsoft.com/office/drawing/2014/main" id="{7FC50570-F1A9-4DB3-A64D-3A21A5888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Přímá spojnice 185">
                <a:extLst>
                  <a:ext uri="{FF2B5EF4-FFF2-40B4-BE49-F238E27FC236}">
                    <a16:creationId xmlns:a16="http://schemas.microsoft.com/office/drawing/2014/main" id="{88E4F209-3FDA-4C17-A86D-59990132F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Přímá spojnice 186">
                <a:extLst>
                  <a:ext uri="{FF2B5EF4-FFF2-40B4-BE49-F238E27FC236}">
                    <a16:creationId xmlns:a16="http://schemas.microsoft.com/office/drawing/2014/main" id="{9950C402-F8DC-4C99-90A8-CD67BDEC6C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Přímá spojnice 187">
                <a:extLst>
                  <a:ext uri="{FF2B5EF4-FFF2-40B4-BE49-F238E27FC236}">
                    <a16:creationId xmlns:a16="http://schemas.microsoft.com/office/drawing/2014/main" id="{76483FEF-FBDD-456C-AD52-B6D166FB1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Přímá spojnice 188">
                <a:extLst>
                  <a:ext uri="{FF2B5EF4-FFF2-40B4-BE49-F238E27FC236}">
                    <a16:creationId xmlns:a16="http://schemas.microsoft.com/office/drawing/2014/main" id="{DA316CA5-D470-4E6D-A6E8-D35DB7725D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Přímá spojnice 189">
                <a:extLst>
                  <a:ext uri="{FF2B5EF4-FFF2-40B4-BE49-F238E27FC236}">
                    <a16:creationId xmlns:a16="http://schemas.microsoft.com/office/drawing/2014/main" id="{8BFA4937-71AA-4400-8DCD-20E5DF05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Přímá spojnice 190">
                <a:extLst>
                  <a:ext uri="{FF2B5EF4-FFF2-40B4-BE49-F238E27FC236}">
                    <a16:creationId xmlns:a16="http://schemas.microsoft.com/office/drawing/2014/main" id="{768FA0D4-7119-47B3-8329-097877077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Přímá spojnice 191">
                <a:extLst>
                  <a:ext uri="{FF2B5EF4-FFF2-40B4-BE49-F238E27FC236}">
                    <a16:creationId xmlns:a16="http://schemas.microsoft.com/office/drawing/2014/main" id="{62C433AC-8114-47CC-9467-FCB5FE9807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Přímá spojnice 192">
                <a:extLst>
                  <a:ext uri="{FF2B5EF4-FFF2-40B4-BE49-F238E27FC236}">
                    <a16:creationId xmlns:a16="http://schemas.microsoft.com/office/drawing/2014/main" id="{BF9CB489-BA36-4004-A019-75FBA23CCB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Přímá spojnice 193">
                <a:extLst>
                  <a:ext uri="{FF2B5EF4-FFF2-40B4-BE49-F238E27FC236}">
                    <a16:creationId xmlns:a16="http://schemas.microsoft.com/office/drawing/2014/main" id="{B4C060E4-E790-4A31-B683-EA834FCF4E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Přímá spojnice 194">
                <a:extLst>
                  <a:ext uri="{FF2B5EF4-FFF2-40B4-BE49-F238E27FC236}">
                    <a16:creationId xmlns:a16="http://schemas.microsoft.com/office/drawing/2014/main" id="{13F00D2A-400F-4678-BB33-16B61650F4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Přímá spojnice 195">
                <a:extLst>
                  <a:ext uri="{FF2B5EF4-FFF2-40B4-BE49-F238E27FC236}">
                    <a16:creationId xmlns:a16="http://schemas.microsoft.com/office/drawing/2014/main" id="{46AABFD4-3727-4DF4-933A-C0A090248A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Přímá spojnice 196">
                <a:extLst>
                  <a:ext uri="{FF2B5EF4-FFF2-40B4-BE49-F238E27FC236}">
                    <a16:creationId xmlns:a16="http://schemas.microsoft.com/office/drawing/2014/main" id="{6CC40A87-D067-41BF-B368-A197EC0D9D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Přímá spojnice 197">
                <a:extLst>
                  <a:ext uri="{FF2B5EF4-FFF2-40B4-BE49-F238E27FC236}">
                    <a16:creationId xmlns:a16="http://schemas.microsoft.com/office/drawing/2014/main" id="{E116F92B-7098-4139-AC77-75B4CE3323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Přímá spojnice 198">
                <a:extLst>
                  <a:ext uri="{FF2B5EF4-FFF2-40B4-BE49-F238E27FC236}">
                    <a16:creationId xmlns:a16="http://schemas.microsoft.com/office/drawing/2014/main" id="{CFDF485C-38E7-4C0D-A2A7-3F1DE3B918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Přímá spojnice 199">
                <a:extLst>
                  <a:ext uri="{FF2B5EF4-FFF2-40B4-BE49-F238E27FC236}">
                    <a16:creationId xmlns:a16="http://schemas.microsoft.com/office/drawing/2014/main" id="{BF6DBD12-21A0-4F07-953F-D3B3486C1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Přímá spojnice 200">
                <a:extLst>
                  <a:ext uri="{FF2B5EF4-FFF2-40B4-BE49-F238E27FC236}">
                    <a16:creationId xmlns:a16="http://schemas.microsoft.com/office/drawing/2014/main" id="{554F4E42-5B16-41F4-8FF4-2EB134C1FE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Přímá spojnice 201">
                <a:extLst>
                  <a:ext uri="{FF2B5EF4-FFF2-40B4-BE49-F238E27FC236}">
                    <a16:creationId xmlns:a16="http://schemas.microsoft.com/office/drawing/2014/main" id="{6F4CC20F-EBF6-4AFE-9A4F-68ACC7513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Přímá spojnice 202">
                <a:extLst>
                  <a:ext uri="{FF2B5EF4-FFF2-40B4-BE49-F238E27FC236}">
                    <a16:creationId xmlns:a16="http://schemas.microsoft.com/office/drawing/2014/main" id="{FA745DE2-9816-4D5B-BB41-BE1874612F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Přímá spojnice 203">
                <a:extLst>
                  <a:ext uri="{FF2B5EF4-FFF2-40B4-BE49-F238E27FC236}">
                    <a16:creationId xmlns:a16="http://schemas.microsoft.com/office/drawing/2014/main" id="{D5B5D721-5554-457C-BE2F-BCA2505CAD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Přímá spojnice 204">
                <a:extLst>
                  <a:ext uri="{FF2B5EF4-FFF2-40B4-BE49-F238E27FC236}">
                    <a16:creationId xmlns:a16="http://schemas.microsoft.com/office/drawing/2014/main" id="{BAFF390C-48FB-4FA5-998E-6DDDF9D2B4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Přímá spojnice 205">
                <a:extLst>
                  <a:ext uri="{FF2B5EF4-FFF2-40B4-BE49-F238E27FC236}">
                    <a16:creationId xmlns:a16="http://schemas.microsoft.com/office/drawing/2014/main" id="{F4B2E647-1CF4-4AF8-9AF5-8EAB6D6E88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Přímá spojnice 206">
                <a:extLst>
                  <a:ext uri="{FF2B5EF4-FFF2-40B4-BE49-F238E27FC236}">
                    <a16:creationId xmlns:a16="http://schemas.microsoft.com/office/drawing/2014/main" id="{46DA8C50-AA32-47D8-8DCB-DE9624E60E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Přímá spojnice 207">
                <a:extLst>
                  <a:ext uri="{FF2B5EF4-FFF2-40B4-BE49-F238E27FC236}">
                    <a16:creationId xmlns:a16="http://schemas.microsoft.com/office/drawing/2014/main" id="{51ED6412-8EBC-4680-B7D2-65A4F73BB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Přímá spojnice 208">
                <a:extLst>
                  <a:ext uri="{FF2B5EF4-FFF2-40B4-BE49-F238E27FC236}">
                    <a16:creationId xmlns:a16="http://schemas.microsoft.com/office/drawing/2014/main" id="{2983F033-A214-4959-956E-4B50B7AC6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Přímá spojnice 209">
                <a:extLst>
                  <a:ext uri="{FF2B5EF4-FFF2-40B4-BE49-F238E27FC236}">
                    <a16:creationId xmlns:a16="http://schemas.microsoft.com/office/drawing/2014/main" id="{A77F30C3-5A8C-4BEB-95C1-A7B9C0961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Přímá spojnice 210">
                <a:extLst>
                  <a:ext uri="{FF2B5EF4-FFF2-40B4-BE49-F238E27FC236}">
                    <a16:creationId xmlns:a16="http://schemas.microsoft.com/office/drawing/2014/main" id="{99A432F5-9A86-437C-8108-7945FA72E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Přímá spojnice 211">
                <a:extLst>
                  <a:ext uri="{FF2B5EF4-FFF2-40B4-BE49-F238E27FC236}">
                    <a16:creationId xmlns:a16="http://schemas.microsoft.com/office/drawing/2014/main" id="{4F8B1465-BA18-4D1C-ADED-D4BAA7638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Přímá spojnice 212">
                <a:extLst>
                  <a:ext uri="{FF2B5EF4-FFF2-40B4-BE49-F238E27FC236}">
                    <a16:creationId xmlns:a16="http://schemas.microsoft.com/office/drawing/2014/main" id="{45DD7842-E27E-4461-B9C8-63AD2F0C44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Přímá spojnice 213">
                <a:extLst>
                  <a:ext uri="{FF2B5EF4-FFF2-40B4-BE49-F238E27FC236}">
                    <a16:creationId xmlns:a16="http://schemas.microsoft.com/office/drawing/2014/main" id="{3C45934F-49A5-4EDB-A9A3-5540D74AB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Přímá spojnice 214">
                <a:extLst>
                  <a:ext uri="{FF2B5EF4-FFF2-40B4-BE49-F238E27FC236}">
                    <a16:creationId xmlns:a16="http://schemas.microsoft.com/office/drawing/2014/main" id="{EEF9B0E3-0DC0-4D03-A02B-8F62D905F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Přímá spojnice 215">
                <a:extLst>
                  <a:ext uri="{FF2B5EF4-FFF2-40B4-BE49-F238E27FC236}">
                    <a16:creationId xmlns:a16="http://schemas.microsoft.com/office/drawing/2014/main" id="{2B1998C4-BF81-4332-A399-AD43467F6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Přímá spojnice 216">
                <a:extLst>
                  <a:ext uri="{FF2B5EF4-FFF2-40B4-BE49-F238E27FC236}">
                    <a16:creationId xmlns:a16="http://schemas.microsoft.com/office/drawing/2014/main" id="{44CFAF52-7684-46F2-8DFD-70A7F36DB0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Přímá spojnice 217">
                <a:extLst>
                  <a:ext uri="{FF2B5EF4-FFF2-40B4-BE49-F238E27FC236}">
                    <a16:creationId xmlns:a16="http://schemas.microsoft.com/office/drawing/2014/main" id="{93EFB5D1-BDF7-40B6-BBEA-D489CE79F1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Přímá spojnice 218">
                <a:extLst>
                  <a:ext uri="{FF2B5EF4-FFF2-40B4-BE49-F238E27FC236}">
                    <a16:creationId xmlns:a16="http://schemas.microsoft.com/office/drawing/2014/main" id="{B5A98777-A259-461F-A9B2-21DFC45C17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Přímá spojnice 219">
                <a:extLst>
                  <a:ext uri="{FF2B5EF4-FFF2-40B4-BE49-F238E27FC236}">
                    <a16:creationId xmlns:a16="http://schemas.microsoft.com/office/drawing/2014/main" id="{0F795195-D966-482A-8D47-6265C00F6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Přímá spojnice 220">
                <a:extLst>
                  <a:ext uri="{FF2B5EF4-FFF2-40B4-BE49-F238E27FC236}">
                    <a16:creationId xmlns:a16="http://schemas.microsoft.com/office/drawing/2014/main" id="{6E881E12-FFE1-441E-B36B-804289472B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Přímá spojnice 221">
                <a:extLst>
                  <a:ext uri="{FF2B5EF4-FFF2-40B4-BE49-F238E27FC236}">
                    <a16:creationId xmlns:a16="http://schemas.microsoft.com/office/drawing/2014/main" id="{61DBEB97-C3B3-4646-9760-227E20B155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Přímá spojnice 222">
                <a:extLst>
                  <a:ext uri="{FF2B5EF4-FFF2-40B4-BE49-F238E27FC236}">
                    <a16:creationId xmlns:a16="http://schemas.microsoft.com/office/drawing/2014/main" id="{0BA17FBA-A611-4CA2-9CDC-E073B889C4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Přímá spojnice 223">
                <a:extLst>
                  <a:ext uri="{FF2B5EF4-FFF2-40B4-BE49-F238E27FC236}">
                    <a16:creationId xmlns:a16="http://schemas.microsoft.com/office/drawing/2014/main" id="{1B66F6D2-50DA-4E7A-8583-E9159CD96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Přímá spojnice 224">
                <a:extLst>
                  <a:ext uri="{FF2B5EF4-FFF2-40B4-BE49-F238E27FC236}">
                    <a16:creationId xmlns:a16="http://schemas.microsoft.com/office/drawing/2014/main" id="{DD181CC7-8652-404A-B5C7-58004FD15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Přímá spojnice 225">
                <a:extLst>
                  <a:ext uri="{FF2B5EF4-FFF2-40B4-BE49-F238E27FC236}">
                    <a16:creationId xmlns:a16="http://schemas.microsoft.com/office/drawing/2014/main" id="{75706D69-47CD-47E3-83C9-EDB4EAF58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Přímá spojnice 226">
                <a:extLst>
                  <a:ext uri="{FF2B5EF4-FFF2-40B4-BE49-F238E27FC236}">
                    <a16:creationId xmlns:a16="http://schemas.microsoft.com/office/drawing/2014/main" id="{2ADC21AA-CD21-436C-A9D7-DC4167E50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Přímá spojnice 227">
                <a:extLst>
                  <a:ext uri="{FF2B5EF4-FFF2-40B4-BE49-F238E27FC236}">
                    <a16:creationId xmlns:a16="http://schemas.microsoft.com/office/drawing/2014/main" id="{4702CCCC-772F-4AF1-8201-73C2537110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Přímá spojnice 228">
                <a:extLst>
                  <a:ext uri="{FF2B5EF4-FFF2-40B4-BE49-F238E27FC236}">
                    <a16:creationId xmlns:a16="http://schemas.microsoft.com/office/drawing/2014/main" id="{62AAD2B7-288B-42CF-804B-E33B84D747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Přímá spojnice 229">
                <a:extLst>
                  <a:ext uri="{FF2B5EF4-FFF2-40B4-BE49-F238E27FC236}">
                    <a16:creationId xmlns:a16="http://schemas.microsoft.com/office/drawing/2014/main" id="{D51CCD7B-95EB-4EE4-BAED-4308C80BF3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Přímá spojnice 230">
                <a:extLst>
                  <a:ext uri="{FF2B5EF4-FFF2-40B4-BE49-F238E27FC236}">
                    <a16:creationId xmlns:a16="http://schemas.microsoft.com/office/drawing/2014/main" id="{F92C4B5C-D0FB-4C0A-B5FA-2C7DDF7625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Přímá spojnice 231">
                <a:extLst>
                  <a:ext uri="{FF2B5EF4-FFF2-40B4-BE49-F238E27FC236}">
                    <a16:creationId xmlns:a16="http://schemas.microsoft.com/office/drawing/2014/main" id="{64D2931E-A280-496D-99C1-5C2A820CB4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Přímá spojnice 232">
                <a:extLst>
                  <a:ext uri="{FF2B5EF4-FFF2-40B4-BE49-F238E27FC236}">
                    <a16:creationId xmlns:a16="http://schemas.microsoft.com/office/drawing/2014/main" id="{ED33CBE3-55B1-43CF-96B9-2E994EBCEA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Přímá spojnice 233">
                <a:extLst>
                  <a:ext uri="{FF2B5EF4-FFF2-40B4-BE49-F238E27FC236}">
                    <a16:creationId xmlns:a16="http://schemas.microsoft.com/office/drawing/2014/main" id="{16C6D563-A48C-4E6B-AE46-2CCE38A66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Přímá spojnice 234">
                <a:extLst>
                  <a:ext uri="{FF2B5EF4-FFF2-40B4-BE49-F238E27FC236}">
                    <a16:creationId xmlns:a16="http://schemas.microsoft.com/office/drawing/2014/main" id="{AD0ABECB-C92E-4F76-89A6-1334939CD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Přímá spojnice 235">
                <a:extLst>
                  <a:ext uri="{FF2B5EF4-FFF2-40B4-BE49-F238E27FC236}">
                    <a16:creationId xmlns:a16="http://schemas.microsoft.com/office/drawing/2014/main" id="{8C258514-FFA8-4DE3-9B25-D55705AC3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Přímá spojnice 236">
                <a:extLst>
                  <a:ext uri="{FF2B5EF4-FFF2-40B4-BE49-F238E27FC236}">
                    <a16:creationId xmlns:a16="http://schemas.microsoft.com/office/drawing/2014/main" id="{C2B9E312-EEBF-4783-B25E-D7DD0D6E7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Přímá spojnice 237">
                <a:extLst>
                  <a:ext uri="{FF2B5EF4-FFF2-40B4-BE49-F238E27FC236}">
                    <a16:creationId xmlns:a16="http://schemas.microsoft.com/office/drawing/2014/main" id="{7CB21139-A4D5-4D0F-9AD0-868FFC4240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Přímá spojnice 238">
                <a:extLst>
                  <a:ext uri="{FF2B5EF4-FFF2-40B4-BE49-F238E27FC236}">
                    <a16:creationId xmlns:a16="http://schemas.microsoft.com/office/drawing/2014/main" id="{E72FF9AC-BC86-42FD-8DF7-72429C958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Přímá spojnice 239">
                <a:extLst>
                  <a:ext uri="{FF2B5EF4-FFF2-40B4-BE49-F238E27FC236}">
                    <a16:creationId xmlns:a16="http://schemas.microsoft.com/office/drawing/2014/main" id="{23D09EAB-27F8-4FAC-91C2-4942ABA74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Přímá spojnice 240">
                <a:extLst>
                  <a:ext uri="{FF2B5EF4-FFF2-40B4-BE49-F238E27FC236}">
                    <a16:creationId xmlns:a16="http://schemas.microsoft.com/office/drawing/2014/main" id="{10D82CB2-C309-4CCD-9FB1-EF8F4407EC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Přímá spojnice 241">
                <a:extLst>
                  <a:ext uri="{FF2B5EF4-FFF2-40B4-BE49-F238E27FC236}">
                    <a16:creationId xmlns:a16="http://schemas.microsoft.com/office/drawing/2014/main" id="{3625D6FE-BC58-4E33-B4E9-282D5CB75E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Přímá spojnice 242">
                <a:extLst>
                  <a:ext uri="{FF2B5EF4-FFF2-40B4-BE49-F238E27FC236}">
                    <a16:creationId xmlns:a16="http://schemas.microsoft.com/office/drawing/2014/main" id="{2158CF66-DCD3-4627-9675-61B42A303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Přímá spojnice 243">
                <a:extLst>
                  <a:ext uri="{FF2B5EF4-FFF2-40B4-BE49-F238E27FC236}">
                    <a16:creationId xmlns:a16="http://schemas.microsoft.com/office/drawing/2014/main" id="{44ED85B9-D0C1-4222-B4BC-E81876EC38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Přímá spojnice 244">
                <a:extLst>
                  <a:ext uri="{FF2B5EF4-FFF2-40B4-BE49-F238E27FC236}">
                    <a16:creationId xmlns:a16="http://schemas.microsoft.com/office/drawing/2014/main" id="{1299F075-06C0-46B8-A3F7-1D7E8D6001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Přímá spojnice 245">
                <a:extLst>
                  <a:ext uri="{FF2B5EF4-FFF2-40B4-BE49-F238E27FC236}">
                    <a16:creationId xmlns:a16="http://schemas.microsoft.com/office/drawing/2014/main" id="{AEA87578-2C04-4651-A5BF-81D06050C9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Přímá spojnice 246">
                <a:extLst>
                  <a:ext uri="{FF2B5EF4-FFF2-40B4-BE49-F238E27FC236}">
                    <a16:creationId xmlns:a16="http://schemas.microsoft.com/office/drawing/2014/main" id="{12A8551E-D8EB-40F2-AD25-87484A17D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Přímá spojnice 247">
                <a:extLst>
                  <a:ext uri="{FF2B5EF4-FFF2-40B4-BE49-F238E27FC236}">
                    <a16:creationId xmlns:a16="http://schemas.microsoft.com/office/drawing/2014/main" id="{AC1E0E32-3B75-404A-9165-5733782508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Přímá spojnice 248">
                <a:extLst>
                  <a:ext uri="{FF2B5EF4-FFF2-40B4-BE49-F238E27FC236}">
                    <a16:creationId xmlns:a16="http://schemas.microsoft.com/office/drawing/2014/main" id="{4A410333-16BA-443A-B24F-418ED7753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Přímá spojnice 249">
                <a:extLst>
                  <a:ext uri="{FF2B5EF4-FFF2-40B4-BE49-F238E27FC236}">
                    <a16:creationId xmlns:a16="http://schemas.microsoft.com/office/drawing/2014/main" id="{271589D1-7914-4EA7-B6B4-C1E7EA5FE6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Přímá spojnice 250">
                <a:extLst>
                  <a:ext uri="{FF2B5EF4-FFF2-40B4-BE49-F238E27FC236}">
                    <a16:creationId xmlns:a16="http://schemas.microsoft.com/office/drawing/2014/main" id="{E62A5ACA-F5D5-41F3-9549-06DB799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Přímá spojnice 251">
                <a:extLst>
                  <a:ext uri="{FF2B5EF4-FFF2-40B4-BE49-F238E27FC236}">
                    <a16:creationId xmlns:a16="http://schemas.microsoft.com/office/drawing/2014/main" id="{EA254CA6-3565-4CD0-8BEB-C94A533C01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Přímá spojnice 252">
                <a:extLst>
                  <a:ext uri="{FF2B5EF4-FFF2-40B4-BE49-F238E27FC236}">
                    <a16:creationId xmlns:a16="http://schemas.microsoft.com/office/drawing/2014/main" id="{E62203F9-E5BE-44F8-8D43-31EEF85E92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Přímá spojnice 253">
                <a:extLst>
                  <a:ext uri="{FF2B5EF4-FFF2-40B4-BE49-F238E27FC236}">
                    <a16:creationId xmlns:a16="http://schemas.microsoft.com/office/drawing/2014/main" id="{FC43FC58-4722-4D22-88C1-652EB16585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Přímá spojnice 254">
                <a:extLst>
                  <a:ext uri="{FF2B5EF4-FFF2-40B4-BE49-F238E27FC236}">
                    <a16:creationId xmlns:a16="http://schemas.microsoft.com/office/drawing/2014/main" id="{D4C87F1C-06F8-43CD-8920-F525A5504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Přímá spojnice 255">
                <a:extLst>
                  <a:ext uri="{FF2B5EF4-FFF2-40B4-BE49-F238E27FC236}">
                    <a16:creationId xmlns:a16="http://schemas.microsoft.com/office/drawing/2014/main" id="{F75BF2BA-0DFF-4812-986E-9F2286A9F4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Přímá spojnice 256">
                <a:extLst>
                  <a:ext uri="{FF2B5EF4-FFF2-40B4-BE49-F238E27FC236}">
                    <a16:creationId xmlns:a16="http://schemas.microsoft.com/office/drawing/2014/main" id="{7B79CBCB-DE00-4F16-A2FC-E54EF816B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Přímá spojnice 257">
                <a:extLst>
                  <a:ext uri="{FF2B5EF4-FFF2-40B4-BE49-F238E27FC236}">
                    <a16:creationId xmlns:a16="http://schemas.microsoft.com/office/drawing/2014/main" id="{DEA1374B-AC49-4266-965E-1F9CD9E53B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Přímá spojnice 258">
                <a:extLst>
                  <a:ext uri="{FF2B5EF4-FFF2-40B4-BE49-F238E27FC236}">
                    <a16:creationId xmlns:a16="http://schemas.microsoft.com/office/drawing/2014/main" id="{325DE178-9F40-48D5-B0A9-4B0324742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Skupina 260">
            <a:extLst>
              <a:ext uri="{FF2B5EF4-FFF2-40B4-BE49-F238E27FC236}">
                <a16:creationId xmlns:a16="http://schemas.microsoft.com/office/drawing/2014/main" id="{29858C9E-401F-4216-8087-A25D1B588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2" name="Volný tvar 17">
              <a:extLst>
                <a:ext uri="{FF2B5EF4-FFF2-40B4-BE49-F238E27FC236}">
                  <a16:creationId xmlns:a16="http://schemas.microsoft.com/office/drawing/2014/main" id="{D963FBC5-E6AD-44F8-AF49-6F5B5BF9D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1"/>
            </a:p>
          </p:txBody>
        </p:sp>
        <p:grpSp>
          <p:nvGrpSpPr>
            <p:cNvPr id="263" name="Skupina 262">
              <a:extLst>
                <a:ext uri="{FF2B5EF4-FFF2-40B4-BE49-F238E27FC236}">
                  <a16:creationId xmlns:a16="http://schemas.microsoft.com/office/drawing/2014/main" id="{EF1F68DE-2C0A-4FBF-8033-8DFBB75AE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4" name="Přímá spojnice 263">
                <a:extLst>
                  <a:ext uri="{FF2B5EF4-FFF2-40B4-BE49-F238E27FC236}">
                    <a16:creationId xmlns:a16="http://schemas.microsoft.com/office/drawing/2014/main" id="{1C147FEA-3E5D-4830-B91C-78418FE20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Přímá spojnice 264">
                <a:extLst>
                  <a:ext uri="{FF2B5EF4-FFF2-40B4-BE49-F238E27FC236}">
                    <a16:creationId xmlns:a16="http://schemas.microsoft.com/office/drawing/2014/main" id="{C91F075D-8726-4FD6-BE73-EDCD76073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Přímá spojnice 265">
                <a:extLst>
                  <a:ext uri="{FF2B5EF4-FFF2-40B4-BE49-F238E27FC236}">
                    <a16:creationId xmlns:a16="http://schemas.microsoft.com/office/drawing/2014/main" id="{0BDE3685-352D-4E32-9662-2C6C92E20F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Přímá spojnice 266">
                <a:extLst>
                  <a:ext uri="{FF2B5EF4-FFF2-40B4-BE49-F238E27FC236}">
                    <a16:creationId xmlns:a16="http://schemas.microsoft.com/office/drawing/2014/main" id="{10A2922F-AA86-4B02-80C4-409D71A0A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Přímá spojnice 267">
                <a:extLst>
                  <a:ext uri="{FF2B5EF4-FFF2-40B4-BE49-F238E27FC236}">
                    <a16:creationId xmlns:a16="http://schemas.microsoft.com/office/drawing/2014/main" id="{A23C72B0-E133-40CF-A094-E239AD994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Přímá spojnice 268">
                <a:extLst>
                  <a:ext uri="{FF2B5EF4-FFF2-40B4-BE49-F238E27FC236}">
                    <a16:creationId xmlns:a16="http://schemas.microsoft.com/office/drawing/2014/main" id="{63F2DFC9-23E2-4429-911D-AA55B0340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Přímá spojnice 269">
                <a:extLst>
                  <a:ext uri="{FF2B5EF4-FFF2-40B4-BE49-F238E27FC236}">
                    <a16:creationId xmlns:a16="http://schemas.microsoft.com/office/drawing/2014/main" id="{E71590EC-7AA6-47B3-AFF5-6E9A1B8B1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Přímá spojnice 270">
                <a:extLst>
                  <a:ext uri="{FF2B5EF4-FFF2-40B4-BE49-F238E27FC236}">
                    <a16:creationId xmlns:a16="http://schemas.microsoft.com/office/drawing/2014/main" id="{23C6AC81-5D5E-4224-B222-B731E90F1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Přímá spojnice 271">
                <a:extLst>
                  <a:ext uri="{FF2B5EF4-FFF2-40B4-BE49-F238E27FC236}">
                    <a16:creationId xmlns:a16="http://schemas.microsoft.com/office/drawing/2014/main" id="{164FB43F-3082-49BF-A7C5-72A42773D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Přímá spojnice 272">
                <a:extLst>
                  <a:ext uri="{FF2B5EF4-FFF2-40B4-BE49-F238E27FC236}">
                    <a16:creationId xmlns:a16="http://schemas.microsoft.com/office/drawing/2014/main" id="{C9F3EE03-5655-4428-86AC-F579E8F33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Přímá spojnice 273">
                <a:extLst>
                  <a:ext uri="{FF2B5EF4-FFF2-40B4-BE49-F238E27FC236}">
                    <a16:creationId xmlns:a16="http://schemas.microsoft.com/office/drawing/2014/main" id="{EF7335E6-5FFD-4206-9AF0-1791A88C9A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Přímá spojnice 274">
                <a:extLst>
                  <a:ext uri="{FF2B5EF4-FFF2-40B4-BE49-F238E27FC236}">
                    <a16:creationId xmlns:a16="http://schemas.microsoft.com/office/drawing/2014/main" id="{CE837EB7-EE63-4B6B-9334-1B8055AD9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Přímá spojnice 275">
                <a:extLst>
                  <a:ext uri="{FF2B5EF4-FFF2-40B4-BE49-F238E27FC236}">
                    <a16:creationId xmlns:a16="http://schemas.microsoft.com/office/drawing/2014/main" id="{4EE8D5FB-B44C-43C8-A4F4-D78609073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Přímá spojnice 276">
                <a:extLst>
                  <a:ext uri="{FF2B5EF4-FFF2-40B4-BE49-F238E27FC236}">
                    <a16:creationId xmlns:a16="http://schemas.microsoft.com/office/drawing/2014/main" id="{8847AA0E-6A2D-41F5-A9B5-3A2F3B8752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Přímá spojnice 277">
                <a:extLst>
                  <a:ext uri="{FF2B5EF4-FFF2-40B4-BE49-F238E27FC236}">
                    <a16:creationId xmlns:a16="http://schemas.microsoft.com/office/drawing/2014/main" id="{9E4D651B-C768-4CBE-B971-A3CA38D803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Přímá spojnice 278">
                <a:extLst>
                  <a:ext uri="{FF2B5EF4-FFF2-40B4-BE49-F238E27FC236}">
                    <a16:creationId xmlns:a16="http://schemas.microsoft.com/office/drawing/2014/main" id="{913496D3-4182-4D80-9A16-89DBB7408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Přímá spojnice 279">
                <a:extLst>
                  <a:ext uri="{FF2B5EF4-FFF2-40B4-BE49-F238E27FC236}">
                    <a16:creationId xmlns:a16="http://schemas.microsoft.com/office/drawing/2014/main" id="{088D4C91-F0F7-4549-B54A-CC855FD3A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Přímá spojnice 280">
                <a:extLst>
                  <a:ext uri="{FF2B5EF4-FFF2-40B4-BE49-F238E27FC236}">
                    <a16:creationId xmlns:a16="http://schemas.microsoft.com/office/drawing/2014/main" id="{84885948-783E-4197-B942-2DDCD542E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Přímá spojnice 281">
                <a:extLst>
                  <a:ext uri="{FF2B5EF4-FFF2-40B4-BE49-F238E27FC236}">
                    <a16:creationId xmlns:a16="http://schemas.microsoft.com/office/drawing/2014/main" id="{2837E330-008B-45A6-98A5-CE7D6FBBE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Přímá spojnice 282">
                <a:extLst>
                  <a:ext uri="{FF2B5EF4-FFF2-40B4-BE49-F238E27FC236}">
                    <a16:creationId xmlns:a16="http://schemas.microsoft.com/office/drawing/2014/main" id="{DD807602-B947-4984-8017-D89F3B0AD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Přímá spojnice 283">
                <a:extLst>
                  <a:ext uri="{FF2B5EF4-FFF2-40B4-BE49-F238E27FC236}">
                    <a16:creationId xmlns:a16="http://schemas.microsoft.com/office/drawing/2014/main" id="{57AA37C4-9C24-41F1-98CA-BBD9BE159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Přímá spojnice 284">
                <a:extLst>
                  <a:ext uri="{FF2B5EF4-FFF2-40B4-BE49-F238E27FC236}">
                    <a16:creationId xmlns:a16="http://schemas.microsoft.com/office/drawing/2014/main" id="{692CF8CD-056F-4556-939F-1EFF0FECEC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Přímá spojnice 285">
                <a:extLst>
                  <a:ext uri="{FF2B5EF4-FFF2-40B4-BE49-F238E27FC236}">
                    <a16:creationId xmlns:a16="http://schemas.microsoft.com/office/drawing/2014/main" id="{A29F3FAC-18B2-4886-9A93-44B7AD01D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Přímá spojnice 286">
                <a:extLst>
                  <a:ext uri="{FF2B5EF4-FFF2-40B4-BE49-F238E27FC236}">
                    <a16:creationId xmlns:a16="http://schemas.microsoft.com/office/drawing/2014/main" id="{35B536E5-4149-49B5-8119-04FF4A5AC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Přímá spojnice 287">
                <a:extLst>
                  <a:ext uri="{FF2B5EF4-FFF2-40B4-BE49-F238E27FC236}">
                    <a16:creationId xmlns:a16="http://schemas.microsoft.com/office/drawing/2014/main" id="{4A2B8B6A-D5D3-4DAA-AB4B-A1C1086B40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Přímá spojnice 288">
                <a:extLst>
                  <a:ext uri="{FF2B5EF4-FFF2-40B4-BE49-F238E27FC236}">
                    <a16:creationId xmlns:a16="http://schemas.microsoft.com/office/drawing/2014/main" id="{F8E4C672-BE9E-4026-992B-B2FE6C1361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Přímá spojnice 289">
                <a:extLst>
                  <a:ext uri="{FF2B5EF4-FFF2-40B4-BE49-F238E27FC236}">
                    <a16:creationId xmlns:a16="http://schemas.microsoft.com/office/drawing/2014/main" id="{AC36DA4E-F1E7-4B68-ADA1-4F132BDCF2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Přímá spojnice 290">
                <a:extLst>
                  <a:ext uri="{FF2B5EF4-FFF2-40B4-BE49-F238E27FC236}">
                    <a16:creationId xmlns:a16="http://schemas.microsoft.com/office/drawing/2014/main" id="{EB5D2532-6A77-4DE1-8BB0-37AA33FD9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Přímá spojnice 291">
                <a:extLst>
                  <a:ext uri="{FF2B5EF4-FFF2-40B4-BE49-F238E27FC236}">
                    <a16:creationId xmlns:a16="http://schemas.microsoft.com/office/drawing/2014/main" id="{BF234A36-BE57-450D-BDA2-AD70152CF5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Přímá spojnice 292">
                <a:extLst>
                  <a:ext uri="{FF2B5EF4-FFF2-40B4-BE49-F238E27FC236}">
                    <a16:creationId xmlns:a16="http://schemas.microsoft.com/office/drawing/2014/main" id="{D461473E-1290-4BD0-B4DF-3C95DCE0F6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Přímá spojnice 293">
                <a:extLst>
                  <a:ext uri="{FF2B5EF4-FFF2-40B4-BE49-F238E27FC236}">
                    <a16:creationId xmlns:a16="http://schemas.microsoft.com/office/drawing/2014/main" id="{50325318-A62D-4427-B613-AF5E076E3D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Přímá spojnice 294">
                <a:extLst>
                  <a:ext uri="{FF2B5EF4-FFF2-40B4-BE49-F238E27FC236}">
                    <a16:creationId xmlns:a16="http://schemas.microsoft.com/office/drawing/2014/main" id="{3F928DB9-6B46-43EF-A7CF-C4B9830CA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Přímá spojnice 295">
                <a:extLst>
                  <a:ext uri="{FF2B5EF4-FFF2-40B4-BE49-F238E27FC236}">
                    <a16:creationId xmlns:a16="http://schemas.microsoft.com/office/drawing/2014/main" id="{BA011901-65F6-4D44-BD40-744878B6B2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Přímá spojnice 296">
                <a:extLst>
                  <a:ext uri="{FF2B5EF4-FFF2-40B4-BE49-F238E27FC236}">
                    <a16:creationId xmlns:a16="http://schemas.microsoft.com/office/drawing/2014/main" id="{E838496B-B788-4873-9E1C-9B4442984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Přímá spojnice 297">
                <a:extLst>
                  <a:ext uri="{FF2B5EF4-FFF2-40B4-BE49-F238E27FC236}">
                    <a16:creationId xmlns:a16="http://schemas.microsoft.com/office/drawing/2014/main" id="{A15262F7-23A5-4A6B-BD2C-44CF82ECD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Přímá spojnice 298">
                <a:extLst>
                  <a:ext uri="{FF2B5EF4-FFF2-40B4-BE49-F238E27FC236}">
                    <a16:creationId xmlns:a16="http://schemas.microsoft.com/office/drawing/2014/main" id="{B5857A42-75EB-4FF2-AF41-2D612A687D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Přímá spojnice 299">
                <a:extLst>
                  <a:ext uri="{FF2B5EF4-FFF2-40B4-BE49-F238E27FC236}">
                    <a16:creationId xmlns:a16="http://schemas.microsoft.com/office/drawing/2014/main" id="{3FC449E1-9573-406B-A201-3E897E668A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Přímá spojnice 300">
                <a:extLst>
                  <a:ext uri="{FF2B5EF4-FFF2-40B4-BE49-F238E27FC236}">
                    <a16:creationId xmlns:a16="http://schemas.microsoft.com/office/drawing/2014/main" id="{71001847-954F-46EC-97E7-E38732517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Přímá spojnice 301">
                <a:extLst>
                  <a:ext uri="{FF2B5EF4-FFF2-40B4-BE49-F238E27FC236}">
                    <a16:creationId xmlns:a16="http://schemas.microsoft.com/office/drawing/2014/main" id="{F3B040FD-D427-4F90-8CFC-D429522487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Přímá spojnice 302">
                <a:extLst>
                  <a:ext uri="{FF2B5EF4-FFF2-40B4-BE49-F238E27FC236}">
                    <a16:creationId xmlns:a16="http://schemas.microsoft.com/office/drawing/2014/main" id="{975C627A-78ED-4D2B-9F9E-26BE2C0A75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Přímá spojnice 303">
                <a:extLst>
                  <a:ext uri="{FF2B5EF4-FFF2-40B4-BE49-F238E27FC236}">
                    <a16:creationId xmlns:a16="http://schemas.microsoft.com/office/drawing/2014/main" id="{2523831A-B9F1-40EF-B113-873BEFA660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Přímá spojnice 304">
                <a:extLst>
                  <a:ext uri="{FF2B5EF4-FFF2-40B4-BE49-F238E27FC236}">
                    <a16:creationId xmlns:a16="http://schemas.microsoft.com/office/drawing/2014/main" id="{07483313-610C-403C-811D-EE70A78046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Přímá spojnice 305">
                <a:extLst>
                  <a:ext uri="{FF2B5EF4-FFF2-40B4-BE49-F238E27FC236}">
                    <a16:creationId xmlns:a16="http://schemas.microsoft.com/office/drawing/2014/main" id="{E1CE5A29-BB15-441C-B3CD-3D3EE2163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Přímá spojnice 306">
                <a:extLst>
                  <a:ext uri="{FF2B5EF4-FFF2-40B4-BE49-F238E27FC236}">
                    <a16:creationId xmlns:a16="http://schemas.microsoft.com/office/drawing/2014/main" id="{E476D005-3155-4DEF-88DE-068B497DED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Přímá spojnice 307">
                <a:extLst>
                  <a:ext uri="{FF2B5EF4-FFF2-40B4-BE49-F238E27FC236}">
                    <a16:creationId xmlns:a16="http://schemas.microsoft.com/office/drawing/2014/main" id="{2628975E-6165-407B-8A45-7F23746BC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Přímá spojnice 308">
                <a:extLst>
                  <a:ext uri="{FF2B5EF4-FFF2-40B4-BE49-F238E27FC236}">
                    <a16:creationId xmlns:a16="http://schemas.microsoft.com/office/drawing/2014/main" id="{6A69F000-3171-47D5-8EFE-4F201716C0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Přímá spojnice 309">
                <a:extLst>
                  <a:ext uri="{FF2B5EF4-FFF2-40B4-BE49-F238E27FC236}">
                    <a16:creationId xmlns:a16="http://schemas.microsoft.com/office/drawing/2014/main" id="{60092325-1C07-4FBC-9C9C-42244C9B9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Přímá spojnice 310">
                <a:extLst>
                  <a:ext uri="{FF2B5EF4-FFF2-40B4-BE49-F238E27FC236}">
                    <a16:creationId xmlns:a16="http://schemas.microsoft.com/office/drawing/2014/main" id="{2A33CB00-75FF-4DFF-9D6A-CEF5EA2E2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Přímá spojnice 311">
                <a:extLst>
                  <a:ext uri="{FF2B5EF4-FFF2-40B4-BE49-F238E27FC236}">
                    <a16:creationId xmlns:a16="http://schemas.microsoft.com/office/drawing/2014/main" id="{139B85FF-580E-435C-8523-23A0352695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Přímá spojnice 312">
                <a:extLst>
                  <a:ext uri="{FF2B5EF4-FFF2-40B4-BE49-F238E27FC236}">
                    <a16:creationId xmlns:a16="http://schemas.microsoft.com/office/drawing/2014/main" id="{C53E7419-AF0F-4B69-88BF-853EDC328C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Přímá spojnice 313">
                <a:extLst>
                  <a:ext uri="{FF2B5EF4-FFF2-40B4-BE49-F238E27FC236}">
                    <a16:creationId xmlns:a16="http://schemas.microsoft.com/office/drawing/2014/main" id="{052C8AEF-9C9D-4737-BA0F-DBB3BF0C04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Přímá spojnice 314">
                <a:extLst>
                  <a:ext uri="{FF2B5EF4-FFF2-40B4-BE49-F238E27FC236}">
                    <a16:creationId xmlns:a16="http://schemas.microsoft.com/office/drawing/2014/main" id="{6ADDDBC2-F0DB-4038-98D0-B38749D8C0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Přímá spojnice 315">
                <a:extLst>
                  <a:ext uri="{FF2B5EF4-FFF2-40B4-BE49-F238E27FC236}">
                    <a16:creationId xmlns:a16="http://schemas.microsoft.com/office/drawing/2014/main" id="{E5F14C72-98E5-4A6C-BA03-5E105AA4D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Přímá spojnice 316">
                <a:extLst>
                  <a:ext uri="{FF2B5EF4-FFF2-40B4-BE49-F238E27FC236}">
                    <a16:creationId xmlns:a16="http://schemas.microsoft.com/office/drawing/2014/main" id="{9ACEF013-464E-44D2-9B83-863E69077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Přímá spojnice 317">
                <a:extLst>
                  <a:ext uri="{FF2B5EF4-FFF2-40B4-BE49-F238E27FC236}">
                    <a16:creationId xmlns:a16="http://schemas.microsoft.com/office/drawing/2014/main" id="{3141F09F-05CE-4CE9-9F5A-861FBC31A8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Přímá spojnice 318">
                <a:extLst>
                  <a:ext uri="{FF2B5EF4-FFF2-40B4-BE49-F238E27FC236}">
                    <a16:creationId xmlns:a16="http://schemas.microsoft.com/office/drawing/2014/main" id="{7ED70A3C-4B21-4941-9F11-00A51A748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Přímá spojnice 319">
                <a:extLst>
                  <a:ext uri="{FF2B5EF4-FFF2-40B4-BE49-F238E27FC236}">
                    <a16:creationId xmlns:a16="http://schemas.microsoft.com/office/drawing/2014/main" id="{11927814-33EF-4FBA-95F7-4138C1C7C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Přímá spojnice 320">
                <a:extLst>
                  <a:ext uri="{FF2B5EF4-FFF2-40B4-BE49-F238E27FC236}">
                    <a16:creationId xmlns:a16="http://schemas.microsoft.com/office/drawing/2014/main" id="{F4D2B900-3BAC-4EE3-AB6E-9F3212F4DC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Přímá spojnice 321">
                <a:extLst>
                  <a:ext uri="{FF2B5EF4-FFF2-40B4-BE49-F238E27FC236}">
                    <a16:creationId xmlns:a16="http://schemas.microsoft.com/office/drawing/2014/main" id="{FB00017B-AD65-4759-8A6A-B03C70E07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Přímá spojnice 322">
                <a:extLst>
                  <a:ext uri="{FF2B5EF4-FFF2-40B4-BE49-F238E27FC236}">
                    <a16:creationId xmlns:a16="http://schemas.microsoft.com/office/drawing/2014/main" id="{22C4A8E2-640F-4D30-99EC-A2D2B0FD6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Přímá spojnice 323">
                <a:extLst>
                  <a:ext uri="{FF2B5EF4-FFF2-40B4-BE49-F238E27FC236}">
                    <a16:creationId xmlns:a16="http://schemas.microsoft.com/office/drawing/2014/main" id="{9492085E-DF05-4380-B8C2-93832478C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Přímá spojnice 324">
                <a:extLst>
                  <a:ext uri="{FF2B5EF4-FFF2-40B4-BE49-F238E27FC236}">
                    <a16:creationId xmlns:a16="http://schemas.microsoft.com/office/drawing/2014/main" id="{49750F82-33DB-42EE-B31F-CC5DE7EBA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Přímá spojnice 325">
                <a:extLst>
                  <a:ext uri="{FF2B5EF4-FFF2-40B4-BE49-F238E27FC236}">
                    <a16:creationId xmlns:a16="http://schemas.microsoft.com/office/drawing/2014/main" id="{60B9848F-8B4C-4440-9BF6-98A4F3F72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Přímá spojnice 326">
                <a:extLst>
                  <a:ext uri="{FF2B5EF4-FFF2-40B4-BE49-F238E27FC236}">
                    <a16:creationId xmlns:a16="http://schemas.microsoft.com/office/drawing/2014/main" id="{E7AA0900-78F5-4163-807F-3DEE6DCBB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Přímá spojnice 327">
                <a:extLst>
                  <a:ext uri="{FF2B5EF4-FFF2-40B4-BE49-F238E27FC236}">
                    <a16:creationId xmlns:a16="http://schemas.microsoft.com/office/drawing/2014/main" id="{0F627689-9632-474B-B3A8-EC1A82A36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Přímá spojnice 328">
                <a:extLst>
                  <a:ext uri="{FF2B5EF4-FFF2-40B4-BE49-F238E27FC236}">
                    <a16:creationId xmlns:a16="http://schemas.microsoft.com/office/drawing/2014/main" id="{71C6CB03-F81D-48A2-BF05-98D4EF2CC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Přímá spojnice 329">
                <a:extLst>
                  <a:ext uri="{FF2B5EF4-FFF2-40B4-BE49-F238E27FC236}">
                    <a16:creationId xmlns:a16="http://schemas.microsoft.com/office/drawing/2014/main" id="{12FB4D2F-4789-48A1-A4AA-F318ED2BA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Přímá spojnice 330">
                <a:extLst>
                  <a:ext uri="{FF2B5EF4-FFF2-40B4-BE49-F238E27FC236}">
                    <a16:creationId xmlns:a16="http://schemas.microsoft.com/office/drawing/2014/main" id="{64B8907A-2A80-490C-AACF-678CA6DE19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Přímá spojnice 331">
                <a:extLst>
                  <a:ext uri="{FF2B5EF4-FFF2-40B4-BE49-F238E27FC236}">
                    <a16:creationId xmlns:a16="http://schemas.microsoft.com/office/drawing/2014/main" id="{A175CCF3-4796-4C76-A92E-B495335FB4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Přímá spojnice 332">
                <a:extLst>
                  <a:ext uri="{FF2B5EF4-FFF2-40B4-BE49-F238E27FC236}">
                    <a16:creationId xmlns:a16="http://schemas.microsoft.com/office/drawing/2014/main" id="{8CFC6D15-64F3-449C-8C0B-3FCB2976D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Přímá spojnice 333">
                <a:extLst>
                  <a:ext uri="{FF2B5EF4-FFF2-40B4-BE49-F238E27FC236}">
                    <a16:creationId xmlns:a16="http://schemas.microsoft.com/office/drawing/2014/main" id="{008AA4A6-DD28-4235-AAE3-CC28DF8343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Přímá spojnice 334">
                <a:extLst>
                  <a:ext uri="{FF2B5EF4-FFF2-40B4-BE49-F238E27FC236}">
                    <a16:creationId xmlns:a16="http://schemas.microsoft.com/office/drawing/2014/main" id="{3D393E8B-AAB8-4606-A4FA-815EDABDD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Přímá spojnice 335">
                <a:extLst>
                  <a:ext uri="{FF2B5EF4-FFF2-40B4-BE49-F238E27FC236}">
                    <a16:creationId xmlns:a16="http://schemas.microsoft.com/office/drawing/2014/main" id="{8BA7B770-7EB6-4AC1-B028-9C45DEE44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Přímá spojnice 336">
                <a:extLst>
                  <a:ext uri="{FF2B5EF4-FFF2-40B4-BE49-F238E27FC236}">
                    <a16:creationId xmlns:a16="http://schemas.microsoft.com/office/drawing/2014/main" id="{D87B822C-3951-4E65-A45D-7160FAC3FD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Přímá spojnice 337">
                <a:extLst>
                  <a:ext uri="{FF2B5EF4-FFF2-40B4-BE49-F238E27FC236}">
                    <a16:creationId xmlns:a16="http://schemas.microsoft.com/office/drawing/2014/main" id="{54B9CDF0-DC54-4868-B60A-6840FDE6A2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Přímá spojnice 338">
                <a:extLst>
                  <a:ext uri="{FF2B5EF4-FFF2-40B4-BE49-F238E27FC236}">
                    <a16:creationId xmlns:a16="http://schemas.microsoft.com/office/drawing/2014/main" id="{3706BEC8-029B-4E0F-A55F-A552E1DE26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Přímá spojnice 339">
                <a:extLst>
                  <a:ext uri="{FF2B5EF4-FFF2-40B4-BE49-F238E27FC236}">
                    <a16:creationId xmlns:a16="http://schemas.microsoft.com/office/drawing/2014/main" id="{25EBA5EB-4807-4E96-BA08-B6B74AE04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Přímá spojnice 340">
                <a:extLst>
                  <a:ext uri="{FF2B5EF4-FFF2-40B4-BE49-F238E27FC236}">
                    <a16:creationId xmlns:a16="http://schemas.microsoft.com/office/drawing/2014/main" id="{5548885E-CABE-42B5-B06A-1E6B9B198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Obrázek 6" descr="abstraktní obrázek z jemných teček">
            <a:extLst>
              <a:ext uri="{FF2B5EF4-FFF2-40B4-BE49-F238E27FC236}">
                <a16:creationId xmlns:a16="http://schemas.microsoft.com/office/drawing/2014/main" id="{FE6C54C5-D2F4-48F8-B65E-7506F07BCC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68" r="4773" b="-1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3A136A8-D98E-42EB-BCD7-46B2F0BDD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741" y="2344152"/>
            <a:ext cx="8276725" cy="3649133"/>
          </a:xfrm>
        </p:spPr>
        <p:txBody>
          <a:bodyPr/>
          <a:lstStyle/>
          <a:p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focused</a:t>
            </a:r>
            <a:r>
              <a:rPr lang="cs-CZ" dirty="0"/>
              <a:t> on Windows </a:t>
            </a:r>
            <a:r>
              <a:rPr lang="cs-CZ" dirty="0" err="1"/>
              <a:t>machines</a:t>
            </a:r>
            <a:endParaRPr lang="cs-CZ" dirty="0"/>
          </a:p>
          <a:p>
            <a:r>
              <a:rPr lang="cs-CZ" dirty="0" err="1"/>
              <a:t>Techniques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fundamentally</a:t>
            </a:r>
            <a:r>
              <a:rPr lang="cs-CZ" dirty="0"/>
              <a:t> </a:t>
            </a:r>
            <a:r>
              <a:rPr lang="cs-CZ" dirty="0" err="1"/>
              <a:t>similar</a:t>
            </a:r>
            <a:r>
              <a:rPr lang="cs-CZ" dirty="0"/>
              <a:t> in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operational</a:t>
            </a:r>
            <a:r>
              <a:rPr lang="cs-CZ" dirty="0"/>
              <a:t> </a:t>
            </a:r>
            <a:r>
              <a:rPr lang="cs-CZ" dirty="0" err="1"/>
              <a:t>systems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scenarios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selected</a:t>
            </a:r>
            <a:r>
              <a:rPr lang="cs-CZ" dirty="0"/>
              <a:t> to </a:t>
            </a:r>
            <a:r>
              <a:rPr lang="cs-CZ" dirty="0" err="1"/>
              <a:t>include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and </a:t>
            </a:r>
            <a:r>
              <a:rPr lang="cs-CZ" dirty="0" err="1"/>
              <a:t>frequently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 </a:t>
            </a:r>
            <a:r>
              <a:rPr lang="cs-CZ" dirty="0" err="1"/>
              <a:t>attacks</a:t>
            </a:r>
            <a:r>
              <a:rPr lang="cs-CZ" dirty="0"/>
              <a:t> on Windows </a:t>
            </a:r>
            <a:r>
              <a:rPr lang="cs-CZ" dirty="0" err="1"/>
              <a:t>servers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malware </a:t>
            </a:r>
            <a:r>
              <a:rPr lang="cs-CZ" dirty="0" err="1"/>
              <a:t>behaviour</a:t>
            </a:r>
            <a:r>
              <a:rPr lang="cs-CZ" dirty="0"/>
              <a:t>, data </a:t>
            </a:r>
            <a:r>
              <a:rPr lang="cs-CZ" dirty="0" err="1"/>
              <a:t>collection</a:t>
            </a:r>
            <a:r>
              <a:rPr lang="cs-CZ" dirty="0"/>
              <a:t> and </a:t>
            </a:r>
            <a:r>
              <a:rPr lang="cs-CZ" dirty="0" err="1"/>
              <a:t>analysis</a:t>
            </a:r>
            <a:r>
              <a:rPr lang="cs-CZ" dirty="0"/>
              <a:t> in </a:t>
            </a:r>
            <a:r>
              <a:rPr lang="cs-CZ" dirty="0" err="1"/>
              <a:t>real-time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DD562-1DBE-90D5-E254-21717F68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THE MALWARE source </a:t>
            </a:r>
            <a:r>
              <a:rPr lang="cs-CZ" dirty="0" err="1"/>
              <a:t>code</a:t>
            </a:r>
            <a:r>
              <a:rPr lang="cs-CZ" dirty="0"/>
              <a:t>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89DF18-E71B-FDEF-D96A-7F5B68C67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/>
              <a:t>Obfucation</a:t>
            </a:r>
            <a:r>
              <a:rPr lang="cs-CZ" sz="2400" dirty="0"/>
              <a:t> </a:t>
            </a:r>
            <a:r>
              <a:rPr lang="cs-CZ" sz="2400" dirty="0" err="1"/>
              <a:t>used</a:t>
            </a:r>
            <a:r>
              <a:rPr lang="cs-CZ" sz="2400" dirty="0"/>
              <a:t> in </a:t>
            </a:r>
            <a:r>
              <a:rPr lang="cs-CZ" sz="2400" dirty="0" err="1"/>
              <a:t>phishing</a:t>
            </a:r>
            <a:r>
              <a:rPr lang="cs-CZ" sz="2400" dirty="0"/>
              <a:t> by </a:t>
            </a:r>
            <a:r>
              <a:rPr lang="cs-CZ" sz="2400" b="0" i="0" u="none" strike="noStrike" cap="all" dirty="0">
                <a:solidFill>
                  <a:srgbClr val="81B6DE"/>
                </a:solidFill>
                <a:effectLst/>
                <a:latin typeface="segoe ui" panose="020B0502040204020203" pitchFamily="34" charset="0"/>
                <a:hlinkClick r:id="rId2"/>
              </a:rPr>
              <a:t>CODESYNCED</a:t>
            </a:r>
            <a:endParaRPr lang="cs-CZ" sz="2400" dirty="0"/>
          </a:p>
          <a:p>
            <a:pPr lvl="1"/>
            <a:r>
              <a:rPr lang="cs-CZ" sz="2000" dirty="0">
                <a:hlinkClick r:id="rId3"/>
              </a:rPr>
              <a:t>https://pastebin.com/bD6xEP9a</a:t>
            </a:r>
            <a:endParaRPr lang="cs-CZ" sz="2000" dirty="0"/>
          </a:p>
          <a:p>
            <a:r>
              <a:rPr lang="cs-CZ" sz="2400" dirty="0" err="1"/>
              <a:t>Keylogger</a:t>
            </a:r>
            <a:r>
              <a:rPr lang="cs-CZ" sz="2400" dirty="0"/>
              <a:t> by </a:t>
            </a:r>
            <a:r>
              <a:rPr lang="cs-CZ" sz="2400" b="0" i="0" u="sng" dirty="0">
                <a:solidFill>
                  <a:srgbClr val="C9D1D9"/>
                </a:solidFill>
                <a:effectLst/>
                <a:latin typeface="-apple-system"/>
                <a:hlinkClick r:id="rId4"/>
              </a:rPr>
              <a:t>joshmadakor1</a:t>
            </a:r>
            <a:endParaRPr lang="cs-CZ" sz="2400" dirty="0"/>
          </a:p>
          <a:p>
            <a:pPr lvl="1"/>
            <a:r>
              <a:rPr lang="cs-CZ" sz="2000" dirty="0">
                <a:hlinkClick r:id="rId5"/>
              </a:rPr>
              <a:t>https://github.com/joshmadakor1/Key-Logger-With-Email</a:t>
            </a:r>
            <a:endParaRPr lang="cs-CZ" sz="2000" dirty="0"/>
          </a:p>
          <a:p>
            <a:r>
              <a:rPr lang="cs-CZ" sz="2400" dirty="0"/>
              <a:t>Ransomware by </a:t>
            </a:r>
            <a:r>
              <a:rPr lang="cs-CZ" sz="2400" b="0" i="0" u="none" strike="noStrike" dirty="0">
                <a:effectLst/>
                <a:latin typeface="-apple-system"/>
                <a:hlinkClick r:id="rId6"/>
              </a:rPr>
              <a:t>sithis993</a:t>
            </a:r>
            <a:endParaRPr lang="cs-CZ" sz="2400" dirty="0"/>
          </a:p>
          <a:p>
            <a:pPr lvl="1"/>
            <a:r>
              <a:rPr lang="cs-CZ" sz="2000" dirty="0">
                <a:hlinkClick r:id="rId7"/>
              </a:rPr>
              <a:t>https://github.com/sithis993/Crypter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88683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DD562-1DBE-90D5-E254-21717F68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WINDOWS SERVER BASICS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89DF18-E71B-FDEF-D96A-7F5B68C67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CONTROL</a:t>
            </a:r>
            <a:endParaRPr lang="cs-CZ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cs-CZ" sz="2800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PROCESS EXPLORER</a:t>
            </a:r>
            <a:endParaRPr lang="cs-CZ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cs-CZ" sz="2800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HANDLES AND OBJECTS</a:t>
            </a:r>
            <a:endParaRPr lang="cs-CZ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cs-CZ" sz="2800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KERNELS AND CRASH DUMPS</a:t>
            </a:r>
            <a:endParaRPr lang="cs-CZ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cs-CZ" sz="2800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WINDOWS SERVER TROUBLESHOOTING</a:t>
            </a:r>
            <a:endParaRPr lang="cs-CZ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18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DD562-1DBE-90D5-E254-21717F68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INTERESTING LINKS AND SOURCES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89DF18-E71B-FDEF-D96A-7F5B68C67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Ransomware </a:t>
            </a:r>
            <a:r>
              <a:rPr lang="cs-CZ" sz="2400" dirty="0" err="1">
                <a:solidFill>
                  <a:schemeClr val="accent2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Decryptor</a:t>
            </a:r>
            <a:endParaRPr lang="cs-CZ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Preservation of digital evidence: Application in criminal investigation</a:t>
            </a:r>
            <a:endParaRPr lang="cs-CZ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Preservation of Fragile Digital Evidence by First Responders</a:t>
            </a:r>
            <a:endParaRPr lang="cs-CZ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cs-CZ" sz="2400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 </a:t>
            </a:r>
            <a:r>
              <a:rPr lang="cs-CZ" sz="2400" dirty="0" err="1">
                <a:solidFill>
                  <a:schemeClr val="accent2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cs-CZ" sz="2400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malware</a:t>
            </a:r>
            <a:endParaRPr lang="cs-CZ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cs-CZ" sz="2400" dirty="0" err="1">
                <a:solidFill>
                  <a:schemeClr val="accent2">
                    <a:lumMod val="40000"/>
                    <a:lumOff val="6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SysInternals</a:t>
            </a:r>
            <a:endParaRPr lang="cs-CZ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cs-CZ" sz="2400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Digitalforensics.com</a:t>
            </a:r>
            <a:endParaRPr lang="cs-CZ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34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DD562-1DBE-90D5-E254-21717F68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Feedback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89DF18-E71B-FDEF-D96A-7F5B68C67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Feedback </a:t>
            </a:r>
            <a:r>
              <a:rPr lang="cs-CZ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will</a:t>
            </a:r>
            <a:r>
              <a:rPr lang="cs-CZ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help</a:t>
            </a:r>
            <a:r>
              <a:rPr lang="cs-CZ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us</a:t>
            </a:r>
            <a:r>
              <a:rPr lang="cs-CZ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a lot</a:t>
            </a:r>
          </a:p>
          <a:p>
            <a:r>
              <a:rPr lang="cs-CZ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https://forms.gle/RkijN2SW1zbRcjN1A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05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DD562-1DBE-90D5-E254-21717F68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Contact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89DF18-E71B-FDEF-D96A-7F5B68C67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Zdeněk Skalický</a:t>
            </a:r>
          </a:p>
          <a:p>
            <a:r>
              <a:rPr lang="cs-CZ" sz="2400" kern="1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skalicky@gymla.cz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70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větelné tečky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2573867"/>
            <a:ext cx="7197726" cy="2421464"/>
          </a:xfrm>
        </p:spPr>
        <p:txBody>
          <a:bodyPr rtlCol="0">
            <a:normAutofit/>
          </a:bodyPr>
          <a:lstStyle/>
          <a:p>
            <a:pPr rtl="0"/>
            <a:r>
              <a:rPr lang="cs-CZ" noProof="1"/>
              <a:t>Thank you!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29401E9-0243-CCDE-6954-5A7A94221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621156" cy="20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noční obloha s horami na obzoru">
            <a:extLst>
              <a:ext uri="{FF2B5EF4-FFF2-40B4-BE49-F238E27FC236}">
                <a16:creationId xmlns:a16="http://schemas.microsoft.com/office/drawing/2014/main" id="{2739CFE1-3E46-48B5-9BDB-769492BA7A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4555" b="4555"/>
          <a:stretch/>
        </p:blipFill>
        <p:spPr>
          <a:xfrm>
            <a:off x="-1200" y="0"/>
            <a:ext cx="12193200" cy="686045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090347" y="706999"/>
                </a:moveTo>
                <a:cubicBezTo>
                  <a:pt x="4588386" y="706999"/>
                  <a:pt x="3370806" y="1924579"/>
                  <a:pt x="3370806" y="3426541"/>
                </a:cubicBezTo>
                <a:cubicBezTo>
                  <a:pt x="3370806" y="4928503"/>
                  <a:pt x="4588386" y="6146083"/>
                  <a:pt x="6090347" y="6146083"/>
                </a:cubicBezTo>
                <a:cubicBezTo>
                  <a:pt x="7592308" y="6146083"/>
                  <a:pt x="8809888" y="4928503"/>
                  <a:pt x="8809888" y="3426541"/>
                </a:cubicBezTo>
                <a:cubicBezTo>
                  <a:pt x="8809888" y="1924579"/>
                  <a:pt x="7592308" y="706999"/>
                  <a:pt x="6090347" y="706999"/>
                </a:cubicBezTo>
                <a:close/>
                <a:moveTo>
                  <a:pt x="6082303" y="247854"/>
                </a:moveTo>
                <a:cubicBezTo>
                  <a:pt x="7836802" y="247854"/>
                  <a:pt x="9259104" y="1671227"/>
                  <a:pt x="9259104" y="3427045"/>
                </a:cubicBezTo>
                <a:cubicBezTo>
                  <a:pt x="9259104" y="5182864"/>
                  <a:pt x="7836802" y="6606237"/>
                  <a:pt x="6082303" y="6606237"/>
                </a:cubicBezTo>
                <a:cubicBezTo>
                  <a:pt x="4327804" y="6606237"/>
                  <a:pt x="2905502" y="5182864"/>
                  <a:pt x="2905502" y="3427045"/>
                </a:cubicBezTo>
                <a:cubicBezTo>
                  <a:pt x="2905502" y="1671227"/>
                  <a:pt x="4327804" y="247854"/>
                  <a:pt x="6082303" y="247854"/>
                </a:cubicBezTo>
                <a:close/>
                <a:moveTo>
                  <a:pt x="9560257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60255" y="6858000"/>
                </a:lnTo>
                <a:lnTo>
                  <a:pt x="9704262" y="6706843"/>
                </a:lnTo>
                <a:cubicBezTo>
                  <a:pt x="10490530" y="5841105"/>
                  <a:pt x="10969748" y="4691058"/>
                  <a:pt x="10969748" y="3428999"/>
                </a:cubicBezTo>
                <a:cubicBezTo>
                  <a:pt x="10969748" y="2166941"/>
                  <a:pt x="10490530" y="1016894"/>
                  <a:pt x="9704262" y="151155"/>
                </a:cubicBezTo>
                <a:close/>
                <a:moveTo>
                  <a:pt x="7947654" y="0"/>
                </a:moveTo>
                <a:lnTo>
                  <a:pt x="8099035" y="0"/>
                </a:lnTo>
                <a:lnTo>
                  <a:pt x="8158569" y="34257"/>
                </a:lnTo>
                <a:cubicBezTo>
                  <a:pt x="9305381" y="731601"/>
                  <a:pt x="10071441" y="1993601"/>
                  <a:pt x="10071441" y="3434659"/>
                </a:cubicBezTo>
                <a:cubicBezTo>
                  <a:pt x="10071441" y="4875717"/>
                  <a:pt x="9305381" y="6137716"/>
                  <a:pt x="8158569" y="6835060"/>
                </a:cubicBezTo>
                <a:lnTo>
                  <a:pt x="8118703" y="6858000"/>
                </a:lnTo>
                <a:lnTo>
                  <a:pt x="7923440" y="6858000"/>
                </a:lnTo>
                <a:lnTo>
                  <a:pt x="7938929" y="6850061"/>
                </a:lnTo>
                <a:cubicBezTo>
                  <a:pt x="9153123" y="6189975"/>
                  <a:pt x="9977382" y="4902579"/>
                  <a:pt x="9977382" y="3422520"/>
                </a:cubicBezTo>
                <a:cubicBezTo>
                  <a:pt x="9977382" y="2009739"/>
                  <a:pt x="9226353" y="772500"/>
                  <a:pt x="8102044" y="88839"/>
                </a:cubicBezTo>
                <a:close/>
                <a:moveTo>
                  <a:pt x="4097777" y="0"/>
                </a:moveTo>
                <a:lnTo>
                  <a:pt x="4216953" y="0"/>
                </a:lnTo>
                <a:lnTo>
                  <a:pt x="4062563" y="88839"/>
                </a:lnTo>
                <a:cubicBezTo>
                  <a:pt x="2938253" y="772500"/>
                  <a:pt x="2187224" y="2009739"/>
                  <a:pt x="2187224" y="3422520"/>
                </a:cubicBezTo>
                <a:cubicBezTo>
                  <a:pt x="2187224" y="4902579"/>
                  <a:pt x="3011483" y="6189975"/>
                  <a:pt x="4225677" y="6850061"/>
                </a:cubicBezTo>
                <a:lnTo>
                  <a:pt x="4241167" y="6858000"/>
                </a:lnTo>
                <a:lnTo>
                  <a:pt x="4078110" y="6858000"/>
                </a:lnTo>
                <a:lnTo>
                  <a:pt x="4038243" y="6835060"/>
                </a:lnTo>
                <a:cubicBezTo>
                  <a:pt x="2891431" y="6137716"/>
                  <a:pt x="2125371" y="4875717"/>
                  <a:pt x="2125371" y="3434659"/>
                </a:cubicBezTo>
                <a:cubicBezTo>
                  <a:pt x="2125371" y="1993601"/>
                  <a:pt x="2891431" y="731601"/>
                  <a:pt x="4038243" y="34257"/>
                </a:cubicBezTo>
                <a:close/>
                <a:moveTo>
                  <a:pt x="0" y="0"/>
                </a:moveTo>
                <a:lnTo>
                  <a:pt x="2636555" y="0"/>
                </a:lnTo>
                <a:lnTo>
                  <a:pt x="2492551" y="151155"/>
                </a:lnTo>
                <a:cubicBezTo>
                  <a:pt x="1706282" y="1016894"/>
                  <a:pt x="1227064" y="2166941"/>
                  <a:pt x="1227064" y="3428999"/>
                </a:cubicBezTo>
                <a:cubicBezTo>
                  <a:pt x="1227064" y="4691058"/>
                  <a:pt x="1706282" y="5841105"/>
                  <a:pt x="2492551" y="6706843"/>
                </a:cubicBezTo>
                <a:lnTo>
                  <a:pt x="2636557" y="6858000"/>
                </a:lnTo>
                <a:lnTo>
                  <a:pt x="0" y="6858000"/>
                </a:lnTo>
                <a:close/>
              </a:path>
            </a:pathLst>
          </a:custGeom>
          <a:ln w="60325" cmpd="dbl">
            <a:solidFill>
              <a:schemeClr val="tx1">
                <a:alpha val="40000"/>
              </a:schemeClr>
            </a:solidFill>
          </a:ln>
        </p:spPr>
      </p:pic>
      <p:graphicFrame>
        <p:nvGraphicFramePr>
          <p:cNvPr id="5" name="Zástupný symbol pro obsah 4" descr="Obrázek SmartArt">
            <a:extLst>
              <a:ext uri="{FF2B5EF4-FFF2-40B4-BE49-F238E27FC236}">
                <a16:creationId xmlns:a16="http://schemas.microsoft.com/office/drawing/2014/main" id="{21A182E9-AC38-4344-9247-5AB4B8F03A2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4473335"/>
              </p:ext>
            </p:extLst>
          </p:nvPr>
        </p:nvGraphicFramePr>
        <p:xfrm>
          <a:off x="2569323" y="2142067"/>
          <a:ext cx="7390680" cy="372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144E241E-3110-4B1C-B9B0-F17B90FEE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267" y="990600"/>
            <a:ext cx="7390680" cy="1278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cs-CZ" noProof="1"/>
              <a:t>DIGITAL FORENSICS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AD1D5589-311F-DA90-9832-75FB3841993F}"/>
              </a:ext>
            </a:extLst>
          </p:cNvPr>
          <p:cNvGrpSpPr/>
          <p:nvPr/>
        </p:nvGrpSpPr>
        <p:grpSpPr>
          <a:xfrm>
            <a:off x="7034935" y="4581534"/>
            <a:ext cx="1850887" cy="1850296"/>
            <a:chOff x="267785" y="315273"/>
            <a:chExt cx="1850887" cy="1850296"/>
          </a:xfrm>
        </p:grpSpPr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86D64A50-B5C4-6D0A-35F7-4F655FBF91C5}"/>
                </a:ext>
              </a:extLst>
            </p:cNvPr>
            <p:cNvSpPr/>
            <p:nvPr/>
          </p:nvSpPr>
          <p:spPr>
            <a:xfrm>
              <a:off x="267785" y="315273"/>
              <a:ext cx="1850887" cy="185029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ál 4">
              <a:extLst>
                <a:ext uri="{FF2B5EF4-FFF2-40B4-BE49-F238E27FC236}">
                  <a16:creationId xmlns:a16="http://schemas.microsoft.com/office/drawing/2014/main" id="{BE89B189-2FEF-A466-2AA0-CF730F0483AF}"/>
                </a:ext>
              </a:extLst>
            </p:cNvPr>
            <p:cNvSpPr txBox="1"/>
            <p:nvPr/>
          </p:nvSpPr>
          <p:spPr>
            <a:xfrm>
              <a:off x="538841" y="586243"/>
              <a:ext cx="1308775" cy="130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rtlCol="0" anchor="ctr" anchorCtr="0">
              <a:noAutofit/>
            </a:bodyPr>
            <a:lstStyle/>
            <a:p>
              <a:pPr marL="0" lvl="0" indent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200" b="1" kern="1200" noProof="1"/>
                <a:t>Data restoration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482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Skupina 178">
            <a:extLst>
              <a:ext uri="{FF2B5EF4-FFF2-40B4-BE49-F238E27FC236}">
                <a16:creationId xmlns:a16="http://schemas.microsoft.com/office/drawing/2014/main" id="{CFEF753B-CA1B-4178-80F5-095B7FEA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80" name="Volný tvar 98">
              <a:extLst>
                <a:ext uri="{FF2B5EF4-FFF2-40B4-BE49-F238E27FC236}">
                  <a16:creationId xmlns:a16="http://schemas.microsoft.com/office/drawing/2014/main" id="{86C68ECC-F0A0-411E-A303-6DC0707A3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1"/>
            </a:p>
          </p:txBody>
        </p:sp>
        <p:grpSp>
          <p:nvGrpSpPr>
            <p:cNvPr id="181" name="Skupina 180">
              <a:extLst>
                <a:ext uri="{FF2B5EF4-FFF2-40B4-BE49-F238E27FC236}">
                  <a16:creationId xmlns:a16="http://schemas.microsoft.com/office/drawing/2014/main" id="{6A21E140-4ECB-4C42-BDC7-F4351513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2" name="Přímá spojnice 181">
                <a:extLst>
                  <a:ext uri="{FF2B5EF4-FFF2-40B4-BE49-F238E27FC236}">
                    <a16:creationId xmlns:a16="http://schemas.microsoft.com/office/drawing/2014/main" id="{2940CFC5-AC4C-4746-A3B9-3DD434FF6D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Přímá spojnice 182">
                <a:extLst>
                  <a:ext uri="{FF2B5EF4-FFF2-40B4-BE49-F238E27FC236}">
                    <a16:creationId xmlns:a16="http://schemas.microsoft.com/office/drawing/2014/main" id="{6EC95677-9C92-4D0D-91D4-E07380F250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Přímá spojnice 183">
                <a:extLst>
                  <a:ext uri="{FF2B5EF4-FFF2-40B4-BE49-F238E27FC236}">
                    <a16:creationId xmlns:a16="http://schemas.microsoft.com/office/drawing/2014/main" id="{097602B2-71E1-4395-9C47-DE48B712A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Přímá spojnice 184">
                <a:extLst>
                  <a:ext uri="{FF2B5EF4-FFF2-40B4-BE49-F238E27FC236}">
                    <a16:creationId xmlns:a16="http://schemas.microsoft.com/office/drawing/2014/main" id="{7FC50570-F1A9-4DB3-A64D-3A21A5888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Přímá spojnice 185">
                <a:extLst>
                  <a:ext uri="{FF2B5EF4-FFF2-40B4-BE49-F238E27FC236}">
                    <a16:creationId xmlns:a16="http://schemas.microsoft.com/office/drawing/2014/main" id="{88E4F209-3FDA-4C17-A86D-59990132F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Přímá spojnice 186">
                <a:extLst>
                  <a:ext uri="{FF2B5EF4-FFF2-40B4-BE49-F238E27FC236}">
                    <a16:creationId xmlns:a16="http://schemas.microsoft.com/office/drawing/2014/main" id="{9950C402-F8DC-4C99-90A8-CD67BDEC6C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Přímá spojnice 187">
                <a:extLst>
                  <a:ext uri="{FF2B5EF4-FFF2-40B4-BE49-F238E27FC236}">
                    <a16:creationId xmlns:a16="http://schemas.microsoft.com/office/drawing/2014/main" id="{76483FEF-FBDD-456C-AD52-B6D166FB1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Přímá spojnice 188">
                <a:extLst>
                  <a:ext uri="{FF2B5EF4-FFF2-40B4-BE49-F238E27FC236}">
                    <a16:creationId xmlns:a16="http://schemas.microsoft.com/office/drawing/2014/main" id="{DA316CA5-D470-4E6D-A6E8-D35DB7725D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Přímá spojnice 189">
                <a:extLst>
                  <a:ext uri="{FF2B5EF4-FFF2-40B4-BE49-F238E27FC236}">
                    <a16:creationId xmlns:a16="http://schemas.microsoft.com/office/drawing/2014/main" id="{8BFA4937-71AA-4400-8DCD-20E5DF05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Přímá spojnice 190">
                <a:extLst>
                  <a:ext uri="{FF2B5EF4-FFF2-40B4-BE49-F238E27FC236}">
                    <a16:creationId xmlns:a16="http://schemas.microsoft.com/office/drawing/2014/main" id="{768FA0D4-7119-47B3-8329-097877077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Přímá spojnice 191">
                <a:extLst>
                  <a:ext uri="{FF2B5EF4-FFF2-40B4-BE49-F238E27FC236}">
                    <a16:creationId xmlns:a16="http://schemas.microsoft.com/office/drawing/2014/main" id="{62C433AC-8114-47CC-9467-FCB5FE9807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Přímá spojnice 192">
                <a:extLst>
                  <a:ext uri="{FF2B5EF4-FFF2-40B4-BE49-F238E27FC236}">
                    <a16:creationId xmlns:a16="http://schemas.microsoft.com/office/drawing/2014/main" id="{BF9CB489-BA36-4004-A019-75FBA23CCB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Přímá spojnice 193">
                <a:extLst>
                  <a:ext uri="{FF2B5EF4-FFF2-40B4-BE49-F238E27FC236}">
                    <a16:creationId xmlns:a16="http://schemas.microsoft.com/office/drawing/2014/main" id="{B4C060E4-E790-4A31-B683-EA834FCF4E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Přímá spojnice 194">
                <a:extLst>
                  <a:ext uri="{FF2B5EF4-FFF2-40B4-BE49-F238E27FC236}">
                    <a16:creationId xmlns:a16="http://schemas.microsoft.com/office/drawing/2014/main" id="{13F00D2A-400F-4678-BB33-16B61650F4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Přímá spojnice 195">
                <a:extLst>
                  <a:ext uri="{FF2B5EF4-FFF2-40B4-BE49-F238E27FC236}">
                    <a16:creationId xmlns:a16="http://schemas.microsoft.com/office/drawing/2014/main" id="{46AABFD4-3727-4DF4-933A-C0A090248A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Přímá spojnice 196">
                <a:extLst>
                  <a:ext uri="{FF2B5EF4-FFF2-40B4-BE49-F238E27FC236}">
                    <a16:creationId xmlns:a16="http://schemas.microsoft.com/office/drawing/2014/main" id="{6CC40A87-D067-41BF-B368-A197EC0D9D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Přímá spojnice 197">
                <a:extLst>
                  <a:ext uri="{FF2B5EF4-FFF2-40B4-BE49-F238E27FC236}">
                    <a16:creationId xmlns:a16="http://schemas.microsoft.com/office/drawing/2014/main" id="{E116F92B-7098-4139-AC77-75B4CE3323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Přímá spojnice 198">
                <a:extLst>
                  <a:ext uri="{FF2B5EF4-FFF2-40B4-BE49-F238E27FC236}">
                    <a16:creationId xmlns:a16="http://schemas.microsoft.com/office/drawing/2014/main" id="{CFDF485C-38E7-4C0D-A2A7-3F1DE3B918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Přímá spojnice 199">
                <a:extLst>
                  <a:ext uri="{FF2B5EF4-FFF2-40B4-BE49-F238E27FC236}">
                    <a16:creationId xmlns:a16="http://schemas.microsoft.com/office/drawing/2014/main" id="{BF6DBD12-21A0-4F07-953F-D3B3486C1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Přímá spojnice 200">
                <a:extLst>
                  <a:ext uri="{FF2B5EF4-FFF2-40B4-BE49-F238E27FC236}">
                    <a16:creationId xmlns:a16="http://schemas.microsoft.com/office/drawing/2014/main" id="{554F4E42-5B16-41F4-8FF4-2EB134C1FE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Přímá spojnice 201">
                <a:extLst>
                  <a:ext uri="{FF2B5EF4-FFF2-40B4-BE49-F238E27FC236}">
                    <a16:creationId xmlns:a16="http://schemas.microsoft.com/office/drawing/2014/main" id="{6F4CC20F-EBF6-4AFE-9A4F-68ACC7513B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Přímá spojnice 202">
                <a:extLst>
                  <a:ext uri="{FF2B5EF4-FFF2-40B4-BE49-F238E27FC236}">
                    <a16:creationId xmlns:a16="http://schemas.microsoft.com/office/drawing/2014/main" id="{FA745DE2-9816-4D5B-BB41-BE1874612F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Přímá spojnice 203">
                <a:extLst>
                  <a:ext uri="{FF2B5EF4-FFF2-40B4-BE49-F238E27FC236}">
                    <a16:creationId xmlns:a16="http://schemas.microsoft.com/office/drawing/2014/main" id="{D5B5D721-5554-457C-BE2F-BCA2505CAD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Přímá spojnice 204">
                <a:extLst>
                  <a:ext uri="{FF2B5EF4-FFF2-40B4-BE49-F238E27FC236}">
                    <a16:creationId xmlns:a16="http://schemas.microsoft.com/office/drawing/2014/main" id="{BAFF390C-48FB-4FA5-998E-6DDDF9D2B4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Přímá spojnice 205">
                <a:extLst>
                  <a:ext uri="{FF2B5EF4-FFF2-40B4-BE49-F238E27FC236}">
                    <a16:creationId xmlns:a16="http://schemas.microsoft.com/office/drawing/2014/main" id="{F4B2E647-1CF4-4AF8-9AF5-8EAB6D6E88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Přímá spojnice 206">
                <a:extLst>
                  <a:ext uri="{FF2B5EF4-FFF2-40B4-BE49-F238E27FC236}">
                    <a16:creationId xmlns:a16="http://schemas.microsoft.com/office/drawing/2014/main" id="{46DA8C50-AA32-47D8-8DCB-DE9624E60E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Přímá spojnice 207">
                <a:extLst>
                  <a:ext uri="{FF2B5EF4-FFF2-40B4-BE49-F238E27FC236}">
                    <a16:creationId xmlns:a16="http://schemas.microsoft.com/office/drawing/2014/main" id="{51ED6412-8EBC-4680-B7D2-65A4F73BBB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Přímá spojnice 208">
                <a:extLst>
                  <a:ext uri="{FF2B5EF4-FFF2-40B4-BE49-F238E27FC236}">
                    <a16:creationId xmlns:a16="http://schemas.microsoft.com/office/drawing/2014/main" id="{2983F033-A214-4959-956E-4B50B7AC6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Přímá spojnice 209">
                <a:extLst>
                  <a:ext uri="{FF2B5EF4-FFF2-40B4-BE49-F238E27FC236}">
                    <a16:creationId xmlns:a16="http://schemas.microsoft.com/office/drawing/2014/main" id="{A77F30C3-5A8C-4BEB-95C1-A7B9C0961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Přímá spojnice 210">
                <a:extLst>
                  <a:ext uri="{FF2B5EF4-FFF2-40B4-BE49-F238E27FC236}">
                    <a16:creationId xmlns:a16="http://schemas.microsoft.com/office/drawing/2014/main" id="{99A432F5-9A86-437C-8108-7945FA72EC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Přímá spojnice 211">
                <a:extLst>
                  <a:ext uri="{FF2B5EF4-FFF2-40B4-BE49-F238E27FC236}">
                    <a16:creationId xmlns:a16="http://schemas.microsoft.com/office/drawing/2014/main" id="{4F8B1465-BA18-4D1C-ADED-D4BAA7638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Přímá spojnice 212">
                <a:extLst>
                  <a:ext uri="{FF2B5EF4-FFF2-40B4-BE49-F238E27FC236}">
                    <a16:creationId xmlns:a16="http://schemas.microsoft.com/office/drawing/2014/main" id="{45DD7842-E27E-4461-B9C8-63AD2F0C44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Přímá spojnice 213">
                <a:extLst>
                  <a:ext uri="{FF2B5EF4-FFF2-40B4-BE49-F238E27FC236}">
                    <a16:creationId xmlns:a16="http://schemas.microsoft.com/office/drawing/2014/main" id="{3C45934F-49A5-4EDB-A9A3-5540D74AB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Přímá spojnice 214">
                <a:extLst>
                  <a:ext uri="{FF2B5EF4-FFF2-40B4-BE49-F238E27FC236}">
                    <a16:creationId xmlns:a16="http://schemas.microsoft.com/office/drawing/2014/main" id="{EEF9B0E3-0DC0-4D03-A02B-8F62D905F4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Přímá spojnice 215">
                <a:extLst>
                  <a:ext uri="{FF2B5EF4-FFF2-40B4-BE49-F238E27FC236}">
                    <a16:creationId xmlns:a16="http://schemas.microsoft.com/office/drawing/2014/main" id="{2B1998C4-BF81-4332-A399-AD43467F6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Přímá spojnice 216">
                <a:extLst>
                  <a:ext uri="{FF2B5EF4-FFF2-40B4-BE49-F238E27FC236}">
                    <a16:creationId xmlns:a16="http://schemas.microsoft.com/office/drawing/2014/main" id="{44CFAF52-7684-46F2-8DFD-70A7F36DB0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Přímá spojnice 217">
                <a:extLst>
                  <a:ext uri="{FF2B5EF4-FFF2-40B4-BE49-F238E27FC236}">
                    <a16:creationId xmlns:a16="http://schemas.microsoft.com/office/drawing/2014/main" id="{93EFB5D1-BDF7-40B6-BBEA-D489CE79F1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Přímá spojnice 218">
                <a:extLst>
                  <a:ext uri="{FF2B5EF4-FFF2-40B4-BE49-F238E27FC236}">
                    <a16:creationId xmlns:a16="http://schemas.microsoft.com/office/drawing/2014/main" id="{B5A98777-A259-461F-A9B2-21DFC45C17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Přímá spojnice 219">
                <a:extLst>
                  <a:ext uri="{FF2B5EF4-FFF2-40B4-BE49-F238E27FC236}">
                    <a16:creationId xmlns:a16="http://schemas.microsoft.com/office/drawing/2014/main" id="{0F795195-D966-482A-8D47-6265C00F6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Přímá spojnice 220">
                <a:extLst>
                  <a:ext uri="{FF2B5EF4-FFF2-40B4-BE49-F238E27FC236}">
                    <a16:creationId xmlns:a16="http://schemas.microsoft.com/office/drawing/2014/main" id="{6E881E12-FFE1-441E-B36B-804289472B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Přímá spojnice 221">
                <a:extLst>
                  <a:ext uri="{FF2B5EF4-FFF2-40B4-BE49-F238E27FC236}">
                    <a16:creationId xmlns:a16="http://schemas.microsoft.com/office/drawing/2014/main" id="{61DBEB97-C3B3-4646-9760-227E20B155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Přímá spojnice 222">
                <a:extLst>
                  <a:ext uri="{FF2B5EF4-FFF2-40B4-BE49-F238E27FC236}">
                    <a16:creationId xmlns:a16="http://schemas.microsoft.com/office/drawing/2014/main" id="{0BA17FBA-A611-4CA2-9CDC-E073B889C4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Přímá spojnice 223">
                <a:extLst>
                  <a:ext uri="{FF2B5EF4-FFF2-40B4-BE49-F238E27FC236}">
                    <a16:creationId xmlns:a16="http://schemas.microsoft.com/office/drawing/2014/main" id="{1B66F6D2-50DA-4E7A-8583-E9159CD96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Přímá spojnice 224">
                <a:extLst>
                  <a:ext uri="{FF2B5EF4-FFF2-40B4-BE49-F238E27FC236}">
                    <a16:creationId xmlns:a16="http://schemas.microsoft.com/office/drawing/2014/main" id="{DD181CC7-8652-404A-B5C7-58004FD15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Přímá spojnice 225">
                <a:extLst>
                  <a:ext uri="{FF2B5EF4-FFF2-40B4-BE49-F238E27FC236}">
                    <a16:creationId xmlns:a16="http://schemas.microsoft.com/office/drawing/2014/main" id="{75706D69-47CD-47E3-83C9-EDB4EAF58C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Přímá spojnice 226">
                <a:extLst>
                  <a:ext uri="{FF2B5EF4-FFF2-40B4-BE49-F238E27FC236}">
                    <a16:creationId xmlns:a16="http://schemas.microsoft.com/office/drawing/2014/main" id="{2ADC21AA-CD21-436C-A9D7-DC4167E500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Přímá spojnice 227">
                <a:extLst>
                  <a:ext uri="{FF2B5EF4-FFF2-40B4-BE49-F238E27FC236}">
                    <a16:creationId xmlns:a16="http://schemas.microsoft.com/office/drawing/2014/main" id="{4702CCCC-772F-4AF1-8201-73C2537110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Přímá spojnice 228">
                <a:extLst>
                  <a:ext uri="{FF2B5EF4-FFF2-40B4-BE49-F238E27FC236}">
                    <a16:creationId xmlns:a16="http://schemas.microsoft.com/office/drawing/2014/main" id="{62AAD2B7-288B-42CF-804B-E33B84D747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Přímá spojnice 229">
                <a:extLst>
                  <a:ext uri="{FF2B5EF4-FFF2-40B4-BE49-F238E27FC236}">
                    <a16:creationId xmlns:a16="http://schemas.microsoft.com/office/drawing/2014/main" id="{D51CCD7B-95EB-4EE4-BAED-4308C80BF3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Přímá spojnice 230">
                <a:extLst>
                  <a:ext uri="{FF2B5EF4-FFF2-40B4-BE49-F238E27FC236}">
                    <a16:creationId xmlns:a16="http://schemas.microsoft.com/office/drawing/2014/main" id="{F92C4B5C-D0FB-4C0A-B5FA-2C7DDF7625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Přímá spojnice 231">
                <a:extLst>
                  <a:ext uri="{FF2B5EF4-FFF2-40B4-BE49-F238E27FC236}">
                    <a16:creationId xmlns:a16="http://schemas.microsoft.com/office/drawing/2014/main" id="{64D2931E-A280-496D-99C1-5C2A820CB4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Přímá spojnice 232">
                <a:extLst>
                  <a:ext uri="{FF2B5EF4-FFF2-40B4-BE49-F238E27FC236}">
                    <a16:creationId xmlns:a16="http://schemas.microsoft.com/office/drawing/2014/main" id="{ED33CBE3-55B1-43CF-96B9-2E994EBCEA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Přímá spojnice 233">
                <a:extLst>
                  <a:ext uri="{FF2B5EF4-FFF2-40B4-BE49-F238E27FC236}">
                    <a16:creationId xmlns:a16="http://schemas.microsoft.com/office/drawing/2014/main" id="{16C6D563-A48C-4E6B-AE46-2CCE38A66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Přímá spojnice 234">
                <a:extLst>
                  <a:ext uri="{FF2B5EF4-FFF2-40B4-BE49-F238E27FC236}">
                    <a16:creationId xmlns:a16="http://schemas.microsoft.com/office/drawing/2014/main" id="{AD0ABECB-C92E-4F76-89A6-1334939CD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Přímá spojnice 235">
                <a:extLst>
                  <a:ext uri="{FF2B5EF4-FFF2-40B4-BE49-F238E27FC236}">
                    <a16:creationId xmlns:a16="http://schemas.microsoft.com/office/drawing/2014/main" id="{8C258514-FFA8-4DE3-9B25-D55705AC3B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Přímá spojnice 236">
                <a:extLst>
                  <a:ext uri="{FF2B5EF4-FFF2-40B4-BE49-F238E27FC236}">
                    <a16:creationId xmlns:a16="http://schemas.microsoft.com/office/drawing/2014/main" id="{C2B9E312-EEBF-4783-B25E-D7DD0D6E7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Přímá spojnice 237">
                <a:extLst>
                  <a:ext uri="{FF2B5EF4-FFF2-40B4-BE49-F238E27FC236}">
                    <a16:creationId xmlns:a16="http://schemas.microsoft.com/office/drawing/2014/main" id="{7CB21139-A4D5-4D0F-9AD0-868FFC4240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Přímá spojnice 238">
                <a:extLst>
                  <a:ext uri="{FF2B5EF4-FFF2-40B4-BE49-F238E27FC236}">
                    <a16:creationId xmlns:a16="http://schemas.microsoft.com/office/drawing/2014/main" id="{E72FF9AC-BC86-42FD-8DF7-72429C958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Přímá spojnice 239">
                <a:extLst>
                  <a:ext uri="{FF2B5EF4-FFF2-40B4-BE49-F238E27FC236}">
                    <a16:creationId xmlns:a16="http://schemas.microsoft.com/office/drawing/2014/main" id="{23D09EAB-27F8-4FAC-91C2-4942ABA74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Přímá spojnice 240">
                <a:extLst>
                  <a:ext uri="{FF2B5EF4-FFF2-40B4-BE49-F238E27FC236}">
                    <a16:creationId xmlns:a16="http://schemas.microsoft.com/office/drawing/2014/main" id="{10D82CB2-C309-4CCD-9FB1-EF8F4407EC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Přímá spojnice 241">
                <a:extLst>
                  <a:ext uri="{FF2B5EF4-FFF2-40B4-BE49-F238E27FC236}">
                    <a16:creationId xmlns:a16="http://schemas.microsoft.com/office/drawing/2014/main" id="{3625D6FE-BC58-4E33-B4E9-282D5CB75E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Přímá spojnice 242">
                <a:extLst>
                  <a:ext uri="{FF2B5EF4-FFF2-40B4-BE49-F238E27FC236}">
                    <a16:creationId xmlns:a16="http://schemas.microsoft.com/office/drawing/2014/main" id="{2158CF66-DCD3-4627-9675-61B42A303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Přímá spojnice 243">
                <a:extLst>
                  <a:ext uri="{FF2B5EF4-FFF2-40B4-BE49-F238E27FC236}">
                    <a16:creationId xmlns:a16="http://schemas.microsoft.com/office/drawing/2014/main" id="{44ED85B9-D0C1-4222-B4BC-E81876EC38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Přímá spojnice 244">
                <a:extLst>
                  <a:ext uri="{FF2B5EF4-FFF2-40B4-BE49-F238E27FC236}">
                    <a16:creationId xmlns:a16="http://schemas.microsoft.com/office/drawing/2014/main" id="{1299F075-06C0-46B8-A3F7-1D7E8D6001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Přímá spojnice 245">
                <a:extLst>
                  <a:ext uri="{FF2B5EF4-FFF2-40B4-BE49-F238E27FC236}">
                    <a16:creationId xmlns:a16="http://schemas.microsoft.com/office/drawing/2014/main" id="{AEA87578-2C04-4651-A5BF-81D06050C9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Přímá spojnice 246">
                <a:extLst>
                  <a:ext uri="{FF2B5EF4-FFF2-40B4-BE49-F238E27FC236}">
                    <a16:creationId xmlns:a16="http://schemas.microsoft.com/office/drawing/2014/main" id="{12A8551E-D8EB-40F2-AD25-87484A17D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Přímá spojnice 247">
                <a:extLst>
                  <a:ext uri="{FF2B5EF4-FFF2-40B4-BE49-F238E27FC236}">
                    <a16:creationId xmlns:a16="http://schemas.microsoft.com/office/drawing/2014/main" id="{AC1E0E32-3B75-404A-9165-5733782508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Přímá spojnice 248">
                <a:extLst>
                  <a:ext uri="{FF2B5EF4-FFF2-40B4-BE49-F238E27FC236}">
                    <a16:creationId xmlns:a16="http://schemas.microsoft.com/office/drawing/2014/main" id="{4A410333-16BA-443A-B24F-418ED7753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Přímá spojnice 249">
                <a:extLst>
                  <a:ext uri="{FF2B5EF4-FFF2-40B4-BE49-F238E27FC236}">
                    <a16:creationId xmlns:a16="http://schemas.microsoft.com/office/drawing/2014/main" id="{271589D1-7914-4EA7-B6B4-C1E7EA5FE6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Přímá spojnice 250">
                <a:extLst>
                  <a:ext uri="{FF2B5EF4-FFF2-40B4-BE49-F238E27FC236}">
                    <a16:creationId xmlns:a16="http://schemas.microsoft.com/office/drawing/2014/main" id="{E62A5ACA-F5D5-41F3-9549-06DB799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Přímá spojnice 251">
                <a:extLst>
                  <a:ext uri="{FF2B5EF4-FFF2-40B4-BE49-F238E27FC236}">
                    <a16:creationId xmlns:a16="http://schemas.microsoft.com/office/drawing/2014/main" id="{EA254CA6-3565-4CD0-8BEB-C94A533C01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Přímá spojnice 252">
                <a:extLst>
                  <a:ext uri="{FF2B5EF4-FFF2-40B4-BE49-F238E27FC236}">
                    <a16:creationId xmlns:a16="http://schemas.microsoft.com/office/drawing/2014/main" id="{E62203F9-E5BE-44F8-8D43-31EEF85E92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Přímá spojnice 253">
                <a:extLst>
                  <a:ext uri="{FF2B5EF4-FFF2-40B4-BE49-F238E27FC236}">
                    <a16:creationId xmlns:a16="http://schemas.microsoft.com/office/drawing/2014/main" id="{FC43FC58-4722-4D22-88C1-652EB16585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Přímá spojnice 254">
                <a:extLst>
                  <a:ext uri="{FF2B5EF4-FFF2-40B4-BE49-F238E27FC236}">
                    <a16:creationId xmlns:a16="http://schemas.microsoft.com/office/drawing/2014/main" id="{D4C87F1C-06F8-43CD-8920-F525A5504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Přímá spojnice 255">
                <a:extLst>
                  <a:ext uri="{FF2B5EF4-FFF2-40B4-BE49-F238E27FC236}">
                    <a16:creationId xmlns:a16="http://schemas.microsoft.com/office/drawing/2014/main" id="{F75BF2BA-0DFF-4812-986E-9F2286A9F4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Přímá spojnice 256">
                <a:extLst>
                  <a:ext uri="{FF2B5EF4-FFF2-40B4-BE49-F238E27FC236}">
                    <a16:creationId xmlns:a16="http://schemas.microsoft.com/office/drawing/2014/main" id="{7B79CBCB-DE00-4F16-A2FC-E54EF816BA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Přímá spojnice 257">
                <a:extLst>
                  <a:ext uri="{FF2B5EF4-FFF2-40B4-BE49-F238E27FC236}">
                    <a16:creationId xmlns:a16="http://schemas.microsoft.com/office/drawing/2014/main" id="{DEA1374B-AC49-4266-965E-1F9CD9E53B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Přímá spojnice 258">
                <a:extLst>
                  <a:ext uri="{FF2B5EF4-FFF2-40B4-BE49-F238E27FC236}">
                    <a16:creationId xmlns:a16="http://schemas.microsoft.com/office/drawing/2014/main" id="{325DE178-9F40-48D5-B0A9-4B0324742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Skupina 260">
            <a:extLst>
              <a:ext uri="{FF2B5EF4-FFF2-40B4-BE49-F238E27FC236}">
                <a16:creationId xmlns:a16="http://schemas.microsoft.com/office/drawing/2014/main" id="{29858C9E-401F-4216-8087-A25D1B588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62" name="Volný tvar 17">
              <a:extLst>
                <a:ext uri="{FF2B5EF4-FFF2-40B4-BE49-F238E27FC236}">
                  <a16:creationId xmlns:a16="http://schemas.microsoft.com/office/drawing/2014/main" id="{D963FBC5-E6AD-44F8-AF49-6F5B5BF9D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1"/>
            </a:p>
          </p:txBody>
        </p:sp>
        <p:grpSp>
          <p:nvGrpSpPr>
            <p:cNvPr id="263" name="Skupina 262">
              <a:extLst>
                <a:ext uri="{FF2B5EF4-FFF2-40B4-BE49-F238E27FC236}">
                  <a16:creationId xmlns:a16="http://schemas.microsoft.com/office/drawing/2014/main" id="{EF1F68DE-2C0A-4FBF-8033-8DFBB75AE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64" name="Přímá spojnice 263">
                <a:extLst>
                  <a:ext uri="{FF2B5EF4-FFF2-40B4-BE49-F238E27FC236}">
                    <a16:creationId xmlns:a16="http://schemas.microsoft.com/office/drawing/2014/main" id="{1C147FEA-3E5D-4830-B91C-78418FE20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Přímá spojnice 264">
                <a:extLst>
                  <a:ext uri="{FF2B5EF4-FFF2-40B4-BE49-F238E27FC236}">
                    <a16:creationId xmlns:a16="http://schemas.microsoft.com/office/drawing/2014/main" id="{C91F075D-8726-4FD6-BE73-EDCD76073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Přímá spojnice 265">
                <a:extLst>
                  <a:ext uri="{FF2B5EF4-FFF2-40B4-BE49-F238E27FC236}">
                    <a16:creationId xmlns:a16="http://schemas.microsoft.com/office/drawing/2014/main" id="{0BDE3685-352D-4E32-9662-2C6C92E20F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Přímá spojnice 266">
                <a:extLst>
                  <a:ext uri="{FF2B5EF4-FFF2-40B4-BE49-F238E27FC236}">
                    <a16:creationId xmlns:a16="http://schemas.microsoft.com/office/drawing/2014/main" id="{10A2922F-AA86-4B02-80C4-409D71A0A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Přímá spojnice 267">
                <a:extLst>
                  <a:ext uri="{FF2B5EF4-FFF2-40B4-BE49-F238E27FC236}">
                    <a16:creationId xmlns:a16="http://schemas.microsoft.com/office/drawing/2014/main" id="{A23C72B0-E133-40CF-A094-E239AD994B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Přímá spojnice 268">
                <a:extLst>
                  <a:ext uri="{FF2B5EF4-FFF2-40B4-BE49-F238E27FC236}">
                    <a16:creationId xmlns:a16="http://schemas.microsoft.com/office/drawing/2014/main" id="{63F2DFC9-23E2-4429-911D-AA55B0340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Přímá spojnice 269">
                <a:extLst>
                  <a:ext uri="{FF2B5EF4-FFF2-40B4-BE49-F238E27FC236}">
                    <a16:creationId xmlns:a16="http://schemas.microsoft.com/office/drawing/2014/main" id="{E71590EC-7AA6-47B3-AFF5-6E9A1B8B1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Přímá spojnice 270">
                <a:extLst>
                  <a:ext uri="{FF2B5EF4-FFF2-40B4-BE49-F238E27FC236}">
                    <a16:creationId xmlns:a16="http://schemas.microsoft.com/office/drawing/2014/main" id="{23C6AC81-5D5E-4224-B222-B731E90F1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Přímá spojnice 271">
                <a:extLst>
                  <a:ext uri="{FF2B5EF4-FFF2-40B4-BE49-F238E27FC236}">
                    <a16:creationId xmlns:a16="http://schemas.microsoft.com/office/drawing/2014/main" id="{164FB43F-3082-49BF-A7C5-72A42773D4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Přímá spojnice 272">
                <a:extLst>
                  <a:ext uri="{FF2B5EF4-FFF2-40B4-BE49-F238E27FC236}">
                    <a16:creationId xmlns:a16="http://schemas.microsoft.com/office/drawing/2014/main" id="{C9F3EE03-5655-4428-86AC-F579E8F33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Přímá spojnice 273">
                <a:extLst>
                  <a:ext uri="{FF2B5EF4-FFF2-40B4-BE49-F238E27FC236}">
                    <a16:creationId xmlns:a16="http://schemas.microsoft.com/office/drawing/2014/main" id="{EF7335E6-5FFD-4206-9AF0-1791A88C9A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Přímá spojnice 274">
                <a:extLst>
                  <a:ext uri="{FF2B5EF4-FFF2-40B4-BE49-F238E27FC236}">
                    <a16:creationId xmlns:a16="http://schemas.microsoft.com/office/drawing/2014/main" id="{CE837EB7-EE63-4B6B-9334-1B8055AD9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Přímá spojnice 275">
                <a:extLst>
                  <a:ext uri="{FF2B5EF4-FFF2-40B4-BE49-F238E27FC236}">
                    <a16:creationId xmlns:a16="http://schemas.microsoft.com/office/drawing/2014/main" id="{4EE8D5FB-B44C-43C8-A4F4-D78609073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Přímá spojnice 276">
                <a:extLst>
                  <a:ext uri="{FF2B5EF4-FFF2-40B4-BE49-F238E27FC236}">
                    <a16:creationId xmlns:a16="http://schemas.microsoft.com/office/drawing/2014/main" id="{8847AA0E-6A2D-41F5-A9B5-3A2F3B8752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Přímá spojnice 277">
                <a:extLst>
                  <a:ext uri="{FF2B5EF4-FFF2-40B4-BE49-F238E27FC236}">
                    <a16:creationId xmlns:a16="http://schemas.microsoft.com/office/drawing/2014/main" id="{9E4D651B-C768-4CBE-B971-A3CA38D803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Přímá spojnice 278">
                <a:extLst>
                  <a:ext uri="{FF2B5EF4-FFF2-40B4-BE49-F238E27FC236}">
                    <a16:creationId xmlns:a16="http://schemas.microsoft.com/office/drawing/2014/main" id="{913496D3-4182-4D80-9A16-89DBB7408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Přímá spojnice 279">
                <a:extLst>
                  <a:ext uri="{FF2B5EF4-FFF2-40B4-BE49-F238E27FC236}">
                    <a16:creationId xmlns:a16="http://schemas.microsoft.com/office/drawing/2014/main" id="{088D4C91-F0F7-4549-B54A-CC855FD3A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Přímá spojnice 280">
                <a:extLst>
                  <a:ext uri="{FF2B5EF4-FFF2-40B4-BE49-F238E27FC236}">
                    <a16:creationId xmlns:a16="http://schemas.microsoft.com/office/drawing/2014/main" id="{84885948-783E-4197-B942-2DDCD542E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Přímá spojnice 281">
                <a:extLst>
                  <a:ext uri="{FF2B5EF4-FFF2-40B4-BE49-F238E27FC236}">
                    <a16:creationId xmlns:a16="http://schemas.microsoft.com/office/drawing/2014/main" id="{2837E330-008B-45A6-98A5-CE7D6FBBE1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Přímá spojnice 282">
                <a:extLst>
                  <a:ext uri="{FF2B5EF4-FFF2-40B4-BE49-F238E27FC236}">
                    <a16:creationId xmlns:a16="http://schemas.microsoft.com/office/drawing/2014/main" id="{DD807602-B947-4984-8017-D89F3B0AD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Přímá spojnice 283">
                <a:extLst>
                  <a:ext uri="{FF2B5EF4-FFF2-40B4-BE49-F238E27FC236}">
                    <a16:creationId xmlns:a16="http://schemas.microsoft.com/office/drawing/2014/main" id="{57AA37C4-9C24-41F1-98CA-BBD9BE159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Přímá spojnice 284">
                <a:extLst>
                  <a:ext uri="{FF2B5EF4-FFF2-40B4-BE49-F238E27FC236}">
                    <a16:creationId xmlns:a16="http://schemas.microsoft.com/office/drawing/2014/main" id="{692CF8CD-056F-4556-939F-1EFF0FECEC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Přímá spojnice 285">
                <a:extLst>
                  <a:ext uri="{FF2B5EF4-FFF2-40B4-BE49-F238E27FC236}">
                    <a16:creationId xmlns:a16="http://schemas.microsoft.com/office/drawing/2014/main" id="{A29F3FAC-18B2-4886-9A93-44B7AD01D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Přímá spojnice 286">
                <a:extLst>
                  <a:ext uri="{FF2B5EF4-FFF2-40B4-BE49-F238E27FC236}">
                    <a16:creationId xmlns:a16="http://schemas.microsoft.com/office/drawing/2014/main" id="{35B536E5-4149-49B5-8119-04FF4A5ACF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Přímá spojnice 287">
                <a:extLst>
                  <a:ext uri="{FF2B5EF4-FFF2-40B4-BE49-F238E27FC236}">
                    <a16:creationId xmlns:a16="http://schemas.microsoft.com/office/drawing/2014/main" id="{4A2B8B6A-D5D3-4DAA-AB4B-A1C1086B40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Přímá spojnice 288">
                <a:extLst>
                  <a:ext uri="{FF2B5EF4-FFF2-40B4-BE49-F238E27FC236}">
                    <a16:creationId xmlns:a16="http://schemas.microsoft.com/office/drawing/2014/main" id="{F8E4C672-BE9E-4026-992B-B2FE6C1361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Přímá spojnice 289">
                <a:extLst>
                  <a:ext uri="{FF2B5EF4-FFF2-40B4-BE49-F238E27FC236}">
                    <a16:creationId xmlns:a16="http://schemas.microsoft.com/office/drawing/2014/main" id="{AC36DA4E-F1E7-4B68-ADA1-4F132BDCF2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Přímá spojnice 290">
                <a:extLst>
                  <a:ext uri="{FF2B5EF4-FFF2-40B4-BE49-F238E27FC236}">
                    <a16:creationId xmlns:a16="http://schemas.microsoft.com/office/drawing/2014/main" id="{EB5D2532-6A77-4DE1-8BB0-37AA33FD9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Přímá spojnice 291">
                <a:extLst>
                  <a:ext uri="{FF2B5EF4-FFF2-40B4-BE49-F238E27FC236}">
                    <a16:creationId xmlns:a16="http://schemas.microsoft.com/office/drawing/2014/main" id="{BF234A36-BE57-450D-BDA2-AD70152CF5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Přímá spojnice 292">
                <a:extLst>
                  <a:ext uri="{FF2B5EF4-FFF2-40B4-BE49-F238E27FC236}">
                    <a16:creationId xmlns:a16="http://schemas.microsoft.com/office/drawing/2014/main" id="{D461473E-1290-4BD0-B4DF-3C95DCE0F6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Přímá spojnice 293">
                <a:extLst>
                  <a:ext uri="{FF2B5EF4-FFF2-40B4-BE49-F238E27FC236}">
                    <a16:creationId xmlns:a16="http://schemas.microsoft.com/office/drawing/2014/main" id="{50325318-A62D-4427-B613-AF5E076E3D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Přímá spojnice 294">
                <a:extLst>
                  <a:ext uri="{FF2B5EF4-FFF2-40B4-BE49-F238E27FC236}">
                    <a16:creationId xmlns:a16="http://schemas.microsoft.com/office/drawing/2014/main" id="{3F928DB9-6B46-43EF-A7CF-C4B9830CA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Přímá spojnice 295">
                <a:extLst>
                  <a:ext uri="{FF2B5EF4-FFF2-40B4-BE49-F238E27FC236}">
                    <a16:creationId xmlns:a16="http://schemas.microsoft.com/office/drawing/2014/main" id="{BA011901-65F6-4D44-BD40-744878B6B2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Přímá spojnice 296">
                <a:extLst>
                  <a:ext uri="{FF2B5EF4-FFF2-40B4-BE49-F238E27FC236}">
                    <a16:creationId xmlns:a16="http://schemas.microsoft.com/office/drawing/2014/main" id="{E838496B-B788-4873-9E1C-9B4442984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Přímá spojnice 297">
                <a:extLst>
                  <a:ext uri="{FF2B5EF4-FFF2-40B4-BE49-F238E27FC236}">
                    <a16:creationId xmlns:a16="http://schemas.microsoft.com/office/drawing/2014/main" id="{A15262F7-23A5-4A6B-BD2C-44CF82ECD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Přímá spojnice 298">
                <a:extLst>
                  <a:ext uri="{FF2B5EF4-FFF2-40B4-BE49-F238E27FC236}">
                    <a16:creationId xmlns:a16="http://schemas.microsoft.com/office/drawing/2014/main" id="{B5857A42-75EB-4FF2-AF41-2D612A687D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Přímá spojnice 299">
                <a:extLst>
                  <a:ext uri="{FF2B5EF4-FFF2-40B4-BE49-F238E27FC236}">
                    <a16:creationId xmlns:a16="http://schemas.microsoft.com/office/drawing/2014/main" id="{3FC449E1-9573-406B-A201-3E897E668A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Přímá spojnice 300">
                <a:extLst>
                  <a:ext uri="{FF2B5EF4-FFF2-40B4-BE49-F238E27FC236}">
                    <a16:creationId xmlns:a16="http://schemas.microsoft.com/office/drawing/2014/main" id="{71001847-954F-46EC-97E7-E38732517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Přímá spojnice 301">
                <a:extLst>
                  <a:ext uri="{FF2B5EF4-FFF2-40B4-BE49-F238E27FC236}">
                    <a16:creationId xmlns:a16="http://schemas.microsoft.com/office/drawing/2014/main" id="{F3B040FD-D427-4F90-8CFC-D429522487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Přímá spojnice 302">
                <a:extLst>
                  <a:ext uri="{FF2B5EF4-FFF2-40B4-BE49-F238E27FC236}">
                    <a16:creationId xmlns:a16="http://schemas.microsoft.com/office/drawing/2014/main" id="{975C627A-78ED-4D2B-9F9E-26BE2C0A75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Přímá spojnice 303">
                <a:extLst>
                  <a:ext uri="{FF2B5EF4-FFF2-40B4-BE49-F238E27FC236}">
                    <a16:creationId xmlns:a16="http://schemas.microsoft.com/office/drawing/2014/main" id="{2523831A-B9F1-40EF-B113-873BEFA660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Přímá spojnice 304">
                <a:extLst>
                  <a:ext uri="{FF2B5EF4-FFF2-40B4-BE49-F238E27FC236}">
                    <a16:creationId xmlns:a16="http://schemas.microsoft.com/office/drawing/2014/main" id="{07483313-610C-403C-811D-EE70A78046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Přímá spojnice 305">
                <a:extLst>
                  <a:ext uri="{FF2B5EF4-FFF2-40B4-BE49-F238E27FC236}">
                    <a16:creationId xmlns:a16="http://schemas.microsoft.com/office/drawing/2014/main" id="{E1CE5A29-BB15-441C-B3CD-3D3EE2163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Přímá spojnice 306">
                <a:extLst>
                  <a:ext uri="{FF2B5EF4-FFF2-40B4-BE49-F238E27FC236}">
                    <a16:creationId xmlns:a16="http://schemas.microsoft.com/office/drawing/2014/main" id="{E476D005-3155-4DEF-88DE-068B497DED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Přímá spojnice 307">
                <a:extLst>
                  <a:ext uri="{FF2B5EF4-FFF2-40B4-BE49-F238E27FC236}">
                    <a16:creationId xmlns:a16="http://schemas.microsoft.com/office/drawing/2014/main" id="{2628975E-6165-407B-8A45-7F23746BC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Přímá spojnice 308">
                <a:extLst>
                  <a:ext uri="{FF2B5EF4-FFF2-40B4-BE49-F238E27FC236}">
                    <a16:creationId xmlns:a16="http://schemas.microsoft.com/office/drawing/2014/main" id="{6A69F000-3171-47D5-8EFE-4F201716C0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Přímá spojnice 309">
                <a:extLst>
                  <a:ext uri="{FF2B5EF4-FFF2-40B4-BE49-F238E27FC236}">
                    <a16:creationId xmlns:a16="http://schemas.microsoft.com/office/drawing/2014/main" id="{60092325-1C07-4FBC-9C9C-42244C9B9D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Přímá spojnice 310">
                <a:extLst>
                  <a:ext uri="{FF2B5EF4-FFF2-40B4-BE49-F238E27FC236}">
                    <a16:creationId xmlns:a16="http://schemas.microsoft.com/office/drawing/2014/main" id="{2A33CB00-75FF-4DFF-9D6A-CEF5EA2E2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Přímá spojnice 311">
                <a:extLst>
                  <a:ext uri="{FF2B5EF4-FFF2-40B4-BE49-F238E27FC236}">
                    <a16:creationId xmlns:a16="http://schemas.microsoft.com/office/drawing/2014/main" id="{139B85FF-580E-435C-8523-23A0352695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Přímá spojnice 312">
                <a:extLst>
                  <a:ext uri="{FF2B5EF4-FFF2-40B4-BE49-F238E27FC236}">
                    <a16:creationId xmlns:a16="http://schemas.microsoft.com/office/drawing/2014/main" id="{C53E7419-AF0F-4B69-88BF-853EDC328C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Přímá spojnice 313">
                <a:extLst>
                  <a:ext uri="{FF2B5EF4-FFF2-40B4-BE49-F238E27FC236}">
                    <a16:creationId xmlns:a16="http://schemas.microsoft.com/office/drawing/2014/main" id="{052C8AEF-9C9D-4737-BA0F-DBB3BF0C04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Přímá spojnice 314">
                <a:extLst>
                  <a:ext uri="{FF2B5EF4-FFF2-40B4-BE49-F238E27FC236}">
                    <a16:creationId xmlns:a16="http://schemas.microsoft.com/office/drawing/2014/main" id="{6ADDDBC2-F0DB-4038-98D0-B38749D8C0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Přímá spojnice 315">
                <a:extLst>
                  <a:ext uri="{FF2B5EF4-FFF2-40B4-BE49-F238E27FC236}">
                    <a16:creationId xmlns:a16="http://schemas.microsoft.com/office/drawing/2014/main" id="{E5F14C72-98E5-4A6C-BA03-5E105AA4D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Přímá spojnice 316">
                <a:extLst>
                  <a:ext uri="{FF2B5EF4-FFF2-40B4-BE49-F238E27FC236}">
                    <a16:creationId xmlns:a16="http://schemas.microsoft.com/office/drawing/2014/main" id="{9ACEF013-464E-44D2-9B83-863E69077E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Přímá spojnice 317">
                <a:extLst>
                  <a:ext uri="{FF2B5EF4-FFF2-40B4-BE49-F238E27FC236}">
                    <a16:creationId xmlns:a16="http://schemas.microsoft.com/office/drawing/2014/main" id="{3141F09F-05CE-4CE9-9F5A-861FBC31A8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Přímá spojnice 318">
                <a:extLst>
                  <a:ext uri="{FF2B5EF4-FFF2-40B4-BE49-F238E27FC236}">
                    <a16:creationId xmlns:a16="http://schemas.microsoft.com/office/drawing/2014/main" id="{7ED70A3C-4B21-4941-9F11-00A51A748A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Přímá spojnice 319">
                <a:extLst>
                  <a:ext uri="{FF2B5EF4-FFF2-40B4-BE49-F238E27FC236}">
                    <a16:creationId xmlns:a16="http://schemas.microsoft.com/office/drawing/2014/main" id="{11927814-33EF-4FBA-95F7-4138C1C7C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Přímá spojnice 320">
                <a:extLst>
                  <a:ext uri="{FF2B5EF4-FFF2-40B4-BE49-F238E27FC236}">
                    <a16:creationId xmlns:a16="http://schemas.microsoft.com/office/drawing/2014/main" id="{F4D2B900-3BAC-4EE3-AB6E-9F3212F4DC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Přímá spojnice 321">
                <a:extLst>
                  <a:ext uri="{FF2B5EF4-FFF2-40B4-BE49-F238E27FC236}">
                    <a16:creationId xmlns:a16="http://schemas.microsoft.com/office/drawing/2014/main" id="{FB00017B-AD65-4759-8A6A-B03C70E07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Přímá spojnice 322">
                <a:extLst>
                  <a:ext uri="{FF2B5EF4-FFF2-40B4-BE49-F238E27FC236}">
                    <a16:creationId xmlns:a16="http://schemas.microsoft.com/office/drawing/2014/main" id="{22C4A8E2-640F-4D30-99EC-A2D2B0FD6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Přímá spojnice 323">
                <a:extLst>
                  <a:ext uri="{FF2B5EF4-FFF2-40B4-BE49-F238E27FC236}">
                    <a16:creationId xmlns:a16="http://schemas.microsoft.com/office/drawing/2014/main" id="{9492085E-DF05-4380-B8C2-93832478C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Přímá spojnice 324">
                <a:extLst>
                  <a:ext uri="{FF2B5EF4-FFF2-40B4-BE49-F238E27FC236}">
                    <a16:creationId xmlns:a16="http://schemas.microsoft.com/office/drawing/2014/main" id="{49750F82-33DB-42EE-B31F-CC5DE7EBA1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Přímá spojnice 325">
                <a:extLst>
                  <a:ext uri="{FF2B5EF4-FFF2-40B4-BE49-F238E27FC236}">
                    <a16:creationId xmlns:a16="http://schemas.microsoft.com/office/drawing/2014/main" id="{60B9848F-8B4C-4440-9BF6-98A4F3F72C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Přímá spojnice 326">
                <a:extLst>
                  <a:ext uri="{FF2B5EF4-FFF2-40B4-BE49-F238E27FC236}">
                    <a16:creationId xmlns:a16="http://schemas.microsoft.com/office/drawing/2014/main" id="{E7AA0900-78F5-4163-807F-3DEE6DCBB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Přímá spojnice 327">
                <a:extLst>
                  <a:ext uri="{FF2B5EF4-FFF2-40B4-BE49-F238E27FC236}">
                    <a16:creationId xmlns:a16="http://schemas.microsoft.com/office/drawing/2014/main" id="{0F627689-9632-474B-B3A8-EC1A82A36E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Přímá spojnice 328">
                <a:extLst>
                  <a:ext uri="{FF2B5EF4-FFF2-40B4-BE49-F238E27FC236}">
                    <a16:creationId xmlns:a16="http://schemas.microsoft.com/office/drawing/2014/main" id="{71C6CB03-F81D-48A2-BF05-98D4EF2CC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Přímá spojnice 329">
                <a:extLst>
                  <a:ext uri="{FF2B5EF4-FFF2-40B4-BE49-F238E27FC236}">
                    <a16:creationId xmlns:a16="http://schemas.microsoft.com/office/drawing/2014/main" id="{12FB4D2F-4789-48A1-A4AA-F318ED2BA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Přímá spojnice 330">
                <a:extLst>
                  <a:ext uri="{FF2B5EF4-FFF2-40B4-BE49-F238E27FC236}">
                    <a16:creationId xmlns:a16="http://schemas.microsoft.com/office/drawing/2014/main" id="{64B8907A-2A80-490C-AACF-678CA6DE19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Přímá spojnice 331">
                <a:extLst>
                  <a:ext uri="{FF2B5EF4-FFF2-40B4-BE49-F238E27FC236}">
                    <a16:creationId xmlns:a16="http://schemas.microsoft.com/office/drawing/2014/main" id="{A175CCF3-4796-4C76-A92E-B495335FB4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Přímá spojnice 332">
                <a:extLst>
                  <a:ext uri="{FF2B5EF4-FFF2-40B4-BE49-F238E27FC236}">
                    <a16:creationId xmlns:a16="http://schemas.microsoft.com/office/drawing/2014/main" id="{8CFC6D15-64F3-449C-8C0B-3FCB2976D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Přímá spojnice 333">
                <a:extLst>
                  <a:ext uri="{FF2B5EF4-FFF2-40B4-BE49-F238E27FC236}">
                    <a16:creationId xmlns:a16="http://schemas.microsoft.com/office/drawing/2014/main" id="{008AA4A6-DD28-4235-AAE3-CC28DF8343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Přímá spojnice 334">
                <a:extLst>
                  <a:ext uri="{FF2B5EF4-FFF2-40B4-BE49-F238E27FC236}">
                    <a16:creationId xmlns:a16="http://schemas.microsoft.com/office/drawing/2014/main" id="{3D393E8B-AAB8-4606-A4FA-815EDABDD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Přímá spojnice 335">
                <a:extLst>
                  <a:ext uri="{FF2B5EF4-FFF2-40B4-BE49-F238E27FC236}">
                    <a16:creationId xmlns:a16="http://schemas.microsoft.com/office/drawing/2014/main" id="{8BA7B770-7EB6-4AC1-B028-9C45DEE440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Přímá spojnice 336">
                <a:extLst>
                  <a:ext uri="{FF2B5EF4-FFF2-40B4-BE49-F238E27FC236}">
                    <a16:creationId xmlns:a16="http://schemas.microsoft.com/office/drawing/2014/main" id="{D87B822C-3951-4E65-A45D-7160FAC3FD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Přímá spojnice 337">
                <a:extLst>
                  <a:ext uri="{FF2B5EF4-FFF2-40B4-BE49-F238E27FC236}">
                    <a16:creationId xmlns:a16="http://schemas.microsoft.com/office/drawing/2014/main" id="{54B9CDF0-DC54-4868-B60A-6840FDE6A2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Přímá spojnice 338">
                <a:extLst>
                  <a:ext uri="{FF2B5EF4-FFF2-40B4-BE49-F238E27FC236}">
                    <a16:creationId xmlns:a16="http://schemas.microsoft.com/office/drawing/2014/main" id="{3706BEC8-029B-4E0F-A55F-A552E1DE26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Přímá spojnice 339">
                <a:extLst>
                  <a:ext uri="{FF2B5EF4-FFF2-40B4-BE49-F238E27FC236}">
                    <a16:creationId xmlns:a16="http://schemas.microsoft.com/office/drawing/2014/main" id="{25EBA5EB-4807-4E96-BA08-B6B74AE04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Přímá spojnice 340">
                <a:extLst>
                  <a:ext uri="{FF2B5EF4-FFF2-40B4-BE49-F238E27FC236}">
                    <a16:creationId xmlns:a16="http://schemas.microsoft.com/office/drawing/2014/main" id="{5548885E-CABE-42B5-B06A-1E6B9B1981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3A136A8-D98E-42EB-BCD7-46B2F0BDD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741" y="2344152"/>
            <a:ext cx="8276725" cy="3649133"/>
          </a:xfrm>
        </p:spPr>
        <p:txBody>
          <a:bodyPr>
            <a:normAutofit/>
          </a:bodyPr>
          <a:lstStyle/>
          <a:p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IT </a:t>
            </a:r>
            <a:r>
              <a:rPr lang="cs-CZ" dirty="0" err="1"/>
              <a:t>field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fundamentals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discuss</a:t>
            </a:r>
            <a:endParaRPr lang="cs-CZ" dirty="0"/>
          </a:p>
          <a:p>
            <a:pPr lvl="1"/>
            <a:r>
              <a:rPr lang="cs-CZ" dirty="0"/>
              <a:t>But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theoretically</a:t>
            </a:r>
            <a:endParaRPr lang="cs-CZ" dirty="0"/>
          </a:p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collect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data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arises</a:t>
            </a:r>
            <a:endParaRPr lang="cs-CZ" dirty="0"/>
          </a:p>
          <a:p>
            <a:r>
              <a:rPr lang="cs-CZ" dirty="0"/>
              <a:t>Live demo </a:t>
            </a:r>
            <a:r>
              <a:rPr lang="cs-CZ" dirty="0" err="1"/>
              <a:t>can</a:t>
            </a:r>
            <a:r>
              <a:rPr lang="cs-CZ" dirty="0"/>
              <a:t> show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convert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theoretical</a:t>
            </a:r>
            <a:r>
              <a:rPr lang="cs-CZ" dirty="0"/>
              <a:t> part to </a:t>
            </a:r>
            <a:r>
              <a:rPr lang="cs-CZ" dirty="0" err="1"/>
              <a:t>actual</a:t>
            </a:r>
            <a:r>
              <a:rPr lang="cs-CZ" dirty="0"/>
              <a:t> </a:t>
            </a:r>
            <a:r>
              <a:rPr lang="cs-CZ" dirty="0" err="1"/>
              <a:t>practice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attacks</a:t>
            </a:r>
            <a:r>
              <a:rPr lang="cs-CZ" dirty="0"/>
              <a:t> </a:t>
            </a:r>
            <a:r>
              <a:rPr lang="cs-CZ" dirty="0" err="1"/>
              <a:t>keeps</a:t>
            </a:r>
            <a:r>
              <a:rPr lang="cs-CZ" dirty="0"/>
              <a:t> </a:t>
            </a:r>
            <a:r>
              <a:rPr lang="cs-CZ" dirty="0" err="1"/>
              <a:t>climbing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Try to </a:t>
            </a:r>
            <a:r>
              <a:rPr lang="cs-CZ" dirty="0" err="1"/>
              <a:t>look</a:t>
            </a:r>
            <a:r>
              <a:rPr lang="cs-CZ" dirty="0"/>
              <a:t> </a:t>
            </a:r>
            <a:r>
              <a:rPr lang="cs-CZ" dirty="0" err="1"/>
              <a:t>at</a:t>
            </a:r>
            <a:endParaRPr lang="cs-CZ" dirty="0"/>
          </a:p>
          <a:p>
            <a:endParaRPr 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A4AA755E-655E-9CD9-3DF6-2E8430480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LIVE DEMO?</a:t>
            </a:r>
          </a:p>
        </p:txBody>
      </p:sp>
      <p:pic>
        <p:nvPicPr>
          <p:cNvPr id="10" name="Obrázek 9">
            <a:hlinkClick r:id="rId4"/>
            <a:extLst>
              <a:ext uri="{FF2B5EF4-FFF2-40B4-BE49-F238E27FC236}">
                <a16:creationId xmlns:a16="http://schemas.microsoft.com/office/drawing/2014/main" id="{BB6A8959-3A0E-46F8-33A9-066B6A7A1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055" y="5188054"/>
            <a:ext cx="2749185" cy="429302"/>
          </a:xfrm>
          <a:prstGeom prst="rect">
            <a:avLst/>
          </a:prstGeom>
        </p:spPr>
      </p:pic>
      <p:pic>
        <p:nvPicPr>
          <p:cNvPr id="15" name="Obrázek 14">
            <a:hlinkClick r:id="rId4"/>
            <a:extLst>
              <a:ext uri="{FF2B5EF4-FFF2-40B4-BE49-F238E27FC236}">
                <a16:creationId xmlns:a16="http://schemas.microsoft.com/office/drawing/2014/main" id="{C5A45F4A-12FF-BB99-0800-17E7DE7845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1643" y="4152296"/>
            <a:ext cx="3581053" cy="3592568"/>
          </a:xfrm>
          <a:prstGeom prst="ellipse">
            <a:avLst/>
          </a:prstGeom>
        </p:spPr>
      </p:pic>
      <p:pic>
        <p:nvPicPr>
          <p:cNvPr id="25" name="Obrázek 24">
            <a:hlinkClick r:id="rId7"/>
            <a:extLst>
              <a:ext uri="{FF2B5EF4-FFF2-40B4-BE49-F238E27FC236}">
                <a16:creationId xmlns:a16="http://schemas.microsoft.com/office/drawing/2014/main" id="{41EF259F-3B1E-D23B-3996-E6070398EA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5617" y="-1305326"/>
            <a:ext cx="4931412" cy="477347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1640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8554473" cy="1456267"/>
          </a:xfrm>
        </p:spPr>
        <p:txBody>
          <a:bodyPr rtlCol="0"/>
          <a:lstStyle/>
          <a:p>
            <a:pPr rtl="0"/>
            <a:r>
              <a:rPr lang="cs-CZ" noProof="1"/>
              <a:t>CLASSIFICATION of Attacks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75BBA2-2F68-EAC5-96E2-A5EDD81F9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02918"/>
            <a:ext cx="10131425" cy="3649133"/>
          </a:xfrm>
        </p:spPr>
        <p:txBody>
          <a:bodyPr>
            <a:normAutofit/>
          </a:bodyPr>
          <a:lstStyle/>
          <a:p>
            <a:r>
              <a:rPr lang="cs-CZ" sz="2800" dirty="0" err="1"/>
              <a:t>Different</a:t>
            </a:r>
            <a:r>
              <a:rPr lang="cs-CZ" sz="2800" dirty="0"/>
              <a:t> </a:t>
            </a:r>
            <a:r>
              <a:rPr lang="cs-CZ" sz="2800" dirty="0" err="1"/>
              <a:t>types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cyberattacks</a:t>
            </a:r>
            <a:r>
              <a:rPr lang="cs-CZ" sz="2800" dirty="0"/>
              <a:t> are </a:t>
            </a:r>
            <a:r>
              <a:rPr lang="cs-CZ" sz="2800" dirty="0" err="1"/>
              <a:t>overlapping</a:t>
            </a:r>
            <a:endParaRPr lang="cs-CZ" sz="2800" dirty="0"/>
          </a:p>
          <a:p>
            <a:pPr lvl="1"/>
            <a:r>
              <a:rPr lang="cs-CZ" sz="2800" dirty="0"/>
              <a:t>A </a:t>
            </a:r>
            <a:r>
              <a:rPr lang="cs-CZ" sz="2800" dirty="0" err="1"/>
              <a:t>phishing</a:t>
            </a:r>
            <a:r>
              <a:rPr lang="cs-CZ" sz="2800" dirty="0"/>
              <a:t> </a:t>
            </a:r>
            <a:r>
              <a:rPr lang="cs-CZ" sz="2800" dirty="0" err="1"/>
              <a:t>attack</a:t>
            </a:r>
            <a:r>
              <a:rPr lang="cs-CZ" sz="2800" dirty="0"/>
              <a:t> </a:t>
            </a:r>
            <a:r>
              <a:rPr lang="cs-CZ" sz="2800" dirty="0" err="1"/>
              <a:t>could</a:t>
            </a:r>
            <a:r>
              <a:rPr lang="cs-CZ" sz="2800" dirty="0"/>
              <a:t> lead to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execution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ransomware in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target</a:t>
            </a:r>
            <a:r>
              <a:rPr lang="cs-CZ" sz="2800" dirty="0"/>
              <a:t> </a:t>
            </a:r>
            <a:r>
              <a:rPr lang="cs-CZ" sz="2800" dirty="0" err="1"/>
              <a:t>system</a:t>
            </a:r>
            <a:endParaRPr lang="cs-CZ" sz="2800" dirty="0"/>
          </a:p>
          <a:p>
            <a:r>
              <a:rPr lang="cs-CZ" sz="2800" dirty="0"/>
              <a:t>To </a:t>
            </a:r>
            <a:r>
              <a:rPr lang="cs-CZ" sz="2800" dirty="0" err="1"/>
              <a:t>better</a:t>
            </a:r>
            <a:r>
              <a:rPr lang="cs-CZ" sz="2800" dirty="0"/>
              <a:t> </a:t>
            </a:r>
            <a:r>
              <a:rPr lang="cs-CZ" sz="2800" dirty="0" err="1"/>
              <a:t>understand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discussed</a:t>
            </a:r>
            <a:r>
              <a:rPr lang="cs-CZ" sz="2800" dirty="0"/>
              <a:t> </a:t>
            </a:r>
            <a:r>
              <a:rPr lang="cs-CZ" sz="2800" dirty="0" err="1"/>
              <a:t>types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attacks</a:t>
            </a:r>
            <a:r>
              <a:rPr lang="cs-CZ" sz="2800" dirty="0"/>
              <a:t>, study </a:t>
            </a:r>
            <a:r>
              <a:rPr lang="cs-CZ" sz="2800" dirty="0" err="1"/>
              <a:t>the</a:t>
            </a:r>
            <a:r>
              <a:rPr lang="cs-CZ" sz="2800" dirty="0"/>
              <a:t> matrix </a:t>
            </a:r>
            <a:r>
              <a:rPr lang="cs-CZ" sz="2800" dirty="0" err="1"/>
              <a:t>at</a:t>
            </a:r>
            <a:r>
              <a:rPr lang="cs-CZ" sz="2800" dirty="0"/>
              <a:t> </a:t>
            </a:r>
          </a:p>
        </p:txBody>
      </p:sp>
      <p:pic>
        <p:nvPicPr>
          <p:cNvPr id="5" name="Obrázek 4">
            <a:hlinkClick r:id="rId3"/>
            <a:extLst>
              <a:ext uri="{FF2B5EF4-FFF2-40B4-BE49-F238E27FC236}">
                <a16:creationId xmlns:a16="http://schemas.microsoft.com/office/drawing/2014/main" id="{65FC0DEA-782D-D48E-CF64-13192EF95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462" y="4755329"/>
            <a:ext cx="2240131" cy="37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9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8554473" cy="1456267"/>
          </a:xfrm>
        </p:spPr>
        <p:txBody>
          <a:bodyPr rtlCol="0"/>
          <a:lstStyle/>
          <a:p>
            <a:pPr rtl="0"/>
            <a:r>
              <a:rPr lang="cs-CZ" noProof="1"/>
              <a:t>The reality</a:t>
            </a:r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944483E0-1772-F5FE-7A3B-421BB9ED741D}"/>
              </a:ext>
            </a:extLst>
          </p:cNvPr>
          <p:cNvSpPr txBox="1">
            <a:spLocks/>
          </p:cNvSpPr>
          <p:nvPr/>
        </p:nvSpPr>
        <p:spPr>
          <a:xfrm>
            <a:off x="838201" y="2255317"/>
            <a:ext cx="10599820" cy="4354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err="1"/>
              <a:t>Companies</a:t>
            </a:r>
            <a:r>
              <a:rPr lang="cs-CZ" sz="2800" dirty="0"/>
              <a:t> </a:t>
            </a:r>
            <a:r>
              <a:rPr lang="cs-CZ" sz="2800" dirty="0" err="1"/>
              <a:t>generally</a:t>
            </a:r>
            <a:r>
              <a:rPr lang="cs-CZ" sz="2800" dirty="0"/>
              <a:t> </a:t>
            </a:r>
            <a:r>
              <a:rPr lang="cs-CZ" sz="2800" dirty="0" err="1"/>
              <a:t>outsource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analysis</a:t>
            </a:r>
            <a:r>
              <a:rPr lang="cs-CZ" sz="2800" dirty="0"/>
              <a:t> and </a:t>
            </a:r>
            <a:r>
              <a:rPr lang="cs-CZ" sz="2800" dirty="0" err="1"/>
              <a:t>handling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malicious</a:t>
            </a:r>
            <a:r>
              <a:rPr lang="cs-CZ" sz="2800" dirty="0"/>
              <a:t> </a:t>
            </a:r>
            <a:r>
              <a:rPr lang="cs-CZ" sz="2800" dirty="0" err="1"/>
              <a:t>content</a:t>
            </a:r>
            <a:r>
              <a:rPr lang="cs-CZ" sz="2800" dirty="0"/>
              <a:t> and </a:t>
            </a:r>
            <a:r>
              <a:rPr lang="cs-CZ" sz="2800" dirty="0" err="1"/>
              <a:t>incidents</a:t>
            </a:r>
            <a:r>
              <a:rPr lang="cs-CZ" sz="2800" dirty="0"/>
              <a:t> </a:t>
            </a:r>
          </a:p>
          <a:p>
            <a:r>
              <a:rPr lang="cs-CZ" sz="2800" dirty="0"/>
              <a:t>Or </a:t>
            </a:r>
            <a:r>
              <a:rPr lang="cs-CZ" sz="2800" dirty="0" err="1"/>
              <a:t>have</a:t>
            </a:r>
            <a:r>
              <a:rPr lang="cs-CZ" sz="2800" dirty="0"/>
              <a:t> </a:t>
            </a:r>
            <a:r>
              <a:rPr lang="cs-CZ" sz="2800" dirty="0" err="1"/>
              <a:t>their</a:t>
            </a:r>
            <a:r>
              <a:rPr lang="cs-CZ" sz="2800" dirty="0"/>
              <a:t> </a:t>
            </a:r>
            <a:r>
              <a:rPr lang="cs-CZ" sz="2800" dirty="0" err="1"/>
              <a:t>own</a:t>
            </a:r>
            <a:r>
              <a:rPr lang="cs-CZ" sz="2800" dirty="0"/>
              <a:t> incident response team </a:t>
            </a:r>
            <a:r>
              <a:rPr lang="cs-CZ" sz="2800" dirty="0" err="1"/>
              <a:t>capable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doing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analysis</a:t>
            </a:r>
            <a:endParaRPr lang="cs-CZ" sz="2800" dirty="0"/>
          </a:p>
          <a:p>
            <a:pPr marL="0" indent="0">
              <a:buFont typeface="Arial"/>
              <a:buNone/>
            </a:pPr>
            <a:endParaRPr lang="cs-CZ" sz="2800" dirty="0"/>
          </a:p>
          <a:p>
            <a:pPr marL="0" indent="0">
              <a:buFont typeface="Arial"/>
              <a:buNone/>
            </a:pPr>
            <a:r>
              <a:rPr lang="cs-CZ" sz="2800" dirty="0"/>
              <a:t>• </a:t>
            </a:r>
            <a:r>
              <a:rPr lang="cs-CZ" sz="2800" dirty="0" err="1"/>
              <a:t>We</a:t>
            </a:r>
            <a:r>
              <a:rPr lang="cs-CZ" sz="2800" dirty="0"/>
              <a:t> </a:t>
            </a:r>
            <a:r>
              <a:rPr lang="cs-CZ" sz="2800" dirty="0" err="1"/>
              <a:t>will</a:t>
            </a:r>
            <a:r>
              <a:rPr lang="cs-CZ" sz="2800" dirty="0"/>
              <a:t> </a:t>
            </a:r>
            <a:r>
              <a:rPr lang="cs-CZ" sz="2800" dirty="0" err="1"/>
              <a:t>see</a:t>
            </a:r>
            <a:r>
              <a:rPr lang="cs-CZ" sz="2800" dirty="0"/>
              <a:t> </a:t>
            </a:r>
            <a:r>
              <a:rPr lang="cs-CZ" sz="2800" dirty="0" err="1"/>
              <a:t>different</a:t>
            </a:r>
            <a:r>
              <a:rPr lang="cs-CZ" sz="2800" dirty="0"/>
              <a:t> </a:t>
            </a:r>
            <a:r>
              <a:rPr lang="cs-CZ" sz="2800" dirty="0" err="1"/>
              <a:t>actions</a:t>
            </a:r>
            <a:r>
              <a:rPr lang="cs-CZ" sz="2800" dirty="0"/>
              <a:t> in </a:t>
            </a:r>
            <a:r>
              <a:rPr lang="cs-CZ" sz="2800" dirty="0" err="1"/>
              <a:t>different</a:t>
            </a:r>
            <a:r>
              <a:rPr lang="cs-CZ" sz="2800" dirty="0"/>
              <a:t> </a:t>
            </a:r>
            <a:r>
              <a:rPr lang="cs-CZ" sz="2800" dirty="0" err="1"/>
              <a:t>scopes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competence</a:t>
            </a:r>
            <a:r>
              <a:rPr lang="cs-CZ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11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8554473" cy="1456267"/>
          </a:xfrm>
        </p:spPr>
        <p:txBody>
          <a:bodyPr rtlCol="0"/>
          <a:lstStyle/>
          <a:p>
            <a:pPr rtl="0"/>
            <a:r>
              <a:rPr lang="cs-CZ" noProof="1"/>
              <a:t>Types of users</a:t>
            </a:r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944483E0-1772-F5FE-7A3B-421BB9ED741D}"/>
              </a:ext>
            </a:extLst>
          </p:cNvPr>
          <p:cNvSpPr txBox="1">
            <a:spLocks/>
          </p:cNvSpPr>
          <p:nvPr/>
        </p:nvSpPr>
        <p:spPr>
          <a:xfrm>
            <a:off x="838201" y="2255317"/>
            <a:ext cx="10599820" cy="4354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err="1"/>
              <a:t>We</a:t>
            </a:r>
            <a:r>
              <a:rPr lang="cs-CZ" sz="2800" dirty="0"/>
              <a:t> </a:t>
            </a:r>
            <a:r>
              <a:rPr lang="cs-CZ" sz="2800" dirty="0" err="1"/>
              <a:t>will</a:t>
            </a:r>
            <a:r>
              <a:rPr lang="cs-CZ" sz="2800" dirty="0"/>
              <a:t> talk </a:t>
            </a:r>
            <a:r>
              <a:rPr lang="cs-CZ" sz="2800" dirty="0" err="1"/>
              <a:t>about</a:t>
            </a:r>
            <a:r>
              <a:rPr lang="cs-CZ" sz="2800" dirty="0"/>
              <a:t> </a:t>
            </a:r>
            <a:r>
              <a:rPr lang="cs-CZ" sz="2800" dirty="0" err="1"/>
              <a:t>different</a:t>
            </a:r>
            <a:r>
              <a:rPr lang="cs-CZ" sz="2800" dirty="0"/>
              <a:t> level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users</a:t>
            </a:r>
            <a:endParaRPr lang="cs-CZ" sz="2800" dirty="0"/>
          </a:p>
          <a:p>
            <a:r>
              <a:rPr lang="cs-CZ" sz="2800" dirty="0"/>
              <a:t>Level 1</a:t>
            </a:r>
          </a:p>
          <a:p>
            <a:pPr lvl="1"/>
            <a:r>
              <a:rPr lang="cs-CZ" sz="2400" dirty="0" err="1"/>
              <a:t>Simple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r>
              <a:rPr lang="cs-CZ" sz="2400" dirty="0"/>
              <a:t> user</a:t>
            </a:r>
          </a:p>
          <a:p>
            <a:pPr lvl="1"/>
            <a:r>
              <a:rPr lang="cs-CZ" sz="2400" dirty="0" err="1"/>
              <a:t>Basically</a:t>
            </a:r>
            <a:r>
              <a:rPr lang="cs-CZ" sz="2400" dirty="0"/>
              <a:t> </a:t>
            </a:r>
            <a:r>
              <a:rPr lang="cs-CZ" sz="2400" dirty="0" err="1"/>
              <a:t>anyone</a:t>
            </a:r>
            <a:r>
              <a:rPr lang="cs-CZ" sz="2400" dirty="0"/>
              <a:t> </a:t>
            </a:r>
            <a:r>
              <a:rPr lang="cs-CZ" sz="2400" dirty="0" err="1"/>
              <a:t>who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using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endParaRPr lang="cs-CZ" sz="2400" dirty="0"/>
          </a:p>
          <a:p>
            <a:r>
              <a:rPr lang="cs-CZ" sz="2600" dirty="0"/>
              <a:t>Level 2</a:t>
            </a:r>
          </a:p>
          <a:p>
            <a:pPr lvl="1"/>
            <a:r>
              <a:rPr lang="cs-CZ" sz="2400" dirty="0"/>
              <a:t>User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eleveted</a:t>
            </a:r>
            <a:r>
              <a:rPr lang="cs-CZ" sz="2400" dirty="0"/>
              <a:t> </a:t>
            </a:r>
            <a:r>
              <a:rPr lang="cs-CZ" sz="2400" dirty="0" err="1"/>
              <a:t>right</a:t>
            </a:r>
            <a:r>
              <a:rPr lang="cs-CZ" sz="2400" dirty="0"/>
              <a:t> and </a:t>
            </a:r>
            <a:r>
              <a:rPr lang="cs-CZ" sz="2400" dirty="0" err="1"/>
              <a:t>competence</a:t>
            </a:r>
            <a:endParaRPr lang="cs-CZ" sz="2400" dirty="0"/>
          </a:p>
          <a:p>
            <a:pPr lvl="1"/>
            <a:r>
              <a:rPr lang="cs-CZ" sz="2400" dirty="0" err="1"/>
              <a:t>Administrators</a:t>
            </a:r>
            <a:r>
              <a:rPr lang="cs-CZ" sz="2400" dirty="0"/>
              <a:t>, </a:t>
            </a:r>
            <a:r>
              <a:rPr lang="cs-CZ" sz="2400" dirty="0" err="1"/>
              <a:t>Operators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Developers</a:t>
            </a:r>
            <a:endParaRPr lang="cs-CZ" sz="2400" dirty="0"/>
          </a:p>
          <a:p>
            <a:r>
              <a:rPr lang="cs-CZ" sz="2600" dirty="0"/>
              <a:t>Level 3</a:t>
            </a:r>
          </a:p>
          <a:p>
            <a:pPr lvl="1"/>
            <a:r>
              <a:rPr lang="cs-CZ" sz="2400" dirty="0"/>
              <a:t>Professional </a:t>
            </a:r>
            <a:r>
              <a:rPr lang="cs-CZ" sz="2400" dirty="0" err="1"/>
              <a:t>forensics</a:t>
            </a:r>
            <a:r>
              <a:rPr lang="cs-CZ" sz="2400" dirty="0"/>
              <a:t> </a:t>
            </a:r>
            <a:r>
              <a:rPr lang="cs-CZ" sz="2400" dirty="0" err="1"/>
              <a:t>analyst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8393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855" y="609600"/>
            <a:ext cx="8554473" cy="1456267"/>
          </a:xfrm>
        </p:spPr>
        <p:txBody>
          <a:bodyPr rtlCol="0"/>
          <a:lstStyle/>
          <a:p>
            <a:pPr rtl="0"/>
            <a:r>
              <a:rPr lang="cs-CZ" noProof="1"/>
              <a:t>General User Competence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75BBA2-2F68-EAC5-96E2-A5EDD81F9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02918"/>
            <a:ext cx="10131425" cy="3995878"/>
          </a:xfrm>
        </p:spPr>
        <p:txBody>
          <a:bodyPr>
            <a:normAutofit/>
          </a:bodyPr>
          <a:lstStyle/>
          <a:p>
            <a:r>
              <a:rPr lang="cs-CZ" sz="2800" dirty="0" err="1"/>
              <a:t>This</a:t>
            </a:r>
            <a:r>
              <a:rPr lang="cs-CZ" sz="2800" dirty="0"/>
              <a:t> </a:t>
            </a:r>
            <a:r>
              <a:rPr lang="cs-CZ" sz="2800" dirty="0" err="1"/>
              <a:t>would</a:t>
            </a:r>
            <a:r>
              <a:rPr lang="cs-CZ" sz="2800" dirty="0"/>
              <a:t> </a:t>
            </a:r>
            <a:r>
              <a:rPr lang="cs-CZ" sz="2800" dirty="0" err="1"/>
              <a:t>be</a:t>
            </a:r>
            <a:r>
              <a:rPr lang="cs-CZ" sz="2800" dirty="0"/>
              <a:t> level 1</a:t>
            </a:r>
          </a:p>
          <a:p>
            <a:r>
              <a:rPr lang="cs-CZ" sz="2800" dirty="0" err="1"/>
              <a:t>When</a:t>
            </a:r>
            <a:r>
              <a:rPr lang="cs-CZ" sz="2800" dirty="0"/>
              <a:t> </a:t>
            </a:r>
            <a:r>
              <a:rPr lang="cs-CZ" sz="2800" dirty="0" err="1"/>
              <a:t>you</a:t>
            </a:r>
            <a:r>
              <a:rPr lang="cs-CZ" sz="2800" dirty="0"/>
              <a:t> </a:t>
            </a:r>
            <a:r>
              <a:rPr lang="cs-CZ" sz="2800" dirty="0" err="1"/>
              <a:t>encounter</a:t>
            </a:r>
            <a:r>
              <a:rPr lang="cs-CZ" sz="2800" dirty="0"/>
              <a:t> any incident</a:t>
            </a:r>
          </a:p>
          <a:p>
            <a:pPr lvl="1"/>
            <a:r>
              <a:rPr lang="cs-CZ" sz="2600" dirty="0"/>
              <a:t>Report </a:t>
            </a:r>
          </a:p>
          <a:p>
            <a:pPr lvl="1"/>
            <a:r>
              <a:rPr lang="cs-CZ" sz="2600" dirty="0" err="1"/>
              <a:t>Document</a:t>
            </a:r>
            <a:r>
              <a:rPr lang="cs-CZ" sz="2600" dirty="0"/>
              <a:t> </a:t>
            </a:r>
          </a:p>
          <a:p>
            <a:pPr lvl="1"/>
            <a:r>
              <a:rPr lang="cs-CZ" sz="2600" dirty="0" err="1"/>
              <a:t>Communicate</a:t>
            </a:r>
            <a:endParaRPr lang="cs-CZ" sz="2800" dirty="0"/>
          </a:p>
          <a:p>
            <a:r>
              <a:rPr lang="cs-CZ" sz="2800" dirty="0"/>
              <a:t>Do not </a:t>
            </a:r>
            <a:r>
              <a:rPr lang="cs-CZ" sz="2800" dirty="0" err="1"/>
              <a:t>investigate</a:t>
            </a:r>
            <a:r>
              <a:rPr lang="cs-CZ" sz="2800" dirty="0"/>
              <a:t> </a:t>
            </a:r>
            <a:r>
              <a:rPr lang="cs-CZ" sz="2800" dirty="0" err="1"/>
              <a:t>without</a:t>
            </a:r>
            <a:r>
              <a:rPr lang="cs-CZ" sz="2800" dirty="0"/>
              <a:t> </a:t>
            </a:r>
            <a:r>
              <a:rPr lang="cs-CZ" sz="2800" dirty="0" err="1"/>
              <a:t>authorization</a:t>
            </a:r>
            <a:endParaRPr lang="cs-CZ" sz="2800" dirty="0"/>
          </a:p>
          <a:p>
            <a:pPr marL="457200" lvl="1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016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264_TF22566005_Win32" id="{A8232FC4-60C7-48E6-BD93-ECA8C74B5134}" vid="{4B6FBBB6-B067-416C-BFF4-13E89C5BF23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08B90B-70ED-4539-9C14-FB2728D906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E8D3305-1D9D-4BC8-A40F-6F8AE50BD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D51BCB-0419-432E-B7F1-25548446A6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Futuristický návrh</Template>
  <TotalTime>5540</TotalTime>
  <Words>1266</Words>
  <Application>Microsoft Macintosh PowerPoint</Application>
  <PresentationFormat>寬螢幕</PresentationFormat>
  <Paragraphs>223</Paragraphs>
  <Slides>35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2" baseType="lpstr">
      <vt:lpstr>-apple-system</vt:lpstr>
      <vt:lpstr>Arial</vt:lpstr>
      <vt:lpstr>Calibri</vt:lpstr>
      <vt:lpstr>Calibri Light</vt:lpstr>
      <vt:lpstr>Open Sans</vt:lpstr>
      <vt:lpstr>segoe ui</vt:lpstr>
      <vt:lpstr>Nebe</vt:lpstr>
      <vt:lpstr>Scenarios for Digital Forensics Training</vt:lpstr>
      <vt:lpstr>Introduction</vt:lpstr>
      <vt:lpstr>Introduction</vt:lpstr>
      <vt:lpstr>DIGITAL FORENSICS</vt:lpstr>
      <vt:lpstr>Why the LIVE DEMO?</vt:lpstr>
      <vt:lpstr>CLASSIFICATION of Attacks</vt:lpstr>
      <vt:lpstr>The reality</vt:lpstr>
      <vt:lpstr>Types of users</vt:lpstr>
      <vt:lpstr>General User Competence </vt:lpstr>
      <vt:lpstr>GENERAL ADMINISTRATOR STRATEGY </vt:lpstr>
      <vt:lpstr>GENERAL FORENSICS STRATEGY </vt:lpstr>
      <vt:lpstr>Phishing</vt:lpstr>
      <vt:lpstr>PHISHING – REPORT </vt:lpstr>
      <vt:lpstr>AFTER REPORTING and COMMUNICATING</vt:lpstr>
      <vt:lpstr>What could you do?</vt:lpstr>
      <vt:lpstr>Phishing EXAMPLE - Context</vt:lpstr>
      <vt:lpstr>PowerPoint 簡報</vt:lpstr>
      <vt:lpstr>PowerPoint 簡報</vt:lpstr>
      <vt:lpstr>PowerPoint 簡報</vt:lpstr>
      <vt:lpstr>ARTIFACT PRESERVATION</vt:lpstr>
      <vt:lpstr>Key-logging</vt:lpstr>
      <vt:lpstr>Keylogger - Actions</vt:lpstr>
      <vt:lpstr>Keylogger Context</vt:lpstr>
      <vt:lpstr>PowerPoint 簡報</vt:lpstr>
      <vt:lpstr>PowerPoint 簡報</vt:lpstr>
      <vt:lpstr>Ransomware</vt:lpstr>
      <vt:lpstr>RANSOMWARE Running – Actions</vt:lpstr>
      <vt:lpstr>Ransomware - HELP</vt:lpstr>
      <vt:lpstr>Ransomware DEMO</vt:lpstr>
      <vt:lpstr>Sources of THE MALWARE source code </vt:lpstr>
      <vt:lpstr>WINDOWS SERVER BASICS</vt:lpstr>
      <vt:lpstr>INTERESTING LINKS AND SOURCES</vt:lpstr>
      <vt:lpstr>Feedback</vt:lpstr>
      <vt:lpstr>Contact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FORENSICS SCENARIOS</dc:title>
  <dc:creator>Zdeněk Skalický</dc:creator>
  <cp:lastModifiedBy>Microsoft Office User</cp:lastModifiedBy>
  <cp:revision>723</cp:revision>
  <dcterms:created xsi:type="dcterms:W3CDTF">2022-12-20T08:09:43Z</dcterms:created>
  <dcterms:modified xsi:type="dcterms:W3CDTF">2023-03-20T08:36:34Z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