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4" r:id="rId6"/>
    <p:sldId id="263" r:id="rId7"/>
    <p:sldId id="262" r:id="rId8"/>
    <p:sldId id="259" r:id="rId9"/>
    <p:sldId id="260" r:id="rId10"/>
    <p:sldId id="266" r:id="rId11"/>
    <p:sldId id="261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97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30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89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26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18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60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69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54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95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71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06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F3A8-390C-4B4C-B091-B828E7061A3D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16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ilezilla-project.org/download.php?type=clien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The service of </a:t>
            </a:r>
            <a:r>
              <a:rPr lang="en-US" altLang="zh-TW" dirty="0" err="1" smtClean="0"/>
              <a:t>DiCOS</a:t>
            </a:r>
            <a:r>
              <a:rPr lang="en-US" altLang="zh-TW" dirty="0" smtClean="0"/>
              <a:t> Apps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ASGC</a:t>
            </a:r>
          </a:p>
          <a:p>
            <a:r>
              <a:rPr lang="en-US" altLang="zh-TW" dirty="0" smtClean="0"/>
              <a:t>Tsung-Hsun Wu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978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Upload and Download your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0878" y="1587085"/>
            <a:ext cx="9200322" cy="360114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zh-TW" b="1" dirty="0" smtClean="0"/>
              <a:t>Download </a:t>
            </a:r>
            <a:r>
              <a:rPr lang="en-US" altLang="zh-TW" b="1" dirty="0">
                <a:hlinkClick r:id="rId2"/>
              </a:rPr>
              <a:t>FileZilla </a:t>
            </a:r>
            <a:r>
              <a:rPr lang="en-US" altLang="zh-TW" b="1" dirty="0" smtClean="0">
                <a:hlinkClick r:id="rId2"/>
              </a:rPr>
              <a:t>Client</a:t>
            </a:r>
            <a:endParaRPr lang="en-US" altLang="zh-TW" b="1" dirty="0" smtClean="0"/>
          </a:p>
          <a:p>
            <a:pPr marL="514350" indent="-514350">
              <a:buAutoNum type="arabicPeriod"/>
            </a:pPr>
            <a:r>
              <a:rPr lang="en-US" altLang="zh-TW" b="1" dirty="0" smtClean="0"/>
              <a:t>Host (</a:t>
            </a:r>
            <a:r>
              <a:rPr lang="zh-TW" altLang="en-US" b="1" dirty="0" smtClean="0"/>
              <a:t>主機</a:t>
            </a:r>
            <a:r>
              <a:rPr lang="en-US" altLang="zh-TW" b="1" smtClean="0"/>
              <a:t>): dicos-ui.grid.sinica.edu.tw</a:t>
            </a:r>
            <a:endParaRPr lang="en-US" altLang="zh-TW" b="1" dirty="0" smtClean="0"/>
          </a:p>
          <a:p>
            <a:pPr marL="514350" indent="-514350">
              <a:buAutoNum type="arabicPeriod"/>
            </a:pPr>
            <a:r>
              <a:rPr lang="en-US" altLang="zh-TW" b="1" dirty="0" smtClean="0"/>
              <a:t>Account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使用者名稱</a:t>
            </a:r>
            <a:r>
              <a:rPr lang="en-US" altLang="zh-TW" b="1" dirty="0" smtClean="0"/>
              <a:t>): account</a:t>
            </a:r>
          </a:p>
          <a:p>
            <a:pPr marL="514350" indent="-514350">
              <a:buAutoNum type="arabicPeriod"/>
            </a:pPr>
            <a:r>
              <a:rPr lang="en-US" altLang="zh-TW" b="1" dirty="0" smtClean="0"/>
              <a:t>Password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密碼</a:t>
            </a:r>
            <a:r>
              <a:rPr lang="en-US" altLang="zh-TW" b="1" dirty="0" smtClean="0"/>
              <a:t>): password</a:t>
            </a:r>
          </a:p>
          <a:p>
            <a:pPr marL="514350" indent="-514350">
              <a:buAutoNum type="arabicPeriod"/>
            </a:pPr>
            <a:r>
              <a:rPr lang="en-US" altLang="zh-TW" b="1" dirty="0" smtClean="0"/>
              <a:t>Port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連接埠</a:t>
            </a:r>
            <a:r>
              <a:rPr lang="en-US" altLang="zh-TW" b="1" dirty="0" smtClean="0"/>
              <a:t>): 22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-1470" t="-1744" r="-2463" b="8591"/>
          <a:stretch/>
        </p:blipFill>
        <p:spPr>
          <a:xfrm>
            <a:off x="5301163" y="3387655"/>
            <a:ext cx="6503336" cy="32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pPr marL="0" indent="0" algn="ctr">
              <a:buNone/>
            </a:pPr>
            <a:r>
              <a:rPr lang="en-US" altLang="zh-TW" dirty="0" smtClean="0"/>
              <a:t>Thanks &amp; Questions and Answers.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 smtClean="0"/>
              <a:t> </a:t>
            </a:r>
            <a:r>
              <a:rPr lang="en-US" altLang="zh-TW" dirty="0" err="1" smtClean="0"/>
              <a:t>DiCOS</a:t>
            </a:r>
            <a:r>
              <a:rPr lang="en-US" altLang="zh-TW" dirty="0" smtClean="0"/>
              <a:t> Support E-Mail: DiCOS-Support@twgrid.org  </a:t>
            </a:r>
          </a:p>
          <a:p>
            <a:pPr marL="0" indent="0" algn="ctr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67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0050" y="24130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The Category of </a:t>
            </a:r>
            <a:r>
              <a:rPr lang="en-US" altLang="zh-TW" dirty="0" err="1" smtClean="0"/>
              <a:t>DiCOS</a:t>
            </a:r>
            <a:r>
              <a:rPr lang="en-US" altLang="zh-TW" dirty="0" smtClean="0"/>
              <a:t> app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6225" y="1654174"/>
            <a:ext cx="11811000" cy="4927601"/>
          </a:xfrm>
        </p:spPr>
        <p:txBody>
          <a:bodyPr>
            <a:normAutofit lnSpcReduction="10000"/>
          </a:bodyPr>
          <a:lstStyle/>
          <a:p>
            <a:r>
              <a:rPr lang="en-US" altLang="zh-TW" dirty="0" err="1" smtClean="0"/>
              <a:t>DiCOS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Apps: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1. Bio-Apps: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en-US" altLang="zh-TW" dirty="0" err="1" smtClean="0"/>
              <a:t>cryoSPARC</a:t>
            </a:r>
            <a:r>
              <a:rPr lang="en-US" altLang="zh-TW" dirty="0" smtClean="0"/>
              <a:t> version, 2, 3, 4 (1080 </a:t>
            </a:r>
            <a:r>
              <a:rPr lang="en-US" altLang="zh-TW" dirty="0" err="1" smtClean="0"/>
              <a:t>ti</a:t>
            </a:r>
            <a:r>
              <a:rPr lang="en-US" altLang="zh-TW" dirty="0" smtClean="0"/>
              <a:t>, p100, </a:t>
            </a:r>
            <a:r>
              <a:rPr lang="en-US" altLang="zh-TW" dirty="0" err="1" smtClean="0"/>
              <a:t>rtx</a:t>
            </a:r>
            <a:r>
              <a:rPr lang="en-US" altLang="zh-TW" dirty="0" smtClean="0"/>
              <a:t> 3090) .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en-US" altLang="zh-TW" dirty="0" err="1" smtClean="0"/>
              <a:t>Relion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version, 3, 3.1, 4-beta (1080 </a:t>
            </a:r>
            <a:r>
              <a:rPr lang="en-US" altLang="zh-TW" dirty="0" err="1" smtClean="0"/>
              <a:t>ti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en-US" altLang="zh-TW" dirty="0" err="1" smtClean="0"/>
              <a:t>AlphaFold</a:t>
            </a:r>
            <a:r>
              <a:rPr lang="en-US" altLang="zh-TW" dirty="0" smtClean="0"/>
              <a:t> (v100, A100) and </a:t>
            </a:r>
            <a:r>
              <a:rPr lang="en-US" altLang="zh-TW" dirty="0" err="1" smtClean="0"/>
              <a:t>RoseTTAFold</a:t>
            </a:r>
            <a:r>
              <a:rPr lang="en-US" altLang="zh-TW" dirty="0" smtClean="0"/>
              <a:t>. (1080 </a:t>
            </a:r>
            <a:r>
              <a:rPr lang="en-US" altLang="zh-TW" dirty="0" err="1" smtClean="0"/>
              <a:t>ti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Dynamo, IMOD, EMAN2, </a:t>
            </a:r>
            <a:r>
              <a:rPr lang="en-US" altLang="zh-TW" dirty="0" err="1" smtClean="0"/>
              <a:t>cisTEM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Jupyter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CryoCare</a:t>
            </a:r>
            <a:r>
              <a:rPr lang="en-US" altLang="zh-TW" dirty="0" smtClean="0"/>
              <a:t>.. Etc.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2. </a:t>
            </a:r>
            <a:r>
              <a:rPr lang="en-US" altLang="zh-TW" dirty="0" err="1" smtClean="0"/>
              <a:t>Phys</a:t>
            </a:r>
            <a:r>
              <a:rPr lang="en-US" altLang="zh-TW" dirty="0" smtClean="0"/>
              <a:t>-Apps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en-US" altLang="zh-TW" dirty="0" err="1" smtClean="0"/>
              <a:t>Deepmd</a:t>
            </a:r>
            <a:r>
              <a:rPr lang="en-US" altLang="zh-TW" smtClean="0"/>
              <a:t>-kit, </a:t>
            </a:r>
            <a:r>
              <a:rPr lang="en-US" altLang="zh-TW" dirty="0" smtClean="0"/>
              <a:t>MAML, </a:t>
            </a:r>
            <a:r>
              <a:rPr lang="en-US" altLang="zh-TW" dirty="0" err="1" smtClean="0"/>
              <a:t>PyRoot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Paraview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Ovito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Qiskit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3. Machine-learning-Apps:</a:t>
            </a:r>
          </a:p>
          <a:p>
            <a:pPr marL="0" indent="0">
              <a:buNone/>
            </a:pPr>
            <a:r>
              <a:rPr lang="en-US" altLang="zh-TW" dirty="0" smtClean="0"/>
              <a:t>        </a:t>
            </a:r>
            <a:r>
              <a:rPr lang="en-US" altLang="zh-TW" dirty="0" err="1" smtClean="0"/>
              <a:t>Jupyter</a:t>
            </a:r>
            <a:r>
              <a:rPr lang="en-US" altLang="zh-TW" dirty="0" smtClean="0"/>
              <a:t>-Lab (</a:t>
            </a:r>
            <a:r>
              <a:rPr lang="en-US" altLang="zh-TW" dirty="0" err="1" smtClean="0"/>
              <a:t>PyTorch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Tensorflow</a:t>
            </a:r>
            <a:r>
              <a:rPr lang="en-US" altLang="zh-TW" dirty="0" smtClean="0"/>
              <a:t>) (</a:t>
            </a:r>
            <a:r>
              <a:rPr lang="en-US" altLang="zh-TW" dirty="0" err="1" smtClean="0"/>
              <a:t>cpu</a:t>
            </a:r>
            <a:r>
              <a:rPr lang="en-US" altLang="zh-TW" dirty="0" smtClean="0"/>
              <a:t>, 1080ti, v100, A100, rtx3090), Triton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076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https://dicos.grid.sinica.edu.tw/dockerapps/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138362"/>
            <a:ext cx="3343275" cy="16478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888" y="2205036"/>
            <a:ext cx="3333750" cy="15144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3921124"/>
            <a:ext cx="3390900" cy="16192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7163" y="3921124"/>
            <a:ext cx="3438525" cy="21336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1" y="2195511"/>
            <a:ext cx="3295650" cy="1524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4843" y="3921124"/>
            <a:ext cx="3324225" cy="1485900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5443538" y="2876550"/>
            <a:ext cx="2152650" cy="352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0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0524" y="31750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The path of Disk Space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524" y="1492249"/>
            <a:ext cx="11572875" cy="5241925"/>
          </a:xfrm>
        </p:spPr>
        <p:txBody>
          <a:bodyPr>
            <a:normAutofit/>
          </a:bodyPr>
          <a:lstStyle/>
          <a:p>
            <a:r>
              <a:rPr lang="en-US" altLang="zh-TW" dirty="0"/>
              <a:t>A</a:t>
            </a:r>
            <a:r>
              <a:rPr lang="en-US" altLang="zh-TW" dirty="0" smtClean="0"/>
              <a:t>ll user: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smtClean="0"/>
              <a:t> /</a:t>
            </a:r>
            <a:r>
              <a:rPr lang="en-US" altLang="zh-TW" dirty="0" err="1" smtClean="0"/>
              <a:t>dicos_ui_home</a:t>
            </a:r>
            <a:r>
              <a:rPr lang="en-US" altLang="zh-TW" dirty="0" smtClean="0"/>
              <a:t>/{user}</a:t>
            </a:r>
            <a:r>
              <a:rPr lang="zh-TW" altLang="en-US" dirty="0" smtClean="0"/>
              <a:t> </a:t>
            </a:r>
            <a:r>
              <a:rPr lang="en-US" altLang="zh-TW" dirty="0" smtClean="0"/>
              <a:t>(UI) </a:t>
            </a:r>
            <a:endParaRPr lang="en-US" altLang="zh-TW" dirty="0"/>
          </a:p>
          <a:p>
            <a:r>
              <a:rPr lang="en-US" altLang="zh-TW" dirty="0" err="1" smtClean="0"/>
              <a:t>cryoEM</a:t>
            </a:r>
            <a:r>
              <a:rPr lang="en-US" altLang="zh-TW" dirty="0" smtClean="0"/>
              <a:t> group:</a:t>
            </a:r>
          </a:p>
          <a:p>
            <a:pPr marL="0" indent="0">
              <a:buNone/>
            </a:pPr>
            <a:r>
              <a:rPr lang="en-US" altLang="zh-TW" dirty="0" smtClean="0"/>
              <a:t>   /</a:t>
            </a:r>
            <a:r>
              <a:rPr lang="en-US" altLang="zh-TW" dirty="0" err="1" smtClean="0"/>
              <a:t>activeEM</a:t>
            </a:r>
            <a:r>
              <a:rPr lang="en-US" altLang="zh-TW" dirty="0" smtClean="0"/>
              <a:t>/data</a:t>
            </a:r>
            <a:r>
              <a:rPr lang="en-US" altLang="zh-TW" dirty="0" smtClean="0"/>
              <a:t>/{group}/{user} </a:t>
            </a:r>
            <a:endParaRPr lang="en-US" altLang="zh-TW" dirty="0" smtClean="0"/>
          </a:p>
          <a:p>
            <a:r>
              <a:rPr lang="en-US" altLang="zh-TW" dirty="0" err="1" smtClean="0"/>
              <a:t>NSTCCore</a:t>
            </a:r>
            <a:r>
              <a:rPr lang="en-US" altLang="zh-TW" dirty="0" smtClean="0"/>
              <a:t> </a:t>
            </a:r>
            <a:r>
              <a:rPr lang="en-US" altLang="zh-TW" dirty="0" smtClean="0"/>
              <a:t>group: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ceph</a:t>
            </a:r>
            <a:r>
              <a:rPr lang="en-US" altLang="zh-TW" dirty="0" smtClean="0"/>
              <a:t>/work</a:t>
            </a:r>
            <a:r>
              <a:rPr lang="en-US" altLang="zh-TW" dirty="0" smtClean="0"/>
              <a:t>/{group}/{user}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/</a:t>
            </a:r>
            <a:r>
              <a:rPr lang="en-US" altLang="zh-TW" dirty="0" err="1" smtClean="0"/>
              <a:t>ceph</a:t>
            </a:r>
            <a:r>
              <a:rPr lang="en-US" altLang="zh-TW" dirty="0" smtClean="0"/>
              <a:t>/project/{group}/{user}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28196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1.1 (Open a </a:t>
            </a:r>
            <a:r>
              <a:rPr lang="en-US" altLang="zh-TW" dirty="0" err="1" smtClean="0"/>
              <a:t>Jupyter</a:t>
            </a:r>
            <a:r>
              <a:rPr lang="en-US" altLang="zh-TW" dirty="0" smtClean="0"/>
              <a:t> RTX 3090)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351" t="4130" r="-319" b="54816"/>
          <a:stretch/>
        </p:blipFill>
        <p:spPr>
          <a:xfrm>
            <a:off x="437790" y="1427908"/>
            <a:ext cx="11677032" cy="53573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92821" y="1690688"/>
            <a:ext cx="428625" cy="319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342900" y="2035244"/>
            <a:ext cx="647700" cy="781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194313" y="2693504"/>
            <a:ext cx="725557" cy="66592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7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15675" cy="1122363"/>
          </a:xfrm>
        </p:spPr>
        <p:txBody>
          <a:bodyPr/>
          <a:lstStyle/>
          <a:p>
            <a:r>
              <a:rPr lang="en-US" altLang="zh-TW" dirty="0" smtClean="0"/>
              <a:t>Example 1.2 (Open a </a:t>
            </a:r>
            <a:r>
              <a:rPr lang="en-US" altLang="zh-TW" dirty="0" err="1" smtClean="0"/>
              <a:t>Jupyter</a:t>
            </a:r>
            <a:r>
              <a:rPr lang="en-US" altLang="zh-TW" dirty="0" smtClean="0"/>
              <a:t> RTX 3090)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5814" r="1077" b="52766"/>
          <a:stretch/>
        </p:blipFill>
        <p:spPr>
          <a:xfrm>
            <a:off x="569843" y="1360866"/>
            <a:ext cx="11058940" cy="52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5775" y="365125"/>
            <a:ext cx="10978731" cy="117405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Example 1.3 (Open a </a:t>
            </a:r>
            <a:r>
              <a:rPr lang="en-US" altLang="zh-TW" dirty="0" err="1" smtClean="0"/>
              <a:t>Jupyter</a:t>
            </a:r>
            <a:r>
              <a:rPr lang="en-US" altLang="zh-TW" dirty="0" smtClean="0"/>
              <a:t> RTX 3090 with terminal)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5775" y="1825625"/>
            <a:ext cx="10868025" cy="448945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5526" r="691" b="52366"/>
          <a:stretch/>
        </p:blipFill>
        <p:spPr>
          <a:xfrm>
            <a:off x="249513" y="1539175"/>
            <a:ext cx="11150048" cy="531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2. (Open a </a:t>
            </a:r>
            <a:r>
              <a:rPr lang="en-US" altLang="zh-TW" dirty="0" err="1" smtClean="0"/>
              <a:t>QisKit</a:t>
            </a:r>
            <a:r>
              <a:rPr lang="en-US" altLang="zh-TW" dirty="0" smtClean="0"/>
              <a:t> app)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270" t="4248" r="-179" b="54753"/>
          <a:stretch/>
        </p:blipFill>
        <p:spPr>
          <a:xfrm>
            <a:off x="2939973" y="2402127"/>
            <a:ext cx="9227448" cy="423721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818" r="5098" b="6472"/>
          <a:stretch/>
        </p:blipFill>
        <p:spPr>
          <a:xfrm>
            <a:off x="118167" y="1611570"/>
            <a:ext cx="2784158" cy="18572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4" y="3036145"/>
            <a:ext cx="2859629" cy="133232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877300" y="3770729"/>
            <a:ext cx="1371600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Shift + Enter</a:t>
            </a:r>
            <a:endParaRPr lang="zh-TW" altLang="en-US" dirty="0"/>
          </a:p>
        </p:txBody>
      </p:sp>
      <p:cxnSp>
        <p:nvCxnSpPr>
          <p:cNvPr id="12" name="直線單箭頭接點 11"/>
          <p:cNvCxnSpPr>
            <a:stCxn id="7" idx="1"/>
          </p:cNvCxnSpPr>
          <p:nvPr/>
        </p:nvCxnSpPr>
        <p:spPr>
          <a:xfrm flipH="1">
            <a:off x="7772400" y="3955395"/>
            <a:ext cx="1104900" cy="826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3. (Open a </a:t>
            </a:r>
            <a:r>
              <a:rPr lang="en-US" altLang="zh-TW" dirty="0" err="1" smtClean="0"/>
              <a:t>Relion</a:t>
            </a:r>
            <a:r>
              <a:rPr lang="en-US" altLang="zh-TW" dirty="0" smtClean="0"/>
              <a:t> 4-beta app)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1" t="4805" r="1794" b="51687"/>
          <a:stretch/>
        </p:blipFill>
        <p:spPr>
          <a:xfrm>
            <a:off x="3546581" y="2187574"/>
            <a:ext cx="8275114" cy="41243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54" y="4423707"/>
            <a:ext cx="3242951" cy="150170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1" y="2212528"/>
            <a:ext cx="3331954" cy="21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266</Words>
  <Application>Microsoft Office PowerPoint</Application>
  <PresentationFormat>寬螢幕</PresentationFormat>
  <Paragraphs>41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Office 佈景主題</vt:lpstr>
      <vt:lpstr>The service of DiCOS Apps</vt:lpstr>
      <vt:lpstr>The Category of DiCOS app</vt:lpstr>
      <vt:lpstr>https://dicos.grid.sinica.edu.tw/dockerapps/</vt:lpstr>
      <vt:lpstr>The path of Disk Space</vt:lpstr>
      <vt:lpstr>Example 1.1 (Open a Jupyter RTX 3090)</vt:lpstr>
      <vt:lpstr>Example 1.2 (Open a Jupyter RTX 3090)</vt:lpstr>
      <vt:lpstr>Example 1.3 (Open a Jupyter RTX 3090 with terminal)</vt:lpstr>
      <vt:lpstr>Example 2. (Open a QisKit app)</vt:lpstr>
      <vt:lpstr>Example 3. (Open a Relion 4-beta app)</vt:lpstr>
      <vt:lpstr>Upload and Download your data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DiCOS Apps</dc:title>
  <dc:creator>Tsung-Hsun Wu</dc:creator>
  <cp:lastModifiedBy>吳宗訓</cp:lastModifiedBy>
  <cp:revision>37</cp:revision>
  <dcterms:created xsi:type="dcterms:W3CDTF">2022-11-28T02:04:34Z</dcterms:created>
  <dcterms:modified xsi:type="dcterms:W3CDTF">2023-08-01T00:47:21Z</dcterms:modified>
</cp:coreProperties>
</file>