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comments/modernComment_118_74CD9990.xml" ContentType="application/vnd.ms-powerpoint.comment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6" r:id="rId2"/>
    <p:sldId id="267" r:id="rId3"/>
    <p:sldId id="271" r:id="rId4"/>
    <p:sldId id="272" r:id="rId5"/>
    <p:sldId id="274" r:id="rId6"/>
    <p:sldId id="273" r:id="rId7"/>
    <p:sldId id="295" r:id="rId8"/>
    <p:sldId id="278" r:id="rId9"/>
    <p:sldId id="276" r:id="rId10"/>
    <p:sldId id="279" r:id="rId11"/>
    <p:sldId id="280" r:id="rId12"/>
    <p:sldId id="281" r:id="rId13"/>
    <p:sldId id="294" r:id="rId14"/>
    <p:sldId id="291" r:id="rId15"/>
    <p:sldId id="292" r:id="rId16"/>
    <p:sldId id="282" r:id="rId17"/>
    <p:sldId id="296" r:id="rId18"/>
    <p:sldId id="297" r:id="rId19"/>
    <p:sldId id="293" r:id="rId20"/>
    <p:sldId id="290" r:id="rId21"/>
  </p:sldIdLst>
  <p:sldSz cx="12192000" cy="6858000"/>
  <p:notesSz cx="9926638" cy="6797675"/>
  <p:embeddedFontLst>
    <p:embeddedFont>
      <p:font typeface="Lucida Sans" panose="020B0602030504020204" pitchFamily="34" charset="77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2" roundtripDataSignature="AMtx7mhNcSOLn2ZG8KzoulBh0HIdsjcl3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8EBC35-950C-E82A-E66C-42E2F9C73EE8}" name="Alessandro Pascolini" initials="" userId="S::apascolini@infn.it::384ab5ba-12ed-4428-9c34-e8718e88f07e" providerId="AD"/>
  <p188:author id="{1E455C53-EEE4-C914-D7A8-7ED0D425F3D2}" name="Carmelo Pellegrino" initials="CP" userId="S::cpellegr@infn.it::770108a8-5b06-4ea5-be67-1325a0c5ee56" providerId="AD"/>
  <p188:author id="{AFD90D6E-0E4E-690B-D58D-5BC308CD8015}" name="Andrea Rendina" initials="AR" userId="S::arendina@infn.it::102f94d9-e719-4b03-9a30-a54c9f2158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628"/>
    <a:srgbClr val="01A64A"/>
    <a:srgbClr val="F0811D"/>
    <a:srgbClr val="FFFFFF"/>
    <a:srgbClr val="1A5A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50BE8-A062-0150-A027-20E035C476A5}" v="6" dt="2024-03-28T09:32:02.357"/>
    <p1510:client id="{A2E5674E-BB8E-75CA-955B-BF09193EBC17}" v="294" dt="2024-03-28T09:37:31.224"/>
    <p1510:client id="{EB2FB438-AEAE-8242-A274-8B74CA5F8FE0}" v="475" dt="2024-03-29T00:55:06.925"/>
  </p1510:revLst>
</p1510:revInfo>
</file>

<file path=ppt/tableStyles.xml><?xml version="1.0" encoding="utf-8"?>
<a:tblStyleLst xmlns:a="http://schemas.openxmlformats.org/drawingml/2006/main" def="{2BD46D74-50D8-490B-AFA7-2C6DE79F19D3}">
  <a:tblStyle styleId="{2BD46D74-50D8-490B-AFA7-2C6DE79F19D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95728" autoAdjust="0"/>
  </p:normalViewPr>
  <p:slideViewPr>
    <p:cSldViewPr snapToGrid="0">
      <p:cViewPr>
        <p:scale>
          <a:sx n="100" d="100"/>
          <a:sy n="100" d="100"/>
        </p:scale>
        <p:origin x="520" y="2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25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Pascolini" userId="384ab5ba-12ed-4428-9c34-e8718e88f07e" providerId="ADAL" clId="{EB2FB438-AEAE-8242-A274-8B74CA5F8FE0}"/>
    <pc:docChg chg="undo custSel addSld delSld modSld sldOrd">
      <pc:chgData name="Alessandro Pascolini" userId="384ab5ba-12ed-4428-9c34-e8718e88f07e" providerId="ADAL" clId="{EB2FB438-AEAE-8242-A274-8B74CA5F8FE0}" dt="2024-03-29T00:55:06.925" v="5406"/>
      <pc:docMkLst>
        <pc:docMk/>
      </pc:docMkLst>
      <pc:sldChg chg="addSp delSp modSp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0" sldId="266"/>
        </pc:sldMkLst>
        <pc:spChg chg="mod">
          <ac:chgData name="Alessandro Pascolini" userId="384ab5ba-12ed-4428-9c34-e8718e88f07e" providerId="ADAL" clId="{EB2FB438-AEAE-8242-A274-8B74CA5F8FE0}" dt="2024-03-28T01:16:15.162" v="3711" actId="207"/>
          <ac:spMkLst>
            <pc:docMk/>
            <pc:sldMk cId="0" sldId="266"/>
            <ac:spMk id="2" creationId="{791B43DF-FE94-1AB1-91FE-5D45F95D09C3}"/>
          </ac:spMkLst>
        </pc:spChg>
        <pc:picChg chg="add del mod">
          <ac:chgData name="Alessandro Pascolini" userId="384ab5ba-12ed-4428-9c34-e8718e88f07e" providerId="ADAL" clId="{EB2FB438-AEAE-8242-A274-8B74CA5F8FE0}" dt="2024-03-20T09:05:48.263" v="5" actId="478"/>
          <ac:picMkLst>
            <pc:docMk/>
            <pc:sldMk cId="0" sldId="266"/>
            <ac:picMk id="3" creationId="{C006DDB0-8935-F11B-F6C8-3D9C6C30D40F}"/>
          </ac:picMkLst>
        </pc:picChg>
      </pc:sldChg>
      <pc:sldChg chg="modSp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0" sldId="267"/>
        </pc:sldMkLst>
        <pc:spChg chg="mod">
          <ac:chgData name="Alessandro Pascolini" userId="384ab5ba-12ed-4428-9c34-e8718e88f07e" providerId="ADAL" clId="{EB2FB438-AEAE-8242-A274-8B74CA5F8FE0}" dt="2024-03-28T09:18:21.069" v="5362" actId="255"/>
          <ac:spMkLst>
            <pc:docMk/>
            <pc:sldMk cId="0" sldId="267"/>
            <ac:spMk id="318" creationId="{00000000-0000-0000-0000-000000000000}"/>
          </ac:spMkLst>
        </pc:spChg>
        <pc:spChg chg="mod">
          <ac:chgData name="Alessandro Pascolini" userId="384ab5ba-12ed-4428-9c34-e8718e88f07e" providerId="ADAL" clId="{EB2FB438-AEAE-8242-A274-8B74CA5F8FE0}" dt="2024-03-26T02:16:44.717" v="656" actId="207"/>
          <ac:spMkLst>
            <pc:docMk/>
            <pc:sldMk cId="0" sldId="267"/>
            <ac:spMk id="319" creationId="{00000000-0000-0000-0000-000000000000}"/>
          </ac:spMkLst>
        </pc:spChg>
      </pc:sldChg>
      <pc:sldChg chg="addSp delSp modSp del mod">
        <pc:chgData name="Alessandro Pascolini" userId="384ab5ba-12ed-4428-9c34-e8718e88f07e" providerId="ADAL" clId="{EB2FB438-AEAE-8242-A274-8B74CA5F8FE0}" dt="2024-03-26T07:31:03.848" v="3058" actId="2696"/>
        <pc:sldMkLst>
          <pc:docMk/>
          <pc:sldMk cId="0" sldId="268"/>
        </pc:sldMkLst>
        <pc:spChg chg="add del mod">
          <ac:chgData name="Alessandro Pascolini" userId="384ab5ba-12ed-4428-9c34-e8718e88f07e" providerId="ADAL" clId="{EB2FB438-AEAE-8242-A274-8B74CA5F8FE0}" dt="2024-03-26T02:26:53.782" v="758"/>
          <ac:spMkLst>
            <pc:docMk/>
            <pc:sldMk cId="0" sldId="268"/>
            <ac:spMk id="2" creationId="{696BEF87-457C-9903-E6F4-8B90CC0231DE}"/>
          </ac:spMkLst>
        </pc:spChg>
        <pc:spChg chg="del mod">
          <ac:chgData name="Alessandro Pascolini" userId="384ab5ba-12ed-4428-9c34-e8718e88f07e" providerId="ADAL" clId="{EB2FB438-AEAE-8242-A274-8B74CA5F8FE0}" dt="2024-03-26T02:26:05.234" v="754" actId="478"/>
          <ac:spMkLst>
            <pc:docMk/>
            <pc:sldMk cId="0" sldId="268"/>
            <ac:spMk id="334" creationId="{00000000-0000-0000-0000-000000000000}"/>
          </ac:spMkLst>
        </pc:spChg>
        <pc:grpChg chg="mod">
          <ac:chgData name="Alessandro Pascolini" userId="384ab5ba-12ed-4428-9c34-e8718e88f07e" providerId="ADAL" clId="{EB2FB438-AEAE-8242-A274-8B74CA5F8FE0}" dt="2024-03-26T02:26:08.088" v="755" actId="1076"/>
          <ac:grpSpMkLst>
            <pc:docMk/>
            <pc:sldMk cId="0" sldId="268"/>
            <ac:grpSpMk id="331" creationId="{00000000-0000-0000-0000-000000000000}"/>
          </ac:grpSpMkLst>
        </pc:grpChg>
      </pc:sldChg>
      <pc:sldChg chg="del">
        <pc:chgData name="Alessandro Pascolini" userId="384ab5ba-12ed-4428-9c34-e8718e88f07e" providerId="ADAL" clId="{EB2FB438-AEAE-8242-A274-8B74CA5F8FE0}" dt="2024-03-26T07:31:05.138" v="3059" actId="2696"/>
        <pc:sldMkLst>
          <pc:docMk/>
          <pc:sldMk cId="0" sldId="269"/>
        </pc:sldMkLst>
      </pc:sldChg>
      <pc:sldChg chg="del">
        <pc:chgData name="Alessandro Pascolini" userId="384ab5ba-12ed-4428-9c34-e8718e88f07e" providerId="ADAL" clId="{EB2FB438-AEAE-8242-A274-8B74CA5F8FE0}" dt="2024-03-26T07:31:05.981" v="3060" actId="2696"/>
        <pc:sldMkLst>
          <pc:docMk/>
          <pc:sldMk cId="0" sldId="270"/>
        </pc:sldMkLst>
      </pc:sldChg>
      <pc:sldChg chg="modSp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2682682558" sldId="271"/>
        </pc:sldMkLst>
        <pc:spChg chg="mod">
          <ac:chgData name="Alessandro Pascolini" userId="384ab5ba-12ed-4428-9c34-e8718e88f07e" providerId="ADAL" clId="{EB2FB438-AEAE-8242-A274-8B74CA5F8FE0}" dt="2024-03-28T02:13:31.620" v="4280" actId="1076"/>
          <ac:spMkLst>
            <pc:docMk/>
            <pc:sldMk cId="2682682558" sldId="271"/>
            <ac:spMk id="9" creationId="{45FA75B0-EBCB-F0A5-8D33-13FA3F721639}"/>
          </ac:spMkLst>
        </pc:spChg>
        <pc:spChg chg="mod">
          <ac:chgData name="Alessandro Pascolini" userId="384ab5ba-12ed-4428-9c34-e8718e88f07e" providerId="ADAL" clId="{EB2FB438-AEAE-8242-A274-8B74CA5F8FE0}" dt="2024-03-28T02:13:27.596" v="4279" actId="1076"/>
          <ac:spMkLst>
            <pc:docMk/>
            <pc:sldMk cId="2682682558" sldId="271"/>
            <ac:spMk id="318" creationId="{00000000-0000-0000-0000-000000000000}"/>
          </ac:spMkLst>
        </pc:spChg>
        <pc:spChg chg="mod">
          <ac:chgData name="Alessandro Pascolini" userId="384ab5ba-12ed-4428-9c34-e8718e88f07e" providerId="ADAL" clId="{EB2FB438-AEAE-8242-A274-8B74CA5F8FE0}" dt="2024-03-26T02:16:54.413" v="659" actId="207"/>
          <ac:spMkLst>
            <pc:docMk/>
            <pc:sldMk cId="2682682558" sldId="271"/>
            <ac:spMk id="319" creationId="{00000000-0000-0000-0000-000000000000}"/>
          </ac:spMkLst>
        </pc:spChg>
        <pc:grpChg chg="mod">
          <ac:chgData name="Alessandro Pascolini" userId="384ab5ba-12ed-4428-9c34-e8718e88f07e" providerId="ADAL" clId="{EB2FB438-AEAE-8242-A274-8B74CA5F8FE0}" dt="2024-03-28T02:13:31.620" v="4280" actId="1076"/>
          <ac:grpSpMkLst>
            <pc:docMk/>
            <pc:sldMk cId="2682682558" sldId="271"/>
            <ac:grpSpMk id="10" creationId="{50664D28-F8F8-B751-BCD6-45AABAF46C61}"/>
          </ac:grpSpMkLst>
        </pc:grpChg>
        <pc:picChg chg="mod">
          <ac:chgData name="Alessandro Pascolini" userId="384ab5ba-12ed-4428-9c34-e8718e88f07e" providerId="ADAL" clId="{EB2FB438-AEAE-8242-A274-8B74CA5F8FE0}" dt="2024-03-26T02:17:51.097" v="664" actId="1582"/>
          <ac:picMkLst>
            <pc:docMk/>
            <pc:sldMk cId="2682682558" sldId="271"/>
            <ac:picMk id="12294" creationId="{A53F84AC-43A3-9C1E-2D1A-F86ECABF98A6}"/>
          </ac:picMkLst>
        </pc:picChg>
        <pc:picChg chg="mod">
          <ac:chgData name="Alessandro Pascolini" userId="384ab5ba-12ed-4428-9c34-e8718e88f07e" providerId="ADAL" clId="{EB2FB438-AEAE-8242-A274-8B74CA5F8FE0}" dt="2024-03-28T02:13:31.620" v="4280" actId="1076"/>
          <ac:picMkLst>
            <pc:docMk/>
            <pc:sldMk cId="2682682558" sldId="271"/>
            <ac:picMk id="12296" creationId="{4E9A7774-A13C-2F20-C41B-4EDF789A29D5}"/>
          </ac:picMkLst>
        </pc:picChg>
        <pc:picChg chg="mod">
          <ac:chgData name="Alessandro Pascolini" userId="384ab5ba-12ed-4428-9c34-e8718e88f07e" providerId="ADAL" clId="{EB2FB438-AEAE-8242-A274-8B74CA5F8FE0}" dt="2024-03-26T02:17:13.979" v="662" actId="1076"/>
          <ac:picMkLst>
            <pc:docMk/>
            <pc:sldMk cId="2682682558" sldId="271"/>
            <ac:picMk id="12303" creationId="{633F3B70-FA06-E7F4-187F-E077B8A37ECD}"/>
          </ac:picMkLst>
        </pc:picChg>
      </pc:sldChg>
      <pc:sldChg chg="addSp delSp modSp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2009347820" sldId="272"/>
        </pc:sldMkLst>
        <pc:spChg chg="del">
          <ac:chgData name="Alessandro Pascolini" userId="384ab5ba-12ed-4428-9c34-e8718e88f07e" providerId="ADAL" clId="{EB2FB438-AEAE-8242-A274-8B74CA5F8FE0}" dt="2024-03-28T02:03:13.678" v="4184" actId="478"/>
          <ac:spMkLst>
            <pc:docMk/>
            <pc:sldMk cId="2009347820" sldId="272"/>
            <ac:spMk id="2" creationId="{54C10873-B1CD-201D-39EB-00CF19D7FA2D}"/>
          </ac:spMkLst>
        </pc:spChg>
        <pc:spChg chg="add mod">
          <ac:chgData name="Alessandro Pascolini" userId="384ab5ba-12ed-4428-9c34-e8718e88f07e" providerId="ADAL" clId="{EB2FB438-AEAE-8242-A274-8B74CA5F8FE0}" dt="2024-03-28T02:03:22.861" v="4187" actId="167"/>
          <ac:spMkLst>
            <pc:docMk/>
            <pc:sldMk cId="2009347820" sldId="272"/>
            <ac:spMk id="3" creationId="{EA3E3DCE-0F3E-30B6-A572-01374FF2480C}"/>
          </ac:spMkLst>
        </pc:spChg>
        <pc:spChg chg="mod">
          <ac:chgData name="Alessandro Pascolini" userId="384ab5ba-12ed-4428-9c34-e8718e88f07e" providerId="ADAL" clId="{EB2FB438-AEAE-8242-A274-8B74CA5F8FE0}" dt="2024-03-28T07:09:39.812" v="5361" actId="255"/>
          <ac:spMkLst>
            <pc:docMk/>
            <pc:sldMk cId="2009347820" sldId="272"/>
            <ac:spMk id="318" creationId="{00000000-0000-0000-0000-000000000000}"/>
          </ac:spMkLst>
        </pc:spChg>
      </pc:sldChg>
      <pc:sldChg chg="modSp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196006165" sldId="273"/>
        </pc:sldMkLst>
        <pc:spChg chg="mod">
          <ac:chgData name="Alessandro Pascolini" userId="384ab5ba-12ed-4428-9c34-e8718e88f07e" providerId="ADAL" clId="{EB2FB438-AEAE-8242-A274-8B74CA5F8FE0}" dt="2024-03-26T02:17:03.322" v="660" actId="207"/>
          <ac:spMkLst>
            <pc:docMk/>
            <pc:sldMk cId="196006165" sldId="273"/>
            <ac:spMk id="319" creationId="{00000000-0000-0000-0000-000000000000}"/>
          </ac:spMkLst>
        </pc:spChg>
      </pc:sldChg>
      <pc:sldChg chg="addSp delSp modSp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667829006" sldId="274"/>
        </pc:sldMkLst>
        <pc:spChg chg="del mod">
          <ac:chgData name="Alessandro Pascolini" userId="384ab5ba-12ed-4428-9c34-e8718e88f07e" providerId="ADAL" clId="{EB2FB438-AEAE-8242-A274-8B74CA5F8FE0}" dt="2024-03-28T02:02:59.992" v="4181" actId="478"/>
          <ac:spMkLst>
            <pc:docMk/>
            <pc:sldMk cId="667829006" sldId="274"/>
            <ac:spMk id="2" creationId="{54C10873-B1CD-201D-39EB-00CF19D7FA2D}"/>
          </ac:spMkLst>
        </pc:spChg>
        <pc:spChg chg="add mod">
          <ac:chgData name="Alessandro Pascolini" userId="384ab5ba-12ed-4428-9c34-e8718e88f07e" providerId="ADAL" clId="{EB2FB438-AEAE-8242-A274-8B74CA5F8FE0}" dt="2024-03-28T02:03:07.473" v="4183" actId="167"/>
          <ac:spMkLst>
            <pc:docMk/>
            <pc:sldMk cId="667829006" sldId="274"/>
            <ac:spMk id="5" creationId="{1B97382E-284B-F801-6CC6-A1AE3DB513B2}"/>
          </ac:spMkLst>
        </pc:spChg>
        <pc:spChg chg="mod">
          <ac:chgData name="Alessandro Pascolini" userId="384ab5ba-12ed-4428-9c34-e8718e88f07e" providerId="ADAL" clId="{EB2FB438-AEAE-8242-A274-8B74CA5F8FE0}" dt="2024-03-26T06:25:18.852" v="2521" actId="113"/>
          <ac:spMkLst>
            <pc:docMk/>
            <pc:sldMk cId="667829006" sldId="274"/>
            <ac:spMk id="318" creationId="{00000000-0000-0000-0000-000000000000}"/>
          </ac:spMkLst>
        </pc:spChg>
      </pc:sldChg>
      <pc:sldChg chg="addSp delSp modSp del mod">
        <pc:chgData name="Alessandro Pascolini" userId="384ab5ba-12ed-4428-9c34-e8718e88f07e" providerId="ADAL" clId="{EB2FB438-AEAE-8242-A274-8B74CA5F8FE0}" dt="2024-03-26T01:39:56.996" v="188" actId="2696"/>
        <pc:sldMkLst>
          <pc:docMk/>
          <pc:sldMk cId="3922964522" sldId="275"/>
        </pc:sldMkLst>
        <pc:spChg chg="mod topLvl">
          <ac:chgData name="Alessandro Pascolini" userId="384ab5ba-12ed-4428-9c34-e8718e88f07e" providerId="ADAL" clId="{EB2FB438-AEAE-8242-A274-8B74CA5F8FE0}" dt="2024-03-26T01:37:26.246" v="174" actId="1076"/>
          <ac:spMkLst>
            <pc:docMk/>
            <pc:sldMk cId="3922964522" sldId="275"/>
            <ac:spMk id="2" creationId="{54C10873-B1CD-201D-39EB-00CF19D7FA2D}"/>
          </ac:spMkLst>
        </pc:spChg>
        <pc:spChg chg="topLvl">
          <ac:chgData name="Alessandro Pascolini" userId="384ab5ba-12ed-4428-9c34-e8718e88f07e" providerId="ADAL" clId="{EB2FB438-AEAE-8242-A274-8B74CA5F8FE0}" dt="2024-03-26T01:30:32.561" v="124" actId="164"/>
          <ac:spMkLst>
            <pc:docMk/>
            <pc:sldMk cId="3922964522" sldId="275"/>
            <ac:spMk id="21" creationId="{28137EB7-5C4B-5F74-8FD7-7F626AD39AC7}"/>
          </ac:spMkLst>
        </pc:spChg>
        <pc:spChg chg="topLvl">
          <ac:chgData name="Alessandro Pascolini" userId="384ab5ba-12ed-4428-9c34-e8718e88f07e" providerId="ADAL" clId="{EB2FB438-AEAE-8242-A274-8B74CA5F8FE0}" dt="2024-03-26T01:30:32.561" v="124" actId="164"/>
          <ac:spMkLst>
            <pc:docMk/>
            <pc:sldMk cId="3922964522" sldId="275"/>
            <ac:spMk id="26" creationId="{D1025533-01D3-B2DA-4A91-1CE5F590F317}"/>
          </ac:spMkLst>
        </pc:spChg>
        <pc:spChg chg="add mod">
          <ac:chgData name="Alessandro Pascolini" userId="384ab5ba-12ed-4428-9c34-e8718e88f07e" providerId="ADAL" clId="{EB2FB438-AEAE-8242-A274-8B74CA5F8FE0}" dt="2024-03-26T01:32:25.565" v="139" actId="208"/>
          <ac:spMkLst>
            <pc:docMk/>
            <pc:sldMk cId="3922964522" sldId="275"/>
            <ac:spMk id="30" creationId="{50BF0E05-CA81-FFA8-0F9B-39A4E03C73E8}"/>
          </ac:spMkLst>
        </pc:spChg>
        <pc:spChg chg="del">
          <ac:chgData name="Alessandro Pascolini" userId="384ab5ba-12ed-4428-9c34-e8718e88f07e" providerId="ADAL" clId="{EB2FB438-AEAE-8242-A274-8B74CA5F8FE0}" dt="2024-03-26T01:39:15.073" v="181" actId="478"/>
          <ac:spMkLst>
            <pc:docMk/>
            <pc:sldMk cId="3922964522" sldId="275"/>
            <ac:spMk id="31" creationId="{2B22AC22-97BB-AC5B-1C50-68AA75D0363C}"/>
          </ac:spMkLst>
        </pc:spChg>
        <pc:spChg chg="del mod">
          <ac:chgData name="Alessandro Pascolini" userId="384ab5ba-12ed-4428-9c34-e8718e88f07e" providerId="ADAL" clId="{EB2FB438-AEAE-8242-A274-8B74CA5F8FE0}" dt="2024-03-26T01:39:12.071" v="180" actId="478"/>
          <ac:spMkLst>
            <pc:docMk/>
            <pc:sldMk cId="3922964522" sldId="275"/>
            <ac:spMk id="32" creationId="{56B07186-6228-E4E3-AD48-080D85FB22D6}"/>
          </ac:spMkLst>
        </pc:spChg>
        <pc:spChg chg="del mod">
          <ac:chgData name="Alessandro Pascolini" userId="384ab5ba-12ed-4428-9c34-e8718e88f07e" providerId="ADAL" clId="{EB2FB438-AEAE-8242-A274-8B74CA5F8FE0}" dt="2024-03-26T01:37:31.383" v="176" actId="478"/>
          <ac:spMkLst>
            <pc:docMk/>
            <pc:sldMk cId="3922964522" sldId="275"/>
            <ac:spMk id="35" creationId="{5C8DE4E7-0D3F-CFF4-B464-6C822FFCE5C9}"/>
          </ac:spMkLst>
        </pc:spChg>
        <pc:spChg chg="del">
          <ac:chgData name="Alessandro Pascolini" userId="384ab5ba-12ed-4428-9c34-e8718e88f07e" providerId="ADAL" clId="{EB2FB438-AEAE-8242-A274-8B74CA5F8FE0}" dt="2024-03-26T01:39:02.445" v="179" actId="478"/>
          <ac:spMkLst>
            <pc:docMk/>
            <pc:sldMk cId="3922964522" sldId="275"/>
            <ac:spMk id="41" creationId="{52F6E45D-4731-996B-D037-BD549D6CD429}"/>
          </ac:spMkLst>
        </pc:spChg>
        <pc:spChg chg="add mod">
          <ac:chgData name="Alessandro Pascolini" userId="384ab5ba-12ed-4428-9c34-e8718e88f07e" providerId="ADAL" clId="{EB2FB438-AEAE-8242-A274-8B74CA5F8FE0}" dt="2024-03-26T01:34:21.296" v="165" actId="20577"/>
          <ac:spMkLst>
            <pc:docMk/>
            <pc:sldMk cId="3922964522" sldId="275"/>
            <ac:spMk id="45" creationId="{19FD98B7-A5F2-5180-2D9D-20D6BA506BC7}"/>
          </ac:spMkLst>
        </pc:spChg>
        <pc:grpChg chg="add del">
          <ac:chgData name="Alessandro Pascolini" userId="384ab5ba-12ed-4428-9c34-e8718e88f07e" providerId="ADAL" clId="{EB2FB438-AEAE-8242-A274-8B74CA5F8FE0}" dt="2024-03-26T01:30:32.561" v="124" actId="164"/>
          <ac:grpSpMkLst>
            <pc:docMk/>
            <pc:sldMk cId="3922964522" sldId="275"/>
            <ac:grpSpMk id="16" creationId="{EC0FF0CA-5439-6851-6BA4-1B50E71F9419}"/>
          </ac:grpSpMkLst>
        </pc:grpChg>
        <pc:grpChg chg="add">
          <ac:chgData name="Alessandro Pascolini" userId="384ab5ba-12ed-4428-9c34-e8718e88f07e" providerId="ADAL" clId="{EB2FB438-AEAE-8242-A274-8B74CA5F8FE0}" dt="2024-03-26T01:30:44.525" v="125" actId="164"/>
          <ac:grpSpMkLst>
            <pc:docMk/>
            <pc:sldMk cId="3922964522" sldId="275"/>
            <ac:grpSpMk id="17" creationId="{27263A74-EAB5-080E-5775-A78E97AB1EE5}"/>
          </ac:grpSpMkLst>
        </pc:grpChg>
        <pc:grpChg chg="add mod">
          <ac:chgData name="Alessandro Pascolini" userId="384ab5ba-12ed-4428-9c34-e8718e88f07e" providerId="ADAL" clId="{EB2FB438-AEAE-8242-A274-8B74CA5F8FE0}" dt="2024-03-26T01:31:17.733" v="130" actId="1076"/>
          <ac:grpSpMkLst>
            <pc:docMk/>
            <pc:sldMk cId="3922964522" sldId="275"/>
            <ac:grpSpMk id="18" creationId="{526C79A6-0CD8-37A5-06BF-C1AFD7C59375}"/>
          </ac:grpSpMkLst>
        </pc:grpChg>
        <pc:grpChg chg="topLvl">
          <ac:chgData name="Alessandro Pascolini" userId="384ab5ba-12ed-4428-9c34-e8718e88f07e" providerId="ADAL" clId="{EB2FB438-AEAE-8242-A274-8B74CA5F8FE0}" dt="2024-03-26T01:30:32.561" v="124" actId="164"/>
          <ac:grpSpMkLst>
            <pc:docMk/>
            <pc:sldMk cId="3922964522" sldId="275"/>
            <ac:grpSpMk id="36" creationId="{211F00E1-8952-0606-DBFD-98E901555BBF}"/>
          </ac:grpSpMkLst>
        </pc:grpChg>
        <pc:grpChg chg="mod">
          <ac:chgData name="Alessandro Pascolini" userId="384ab5ba-12ed-4428-9c34-e8718e88f07e" providerId="ADAL" clId="{EB2FB438-AEAE-8242-A274-8B74CA5F8FE0}" dt="2024-03-26T01:28:56.351" v="110" actId="1076"/>
          <ac:grpSpMkLst>
            <pc:docMk/>
            <pc:sldMk cId="3922964522" sldId="275"/>
            <ac:grpSpMk id="40" creationId="{D9F50994-FD3D-73DB-8576-478BD6F087E6}"/>
          </ac:grpSpMkLst>
        </pc:grpChg>
        <pc:picChg chg="mod">
          <ac:chgData name="Alessandro Pascolini" userId="384ab5ba-12ed-4428-9c34-e8718e88f07e" providerId="ADAL" clId="{EB2FB438-AEAE-8242-A274-8B74CA5F8FE0}" dt="2024-03-26T01:29:12.730" v="113" actId="1076"/>
          <ac:picMkLst>
            <pc:docMk/>
            <pc:sldMk cId="3922964522" sldId="275"/>
            <ac:picMk id="11" creationId="{6B5BCB58-CA28-01A3-4A2B-E498D941AFC9}"/>
          </ac:picMkLst>
        </pc:picChg>
        <pc:picChg chg="add mod">
          <ac:chgData name="Alessandro Pascolini" userId="384ab5ba-12ed-4428-9c34-e8718e88f07e" providerId="ADAL" clId="{EB2FB438-AEAE-8242-A274-8B74CA5F8FE0}" dt="2024-03-26T01:32:00.311" v="135" actId="1076"/>
          <ac:picMkLst>
            <pc:docMk/>
            <pc:sldMk cId="3922964522" sldId="275"/>
            <ac:picMk id="23" creationId="{666EE321-8AE5-C7B6-8CE9-8B7B8520D75F}"/>
          </ac:picMkLst>
        </pc:picChg>
        <pc:picChg chg="add mod">
          <ac:chgData name="Alessandro Pascolini" userId="384ab5ba-12ed-4428-9c34-e8718e88f07e" providerId="ADAL" clId="{EB2FB438-AEAE-8242-A274-8B74CA5F8FE0}" dt="2024-03-26T01:32:03.346" v="136" actId="1076"/>
          <ac:picMkLst>
            <pc:docMk/>
            <pc:sldMk cId="3922964522" sldId="275"/>
            <ac:picMk id="29" creationId="{3887FD39-A4B4-B584-3CEE-718413ECA61A}"/>
          </ac:picMkLst>
        </pc:picChg>
        <pc:picChg chg="del">
          <ac:chgData name="Alessandro Pascolini" userId="384ab5ba-12ed-4428-9c34-e8718e88f07e" providerId="ADAL" clId="{EB2FB438-AEAE-8242-A274-8B74CA5F8FE0}" dt="2024-03-26T01:37:29.045" v="175" actId="478"/>
          <ac:picMkLst>
            <pc:docMk/>
            <pc:sldMk cId="3922964522" sldId="275"/>
            <ac:picMk id="34" creationId="{8A6DE17D-CE1A-7C63-2F93-B1DD01B37E34}"/>
          </ac:picMkLst>
        </pc:picChg>
        <pc:cxnChg chg="mod">
          <ac:chgData name="Alessandro Pascolini" userId="384ab5ba-12ed-4428-9c34-e8718e88f07e" providerId="ADAL" clId="{EB2FB438-AEAE-8242-A274-8B74CA5F8FE0}" dt="2024-03-26T01:31:17.733" v="130" actId="1076"/>
          <ac:cxnSpMkLst>
            <pc:docMk/>
            <pc:sldMk cId="3922964522" sldId="275"/>
            <ac:cxnSpMk id="19" creationId="{A1FC19A8-E12B-1B08-3854-B91D94FD98E6}"/>
          </ac:cxnSpMkLst>
        </pc:cxnChg>
        <pc:cxnChg chg="del mod">
          <ac:chgData name="Alessandro Pascolini" userId="384ab5ba-12ed-4428-9c34-e8718e88f07e" providerId="ADAL" clId="{EB2FB438-AEAE-8242-A274-8B74CA5F8FE0}" dt="2024-03-26T01:37:22.313" v="172" actId="478"/>
          <ac:cxnSpMkLst>
            <pc:docMk/>
            <pc:sldMk cId="3922964522" sldId="275"/>
            <ac:cxnSpMk id="33" creationId="{DDF8F98D-02D9-80DB-75F8-562AB5D38E9E}"/>
          </ac:cxnSpMkLst>
        </pc:cxnChg>
        <pc:cxnChg chg="add del mod">
          <ac:chgData name="Alessandro Pascolini" userId="384ab5ba-12ed-4428-9c34-e8718e88f07e" providerId="ADAL" clId="{EB2FB438-AEAE-8242-A274-8B74CA5F8FE0}" dt="2024-03-26T01:37:19.728" v="171" actId="478"/>
          <ac:cxnSpMkLst>
            <pc:docMk/>
            <pc:sldMk cId="3922964522" sldId="275"/>
            <ac:cxnSpMk id="44" creationId="{3B052242-4D70-0C11-1DB3-FFBC3821877D}"/>
          </ac:cxnSpMkLst>
        </pc:cxnChg>
      </pc:sldChg>
      <pc:sldChg chg="addSp delSp modSp mod modTransition delAnim modAnim">
        <pc:chgData name="Alessandro Pascolini" userId="384ab5ba-12ed-4428-9c34-e8718e88f07e" providerId="ADAL" clId="{EB2FB438-AEAE-8242-A274-8B74CA5F8FE0}" dt="2024-03-28T21:01:28.386" v="5403"/>
        <pc:sldMkLst>
          <pc:docMk/>
          <pc:sldMk cId="3927411971" sldId="276"/>
        </pc:sldMkLst>
        <pc:spChg chg="del mod">
          <ac:chgData name="Alessandro Pascolini" userId="384ab5ba-12ed-4428-9c34-e8718e88f07e" providerId="ADAL" clId="{EB2FB438-AEAE-8242-A274-8B74CA5F8FE0}" dt="2024-03-28T02:02:35.616" v="4178" actId="478"/>
          <ac:spMkLst>
            <pc:docMk/>
            <pc:sldMk cId="3927411971" sldId="276"/>
            <ac:spMk id="2" creationId="{54C10873-B1CD-201D-39EB-00CF19D7FA2D}"/>
          </ac:spMkLst>
        </pc:spChg>
        <pc:spChg chg="add mod">
          <ac:chgData name="Alessandro Pascolini" userId="384ab5ba-12ed-4428-9c34-e8718e88f07e" providerId="ADAL" clId="{EB2FB438-AEAE-8242-A274-8B74CA5F8FE0}" dt="2024-03-28T02:00:11.836" v="4159" actId="20577"/>
          <ac:spMkLst>
            <pc:docMk/>
            <pc:sldMk cId="3927411971" sldId="276"/>
            <ac:spMk id="3" creationId="{E5A63D77-F082-78DA-BDB0-9A935096F12F}"/>
          </ac:spMkLst>
        </pc:spChg>
        <pc:spChg chg="add mod">
          <ac:chgData name="Alessandro Pascolini" userId="384ab5ba-12ed-4428-9c34-e8718e88f07e" providerId="ADAL" clId="{EB2FB438-AEAE-8242-A274-8B74CA5F8FE0}" dt="2024-03-28T02:02:48.151" v="4180" actId="167"/>
          <ac:spMkLst>
            <pc:docMk/>
            <pc:sldMk cId="3927411971" sldId="276"/>
            <ac:spMk id="4" creationId="{D9BB88F8-5431-D5A1-8B09-E56F98FE8045}"/>
          </ac:spMkLst>
        </pc:spChg>
        <pc:spChg chg="mod">
          <ac:chgData name="Alessandro Pascolini" userId="384ab5ba-12ed-4428-9c34-e8718e88f07e" providerId="ADAL" clId="{EB2FB438-AEAE-8242-A274-8B74CA5F8FE0}" dt="2024-03-26T07:57:17.362" v="3483" actId="208"/>
          <ac:spMkLst>
            <pc:docMk/>
            <pc:sldMk cId="3927411971" sldId="276"/>
            <ac:spMk id="8" creationId="{D1A1FA17-F662-469C-AE6F-5D49F1645F95}"/>
          </ac:spMkLst>
        </pc:spChg>
        <pc:spChg chg="mod">
          <ac:chgData name="Alessandro Pascolini" userId="384ab5ba-12ed-4428-9c34-e8718e88f07e" providerId="ADAL" clId="{EB2FB438-AEAE-8242-A274-8B74CA5F8FE0}" dt="2024-03-26T07:57:23.962" v="3484" actId="207"/>
          <ac:spMkLst>
            <pc:docMk/>
            <pc:sldMk cId="3927411971" sldId="276"/>
            <ac:spMk id="9" creationId="{897A3F0D-A106-87AD-846E-178CD9D842EB}"/>
          </ac:spMkLst>
        </pc:spChg>
        <pc:spChg chg="mod topLvl">
          <ac:chgData name="Alessandro Pascolini" userId="384ab5ba-12ed-4428-9c34-e8718e88f07e" providerId="ADAL" clId="{EB2FB438-AEAE-8242-A274-8B74CA5F8FE0}" dt="2024-03-26T07:58:10.416" v="3493" actId="14100"/>
          <ac:spMkLst>
            <pc:docMk/>
            <pc:sldMk cId="3927411971" sldId="276"/>
            <ac:spMk id="12" creationId="{366D825F-FB6F-90B5-0389-228051AF3757}"/>
          </ac:spMkLst>
        </pc:spChg>
        <pc:spChg chg="mod topLvl">
          <ac:chgData name="Alessandro Pascolini" userId="384ab5ba-12ed-4428-9c34-e8718e88f07e" providerId="ADAL" clId="{EB2FB438-AEAE-8242-A274-8B74CA5F8FE0}" dt="2024-03-26T07:58:02.704" v="3490" actId="165"/>
          <ac:spMkLst>
            <pc:docMk/>
            <pc:sldMk cId="3927411971" sldId="276"/>
            <ac:spMk id="13" creationId="{74CD792E-0529-C2A9-5F14-4A051218D090}"/>
          </ac:spMkLst>
        </pc:spChg>
        <pc:spChg chg="del mod">
          <ac:chgData name="Alessandro Pascolini" userId="384ab5ba-12ed-4428-9c34-e8718e88f07e" providerId="ADAL" clId="{EB2FB438-AEAE-8242-A274-8B74CA5F8FE0}" dt="2024-03-26T07:56:24.041" v="3475" actId="478"/>
          <ac:spMkLst>
            <pc:docMk/>
            <pc:sldMk cId="3927411971" sldId="276"/>
            <ac:spMk id="14" creationId="{A631B20A-DA91-A448-05A9-11C76A505894}"/>
          </ac:spMkLst>
        </pc:spChg>
        <pc:spChg chg="mod">
          <ac:chgData name="Alessandro Pascolini" userId="384ab5ba-12ed-4428-9c34-e8718e88f07e" providerId="ADAL" clId="{EB2FB438-AEAE-8242-A274-8B74CA5F8FE0}" dt="2024-03-26T08:05:54.157" v="3556" actId="1076"/>
          <ac:spMkLst>
            <pc:docMk/>
            <pc:sldMk cId="3927411971" sldId="276"/>
            <ac:spMk id="15" creationId="{B4610308-F666-B1BC-FC0F-DBA8506CB7AE}"/>
          </ac:spMkLst>
        </pc:spChg>
        <pc:spChg chg="mod">
          <ac:chgData name="Alessandro Pascolini" userId="384ab5ba-12ed-4428-9c34-e8718e88f07e" providerId="ADAL" clId="{EB2FB438-AEAE-8242-A274-8B74CA5F8FE0}" dt="2024-03-28T02:00:06.694" v="4158" actId="20577"/>
          <ac:spMkLst>
            <pc:docMk/>
            <pc:sldMk cId="3927411971" sldId="276"/>
            <ac:spMk id="16" creationId="{B7AB5334-7021-CA85-9988-0393CCAF4159}"/>
          </ac:spMkLst>
        </pc:spChg>
        <pc:spChg chg="del mod">
          <ac:chgData name="Alessandro Pascolini" userId="384ab5ba-12ed-4428-9c34-e8718e88f07e" providerId="ADAL" clId="{EB2FB438-AEAE-8242-A274-8B74CA5F8FE0}" dt="2024-03-26T07:56:28.867" v="3476" actId="478"/>
          <ac:spMkLst>
            <pc:docMk/>
            <pc:sldMk cId="3927411971" sldId="276"/>
            <ac:spMk id="17" creationId="{61CE6C3F-11BE-B48A-EC3C-A9E95438DD77}"/>
          </ac:spMkLst>
        </pc:spChg>
        <pc:spChg chg="mod">
          <ac:chgData name="Alessandro Pascolini" userId="384ab5ba-12ed-4428-9c34-e8718e88f07e" providerId="ADAL" clId="{EB2FB438-AEAE-8242-A274-8B74CA5F8FE0}" dt="2024-03-26T07:58:13.535" v="3494"/>
          <ac:spMkLst>
            <pc:docMk/>
            <pc:sldMk cId="3927411971" sldId="276"/>
            <ac:spMk id="20" creationId="{BCF3BC89-EAA2-2770-EE72-89B9CBD7F9AA}"/>
          </ac:spMkLst>
        </pc:spChg>
        <pc:spChg chg="add mod">
          <ac:chgData name="Alessandro Pascolini" userId="384ab5ba-12ed-4428-9c34-e8718e88f07e" providerId="ADAL" clId="{EB2FB438-AEAE-8242-A274-8B74CA5F8FE0}" dt="2024-03-26T08:07:25.211" v="3563" actId="1076"/>
          <ac:spMkLst>
            <pc:docMk/>
            <pc:sldMk cId="3927411971" sldId="276"/>
            <ac:spMk id="21" creationId="{573A62F7-6B2A-1392-559D-80D7CE0D61B9}"/>
          </ac:spMkLst>
        </pc:spChg>
        <pc:spChg chg="add mod">
          <ac:chgData name="Alessandro Pascolini" userId="384ab5ba-12ed-4428-9c34-e8718e88f07e" providerId="ADAL" clId="{EB2FB438-AEAE-8242-A274-8B74CA5F8FE0}" dt="2024-03-26T08:07:03.671" v="3559" actId="1076"/>
          <ac:spMkLst>
            <pc:docMk/>
            <pc:sldMk cId="3927411971" sldId="276"/>
            <ac:spMk id="33" creationId="{A80BC6B0-3297-A7B2-6D40-3FAC0B6CA989}"/>
          </ac:spMkLst>
        </pc:spChg>
        <pc:spChg chg="add mod">
          <ac:chgData name="Alessandro Pascolini" userId="384ab5ba-12ed-4428-9c34-e8718e88f07e" providerId="ADAL" clId="{EB2FB438-AEAE-8242-A274-8B74CA5F8FE0}" dt="2024-03-26T08:02:12.156" v="3525" actId="1076"/>
          <ac:spMkLst>
            <pc:docMk/>
            <pc:sldMk cId="3927411971" sldId="276"/>
            <ac:spMk id="36" creationId="{948A3C5A-B4F0-AD5E-816A-8138FE13906C}"/>
          </ac:spMkLst>
        </pc:spChg>
        <pc:spChg chg="add mod">
          <ac:chgData name="Alessandro Pascolini" userId="384ab5ba-12ed-4428-9c34-e8718e88f07e" providerId="ADAL" clId="{EB2FB438-AEAE-8242-A274-8B74CA5F8FE0}" dt="2024-03-26T08:02:12.156" v="3525" actId="1076"/>
          <ac:spMkLst>
            <pc:docMk/>
            <pc:sldMk cId="3927411971" sldId="276"/>
            <ac:spMk id="37" creationId="{ACC89936-63A7-E151-A56E-59C1FD529FCB}"/>
          </ac:spMkLst>
        </pc:spChg>
        <pc:spChg chg="add mod topLvl">
          <ac:chgData name="Alessandro Pascolini" userId="384ab5ba-12ed-4428-9c34-e8718e88f07e" providerId="ADAL" clId="{EB2FB438-AEAE-8242-A274-8B74CA5F8FE0}" dt="2024-03-28T01:23:57.766" v="3734" actId="1076"/>
          <ac:spMkLst>
            <pc:docMk/>
            <pc:sldMk cId="3927411971" sldId="276"/>
            <ac:spMk id="38" creationId="{C76ED73C-E5D3-825F-38FA-ABABB3869AD8}"/>
          </ac:spMkLst>
        </pc:spChg>
        <pc:spChg chg="add mod">
          <ac:chgData name="Alessandro Pascolini" userId="384ab5ba-12ed-4428-9c34-e8718e88f07e" providerId="ADAL" clId="{EB2FB438-AEAE-8242-A274-8B74CA5F8FE0}" dt="2024-03-26T08:03:05.067" v="3545" actId="208"/>
          <ac:spMkLst>
            <pc:docMk/>
            <pc:sldMk cId="3927411971" sldId="276"/>
            <ac:spMk id="39" creationId="{7E124165-C43C-C8D3-8EC8-60571BCE8FC0}"/>
          </ac:spMkLst>
        </pc:spChg>
        <pc:spChg chg="mod">
          <ac:chgData name="Alessandro Pascolini" userId="384ab5ba-12ed-4428-9c34-e8718e88f07e" providerId="ADAL" clId="{EB2FB438-AEAE-8242-A274-8B74CA5F8FE0}" dt="2024-03-26T08:07:03.671" v="3559" actId="1076"/>
          <ac:spMkLst>
            <pc:docMk/>
            <pc:sldMk cId="3927411971" sldId="276"/>
            <ac:spMk id="48" creationId="{CF1D9093-523B-6DAF-4056-7D8F0B9FDEF7}"/>
          </ac:spMkLst>
        </pc:spChg>
        <pc:spChg chg="add mod">
          <ac:chgData name="Alessandro Pascolini" userId="384ab5ba-12ed-4428-9c34-e8718e88f07e" providerId="ADAL" clId="{EB2FB438-AEAE-8242-A274-8B74CA5F8FE0}" dt="2024-03-26T08:07:10.064" v="3561" actId="1076"/>
          <ac:spMkLst>
            <pc:docMk/>
            <pc:sldMk cId="3927411971" sldId="276"/>
            <ac:spMk id="49" creationId="{E0EC63E3-6B89-9D70-95B2-7C554E15EA1F}"/>
          </ac:spMkLst>
        </pc:spChg>
        <pc:spChg chg="add mod">
          <ac:chgData name="Alessandro Pascolini" userId="384ab5ba-12ed-4428-9c34-e8718e88f07e" providerId="ADAL" clId="{EB2FB438-AEAE-8242-A274-8B74CA5F8FE0}" dt="2024-03-26T08:07:10.064" v="3561" actId="1076"/>
          <ac:spMkLst>
            <pc:docMk/>
            <pc:sldMk cId="3927411971" sldId="276"/>
            <ac:spMk id="50" creationId="{B575CE5E-442E-9EB1-B946-E459BA20FC87}"/>
          </ac:spMkLst>
        </pc:spChg>
        <pc:grpChg chg="add del mod">
          <ac:chgData name="Alessandro Pascolini" userId="384ab5ba-12ed-4428-9c34-e8718e88f07e" providerId="ADAL" clId="{EB2FB438-AEAE-8242-A274-8B74CA5F8FE0}" dt="2024-03-26T07:56:34.896" v="3477" actId="165"/>
          <ac:grpSpMkLst>
            <pc:docMk/>
            <pc:sldMk cId="3927411971" sldId="276"/>
            <ac:grpSpMk id="3" creationId="{C5E9B553-1B17-E7A5-9521-E40D7B91D60E}"/>
          </ac:grpSpMkLst>
        </pc:grpChg>
        <pc:grpChg chg="del mod">
          <ac:chgData name="Alessandro Pascolini" userId="384ab5ba-12ed-4428-9c34-e8718e88f07e" providerId="ADAL" clId="{EB2FB438-AEAE-8242-A274-8B74CA5F8FE0}" dt="2024-03-26T07:56:24.041" v="3475" actId="478"/>
          <ac:grpSpMkLst>
            <pc:docMk/>
            <pc:sldMk cId="3927411971" sldId="276"/>
            <ac:grpSpMk id="4" creationId="{4E0F0DFB-3540-E131-71A0-CD85F5EBABB1}"/>
          </ac:grpSpMkLst>
        </pc:grpChg>
        <pc:grpChg chg="del mod topLvl">
          <ac:chgData name="Alessandro Pascolini" userId="384ab5ba-12ed-4428-9c34-e8718e88f07e" providerId="ADAL" clId="{EB2FB438-AEAE-8242-A274-8B74CA5F8FE0}" dt="2024-03-26T07:57:52.423" v="3487" actId="165"/>
          <ac:grpSpMkLst>
            <pc:docMk/>
            <pc:sldMk cId="3927411971" sldId="276"/>
            <ac:grpSpMk id="5" creationId="{2D6AA0FB-3042-29E1-0D8B-2438F3382C68}"/>
          </ac:grpSpMkLst>
        </pc:grpChg>
        <pc:grpChg chg="mod topLvl">
          <ac:chgData name="Alessandro Pascolini" userId="384ab5ba-12ed-4428-9c34-e8718e88f07e" providerId="ADAL" clId="{EB2FB438-AEAE-8242-A274-8B74CA5F8FE0}" dt="2024-03-26T08:07:18.972" v="3562" actId="1076"/>
          <ac:grpSpMkLst>
            <pc:docMk/>
            <pc:sldMk cId="3927411971" sldId="276"/>
            <ac:grpSpMk id="7" creationId="{8BDB7147-4E86-C93B-6527-1BB8E414E64E}"/>
          </ac:grpSpMkLst>
        </pc:grpChg>
        <pc:grpChg chg="del mod topLvl">
          <ac:chgData name="Alessandro Pascolini" userId="384ab5ba-12ed-4428-9c34-e8718e88f07e" providerId="ADAL" clId="{EB2FB438-AEAE-8242-A274-8B74CA5F8FE0}" dt="2024-03-26T07:58:02.704" v="3490" actId="165"/>
          <ac:grpSpMkLst>
            <pc:docMk/>
            <pc:sldMk cId="3927411971" sldId="276"/>
            <ac:grpSpMk id="10" creationId="{28D4DA1B-6044-FD94-998D-1044EAB8969F}"/>
          </ac:grpSpMkLst>
        </pc:grpChg>
        <pc:grpChg chg="add mod">
          <ac:chgData name="Alessandro Pascolini" userId="384ab5ba-12ed-4428-9c34-e8718e88f07e" providerId="ADAL" clId="{EB2FB438-AEAE-8242-A274-8B74CA5F8FE0}" dt="2024-03-26T08:09:35.411" v="3576" actId="1076"/>
          <ac:grpSpMkLst>
            <pc:docMk/>
            <pc:sldMk cId="3927411971" sldId="276"/>
            <ac:grpSpMk id="18" creationId="{6E4B5D8A-EBD8-8F82-24C0-99FD7E5C9A14}"/>
          </ac:grpSpMkLst>
        </pc:grpChg>
        <pc:grpChg chg="add">
          <ac:chgData name="Alessandro Pascolini" userId="384ab5ba-12ed-4428-9c34-e8718e88f07e" providerId="ADAL" clId="{EB2FB438-AEAE-8242-A274-8B74CA5F8FE0}" dt="2024-03-26T08:09:41.671" v="3577" actId="164"/>
          <ac:grpSpMkLst>
            <pc:docMk/>
            <pc:sldMk cId="3927411971" sldId="276"/>
            <ac:grpSpMk id="56" creationId="{30DB26A7-DB86-51F0-57B3-BF9534D97C3F}"/>
          </ac:grpSpMkLst>
        </pc:grpChg>
        <pc:grpChg chg="add del">
          <ac:chgData name="Alessandro Pascolini" userId="384ab5ba-12ed-4428-9c34-e8718e88f07e" providerId="ADAL" clId="{EB2FB438-AEAE-8242-A274-8B74CA5F8FE0}" dt="2024-03-28T01:21:42.749" v="3726" actId="165"/>
          <ac:grpSpMkLst>
            <pc:docMk/>
            <pc:sldMk cId="3927411971" sldId="276"/>
            <ac:grpSpMk id="57" creationId="{9390C579-84DE-1646-AC7C-43CA4F05FB16}"/>
          </ac:grpSpMkLst>
        </pc:grpChg>
        <pc:grpChg chg="add">
          <ac:chgData name="Alessandro Pascolini" userId="384ab5ba-12ed-4428-9c34-e8718e88f07e" providerId="ADAL" clId="{EB2FB438-AEAE-8242-A274-8B74CA5F8FE0}" dt="2024-03-26T08:10:10.483" v="3581" actId="164"/>
          <ac:grpSpMkLst>
            <pc:docMk/>
            <pc:sldMk cId="3927411971" sldId="276"/>
            <ac:grpSpMk id="58" creationId="{EB4E3642-7F73-D6A2-216E-1E18745E9D66}"/>
          </ac:grpSpMkLst>
        </pc:grpChg>
        <pc:grpChg chg="add">
          <ac:chgData name="Alessandro Pascolini" userId="384ab5ba-12ed-4428-9c34-e8718e88f07e" providerId="ADAL" clId="{EB2FB438-AEAE-8242-A274-8B74CA5F8FE0}" dt="2024-03-26T08:11:51.138" v="3688" actId="164"/>
          <ac:grpSpMkLst>
            <pc:docMk/>
            <pc:sldMk cId="3927411971" sldId="276"/>
            <ac:grpSpMk id="59" creationId="{D2BD05E8-AA69-E43C-AF18-4E3A9738A3A1}"/>
          </ac:grpSpMkLst>
        </pc:grpChg>
        <pc:picChg chg="mod topLvl">
          <ac:chgData name="Alessandro Pascolini" userId="384ab5ba-12ed-4428-9c34-e8718e88f07e" providerId="ADAL" clId="{EB2FB438-AEAE-8242-A274-8B74CA5F8FE0}" dt="2024-03-26T07:57:52.423" v="3487" actId="165"/>
          <ac:picMkLst>
            <pc:docMk/>
            <pc:sldMk cId="3927411971" sldId="276"/>
            <ac:picMk id="11" creationId="{DE9896D3-6231-A446-0655-C28BD3DC538B}"/>
          </ac:picMkLst>
        </pc:picChg>
        <pc:picChg chg="mod">
          <ac:chgData name="Alessandro Pascolini" userId="384ab5ba-12ed-4428-9c34-e8718e88f07e" providerId="ADAL" clId="{EB2FB438-AEAE-8242-A274-8B74CA5F8FE0}" dt="2024-03-26T07:58:13.535" v="3494"/>
          <ac:picMkLst>
            <pc:docMk/>
            <pc:sldMk cId="3927411971" sldId="276"/>
            <ac:picMk id="19" creationId="{1CDF11A3-9B26-0C54-C9A2-7298A154E3DF}"/>
          </ac:picMkLst>
        </pc:picChg>
        <pc:picChg chg="add mod">
          <ac:chgData name="Alessandro Pascolini" userId="384ab5ba-12ed-4428-9c34-e8718e88f07e" providerId="ADAL" clId="{EB2FB438-AEAE-8242-A274-8B74CA5F8FE0}" dt="2024-03-26T08:02:12.156" v="3525" actId="1076"/>
          <ac:picMkLst>
            <pc:docMk/>
            <pc:sldMk cId="3927411971" sldId="276"/>
            <ac:picMk id="34" creationId="{BFFF7087-AD36-6CC0-4DDB-6A7306CE8D9B}"/>
          </ac:picMkLst>
        </pc:picChg>
        <pc:picChg chg="add mod">
          <ac:chgData name="Alessandro Pascolini" userId="384ab5ba-12ed-4428-9c34-e8718e88f07e" providerId="ADAL" clId="{EB2FB438-AEAE-8242-A274-8B74CA5F8FE0}" dt="2024-03-26T08:02:12.156" v="3525" actId="1076"/>
          <ac:picMkLst>
            <pc:docMk/>
            <pc:sldMk cId="3927411971" sldId="276"/>
            <ac:picMk id="35" creationId="{C56330B2-D2FA-6085-D9A1-0C9AC3DE68CA}"/>
          </ac:picMkLst>
        </pc:picChg>
        <pc:picChg chg="add del mod">
          <ac:chgData name="Alessandro Pascolini" userId="384ab5ba-12ed-4428-9c34-e8718e88f07e" providerId="ADAL" clId="{EB2FB438-AEAE-8242-A274-8B74CA5F8FE0}" dt="2024-03-26T08:06:57.399" v="3558" actId="27803"/>
          <ac:picMkLst>
            <pc:docMk/>
            <pc:sldMk cId="3927411971" sldId="276"/>
            <ac:picMk id="47" creationId="{CF1D9093-523B-6DAF-4056-7D8F0B9FDEF7}"/>
          </ac:picMkLst>
        </pc:picChg>
        <pc:cxnChg chg="add mod topLvl">
          <ac:chgData name="Alessandro Pascolini" userId="384ab5ba-12ed-4428-9c34-e8718e88f07e" providerId="ADAL" clId="{EB2FB438-AEAE-8242-A274-8B74CA5F8FE0}" dt="2024-03-28T01:21:47.100" v="3728" actId="1076"/>
          <ac:cxnSpMkLst>
            <pc:docMk/>
            <pc:sldMk cId="3927411971" sldId="276"/>
            <ac:cxnSpMk id="23" creationId="{84969AE4-815B-09F2-840A-87C1B4D4DAF8}"/>
          </ac:cxnSpMkLst>
        </pc:cxnChg>
        <pc:cxnChg chg="add mod">
          <ac:chgData name="Alessandro Pascolini" userId="384ab5ba-12ed-4428-9c34-e8718e88f07e" providerId="ADAL" clId="{EB2FB438-AEAE-8242-A274-8B74CA5F8FE0}" dt="2024-03-26T08:07:35.830" v="3565" actId="14100"/>
          <ac:cxnSpMkLst>
            <pc:docMk/>
            <pc:sldMk cId="3927411971" sldId="276"/>
            <ac:cxnSpMk id="29" creationId="{E7D6B836-4E9D-DC19-A292-D99BA98D7263}"/>
          </ac:cxnSpMkLst>
        </pc:cxnChg>
        <pc:cxnChg chg="add mod">
          <ac:chgData name="Alessandro Pascolini" userId="384ab5ba-12ed-4428-9c34-e8718e88f07e" providerId="ADAL" clId="{EB2FB438-AEAE-8242-A274-8B74CA5F8FE0}" dt="2024-03-26T08:07:58.322" v="3568" actId="14100"/>
          <ac:cxnSpMkLst>
            <pc:docMk/>
            <pc:sldMk cId="3927411971" sldId="276"/>
            <ac:cxnSpMk id="45" creationId="{2461A451-A8A4-1A08-6956-009D61F0760B}"/>
          </ac:cxnSpMkLst>
        </pc:cxnChg>
      </pc:sldChg>
      <pc:sldChg chg="delSp modSp add del mod">
        <pc:chgData name="Alessandro Pascolini" userId="384ab5ba-12ed-4428-9c34-e8718e88f07e" providerId="ADAL" clId="{EB2FB438-AEAE-8242-A274-8B74CA5F8FE0}" dt="2024-03-26T01:39:55.499" v="187" actId="2696"/>
        <pc:sldMkLst>
          <pc:docMk/>
          <pc:sldMk cId="2291387984" sldId="277"/>
        </pc:sldMkLst>
        <pc:spChg chg="del">
          <ac:chgData name="Alessandro Pascolini" userId="384ab5ba-12ed-4428-9c34-e8718e88f07e" providerId="ADAL" clId="{EB2FB438-AEAE-8242-A274-8B74CA5F8FE0}" dt="2024-03-26T01:39:22.126" v="183" actId="478"/>
          <ac:spMkLst>
            <pc:docMk/>
            <pc:sldMk cId="2291387984" sldId="277"/>
            <ac:spMk id="31" creationId="{2B22AC22-97BB-AC5B-1C50-68AA75D0363C}"/>
          </ac:spMkLst>
        </pc:spChg>
        <pc:spChg chg="del">
          <ac:chgData name="Alessandro Pascolini" userId="384ab5ba-12ed-4428-9c34-e8718e88f07e" providerId="ADAL" clId="{EB2FB438-AEAE-8242-A274-8B74CA5F8FE0}" dt="2024-03-26T01:39:23.552" v="184" actId="478"/>
          <ac:spMkLst>
            <pc:docMk/>
            <pc:sldMk cId="2291387984" sldId="277"/>
            <ac:spMk id="32" creationId="{56B07186-6228-E4E3-AD48-080D85FB22D6}"/>
          </ac:spMkLst>
        </pc:spChg>
        <pc:spChg chg="del">
          <ac:chgData name="Alessandro Pascolini" userId="384ab5ba-12ed-4428-9c34-e8718e88f07e" providerId="ADAL" clId="{EB2FB438-AEAE-8242-A274-8B74CA5F8FE0}" dt="2024-03-26T01:39:26.811" v="185" actId="478"/>
          <ac:spMkLst>
            <pc:docMk/>
            <pc:sldMk cId="2291387984" sldId="277"/>
            <ac:spMk id="41" creationId="{52F6E45D-4731-996B-D037-BD549D6CD429}"/>
          </ac:spMkLst>
        </pc:spChg>
        <pc:cxnChg chg="del mod">
          <ac:chgData name="Alessandro Pascolini" userId="384ab5ba-12ed-4428-9c34-e8718e88f07e" providerId="ADAL" clId="{EB2FB438-AEAE-8242-A274-8B74CA5F8FE0}" dt="2024-03-26T01:37:42.538" v="178" actId="478"/>
          <ac:cxnSpMkLst>
            <pc:docMk/>
            <pc:sldMk cId="2291387984" sldId="277"/>
            <ac:cxnSpMk id="44" creationId="{3B052242-4D70-0C11-1DB3-FFBC3821877D}"/>
          </ac:cxnSpMkLst>
        </pc:cxnChg>
      </pc:sldChg>
      <pc:sldChg chg="addSp delSp modSp add mod modTransition modAnim">
        <pc:chgData name="Alessandro Pascolini" userId="384ab5ba-12ed-4428-9c34-e8718e88f07e" providerId="ADAL" clId="{EB2FB438-AEAE-8242-A274-8B74CA5F8FE0}" dt="2024-03-28T21:01:28.386" v="5403"/>
        <pc:sldMkLst>
          <pc:docMk/>
          <pc:sldMk cId="1435838461" sldId="278"/>
        </pc:sldMkLst>
        <pc:spChg chg="mod">
          <ac:chgData name="Alessandro Pascolini" userId="384ab5ba-12ed-4428-9c34-e8718e88f07e" providerId="ADAL" clId="{EB2FB438-AEAE-8242-A274-8B74CA5F8FE0}" dt="2024-03-28T02:02:28.372" v="4177" actId="14100"/>
          <ac:spMkLst>
            <pc:docMk/>
            <pc:sldMk cId="1435838461" sldId="278"/>
            <ac:spMk id="2" creationId="{54C10873-B1CD-201D-39EB-00CF19D7FA2D}"/>
          </ac:spMkLst>
        </pc:spChg>
        <pc:spChg chg="topLvl">
          <ac:chgData name="Alessandro Pascolini" userId="384ab5ba-12ed-4428-9c34-e8718e88f07e" providerId="ADAL" clId="{EB2FB438-AEAE-8242-A274-8B74CA5F8FE0}" dt="2024-03-26T01:40:47.789" v="193" actId="165"/>
          <ac:spMkLst>
            <pc:docMk/>
            <pc:sldMk cId="1435838461" sldId="278"/>
            <ac:spMk id="21" creationId="{28137EB7-5C4B-5F74-8FD7-7F626AD39AC7}"/>
          </ac:spMkLst>
        </pc:spChg>
        <pc:spChg chg="topLvl">
          <ac:chgData name="Alessandro Pascolini" userId="384ab5ba-12ed-4428-9c34-e8718e88f07e" providerId="ADAL" clId="{EB2FB438-AEAE-8242-A274-8B74CA5F8FE0}" dt="2024-03-26T01:40:47.789" v="193" actId="165"/>
          <ac:spMkLst>
            <pc:docMk/>
            <pc:sldMk cId="1435838461" sldId="278"/>
            <ac:spMk id="26" creationId="{D1025533-01D3-B2DA-4A91-1CE5F590F317}"/>
          </ac:spMkLst>
        </pc:spChg>
        <pc:spChg chg="topLvl">
          <ac:chgData name="Alessandro Pascolini" userId="384ab5ba-12ed-4428-9c34-e8718e88f07e" providerId="ADAL" clId="{EB2FB438-AEAE-8242-A274-8B74CA5F8FE0}" dt="2024-03-26T01:40:39.770" v="192" actId="165"/>
          <ac:spMkLst>
            <pc:docMk/>
            <pc:sldMk cId="1435838461" sldId="278"/>
            <ac:spMk id="38" creationId="{1AB19380-45FD-6B18-912B-006B852D9BCE}"/>
          </ac:spMkLst>
        </pc:spChg>
        <pc:grpChg chg="add">
          <ac:chgData name="Alessandro Pascolini" userId="384ab5ba-12ed-4428-9c34-e8718e88f07e" providerId="ADAL" clId="{EB2FB438-AEAE-8242-A274-8B74CA5F8FE0}" dt="2024-03-26T01:41:12.138" v="194" actId="164"/>
          <ac:grpSpMkLst>
            <pc:docMk/>
            <pc:sldMk cId="1435838461" sldId="278"/>
            <ac:grpSpMk id="3" creationId="{4128BCA7-A746-3001-CD7C-845B34891E66}"/>
          </ac:grpSpMkLst>
        </pc:grpChg>
        <pc:grpChg chg="del topLvl">
          <ac:chgData name="Alessandro Pascolini" userId="384ab5ba-12ed-4428-9c34-e8718e88f07e" providerId="ADAL" clId="{EB2FB438-AEAE-8242-A274-8B74CA5F8FE0}" dt="2024-03-26T01:40:47.789" v="193" actId="165"/>
          <ac:grpSpMkLst>
            <pc:docMk/>
            <pc:sldMk cId="1435838461" sldId="278"/>
            <ac:grpSpMk id="17" creationId="{27263A74-EAB5-080E-5775-A78E97AB1EE5}"/>
          </ac:grpSpMkLst>
        </pc:grpChg>
        <pc:grpChg chg="del">
          <ac:chgData name="Alessandro Pascolini" userId="384ab5ba-12ed-4428-9c34-e8718e88f07e" providerId="ADAL" clId="{EB2FB438-AEAE-8242-A274-8B74CA5F8FE0}" dt="2024-03-26T01:40:39.770" v="192" actId="165"/>
          <ac:grpSpMkLst>
            <pc:docMk/>
            <pc:sldMk cId="1435838461" sldId="278"/>
            <ac:grpSpMk id="18" creationId="{526C79A6-0CD8-37A5-06BF-C1AFD7C59375}"/>
          </ac:grpSpMkLst>
        </pc:grpChg>
        <pc:grpChg chg="topLvl">
          <ac:chgData name="Alessandro Pascolini" userId="384ab5ba-12ed-4428-9c34-e8718e88f07e" providerId="ADAL" clId="{EB2FB438-AEAE-8242-A274-8B74CA5F8FE0}" dt="2024-03-26T01:40:47.789" v="193" actId="165"/>
          <ac:grpSpMkLst>
            <pc:docMk/>
            <pc:sldMk cId="1435838461" sldId="278"/>
            <ac:grpSpMk id="36" creationId="{211F00E1-8952-0606-DBFD-98E901555BBF}"/>
          </ac:grpSpMkLst>
        </pc:grpChg>
        <pc:picChg chg="topLvl">
          <ac:chgData name="Alessandro Pascolini" userId="384ab5ba-12ed-4428-9c34-e8718e88f07e" providerId="ADAL" clId="{EB2FB438-AEAE-8242-A274-8B74CA5F8FE0}" dt="2024-03-26T01:40:47.789" v="193" actId="165"/>
          <ac:picMkLst>
            <pc:docMk/>
            <pc:sldMk cId="1435838461" sldId="278"/>
            <ac:picMk id="34" creationId="{8A6DE17D-CE1A-7C63-2F93-B1DD01B37E34}"/>
          </ac:picMkLst>
        </pc:picChg>
      </pc:sldChg>
      <pc:sldChg chg="add del">
        <pc:chgData name="Alessandro Pascolini" userId="384ab5ba-12ed-4428-9c34-e8718e88f07e" providerId="ADAL" clId="{EB2FB438-AEAE-8242-A274-8B74CA5F8FE0}" dt="2024-03-26T01:39:39.764" v="186" actId="2696"/>
        <pc:sldMkLst>
          <pc:docMk/>
          <pc:sldMk cId="2727862545" sldId="279"/>
        </pc:sldMkLst>
      </pc:sldChg>
      <pc:sldChg chg="addSp delSp modSp add mod ord modTransition modAnim">
        <pc:chgData name="Alessandro Pascolini" userId="384ab5ba-12ed-4428-9c34-e8718e88f07e" providerId="ADAL" clId="{EB2FB438-AEAE-8242-A274-8B74CA5F8FE0}" dt="2024-03-28T21:01:28.386" v="5403"/>
        <pc:sldMkLst>
          <pc:docMk/>
          <pc:sldMk cId="4230565574" sldId="279"/>
        </pc:sldMkLst>
        <pc:spChg chg="add del mod">
          <ac:chgData name="Alessandro Pascolini" userId="384ab5ba-12ed-4428-9c34-e8718e88f07e" providerId="ADAL" clId="{EB2FB438-AEAE-8242-A274-8B74CA5F8FE0}" dt="2024-03-26T02:12:37.743" v="480" actId="478"/>
          <ac:spMkLst>
            <pc:docMk/>
            <pc:sldMk cId="4230565574" sldId="279"/>
            <ac:spMk id="2" creationId="{0FEC32F5-5151-EABA-A83D-8CF99847ACCF}"/>
          </ac:spMkLst>
        </pc:spChg>
        <pc:spChg chg="del">
          <ac:chgData name="Alessandro Pascolini" userId="384ab5ba-12ed-4428-9c34-e8718e88f07e" providerId="ADAL" clId="{EB2FB438-AEAE-8242-A274-8B74CA5F8FE0}" dt="2024-03-26T02:00:49.080" v="220" actId="478"/>
          <ac:spMkLst>
            <pc:docMk/>
            <pc:sldMk cId="4230565574" sldId="279"/>
            <ac:spMk id="3" creationId="{B0F0D285-4FB9-4122-DD42-329B1ADE4AF8}"/>
          </ac:spMkLst>
        </pc:spChg>
        <pc:spChg chg="add del mod">
          <ac:chgData name="Alessandro Pascolini" userId="384ab5ba-12ed-4428-9c34-e8718e88f07e" providerId="ADAL" clId="{EB2FB438-AEAE-8242-A274-8B74CA5F8FE0}" dt="2024-03-26T02:10:41.928" v="463" actId="478"/>
          <ac:spMkLst>
            <pc:docMk/>
            <pc:sldMk cId="4230565574" sldId="279"/>
            <ac:spMk id="5" creationId="{FFBB6603-54D7-AFEB-EF99-DCA719926642}"/>
          </ac:spMkLst>
        </pc:spChg>
        <pc:spChg chg="add del mod">
          <ac:chgData name="Alessandro Pascolini" userId="384ab5ba-12ed-4428-9c34-e8718e88f07e" providerId="ADAL" clId="{EB2FB438-AEAE-8242-A274-8B74CA5F8FE0}" dt="2024-03-26T02:16:02.753" v="619" actId="478"/>
          <ac:spMkLst>
            <pc:docMk/>
            <pc:sldMk cId="4230565574" sldId="279"/>
            <ac:spMk id="6" creationId="{E82ABCF2-2E81-EAFB-4108-E2D22C1BE0E2}"/>
          </ac:spMkLst>
        </pc:spChg>
        <pc:spChg chg="add mod">
          <ac:chgData name="Alessandro Pascolini" userId="384ab5ba-12ed-4428-9c34-e8718e88f07e" providerId="ADAL" clId="{EB2FB438-AEAE-8242-A274-8B74CA5F8FE0}" dt="2024-03-26T02:21:08.258" v="688" actId="14100"/>
          <ac:spMkLst>
            <pc:docMk/>
            <pc:sldMk cId="4230565574" sldId="279"/>
            <ac:spMk id="7" creationId="{4FF6E22F-9CBF-738F-E728-B53C09450F18}"/>
          </ac:spMkLst>
        </pc:spChg>
        <pc:spChg chg="add del mod">
          <ac:chgData name="Alessandro Pascolini" userId="384ab5ba-12ed-4428-9c34-e8718e88f07e" providerId="ADAL" clId="{EB2FB438-AEAE-8242-A274-8B74CA5F8FE0}" dt="2024-03-26T02:14:44.782" v="518" actId="478"/>
          <ac:spMkLst>
            <pc:docMk/>
            <pc:sldMk cId="4230565574" sldId="279"/>
            <ac:spMk id="8" creationId="{101CE77C-7910-04E5-54C5-58A01C6922AE}"/>
          </ac:spMkLst>
        </pc:spChg>
        <pc:spChg chg="del">
          <ac:chgData name="Alessandro Pascolini" userId="384ab5ba-12ed-4428-9c34-e8718e88f07e" providerId="ADAL" clId="{EB2FB438-AEAE-8242-A274-8B74CA5F8FE0}" dt="2024-03-26T02:00:46.762" v="219" actId="478"/>
          <ac:spMkLst>
            <pc:docMk/>
            <pc:sldMk cId="4230565574" sldId="279"/>
            <ac:spMk id="11" creationId="{CBCBB4F4-2E04-3291-FB42-C59612A050D3}"/>
          </ac:spMkLst>
        </pc:spChg>
        <pc:spChg chg="add del mod">
          <ac:chgData name="Alessandro Pascolini" userId="384ab5ba-12ed-4428-9c34-e8718e88f07e" providerId="ADAL" clId="{EB2FB438-AEAE-8242-A274-8B74CA5F8FE0}" dt="2024-03-26T02:14:46.871" v="520" actId="478"/>
          <ac:spMkLst>
            <pc:docMk/>
            <pc:sldMk cId="4230565574" sldId="279"/>
            <ac:spMk id="12" creationId="{168BB5E2-9140-AA35-FC5C-726F657D4FEA}"/>
          </ac:spMkLst>
        </pc:spChg>
        <pc:spChg chg="add mod">
          <ac:chgData name="Alessandro Pascolini" userId="384ab5ba-12ed-4428-9c34-e8718e88f07e" providerId="ADAL" clId="{EB2FB438-AEAE-8242-A274-8B74CA5F8FE0}" dt="2024-03-26T02:24:01.285" v="714" actId="20577"/>
          <ac:spMkLst>
            <pc:docMk/>
            <pc:sldMk cId="4230565574" sldId="279"/>
            <ac:spMk id="13" creationId="{A071DC41-5AD0-02D1-8435-2E81D343E7EC}"/>
          </ac:spMkLst>
        </pc:spChg>
        <pc:spChg chg="add del mod">
          <ac:chgData name="Alessandro Pascolini" userId="384ab5ba-12ed-4428-9c34-e8718e88f07e" providerId="ADAL" clId="{EB2FB438-AEAE-8242-A274-8B74CA5F8FE0}" dt="2024-03-26T02:14:45.774" v="519" actId="478"/>
          <ac:spMkLst>
            <pc:docMk/>
            <pc:sldMk cId="4230565574" sldId="279"/>
            <ac:spMk id="14" creationId="{EB1DD174-B9C6-C788-68C9-D3DD5E76D1A4}"/>
          </ac:spMkLst>
        </pc:spChg>
        <pc:spChg chg="add del mod">
          <ac:chgData name="Alessandro Pascolini" userId="384ab5ba-12ed-4428-9c34-e8718e88f07e" providerId="ADAL" clId="{EB2FB438-AEAE-8242-A274-8B74CA5F8FE0}" dt="2024-03-26T02:14:47.844" v="521" actId="478"/>
          <ac:spMkLst>
            <pc:docMk/>
            <pc:sldMk cId="4230565574" sldId="279"/>
            <ac:spMk id="15" creationId="{F53FF474-FA63-5EBE-C172-78BF5CB48B7D}"/>
          </ac:spMkLst>
        </pc:spChg>
        <pc:spChg chg="add mod">
          <ac:chgData name="Alessandro Pascolini" userId="384ab5ba-12ed-4428-9c34-e8718e88f07e" providerId="ADAL" clId="{EB2FB438-AEAE-8242-A274-8B74CA5F8FE0}" dt="2024-03-26T02:21:24.924" v="691" actId="14100"/>
          <ac:spMkLst>
            <pc:docMk/>
            <pc:sldMk cId="4230565574" sldId="279"/>
            <ac:spMk id="16" creationId="{165932CF-981C-ED33-DE76-F0EB74633B97}"/>
          </ac:spMkLst>
        </pc:spChg>
        <pc:spChg chg="add mod">
          <ac:chgData name="Alessandro Pascolini" userId="384ab5ba-12ed-4428-9c34-e8718e88f07e" providerId="ADAL" clId="{EB2FB438-AEAE-8242-A274-8B74CA5F8FE0}" dt="2024-03-26T02:24:10.023" v="719" actId="20577"/>
          <ac:spMkLst>
            <pc:docMk/>
            <pc:sldMk cId="4230565574" sldId="279"/>
            <ac:spMk id="17" creationId="{0FA755F0-70D2-803D-8514-444C0774B079}"/>
          </ac:spMkLst>
        </pc:spChg>
        <pc:spChg chg="add mod">
          <ac:chgData name="Alessandro Pascolini" userId="384ab5ba-12ed-4428-9c34-e8718e88f07e" providerId="ADAL" clId="{EB2FB438-AEAE-8242-A274-8B74CA5F8FE0}" dt="2024-03-26T02:21:43.002" v="695" actId="1076"/>
          <ac:spMkLst>
            <pc:docMk/>
            <pc:sldMk cId="4230565574" sldId="279"/>
            <ac:spMk id="18" creationId="{F97F02E2-5007-DF25-B55D-14A6563060DA}"/>
          </ac:spMkLst>
        </pc:spChg>
        <pc:spChg chg="add mod">
          <ac:chgData name="Alessandro Pascolini" userId="384ab5ba-12ed-4428-9c34-e8718e88f07e" providerId="ADAL" clId="{EB2FB438-AEAE-8242-A274-8B74CA5F8FE0}" dt="2024-03-26T02:24:13.161" v="720" actId="20577"/>
          <ac:spMkLst>
            <pc:docMk/>
            <pc:sldMk cId="4230565574" sldId="279"/>
            <ac:spMk id="19" creationId="{1790E730-2E4B-76FA-0578-59848C169A3B}"/>
          </ac:spMkLst>
        </pc:spChg>
        <pc:spChg chg="add mod">
          <ac:chgData name="Alessandro Pascolini" userId="384ab5ba-12ed-4428-9c34-e8718e88f07e" providerId="ADAL" clId="{EB2FB438-AEAE-8242-A274-8B74CA5F8FE0}" dt="2024-03-26T02:25:01.330" v="751" actId="115"/>
          <ac:spMkLst>
            <pc:docMk/>
            <pc:sldMk cId="4230565574" sldId="279"/>
            <ac:spMk id="27" creationId="{CE483D82-68C2-1E9C-E9DC-EFF679BFA1D3}"/>
          </ac:spMkLst>
        </pc:spChg>
        <pc:spChg chg="mod">
          <ac:chgData name="Alessandro Pascolini" userId="384ab5ba-12ed-4428-9c34-e8718e88f07e" providerId="ADAL" clId="{EB2FB438-AEAE-8242-A274-8B74CA5F8FE0}" dt="2024-03-26T02:10:30.452" v="459" actId="20577"/>
          <ac:spMkLst>
            <pc:docMk/>
            <pc:sldMk cId="4230565574" sldId="279"/>
            <ac:spMk id="317" creationId="{00000000-0000-0000-0000-000000000000}"/>
          </ac:spMkLst>
        </pc:spChg>
        <pc:spChg chg="del mod">
          <ac:chgData name="Alessandro Pascolini" userId="384ab5ba-12ed-4428-9c34-e8718e88f07e" providerId="ADAL" clId="{EB2FB438-AEAE-8242-A274-8B74CA5F8FE0}" dt="2024-03-26T02:01:22.097" v="223" actId="478"/>
          <ac:spMkLst>
            <pc:docMk/>
            <pc:sldMk cId="4230565574" sldId="279"/>
            <ac:spMk id="318" creationId="{00000000-0000-0000-0000-000000000000}"/>
          </ac:spMkLst>
        </pc:spChg>
        <pc:spChg chg="mod">
          <ac:chgData name="Alessandro Pascolini" userId="384ab5ba-12ed-4428-9c34-e8718e88f07e" providerId="ADAL" clId="{EB2FB438-AEAE-8242-A274-8B74CA5F8FE0}" dt="2024-03-26T02:17:09.880" v="661" actId="207"/>
          <ac:spMkLst>
            <pc:docMk/>
            <pc:sldMk cId="4230565574" sldId="279"/>
            <ac:spMk id="319" creationId="{00000000-0000-0000-0000-000000000000}"/>
          </ac:spMkLst>
        </pc:spChg>
        <pc:grpChg chg="del">
          <ac:chgData name="Alessandro Pascolini" userId="384ab5ba-12ed-4428-9c34-e8718e88f07e" providerId="ADAL" clId="{EB2FB438-AEAE-8242-A274-8B74CA5F8FE0}" dt="2024-03-26T02:00:43.123" v="216" actId="478"/>
          <ac:grpSpMkLst>
            <pc:docMk/>
            <pc:sldMk cId="4230565574" sldId="279"/>
            <ac:grpSpMk id="10" creationId="{50664D28-F8F8-B751-BCD6-45AABAF46C61}"/>
          </ac:grpSpMkLst>
        </pc:grpChg>
        <pc:grpChg chg="add mod">
          <ac:chgData name="Alessandro Pascolini" userId="384ab5ba-12ed-4428-9c34-e8718e88f07e" providerId="ADAL" clId="{EB2FB438-AEAE-8242-A274-8B74CA5F8FE0}" dt="2024-03-26T02:21:51.352" v="696" actId="1076"/>
          <ac:grpSpMkLst>
            <pc:docMk/>
            <pc:sldMk cId="4230565574" sldId="279"/>
            <ac:grpSpMk id="20" creationId="{31756FC5-E115-DDD4-C72F-4155AA21DBA5}"/>
          </ac:grpSpMkLst>
        </pc:grpChg>
        <pc:picChg chg="add mod">
          <ac:chgData name="Alessandro Pascolini" userId="384ab5ba-12ed-4428-9c34-e8718e88f07e" providerId="ADAL" clId="{EB2FB438-AEAE-8242-A274-8B74CA5F8FE0}" dt="2024-03-26T02:22:40.709" v="698" actId="1076"/>
          <ac:picMkLst>
            <pc:docMk/>
            <pc:sldMk cId="4230565574" sldId="279"/>
            <ac:picMk id="22" creationId="{45EE97D4-1A6C-2D0C-BB7A-572A59012973}"/>
          </ac:picMkLst>
        </pc:picChg>
        <pc:picChg chg="add mod">
          <ac:chgData name="Alessandro Pascolini" userId="384ab5ba-12ed-4428-9c34-e8718e88f07e" providerId="ADAL" clId="{EB2FB438-AEAE-8242-A274-8B74CA5F8FE0}" dt="2024-03-26T02:22:57.114" v="701" actId="1076"/>
          <ac:picMkLst>
            <pc:docMk/>
            <pc:sldMk cId="4230565574" sldId="279"/>
            <ac:picMk id="24" creationId="{665A289B-B351-4E39-3B4C-87EFC8CA7A6E}"/>
          </ac:picMkLst>
        </pc:picChg>
        <pc:picChg chg="add mod">
          <ac:chgData name="Alessandro Pascolini" userId="384ab5ba-12ed-4428-9c34-e8718e88f07e" providerId="ADAL" clId="{EB2FB438-AEAE-8242-A274-8B74CA5F8FE0}" dt="2024-03-26T02:23:14.745" v="704" actId="1076"/>
          <ac:picMkLst>
            <pc:docMk/>
            <pc:sldMk cId="4230565574" sldId="279"/>
            <ac:picMk id="26" creationId="{4359FFAE-4AD7-31B9-AF4F-17187E9F5AD0}"/>
          </ac:picMkLst>
        </pc:picChg>
        <pc:picChg chg="del">
          <ac:chgData name="Alessandro Pascolini" userId="384ab5ba-12ed-4428-9c34-e8718e88f07e" providerId="ADAL" clId="{EB2FB438-AEAE-8242-A274-8B74CA5F8FE0}" dt="2024-03-26T02:00:41.842" v="215" actId="478"/>
          <ac:picMkLst>
            <pc:docMk/>
            <pc:sldMk cId="4230565574" sldId="279"/>
            <ac:picMk id="12294" creationId="{A53F84AC-43A3-9C1E-2D1A-F86ECABF98A6}"/>
          </ac:picMkLst>
        </pc:picChg>
        <pc:picChg chg="del">
          <ac:chgData name="Alessandro Pascolini" userId="384ab5ba-12ed-4428-9c34-e8718e88f07e" providerId="ADAL" clId="{EB2FB438-AEAE-8242-A274-8B74CA5F8FE0}" dt="2024-03-26T02:00:44.150" v="217" actId="478"/>
          <ac:picMkLst>
            <pc:docMk/>
            <pc:sldMk cId="4230565574" sldId="279"/>
            <ac:picMk id="12301" creationId="{EC3AF7E5-9562-DD34-161E-B3D4D865E313}"/>
          </ac:picMkLst>
        </pc:picChg>
        <pc:picChg chg="del">
          <ac:chgData name="Alessandro Pascolini" userId="384ab5ba-12ed-4428-9c34-e8718e88f07e" providerId="ADAL" clId="{EB2FB438-AEAE-8242-A274-8B74CA5F8FE0}" dt="2024-03-26T02:00:45.135" v="218" actId="478"/>
          <ac:picMkLst>
            <pc:docMk/>
            <pc:sldMk cId="4230565574" sldId="279"/>
            <ac:picMk id="12303" creationId="{633F3B70-FA06-E7F4-187F-E077B8A37ECD}"/>
          </ac:picMkLst>
        </pc:picChg>
      </pc:sldChg>
      <pc:sldChg chg="add del ord">
        <pc:chgData name="Alessandro Pascolini" userId="384ab5ba-12ed-4428-9c34-e8718e88f07e" providerId="ADAL" clId="{EB2FB438-AEAE-8242-A274-8B74CA5F8FE0}" dt="2024-03-26T02:28:52.369" v="761" actId="2696"/>
        <pc:sldMkLst>
          <pc:docMk/>
          <pc:sldMk cId="596797552" sldId="280"/>
        </pc:sldMkLst>
      </pc:sldChg>
      <pc:sldChg chg="addSp delSp modSp add mod ord modTransition delAnim modAnim modCm">
        <pc:chgData name="Alessandro Pascolini" userId="384ab5ba-12ed-4428-9c34-e8718e88f07e" providerId="ADAL" clId="{EB2FB438-AEAE-8242-A274-8B74CA5F8FE0}" dt="2024-03-28T21:01:28.386" v="5403"/>
        <pc:sldMkLst>
          <pc:docMk/>
          <pc:sldMk cId="1959631248" sldId="280"/>
        </pc:sldMkLst>
        <pc:spChg chg="add mod">
          <ac:chgData name="Alessandro Pascolini" userId="384ab5ba-12ed-4428-9c34-e8718e88f07e" providerId="ADAL" clId="{EB2FB438-AEAE-8242-A274-8B74CA5F8FE0}" dt="2024-03-28T09:27:30.123" v="5388" actId="1038"/>
          <ac:spMkLst>
            <pc:docMk/>
            <pc:sldMk cId="1959631248" sldId="280"/>
            <ac:spMk id="2" creationId="{BF7EB3F5-1D8F-3D8E-3074-79AE8E925741}"/>
          </ac:spMkLst>
        </pc:spChg>
        <pc:spChg chg="del">
          <ac:chgData name="Alessandro Pascolini" userId="384ab5ba-12ed-4428-9c34-e8718e88f07e" providerId="ADAL" clId="{EB2FB438-AEAE-8242-A274-8B74CA5F8FE0}" dt="2024-03-26T02:30:34.601" v="787" actId="478"/>
          <ac:spMkLst>
            <pc:docMk/>
            <pc:sldMk cId="1959631248" sldId="280"/>
            <ac:spMk id="3" creationId="{B0F0D285-4FB9-4122-DD42-329B1ADE4AF8}"/>
          </ac:spMkLst>
        </pc:spChg>
        <pc:spChg chg="add mod">
          <ac:chgData name="Alessandro Pascolini" userId="384ab5ba-12ed-4428-9c34-e8718e88f07e" providerId="ADAL" clId="{EB2FB438-AEAE-8242-A274-8B74CA5F8FE0}" dt="2024-03-28T09:26:54.825" v="5379" actId="2085"/>
          <ac:spMkLst>
            <pc:docMk/>
            <pc:sldMk cId="1959631248" sldId="280"/>
            <ac:spMk id="3" creationId="{CCB0CEDF-7B21-C7E9-829E-4582A7FE3E08}"/>
          </ac:spMkLst>
        </pc:spChg>
        <pc:spChg chg="add mod">
          <ac:chgData name="Alessandro Pascolini" userId="384ab5ba-12ed-4428-9c34-e8718e88f07e" providerId="ADAL" clId="{EB2FB438-AEAE-8242-A274-8B74CA5F8FE0}" dt="2024-03-28T09:28:17.152" v="5392" actId="1037"/>
          <ac:spMkLst>
            <pc:docMk/>
            <pc:sldMk cId="1959631248" sldId="280"/>
            <ac:spMk id="6" creationId="{465EE90E-46B6-997C-39D6-5E1ED2AF9540}"/>
          </ac:spMkLst>
        </pc:spChg>
        <pc:spChg chg="add mod">
          <ac:chgData name="Alessandro Pascolini" userId="384ab5ba-12ed-4428-9c34-e8718e88f07e" providerId="ADAL" clId="{EB2FB438-AEAE-8242-A274-8B74CA5F8FE0}" dt="2024-03-28T01:26:20.678" v="3738" actId="1582"/>
          <ac:spMkLst>
            <pc:docMk/>
            <pc:sldMk cId="1959631248" sldId="280"/>
            <ac:spMk id="8" creationId="{763398FF-FC3D-840F-D715-31F185BD46DD}"/>
          </ac:spMkLst>
        </pc:spChg>
        <pc:spChg chg="add mod">
          <ac:chgData name="Alessandro Pascolini" userId="384ab5ba-12ed-4428-9c34-e8718e88f07e" providerId="ADAL" clId="{EB2FB438-AEAE-8242-A274-8B74CA5F8FE0}" dt="2024-03-28T09:27:19.083" v="5386" actId="1037"/>
          <ac:spMkLst>
            <pc:docMk/>
            <pc:sldMk cId="1959631248" sldId="280"/>
            <ac:spMk id="9" creationId="{7312065C-8C5D-EA7A-12FF-9670C654CD81}"/>
          </ac:spMkLst>
        </pc:spChg>
        <pc:spChg chg="del">
          <ac:chgData name="Alessandro Pascolini" userId="384ab5ba-12ed-4428-9c34-e8718e88f07e" providerId="ADAL" clId="{EB2FB438-AEAE-8242-A274-8B74CA5F8FE0}" dt="2024-03-26T02:30:30.810" v="785" actId="478"/>
          <ac:spMkLst>
            <pc:docMk/>
            <pc:sldMk cId="1959631248" sldId="280"/>
            <ac:spMk id="11" creationId="{CBCBB4F4-2E04-3291-FB42-C59612A050D3}"/>
          </ac:spMkLst>
        </pc:spChg>
        <pc:spChg chg="mod">
          <ac:chgData name="Alessandro Pascolini" userId="384ab5ba-12ed-4428-9c34-e8718e88f07e" providerId="ADAL" clId="{EB2FB438-AEAE-8242-A274-8B74CA5F8FE0}" dt="2024-03-26T02:30:12.699" v="781" actId="20577"/>
          <ac:spMkLst>
            <pc:docMk/>
            <pc:sldMk cId="1959631248" sldId="280"/>
            <ac:spMk id="317" creationId="{00000000-0000-0000-0000-000000000000}"/>
          </ac:spMkLst>
        </pc:spChg>
        <pc:spChg chg="mod">
          <ac:chgData name="Alessandro Pascolini" userId="384ab5ba-12ed-4428-9c34-e8718e88f07e" providerId="ADAL" clId="{EB2FB438-AEAE-8242-A274-8B74CA5F8FE0}" dt="2024-03-26T02:39:56.606" v="996" actId="20577"/>
          <ac:spMkLst>
            <pc:docMk/>
            <pc:sldMk cId="1959631248" sldId="280"/>
            <ac:spMk id="318" creationId="{00000000-0000-0000-0000-000000000000}"/>
          </ac:spMkLst>
        </pc:spChg>
        <pc:grpChg chg="del">
          <ac:chgData name="Alessandro Pascolini" userId="384ab5ba-12ed-4428-9c34-e8718e88f07e" providerId="ADAL" clId="{EB2FB438-AEAE-8242-A274-8B74CA5F8FE0}" dt="2024-03-26T02:30:27.604" v="783" actId="478"/>
          <ac:grpSpMkLst>
            <pc:docMk/>
            <pc:sldMk cId="1959631248" sldId="280"/>
            <ac:grpSpMk id="10" creationId="{50664D28-F8F8-B751-BCD6-45AABAF46C61}"/>
          </ac:grpSpMkLst>
        </pc:grpChg>
        <pc:grpChg chg="add">
          <ac:chgData name="Alessandro Pascolini" userId="384ab5ba-12ed-4428-9c34-e8718e88f07e" providerId="ADAL" clId="{EB2FB438-AEAE-8242-A274-8B74CA5F8FE0}" dt="2024-03-28T09:27:45.425" v="5389" actId="164"/>
          <ac:grpSpMkLst>
            <pc:docMk/>
            <pc:sldMk cId="1959631248" sldId="280"/>
            <ac:grpSpMk id="10" creationId="{54C07DD8-2332-EA25-24C5-F648177981CA}"/>
          </ac:grpSpMkLst>
        </pc:grpChg>
        <pc:grpChg chg="add">
          <ac:chgData name="Alessandro Pascolini" userId="384ab5ba-12ed-4428-9c34-e8718e88f07e" providerId="ADAL" clId="{EB2FB438-AEAE-8242-A274-8B74CA5F8FE0}" dt="2024-03-28T09:27:50.335" v="5390" actId="164"/>
          <ac:grpSpMkLst>
            <pc:docMk/>
            <pc:sldMk cId="1959631248" sldId="280"/>
            <ac:grpSpMk id="11" creationId="{AD83D019-1201-2BA0-89D1-AC6D53A2E027}"/>
          </ac:grpSpMkLst>
        </pc:grpChg>
        <pc:picChg chg="add del mod">
          <ac:chgData name="Alessandro Pascolini" userId="384ab5ba-12ed-4428-9c34-e8718e88f07e" providerId="ADAL" clId="{EB2FB438-AEAE-8242-A274-8B74CA5F8FE0}" dt="2024-03-26T02:34:34.709" v="924" actId="478"/>
          <ac:picMkLst>
            <pc:docMk/>
            <pc:sldMk cId="1959631248" sldId="280"/>
            <ac:picMk id="2" creationId="{78F33A90-BBEB-74E8-8A39-EE65FA3B8CD6}"/>
          </ac:picMkLst>
        </pc:picChg>
        <pc:picChg chg="add mod">
          <ac:chgData name="Alessandro Pascolini" userId="384ab5ba-12ed-4428-9c34-e8718e88f07e" providerId="ADAL" clId="{EB2FB438-AEAE-8242-A274-8B74CA5F8FE0}" dt="2024-03-26T02:39:52.666" v="995" actId="1076"/>
          <ac:picMkLst>
            <pc:docMk/>
            <pc:sldMk cId="1959631248" sldId="280"/>
            <ac:picMk id="5" creationId="{2A8958B7-446D-D6D4-1504-90B17661385C}"/>
          </ac:picMkLst>
        </pc:picChg>
        <pc:picChg chg="add del mod">
          <ac:chgData name="Alessandro Pascolini" userId="384ab5ba-12ed-4428-9c34-e8718e88f07e" providerId="ADAL" clId="{EB2FB438-AEAE-8242-A274-8B74CA5F8FE0}" dt="2024-03-26T02:38:08.024" v="980" actId="478"/>
          <ac:picMkLst>
            <pc:docMk/>
            <pc:sldMk cId="1959631248" sldId="280"/>
            <ac:picMk id="6" creationId="{705A2E83-8949-545E-880A-04D70DC0EBCA}"/>
          </ac:picMkLst>
        </pc:picChg>
        <pc:picChg chg="add mod modCrop">
          <ac:chgData name="Alessandro Pascolini" userId="384ab5ba-12ed-4428-9c34-e8718e88f07e" providerId="ADAL" clId="{EB2FB438-AEAE-8242-A274-8B74CA5F8FE0}" dt="2024-03-28T09:28:58.239" v="5397" actId="732"/>
          <ac:picMkLst>
            <pc:docMk/>
            <pc:sldMk cId="1959631248" sldId="280"/>
            <ac:picMk id="7" creationId="{60BB7F6F-9A19-2F09-F8E2-5BA2F697D831}"/>
          </ac:picMkLst>
        </pc:picChg>
        <pc:picChg chg="del">
          <ac:chgData name="Alessandro Pascolini" userId="384ab5ba-12ed-4428-9c34-e8718e88f07e" providerId="ADAL" clId="{EB2FB438-AEAE-8242-A274-8B74CA5F8FE0}" dt="2024-03-26T02:30:26.670" v="782" actId="478"/>
          <ac:picMkLst>
            <pc:docMk/>
            <pc:sldMk cId="1959631248" sldId="280"/>
            <ac:picMk id="12294" creationId="{A53F84AC-43A3-9C1E-2D1A-F86ECABF98A6}"/>
          </ac:picMkLst>
        </pc:picChg>
        <pc:picChg chg="del">
          <ac:chgData name="Alessandro Pascolini" userId="384ab5ba-12ed-4428-9c34-e8718e88f07e" providerId="ADAL" clId="{EB2FB438-AEAE-8242-A274-8B74CA5F8FE0}" dt="2024-03-26T02:30:28.637" v="784" actId="478"/>
          <ac:picMkLst>
            <pc:docMk/>
            <pc:sldMk cId="1959631248" sldId="280"/>
            <ac:picMk id="12301" creationId="{EC3AF7E5-9562-DD34-161E-B3D4D865E313}"/>
          </ac:picMkLst>
        </pc:picChg>
        <pc:picChg chg="del">
          <ac:chgData name="Alessandro Pascolini" userId="384ab5ba-12ed-4428-9c34-e8718e88f07e" providerId="ADAL" clId="{EB2FB438-AEAE-8242-A274-8B74CA5F8FE0}" dt="2024-03-26T02:30:32.066" v="786" actId="478"/>
          <ac:picMkLst>
            <pc:docMk/>
            <pc:sldMk cId="1959631248" sldId="280"/>
            <ac:picMk id="12303" creationId="{633F3B70-FA06-E7F4-187F-E077B8A37EC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essandro Pascolini" userId="384ab5ba-12ed-4428-9c34-e8718e88f07e" providerId="ADAL" clId="{EB2FB438-AEAE-8242-A274-8B74CA5F8FE0}" dt="2024-03-28T20:32:32.168" v="5400"/>
              <pc2:cmMkLst xmlns:pc2="http://schemas.microsoft.com/office/powerpoint/2019/9/main/command">
                <pc:docMk/>
                <pc:sldMk cId="1959631248" sldId="280"/>
                <pc2:cmMk id="{DAF67FB4-0F16-45D4-90C6-9AC8DAD61D3D}"/>
              </pc2:cmMkLst>
              <pc226:cmRplyChg chg="add">
                <pc226:chgData name="Alessandro Pascolini" userId="384ab5ba-12ed-4428-9c34-e8718e88f07e" providerId="ADAL" clId="{EB2FB438-AEAE-8242-A274-8B74CA5F8FE0}" dt="2024-03-28T09:28:13.504" v="5391"/>
                <pc2:cmRplyMkLst xmlns:pc2="http://schemas.microsoft.com/office/powerpoint/2019/9/main/command">
                  <pc:docMk/>
                  <pc:sldMk cId="1959631248" sldId="280"/>
                  <pc2:cmMk id="{DAF67FB4-0F16-45D4-90C6-9AC8DAD61D3D}"/>
                  <pc2:cmRplyMk id="{E857BDE9-4446-0A45-B22A-8CEB69DE36FF}"/>
                </pc2:cmRplyMkLst>
              </pc226:cmRplyChg>
            </pc226:cmChg>
          </p:ext>
        </pc:extLst>
      </pc:sldChg>
      <pc:sldChg chg="addSp delSp modSp add mod modTransition delAnim modAnim">
        <pc:chgData name="Alessandro Pascolini" userId="384ab5ba-12ed-4428-9c34-e8718e88f07e" providerId="ADAL" clId="{EB2FB438-AEAE-8242-A274-8B74CA5F8FE0}" dt="2024-03-28T21:01:28.386" v="5403"/>
        <pc:sldMkLst>
          <pc:docMk/>
          <pc:sldMk cId="2541504917" sldId="281"/>
        </pc:sldMkLst>
        <pc:spChg chg="add mod">
          <ac:chgData name="Alessandro Pascolini" userId="384ab5ba-12ed-4428-9c34-e8718e88f07e" providerId="ADAL" clId="{EB2FB438-AEAE-8242-A274-8B74CA5F8FE0}" dt="2024-03-28T02:24:09.613" v="4814" actId="207"/>
          <ac:spMkLst>
            <pc:docMk/>
            <pc:sldMk cId="2541504917" sldId="281"/>
            <ac:spMk id="2" creationId="{01FDA0D0-53C2-BAA7-B880-2296AC8CCD28}"/>
          </ac:spMkLst>
        </pc:spChg>
        <pc:spChg chg="add mod">
          <ac:chgData name="Alessandro Pascolini" userId="384ab5ba-12ed-4428-9c34-e8718e88f07e" providerId="ADAL" clId="{EB2FB438-AEAE-8242-A274-8B74CA5F8FE0}" dt="2024-03-28T09:25:06.300" v="5363" actId="14826"/>
          <ac:spMkLst>
            <pc:docMk/>
            <pc:sldMk cId="2541504917" sldId="281"/>
            <ac:spMk id="3" creationId="{5563DAD5-F07A-B639-D965-D0EC4E814FB1}"/>
          </ac:spMkLst>
        </pc:spChg>
        <pc:spChg chg="add del mod">
          <ac:chgData name="Alessandro Pascolini" userId="384ab5ba-12ed-4428-9c34-e8718e88f07e" providerId="ADAL" clId="{EB2FB438-AEAE-8242-A274-8B74CA5F8FE0}" dt="2024-03-26T03:39:34.597" v="1376" actId="478"/>
          <ac:spMkLst>
            <pc:docMk/>
            <pc:sldMk cId="2541504917" sldId="281"/>
            <ac:spMk id="6" creationId="{01464E95-98A0-1C44-1EF2-A79342290ABC}"/>
          </ac:spMkLst>
        </pc:spChg>
        <pc:spChg chg="mod">
          <ac:chgData name="Alessandro Pascolini" userId="384ab5ba-12ed-4428-9c34-e8718e88f07e" providerId="ADAL" clId="{EB2FB438-AEAE-8242-A274-8B74CA5F8FE0}" dt="2024-03-28T01:36:36.655" v="3800" actId="1076"/>
          <ac:spMkLst>
            <pc:docMk/>
            <pc:sldMk cId="2541504917" sldId="281"/>
            <ac:spMk id="8" creationId="{763398FF-FC3D-840F-D715-31F185BD46DD}"/>
          </ac:spMkLst>
        </pc:spChg>
        <pc:spChg chg="add mod">
          <ac:chgData name="Alessandro Pascolini" userId="384ab5ba-12ed-4428-9c34-e8718e88f07e" providerId="ADAL" clId="{EB2FB438-AEAE-8242-A274-8B74CA5F8FE0}" dt="2024-03-26T03:46:54.291" v="1692" actId="207"/>
          <ac:spMkLst>
            <pc:docMk/>
            <pc:sldMk cId="2541504917" sldId="281"/>
            <ac:spMk id="9" creationId="{12AC0916-FCD3-1BE6-5894-E9E879A0C4F3}"/>
          </ac:spMkLst>
        </pc:spChg>
        <pc:spChg chg="add mod">
          <ac:chgData name="Alessandro Pascolini" userId="384ab5ba-12ed-4428-9c34-e8718e88f07e" providerId="ADAL" clId="{EB2FB438-AEAE-8242-A274-8B74CA5F8FE0}" dt="2024-03-26T07:56:10.104" v="3473" actId="20577"/>
          <ac:spMkLst>
            <pc:docMk/>
            <pc:sldMk cId="2541504917" sldId="281"/>
            <ac:spMk id="10" creationId="{0E9335AA-0A0A-92C2-F9E7-9CE0062BEF4B}"/>
          </ac:spMkLst>
        </pc:spChg>
        <pc:spChg chg="add mod">
          <ac:chgData name="Alessandro Pascolini" userId="384ab5ba-12ed-4428-9c34-e8718e88f07e" providerId="ADAL" clId="{EB2FB438-AEAE-8242-A274-8B74CA5F8FE0}" dt="2024-03-26T03:47:26.329" v="1697"/>
          <ac:spMkLst>
            <pc:docMk/>
            <pc:sldMk cId="2541504917" sldId="281"/>
            <ac:spMk id="12" creationId="{3CF2341D-2043-CE56-46F7-102BF18EB2D6}"/>
          </ac:spMkLst>
        </pc:spChg>
        <pc:spChg chg="add mod">
          <ac:chgData name="Alessandro Pascolini" userId="384ab5ba-12ed-4428-9c34-e8718e88f07e" providerId="ADAL" clId="{EB2FB438-AEAE-8242-A274-8B74CA5F8FE0}" dt="2024-03-28T09:25:06.300" v="5363" actId="14826"/>
          <ac:spMkLst>
            <pc:docMk/>
            <pc:sldMk cId="2541504917" sldId="281"/>
            <ac:spMk id="12" creationId="{6C0D8807-AD13-9D95-1030-B43A92ACCB94}"/>
          </ac:spMkLst>
        </pc:spChg>
        <pc:spChg chg="add mod">
          <ac:chgData name="Alessandro Pascolini" userId="384ab5ba-12ed-4428-9c34-e8718e88f07e" providerId="ADAL" clId="{EB2FB438-AEAE-8242-A274-8B74CA5F8FE0}" dt="2024-03-26T03:47:26.329" v="1697"/>
          <ac:spMkLst>
            <pc:docMk/>
            <pc:sldMk cId="2541504917" sldId="281"/>
            <ac:spMk id="13" creationId="{5C12E4B9-A7F9-B649-68BE-43E494C14CDD}"/>
          </ac:spMkLst>
        </pc:spChg>
        <pc:spChg chg="mod">
          <ac:chgData name="Alessandro Pascolini" userId="384ab5ba-12ed-4428-9c34-e8718e88f07e" providerId="ADAL" clId="{EB2FB438-AEAE-8242-A274-8B74CA5F8FE0}" dt="2024-03-26T03:47:30.566" v="1698"/>
          <ac:spMkLst>
            <pc:docMk/>
            <pc:sldMk cId="2541504917" sldId="281"/>
            <ac:spMk id="15" creationId="{68F500F0-8866-1591-EF01-D544D7ED72B1}"/>
          </ac:spMkLst>
        </pc:spChg>
        <pc:spChg chg="mod">
          <ac:chgData name="Alessandro Pascolini" userId="384ab5ba-12ed-4428-9c34-e8718e88f07e" providerId="ADAL" clId="{EB2FB438-AEAE-8242-A274-8B74CA5F8FE0}" dt="2024-03-26T03:47:51.317" v="1718" actId="20577"/>
          <ac:spMkLst>
            <pc:docMk/>
            <pc:sldMk cId="2541504917" sldId="281"/>
            <ac:spMk id="16" creationId="{A9197ABB-FE3E-5726-579E-1B0A39D8E9DF}"/>
          </ac:spMkLst>
        </pc:spChg>
        <pc:spChg chg="add mod">
          <ac:chgData name="Alessandro Pascolini" userId="384ab5ba-12ed-4428-9c34-e8718e88f07e" providerId="ADAL" clId="{EB2FB438-AEAE-8242-A274-8B74CA5F8FE0}" dt="2024-03-26T03:51:08.486" v="1747" actId="20577"/>
          <ac:spMkLst>
            <pc:docMk/>
            <pc:sldMk cId="2541504917" sldId="281"/>
            <ac:spMk id="24" creationId="{A4AC7313-9F00-B09B-2D60-045A48068449}"/>
          </ac:spMkLst>
        </pc:spChg>
        <pc:spChg chg="mod">
          <ac:chgData name="Alessandro Pascolini" userId="384ab5ba-12ed-4428-9c34-e8718e88f07e" providerId="ADAL" clId="{EB2FB438-AEAE-8242-A274-8B74CA5F8FE0}" dt="2024-03-26T03:51:13.896" v="1748"/>
          <ac:spMkLst>
            <pc:docMk/>
            <pc:sldMk cId="2541504917" sldId="281"/>
            <ac:spMk id="26" creationId="{C86BE7CA-FD26-F92F-A621-0D120EE51DB8}"/>
          </ac:spMkLst>
        </pc:spChg>
        <pc:spChg chg="mod">
          <ac:chgData name="Alessandro Pascolini" userId="384ab5ba-12ed-4428-9c34-e8718e88f07e" providerId="ADAL" clId="{EB2FB438-AEAE-8242-A274-8B74CA5F8FE0}" dt="2024-03-26T03:53:05.741" v="1784" actId="20577"/>
          <ac:spMkLst>
            <pc:docMk/>
            <pc:sldMk cId="2541504917" sldId="281"/>
            <ac:spMk id="27" creationId="{4E4F781E-DB2E-7D5D-0D24-19F945092157}"/>
          </ac:spMkLst>
        </pc:spChg>
        <pc:spChg chg="add del mod">
          <ac:chgData name="Alessandro Pascolini" userId="384ab5ba-12ed-4428-9c34-e8718e88f07e" providerId="ADAL" clId="{EB2FB438-AEAE-8242-A274-8B74CA5F8FE0}" dt="2024-03-28T01:36:42.408" v="3803" actId="478"/>
          <ac:spMkLst>
            <pc:docMk/>
            <pc:sldMk cId="2541504917" sldId="281"/>
            <ac:spMk id="28" creationId="{AD17C3B4-BD78-C16E-70B0-0C8E88DB0BA1}"/>
          </ac:spMkLst>
        </pc:spChg>
        <pc:spChg chg="add mod">
          <ac:chgData name="Alessandro Pascolini" userId="384ab5ba-12ed-4428-9c34-e8718e88f07e" providerId="ADAL" clId="{EB2FB438-AEAE-8242-A274-8B74CA5F8FE0}" dt="2024-03-26T03:56:39.050" v="1813" actId="20577"/>
          <ac:spMkLst>
            <pc:docMk/>
            <pc:sldMk cId="2541504917" sldId="281"/>
            <ac:spMk id="42" creationId="{D642386A-A528-E68A-C726-0B765BF46A9A}"/>
          </ac:spMkLst>
        </pc:spChg>
        <pc:spChg chg="add del mod">
          <ac:chgData name="Alessandro Pascolini" userId="384ab5ba-12ed-4428-9c34-e8718e88f07e" providerId="ADAL" clId="{EB2FB438-AEAE-8242-A274-8B74CA5F8FE0}" dt="2024-03-28T01:36:56.876" v="3812" actId="478"/>
          <ac:spMkLst>
            <pc:docMk/>
            <pc:sldMk cId="2541504917" sldId="281"/>
            <ac:spMk id="47" creationId="{E9895CA5-A0F2-1B14-6DBC-A62011E56D70}"/>
          </ac:spMkLst>
        </pc:spChg>
        <pc:spChg chg="add del mod">
          <ac:chgData name="Alessandro Pascolini" userId="384ab5ba-12ed-4428-9c34-e8718e88f07e" providerId="ADAL" clId="{EB2FB438-AEAE-8242-A274-8B74CA5F8FE0}" dt="2024-03-28T01:36:49.129" v="3807" actId="478"/>
          <ac:spMkLst>
            <pc:docMk/>
            <pc:sldMk cId="2541504917" sldId="281"/>
            <ac:spMk id="54" creationId="{4835C359-AFFB-190E-B295-B47AFA71EF19}"/>
          </ac:spMkLst>
        </pc:spChg>
        <pc:spChg chg="del">
          <ac:chgData name="Alessandro Pascolini" userId="384ab5ba-12ed-4428-9c34-e8718e88f07e" providerId="ADAL" clId="{EB2FB438-AEAE-8242-A274-8B74CA5F8FE0}" dt="2024-03-26T03:19:02.069" v="1270" actId="478"/>
          <ac:spMkLst>
            <pc:docMk/>
            <pc:sldMk cId="2541504917" sldId="281"/>
            <ac:spMk id="318" creationId="{00000000-0000-0000-0000-000000000000}"/>
          </ac:spMkLst>
        </pc:spChg>
        <pc:spChg chg="mod">
          <ac:chgData name="Alessandro Pascolini" userId="384ab5ba-12ed-4428-9c34-e8718e88f07e" providerId="ADAL" clId="{EB2FB438-AEAE-8242-A274-8B74CA5F8FE0}" dt="2024-03-26T04:05:02.708" v="1896"/>
          <ac:spMkLst>
            <pc:docMk/>
            <pc:sldMk cId="2541504917" sldId="281"/>
            <ac:spMk id="1030" creationId="{D3ABE625-63CC-DA9A-96A0-C171DF4DA3D0}"/>
          </ac:spMkLst>
        </pc:spChg>
        <pc:spChg chg="add del mod">
          <ac:chgData name="Alessandro Pascolini" userId="384ab5ba-12ed-4428-9c34-e8718e88f07e" providerId="ADAL" clId="{EB2FB438-AEAE-8242-A274-8B74CA5F8FE0}" dt="2024-03-28T01:36:58.592" v="3813" actId="478"/>
          <ac:spMkLst>
            <pc:docMk/>
            <pc:sldMk cId="2541504917" sldId="281"/>
            <ac:spMk id="1031" creationId="{3DB0DBF6-A42E-4793-F881-0405831F287E}"/>
          </ac:spMkLst>
        </pc:spChg>
        <pc:grpChg chg="add del">
          <ac:chgData name="Alessandro Pascolini" userId="384ab5ba-12ed-4428-9c34-e8718e88f07e" providerId="ADAL" clId="{EB2FB438-AEAE-8242-A274-8B74CA5F8FE0}" dt="2024-03-28T01:36:32.696" v="3798" actId="478"/>
          <ac:grpSpMkLst>
            <pc:docMk/>
            <pc:sldMk cId="2541504917" sldId="281"/>
            <ac:grpSpMk id="5" creationId="{69867981-6598-EE56-BCC0-930AF97860ED}"/>
          </ac:grpSpMkLst>
        </pc:grpChg>
        <pc:grpChg chg="add mod">
          <ac:chgData name="Alessandro Pascolini" userId="384ab5ba-12ed-4428-9c34-e8718e88f07e" providerId="ADAL" clId="{EB2FB438-AEAE-8242-A274-8B74CA5F8FE0}" dt="2024-03-26T03:47:23.986" v="1696" actId="1076"/>
          <ac:grpSpMkLst>
            <pc:docMk/>
            <pc:sldMk cId="2541504917" sldId="281"/>
            <ac:grpSpMk id="11" creationId="{2478020B-0FDD-CF1A-4CDA-04732B447DEA}"/>
          </ac:grpSpMkLst>
        </pc:grpChg>
        <pc:grpChg chg="add mod topLvl">
          <ac:chgData name="Alessandro Pascolini" userId="384ab5ba-12ed-4428-9c34-e8718e88f07e" providerId="ADAL" clId="{EB2FB438-AEAE-8242-A274-8B74CA5F8FE0}" dt="2024-03-28T01:27:21.726" v="3739" actId="165"/>
          <ac:grpSpMkLst>
            <pc:docMk/>
            <pc:sldMk cId="2541504917" sldId="281"/>
            <ac:grpSpMk id="14" creationId="{3EE3CCC0-D233-1AE8-A381-44E70C2E3BEE}"/>
          </ac:grpSpMkLst>
        </pc:grpChg>
        <pc:grpChg chg="add mod topLvl">
          <ac:chgData name="Alessandro Pascolini" userId="384ab5ba-12ed-4428-9c34-e8718e88f07e" providerId="ADAL" clId="{EB2FB438-AEAE-8242-A274-8B74CA5F8FE0}" dt="2024-03-28T01:27:21.726" v="3739" actId="165"/>
          <ac:grpSpMkLst>
            <pc:docMk/>
            <pc:sldMk cId="2541504917" sldId="281"/>
            <ac:grpSpMk id="25" creationId="{BAC6C6AF-98FE-C7D5-8254-168321DCF8A9}"/>
          </ac:grpSpMkLst>
        </pc:grpChg>
        <pc:grpChg chg="add del mod">
          <ac:chgData name="Alessandro Pascolini" userId="384ab5ba-12ed-4428-9c34-e8718e88f07e" providerId="ADAL" clId="{EB2FB438-AEAE-8242-A274-8B74CA5F8FE0}" dt="2024-03-28T01:36:52.014" v="3809" actId="478"/>
          <ac:grpSpMkLst>
            <pc:docMk/>
            <pc:sldMk cId="2541504917" sldId="281"/>
            <ac:grpSpMk id="43" creationId="{3D512FB9-B908-DD4A-4AE0-4E52B7D063FA}"/>
          </ac:grpSpMkLst>
        </pc:grpChg>
        <pc:grpChg chg="add del mod">
          <ac:chgData name="Alessandro Pascolini" userId="384ab5ba-12ed-4428-9c34-e8718e88f07e" providerId="ADAL" clId="{EB2FB438-AEAE-8242-A274-8B74CA5F8FE0}" dt="2024-03-28T01:36:46.815" v="3806" actId="478"/>
          <ac:grpSpMkLst>
            <pc:docMk/>
            <pc:sldMk cId="2541504917" sldId="281"/>
            <ac:grpSpMk id="1028" creationId="{34F8345A-E1E6-4FC6-5FF5-CACD4DB263D1}"/>
          </ac:grpSpMkLst>
        </pc:grpChg>
        <pc:grpChg chg="add topLvl">
          <ac:chgData name="Alessandro Pascolini" userId="384ab5ba-12ed-4428-9c34-e8718e88f07e" providerId="ADAL" clId="{EB2FB438-AEAE-8242-A274-8B74CA5F8FE0}" dt="2024-03-28T01:27:21.726" v="3739" actId="165"/>
          <ac:grpSpMkLst>
            <pc:docMk/>
            <pc:sldMk cId="2541504917" sldId="281"/>
            <ac:grpSpMk id="1032" creationId="{5EAD0F73-2EBD-6371-0204-0AD52AB50A26}"/>
          </ac:grpSpMkLst>
        </pc:grpChg>
        <pc:grpChg chg="add del">
          <ac:chgData name="Alessandro Pascolini" userId="384ab5ba-12ed-4428-9c34-e8718e88f07e" providerId="ADAL" clId="{EB2FB438-AEAE-8242-A274-8B74CA5F8FE0}" dt="2024-03-28T01:29:47.679" v="3744" actId="478"/>
          <ac:grpSpMkLst>
            <pc:docMk/>
            <pc:sldMk cId="2541504917" sldId="281"/>
            <ac:grpSpMk id="1033" creationId="{C45645BF-F1D5-A869-66CD-5190236557AC}"/>
          </ac:grpSpMkLst>
        </pc:grpChg>
        <pc:grpChg chg="add del">
          <ac:chgData name="Alessandro Pascolini" userId="384ab5ba-12ed-4428-9c34-e8718e88f07e" providerId="ADAL" clId="{EB2FB438-AEAE-8242-A274-8B74CA5F8FE0}" dt="2024-03-28T01:27:21.726" v="3739" actId="165"/>
          <ac:grpSpMkLst>
            <pc:docMk/>
            <pc:sldMk cId="2541504917" sldId="281"/>
            <ac:grpSpMk id="1034" creationId="{FF535140-190D-1342-CC76-B4620CD4C178}"/>
          </ac:grpSpMkLst>
        </pc:grpChg>
        <pc:picChg chg="del">
          <ac:chgData name="Alessandro Pascolini" userId="384ab5ba-12ed-4428-9c34-e8718e88f07e" providerId="ADAL" clId="{EB2FB438-AEAE-8242-A274-8B74CA5F8FE0}" dt="2024-03-26T03:18:59.720" v="1269" actId="478"/>
          <ac:picMkLst>
            <pc:docMk/>
            <pc:sldMk cId="2541504917" sldId="281"/>
            <ac:picMk id="5" creationId="{2A8958B7-446D-D6D4-1504-90B17661385C}"/>
          </ac:picMkLst>
        </pc:picChg>
        <pc:picChg chg="add del mod">
          <ac:chgData name="Alessandro Pascolini" userId="384ab5ba-12ed-4428-9c34-e8718e88f07e" providerId="ADAL" clId="{EB2FB438-AEAE-8242-A274-8B74CA5F8FE0}" dt="2024-03-28T01:42:33.167" v="3888" actId="478"/>
          <ac:picMkLst>
            <pc:docMk/>
            <pc:sldMk cId="2541504917" sldId="281"/>
            <ac:picMk id="6" creationId="{10D694FB-AD21-D3E5-DB45-F2691AA463D2}"/>
          </ac:picMkLst>
        </pc:picChg>
        <pc:picChg chg="del">
          <ac:chgData name="Alessandro Pascolini" userId="384ab5ba-12ed-4428-9c34-e8718e88f07e" providerId="ADAL" clId="{EB2FB438-AEAE-8242-A274-8B74CA5F8FE0}" dt="2024-03-26T03:18:58.617" v="1268" actId="478"/>
          <ac:picMkLst>
            <pc:docMk/>
            <pc:sldMk cId="2541504917" sldId="281"/>
            <ac:picMk id="7" creationId="{60BB7F6F-9A19-2F09-F8E2-5BA2F697D831}"/>
          </ac:picMkLst>
        </pc:picChg>
        <pc:picChg chg="add del mod">
          <ac:chgData name="Alessandro Pascolini" userId="384ab5ba-12ed-4428-9c34-e8718e88f07e" providerId="ADAL" clId="{EB2FB438-AEAE-8242-A274-8B74CA5F8FE0}" dt="2024-03-28T01:42:31.743" v="3887" actId="478"/>
          <ac:picMkLst>
            <pc:docMk/>
            <pc:sldMk cId="2541504917" sldId="281"/>
            <ac:picMk id="7" creationId="{CA40A894-541E-552F-B8FE-43C077EF4603}"/>
          </ac:picMkLst>
        </pc:picChg>
        <pc:picChg chg="add mod">
          <ac:chgData name="Alessandro Pascolini" userId="384ab5ba-12ed-4428-9c34-e8718e88f07e" providerId="ADAL" clId="{EB2FB438-AEAE-8242-A274-8B74CA5F8FE0}" dt="2024-03-28T01:51:15.632" v="4045" actId="1076"/>
          <ac:picMkLst>
            <pc:docMk/>
            <pc:sldMk cId="2541504917" sldId="281"/>
            <ac:picMk id="13" creationId="{2DFB168F-2879-E0E1-A5D9-D7BEE8C6584B}"/>
          </ac:picMkLst>
        </pc:picChg>
        <pc:picChg chg="add mod">
          <ac:chgData name="Alessandro Pascolini" userId="384ab5ba-12ed-4428-9c34-e8718e88f07e" providerId="ADAL" clId="{EB2FB438-AEAE-8242-A274-8B74CA5F8FE0}" dt="2024-03-26T03:48:48.208" v="1723" actId="1076"/>
          <ac:picMkLst>
            <pc:docMk/>
            <pc:sldMk cId="2541504917" sldId="281"/>
            <ac:picMk id="18" creationId="{6CA1D7CF-EDE9-A5EF-B08C-907F5D298E15}"/>
          </ac:picMkLst>
        </pc:picChg>
        <pc:picChg chg="add mod">
          <ac:chgData name="Alessandro Pascolini" userId="384ab5ba-12ed-4428-9c34-e8718e88f07e" providerId="ADAL" clId="{EB2FB438-AEAE-8242-A274-8B74CA5F8FE0}" dt="2024-03-26T03:50:24.954" v="1727" actId="1076"/>
          <ac:picMkLst>
            <pc:docMk/>
            <pc:sldMk cId="2541504917" sldId="281"/>
            <ac:picMk id="23" creationId="{13FCA163-F5D0-9ACC-1B1B-BDC9808C6911}"/>
          </ac:picMkLst>
        </pc:picChg>
        <pc:picChg chg="add mod">
          <ac:chgData name="Alessandro Pascolini" userId="384ab5ba-12ed-4428-9c34-e8718e88f07e" providerId="ADAL" clId="{EB2FB438-AEAE-8242-A274-8B74CA5F8FE0}" dt="2024-03-26T03:56:25.335" v="1804" actId="1076"/>
          <ac:picMkLst>
            <pc:docMk/>
            <pc:sldMk cId="2541504917" sldId="281"/>
            <ac:picMk id="41" creationId="{545820A4-D1A9-BB55-BA7D-459A5B183FEA}"/>
          </ac:picMkLst>
        </pc:picChg>
        <pc:picChg chg="add del mod modCrop">
          <ac:chgData name="Alessandro Pascolini" userId="384ab5ba-12ed-4428-9c34-e8718e88f07e" providerId="ADAL" clId="{EB2FB438-AEAE-8242-A274-8B74CA5F8FE0}" dt="2024-03-26T04:00:23.554" v="1842" actId="478"/>
          <ac:picMkLst>
            <pc:docMk/>
            <pc:sldMk cId="2541504917" sldId="281"/>
            <ac:picMk id="44" creationId="{E91EB23F-1871-23FD-8BED-8C54F6B36767}"/>
          </ac:picMkLst>
        </pc:picChg>
        <pc:picChg chg="add mod">
          <ac:chgData name="Alessandro Pascolini" userId="384ab5ba-12ed-4428-9c34-e8718e88f07e" providerId="ADAL" clId="{EB2FB438-AEAE-8242-A274-8B74CA5F8FE0}" dt="2024-03-26T04:02:06.064" v="1861" actId="1076"/>
          <ac:picMkLst>
            <pc:docMk/>
            <pc:sldMk cId="2541504917" sldId="281"/>
            <ac:picMk id="46" creationId="{C11A4AD6-9C0B-5A68-DEF8-1CFDEA6A87F2}"/>
          </ac:picMkLst>
        </pc:picChg>
        <pc:picChg chg="add del mod">
          <ac:chgData name="Alessandro Pascolini" userId="384ab5ba-12ed-4428-9c34-e8718e88f07e" providerId="ADAL" clId="{EB2FB438-AEAE-8242-A274-8B74CA5F8FE0}" dt="2024-03-28T01:50:35.984" v="4042" actId="478"/>
          <ac:picMkLst>
            <pc:docMk/>
            <pc:sldMk cId="2541504917" sldId="281"/>
            <ac:picMk id="1026" creationId="{63A488D5-9A18-FF43-4B08-5B4A4ABF9F80}"/>
          </ac:picMkLst>
        </pc:picChg>
        <pc:picChg chg="mod">
          <ac:chgData name="Alessandro Pascolini" userId="384ab5ba-12ed-4428-9c34-e8718e88f07e" providerId="ADAL" clId="{EB2FB438-AEAE-8242-A274-8B74CA5F8FE0}" dt="2024-03-26T04:05:02.708" v="1896"/>
          <ac:picMkLst>
            <pc:docMk/>
            <pc:sldMk cId="2541504917" sldId="281"/>
            <ac:picMk id="1029" creationId="{BFD18974-42B9-D4AF-0BBD-EF4B84031874}"/>
          </ac:picMkLst>
        </pc:picChg>
        <pc:cxnChg chg="add del mod">
          <ac:chgData name="Alessandro Pascolini" userId="384ab5ba-12ed-4428-9c34-e8718e88f07e" providerId="ADAL" clId="{EB2FB438-AEAE-8242-A274-8B74CA5F8FE0}" dt="2024-03-28T01:36:39.010" v="3801" actId="478"/>
          <ac:cxnSpMkLst>
            <pc:docMk/>
            <pc:sldMk cId="2541504917" sldId="281"/>
            <ac:cxnSpMk id="20" creationId="{A1369DEC-0842-8EA9-E46B-165663B26852}"/>
          </ac:cxnSpMkLst>
        </pc:cxnChg>
        <pc:cxnChg chg="add del mod">
          <ac:chgData name="Alessandro Pascolini" userId="384ab5ba-12ed-4428-9c34-e8718e88f07e" providerId="ADAL" clId="{EB2FB438-AEAE-8242-A274-8B74CA5F8FE0}" dt="2024-03-26T04:01:06.462" v="1854" actId="478"/>
          <ac:cxnSpMkLst>
            <pc:docMk/>
            <pc:sldMk cId="2541504917" sldId="281"/>
            <ac:cxnSpMk id="30" creationId="{1186CFC0-EAB5-F98F-7882-5AB1E031383A}"/>
          </ac:cxnSpMkLst>
        </pc:cxnChg>
        <pc:cxnChg chg="add del mod">
          <ac:chgData name="Alessandro Pascolini" userId="384ab5ba-12ed-4428-9c34-e8718e88f07e" providerId="ADAL" clId="{EB2FB438-AEAE-8242-A274-8B74CA5F8FE0}" dt="2024-03-26T03:54:38.780" v="1789" actId="478"/>
          <ac:cxnSpMkLst>
            <pc:docMk/>
            <pc:sldMk cId="2541504917" sldId="281"/>
            <ac:cxnSpMk id="31" creationId="{413C0A74-FF9B-1BD0-DC7E-0F150B47A29A}"/>
          </ac:cxnSpMkLst>
        </pc:cxnChg>
        <pc:cxnChg chg="add del mod">
          <ac:chgData name="Alessandro Pascolini" userId="384ab5ba-12ed-4428-9c34-e8718e88f07e" providerId="ADAL" clId="{EB2FB438-AEAE-8242-A274-8B74CA5F8FE0}" dt="2024-03-26T04:01:07.856" v="1855" actId="478"/>
          <ac:cxnSpMkLst>
            <pc:docMk/>
            <pc:sldMk cId="2541504917" sldId="281"/>
            <ac:cxnSpMk id="34" creationId="{BE129972-4E46-CC68-15BC-D156BBAE4165}"/>
          </ac:cxnSpMkLst>
        </pc:cxnChg>
        <pc:cxnChg chg="add del mod">
          <ac:chgData name="Alessandro Pascolini" userId="384ab5ba-12ed-4428-9c34-e8718e88f07e" providerId="ADAL" clId="{EB2FB438-AEAE-8242-A274-8B74CA5F8FE0}" dt="2024-03-28T01:36:45.243" v="3805" actId="478"/>
          <ac:cxnSpMkLst>
            <pc:docMk/>
            <pc:sldMk cId="2541504917" sldId="281"/>
            <ac:cxnSpMk id="37" creationId="{2CA49A56-8D1C-C3C0-C8F7-50E90053BBD9}"/>
          </ac:cxnSpMkLst>
        </pc:cxnChg>
        <pc:cxnChg chg="add del mod">
          <ac:chgData name="Alessandro Pascolini" userId="384ab5ba-12ed-4428-9c34-e8718e88f07e" providerId="ADAL" clId="{EB2FB438-AEAE-8242-A274-8B74CA5F8FE0}" dt="2024-03-28T01:36:54.776" v="3811" actId="478"/>
          <ac:cxnSpMkLst>
            <pc:docMk/>
            <pc:sldMk cId="2541504917" sldId="281"/>
            <ac:cxnSpMk id="49" creationId="{5768231D-C1B6-DD8E-6FE7-B2B7C01C2ED1}"/>
          </ac:cxnSpMkLst>
        </pc:cxnChg>
        <pc:cxnChg chg="add del mod">
          <ac:chgData name="Alessandro Pascolini" userId="384ab5ba-12ed-4428-9c34-e8718e88f07e" providerId="ADAL" clId="{EB2FB438-AEAE-8242-A274-8B74CA5F8FE0}" dt="2024-03-28T01:36:43.953" v="3804" actId="478"/>
          <ac:cxnSpMkLst>
            <pc:docMk/>
            <pc:sldMk cId="2541504917" sldId="281"/>
            <ac:cxnSpMk id="51" creationId="{35B2E707-FD91-A1ED-6090-6239968F3349}"/>
          </ac:cxnSpMkLst>
        </pc:cxnChg>
        <pc:cxnChg chg="add del mod">
          <ac:chgData name="Alessandro Pascolini" userId="384ab5ba-12ed-4428-9c34-e8718e88f07e" providerId="ADAL" clId="{EB2FB438-AEAE-8242-A274-8B74CA5F8FE0}" dt="2024-03-28T01:36:53.351" v="3810" actId="478"/>
          <ac:cxnSpMkLst>
            <pc:docMk/>
            <pc:sldMk cId="2541504917" sldId="281"/>
            <ac:cxnSpMk id="56" creationId="{2A426843-CFD5-F75C-87DD-40989CD44DCB}"/>
          </ac:cxnSpMkLst>
        </pc:cxnChg>
        <pc:cxnChg chg="add del mod">
          <ac:chgData name="Alessandro Pascolini" userId="384ab5ba-12ed-4428-9c34-e8718e88f07e" providerId="ADAL" clId="{EB2FB438-AEAE-8242-A274-8B74CA5F8FE0}" dt="2024-03-28T01:36:50.594" v="3808" actId="478"/>
          <ac:cxnSpMkLst>
            <pc:docMk/>
            <pc:sldMk cId="2541504917" sldId="281"/>
            <ac:cxnSpMk id="58" creationId="{EDB36E48-A248-56FD-740E-9301FCCB0240}"/>
          </ac:cxnSpMkLst>
        </pc:cxnChg>
      </pc:sldChg>
      <pc:sldChg chg="addSp delSp modSp add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2590721141" sldId="282"/>
        </pc:sldMkLst>
        <pc:spChg chg="del">
          <ac:chgData name="Alessandro Pascolini" userId="384ab5ba-12ed-4428-9c34-e8718e88f07e" providerId="ADAL" clId="{EB2FB438-AEAE-8242-A274-8B74CA5F8FE0}" dt="2024-03-26T03:41:19.280" v="1403" actId="478"/>
          <ac:spMkLst>
            <pc:docMk/>
            <pc:sldMk cId="2590721141" sldId="282"/>
            <ac:spMk id="2" creationId="{01FDA0D0-53C2-BAA7-B880-2296AC8CCD28}"/>
          </ac:spMkLst>
        </pc:spChg>
        <pc:spChg chg="del">
          <ac:chgData name="Alessandro Pascolini" userId="384ab5ba-12ed-4428-9c34-e8718e88f07e" providerId="ADAL" clId="{EB2FB438-AEAE-8242-A274-8B74CA5F8FE0}" dt="2024-03-26T03:41:16.602" v="1402" actId="478"/>
          <ac:spMkLst>
            <pc:docMk/>
            <pc:sldMk cId="2590721141" sldId="282"/>
            <ac:spMk id="3" creationId="{5563DAD5-F07A-B639-D965-D0EC4E814FB1}"/>
          </ac:spMkLst>
        </pc:spChg>
        <pc:spChg chg="mod">
          <ac:chgData name="Alessandro Pascolini" userId="384ab5ba-12ed-4428-9c34-e8718e88f07e" providerId="ADAL" clId="{EB2FB438-AEAE-8242-A274-8B74CA5F8FE0}" dt="2024-03-28T02:23:17.895" v="4808" actId="207"/>
          <ac:spMkLst>
            <pc:docMk/>
            <pc:sldMk cId="2590721141" sldId="282"/>
            <ac:spMk id="8" creationId="{763398FF-FC3D-840F-D715-31F185BD46DD}"/>
          </ac:spMkLst>
        </pc:spChg>
        <pc:spChg chg="mod">
          <ac:chgData name="Alessandro Pascolini" userId="384ab5ba-12ed-4428-9c34-e8718e88f07e" providerId="ADAL" clId="{EB2FB438-AEAE-8242-A274-8B74CA5F8FE0}" dt="2024-03-28T02:16:21.204" v="4317" actId="20577"/>
          <ac:spMkLst>
            <pc:docMk/>
            <pc:sldMk cId="2590721141" sldId="282"/>
            <ac:spMk id="317" creationId="{00000000-0000-0000-0000-000000000000}"/>
          </ac:spMkLst>
        </pc:spChg>
        <pc:picChg chg="add mod">
          <ac:chgData name="Alessandro Pascolini" userId="384ab5ba-12ed-4428-9c34-e8718e88f07e" providerId="ADAL" clId="{EB2FB438-AEAE-8242-A274-8B74CA5F8FE0}" dt="2024-03-28T01:54:12.746" v="4047"/>
          <ac:picMkLst>
            <pc:docMk/>
            <pc:sldMk cId="2590721141" sldId="282"/>
            <ac:picMk id="2" creationId="{C59450F2-B16E-195D-D145-FA01B72BD171}"/>
          </ac:picMkLst>
        </pc:picChg>
        <pc:picChg chg="del">
          <ac:chgData name="Alessandro Pascolini" userId="384ab5ba-12ed-4428-9c34-e8718e88f07e" providerId="ADAL" clId="{EB2FB438-AEAE-8242-A274-8B74CA5F8FE0}" dt="2024-03-26T03:41:14.852" v="1401" actId="478"/>
          <ac:picMkLst>
            <pc:docMk/>
            <pc:sldMk cId="2590721141" sldId="282"/>
            <ac:picMk id="1026" creationId="{63A488D5-9A18-FF43-4B08-5B4A4ABF9F80}"/>
          </ac:picMkLst>
        </pc:picChg>
      </pc:sldChg>
      <pc:sldChg chg="addSp delSp modSp add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1472415690" sldId="290"/>
        </pc:sldMkLst>
        <pc:spChg chg="mod">
          <ac:chgData name="Alessandro Pascolini" userId="384ab5ba-12ed-4428-9c34-e8718e88f07e" providerId="ADAL" clId="{EB2FB438-AEAE-8242-A274-8B74CA5F8FE0}" dt="2024-03-28T02:01:47.229" v="4169" actId="20577"/>
          <ac:spMkLst>
            <pc:docMk/>
            <pc:sldMk cId="1472415690" sldId="290"/>
            <ac:spMk id="2" creationId="{791B43DF-FE94-1AB1-91FE-5D45F95D09C3}"/>
          </ac:spMkLst>
        </pc:spChg>
        <pc:picChg chg="del">
          <ac:chgData name="Alessandro Pascolini" userId="384ab5ba-12ed-4428-9c34-e8718e88f07e" providerId="ADAL" clId="{EB2FB438-AEAE-8242-A274-8B74CA5F8FE0}" dt="2024-03-28T02:01:57.154" v="4170" actId="478"/>
          <ac:picMkLst>
            <pc:docMk/>
            <pc:sldMk cId="1472415690" sldId="290"/>
            <ac:picMk id="3" creationId="{F9EDC05A-CBAE-E8B1-AC80-3F525B05436F}"/>
          </ac:picMkLst>
        </pc:picChg>
        <pc:picChg chg="add mod">
          <ac:chgData name="Alessandro Pascolini" userId="384ab5ba-12ed-4428-9c34-e8718e88f07e" providerId="ADAL" clId="{EB2FB438-AEAE-8242-A274-8B74CA5F8FE0}" dt="2024-03-28T02:01:57.778" v="4171"/>
          <ac:picMkLst>
            <pc:docMk/>
            <pc:sldMk cId="1472415690" sldId="290"/>
            <ac:picMk id="4" creationId="{87B67A1E-474A-D2AF-12D8-B4B0B6F204FF}"/>
          </ac:picMkLst>
        </pc:picChg>
      </pc:sldChg>
      <pc:sldChg chg="addSp delSp modSp add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3723720635" sldId="291"/>
        </pc:sldMkLst>
        <pc:spChg chg="del">
          <ac:chgData name="Alessandro Pascolini" userId="384ab5ba-12ed-4428-9c34-e8718e88f07e" providerId="ADAL" clId="{EB2FB438-AEAE-8242-A274-8B74CA5F8FE0}" dt="2024-03-26T04:06:57.643" v="1943" actId="478"/>
          <ac:spMkLst>
            <pc:docMk/>
            <pc:sldMk cId="3723720635" sldId="291"/>
            <ac:spMk id="2" creationId="{01FDA0D0-53C2-BAA7-B880-2296AC8CCD28}"/>
          </ac:spMkLst>
        </pc:spChg>
        <pc:spChg chg="del">
          <ac:chgData name="Alessandro Pascolini" userId="384ab5ba-12ed-4428-9c34-e8718e88f07e" providerId="ADAL" clId="{EB2FB438-AEAE-8242-A274-8B74CA5F8FE0}" dt="2024-03-26T04:07:04.094" v="1945" actId="478"/>
          <ac:spMkLst>
            <pc:docMk/>
            <pc:sldMk cId="3723720635" sldId="291"/>
            <ac:spMk id="3" creationId="{5563DAD5-F07A-B639-D965-D0EC4E814FB1}"/>
          </ac:spMkLst>
        </pc:spChg>
        <pc:spChg chg="mod">
          <ac:chgData name="Alessandro Pascolini" userId="384ab5ba-12ed-4428-9c34-e8718e88f07e" providerId="ADAL" clId="{EB2FB438-AEAE-8242-A274-8B74CA5F8FE0}" dt="2024-03-28T02:23:42.127" v="4811" actId="207"/>
          <ac:spMkLst>
            <pc:docMk/>
            <pc:sldMk cId="3723720635" sldId="291"/>
            <ac:spMk id="8" creationId="{763398FF-FC3D-840F-D715-31F185BD46DD}"/>
          </ac:spMkLst>
        </pc:spChg>
        <pc:spChg chg="add del">
          <ac:chgData name="Alessandro Pascolini" userId="384ab5ba-12ed-4428-9c34-e8718e88f07e" providerId="ADAL" clId="{EB2FB438-AEAE-8242-A274-8B74CA5F8FE0}" dt="2024-03-26T06:18:38.128" v="2215" actId="478"/>
          <ac:spMkLst>
            <pc:docMk/>
            <pc:sldMk cId="3723720635" sldId="291"/>
            <ac:spMk id="17" creationId="{02D3FC7C-8350-8908-63D7-646757E5F645}"/>
          </ac:spMkLst>
        </pc:spChg>
        <pc:spChg chg="del">
          <ac:chgData name="Alessandro Pascolini" userId="384ab5ba-12ed-4428-9c34-e8718e88f07e" providerId="ADAL" clId="{EB2FB438-AEAE-8242-A274-8B74CA5F8FE0}" dt="2024-03-26T04:06:51.388" v="1941" actId="478"/>
          <ac:spMkLst>
            <pc:docMk/>
            <pc:sldMk cId="3723720635" sldId="291"/>
            <ac:spMk id="24" creationId="{A4AC7313-9F00-B09B-2D60-045A48068449}"/>
          </ac:spMkLst>
        </pc:spChg>
        <pc:spChg chg="del">
          <ac:chgData name="Alessandro Pascolini" userId="384ab5ba-12ed-4428-9c34-e8718e88f07e" providerId="ADAL" clId="{EB2FB438-AEAE-8242-A274-8B74CA5F8FE0}" dt="2024-03-26T04:06:51.388" v="1941" actId="478"/>
          <ac:spMkLst>
            <pc:docMk/>
            <pc:sldMk cId="3723720635" sldId="291"/>
            <ac:spMk id="28" creationId="{AD17C3B4-BD78-C16E-70B0-0C8E88DB0BA1}"/>
          </ac:spMkLst>
        </pc:spChg>
        <pc:spChg chg="del">
          <ac:chgData name="Alessandro Pascolini" userId="384ab5ba-12ed-4428-9c34-e8718e88f07e" providerId="ADAL" clId="{EB2FB438-AEAE-8242-A274-8B74CA5F8FE0}" dt="2024-03-26T04:06:51.388" v="1941" actId="478"/>
          <ac:spMkLst>
            <pc:docMk/>
            <pc:sldMk cId="3723720635" sldId="291"/>
            <ac:spMk id="47" creationId="{E9895CA5-A0F2-1B14-6DBC-A62011E56D70}"/>
          </ac:spMkLst>
        </pc:spChg>
        <pc:spChg chg="del">
          <ac:chgData name="Alessandro Pascolini" userId="384ab5ba-12ed-4428-9c34-e8718e88f07e" providerId="ADAL" clId="{EB2FB438-AEAE-8242-A274-8B74CA5F8FE0}" dt="2024-03-26T04:06:51.388" v="1941" actId="478"/>
          <ac:spMkLst>
            <pc:docMk/>
            <pc:sldMk cId="3723720635" sldId="291"/>
            <ac:spMk id="54" creationId="{4835C359-AFFB-190E-B295-B47AFA71EF19}"/>
          </ac:spMkLst>
        </pc:spChg>
        <pc:spChg chg="mod">
          <ac:chgData name="Alessandro Pascolini" userId="384ab5ba-12ed-4428-9c34-e8718e88f07e" providerId="ADAL" clId="{EB2FB438-AEAE-8242-A274-8B74CA5F8FE0}" dt="2024-03-28T02:24:01.224" v="4813" actId="207"/>
          <ac:spMkLst>
            <pc:docMk/>
            <pc:sldMk cId="3723720635" sldId="291"/>
            <ac:spMk id="317" creationId="{00000000-0000-0000-0000-000000000000}"/>
          </ac:spMkLst>
        </pc:spChg>
        <pc:spChg chg="del">
          <ac:chgData name="Alessandro Pascolini" userId="384ab5ba-12ed-4428-9c34-e8718e88f07e" providerId="ADAL" clId="{EB2FB438-AEAE-8242-A274-8B74CA5F8FE0}" dt="2024-03-26T04:06:53.401" v="1942" actId="478"/>
          <ac:spMkLst>
            <pc:docMk/>
            <pc:sldMk cId="3723720635" sldId="291"/>
            <ac:spMk id="1031" creationId="{3DB0DBF6-A42E-4793-F881-0405831F287E}"/>
          </ac:spMkLst>
        </pc:spChg>
        <pc:grpChg chg="del">
          <ac:chgData name="Alessandro Pascolini" userId="384ab5ba-12ed-4428-9c34-e8718e88f07e" providerId="ADAL" clId="{EB2FB438-AEAE-8242-A274-8B74CA5F8FE0}" dt="2024-03-26T04:06:51.388" v="1941" actId="478"/>
          <ac:grpSpMkLst>
            <pc:docMk/>
            <pc:sldMk cId="3723720635" sldId="291"/>
            <ac:grpSpMk id="11" creationId="{2478020B-0FDD-CF1A-4CDA-04732B447DEA}"/>
          </ac:grpSpMkLst>
        </pc:grpChg>
        <pc:grpChg chg="del">
          <ac:chgData name="Alessandro Pascolini" userId="384ab5ba-12ed-4428-9c34-e8718e88f07e" providerId="ADAL" clId="{EB2FB438-AEAE-8242-A274-8B74CA5F8FE0}" dt="2024-03-26T04:06:51.388" v="1941" actId="478"/>
          <ac:grpSpMkLst>
            <pc:docMk/>
            <pc:sldMk cId="3723720635" sldId="291"/>
            <ac:grpSpMk id="14" creationId="{3EE3CCC0-D233-1AE8-A381-44E70C2E3BEE}"/>
          </ac:grpSpMkLst>
        </pc:grpChg>
        <pc:grpChg chg="del">
          <ac:chgData name="Alessandro Pascolini" userId="384ab5ba-12ed-4428-9c34-e8718e88f07e" providerId="ADAL" clId="{EB2FB438-AEAE-8242-A274-8B74CA5F8FE0}" dt="2024-03-26T04:06:51.388" v="1941" actId="478"/>
          <ac:grpSpMkLst>
            <pc:docMk/>
            <pc:sldMk cId="3723720635" sldId="291"/>
            <ac:grpSpMk id="25" creationId="{BAC6C6AF-98FE-C7D5-8254-168321DCF8A9}"/>
          </ac:grpSpMkLst>
        </pc:grpChg>
        <pc:grpChg chg="del">
          <ac:chgData name="Alessandro Pascolini" userId="384ab5ba-12ed-4428-9c34-e8718e88f07e" providerId="ADAL" clId="{EB2FB438-AEAE-8242-A274-8B74CA5F8FE0}" dt="2024-03-26T04:06:51.388" v="1941" actId="478"/>
          <ac:grpSpMkLst>
            <pc:docMk/>
            <pc:sldMk cId="3723720635" sldId="291"/>
            <ac:grpSpMk id="43" creationId="{3D512FB9-B908-DD4A-4AE0-4E52B7D063FA}"/>
          </ac:grpSpMkLst>
        </pc:grpChg>
        <pc:grpChg chg="del">
          <ac:chgData name="Alessandro Pascolini" userId="384ab5ba-12ed-4428-9c34-e8718e88f07e" providerId="ADAL" clId="{EB2FB438-AEAE-8242-A274-8B74CA5F8FE0}" dt="2024-03-26T04:06:51.388" v="1941" actId="478"/>
          <ac:grpSpMkLst>
            <pc:docMk/>
            <pc:sldMk cId="3723720635" sldId="291"/>
            <ac:grpSpMk id="1028" creationId="{34F8345A-E1E6-4FC6-5FF5-CACD4DB263D1}"/>
          </ac:grpSpMkLst>
        </pc:grpChg>
        <pc:picChg chg="add del mod modCrop">
          <ac:chgData name="Alessandro Pascolini" userId="384ab5ba-12ed-4428-9c34-e8718e88f07e" providerId="ADAL" clId="{EB2FB438-AEAE-8242-A274-8B74CA5F8FE0}" dt="2024-03-26T06:14:55.882" v="2104" actId="478"/>
          <ac:picMkLst>
            <pc:docMk/>
            <pc:sldMk cId="3723720635" sldId="291"/>
            <ac:picMk id="6" creationId="{AB7A91EF-3B38-F225-E4E5-D9B7A75661CE}"/>
          </ac:picMkLst>
        </pc:picChg>
        <pc:picChg chg="add mod">
          <ac:chgData name="Alessandro Pascolini" userId="384ab5ba-12ed-4428-9c34-e8718e88f07e" providerId="ADAL" clId="{EB2FB438-AEAE-8242-A274-8B74CA5F8FE0}" dt="2024-03-28T03:05:29.429" v="4868" actId="1076"/>
          <ac:picMkLst>
            <pc:docMk/>
            <pc:sldMk cId="3723720635" sldId="291"/>
            <ac:picMk id="12" creationId="{49E952D2-1AA1-CBEB-3781-4A897573F0B2}"/>
          </ac:picMkLst>
        </pc:picChg>
        <pc:picChg chg="del">
          <ac:chgData name="Alessandro Pascolini" userId="384ab5ba-12ed-4428-9c34-e8718e88f07e" providerId="ADAL" clId="{EB2FB438-AEAE-8242-A274-8B74CA5F8FE0}" dt="2024-03-26T04:06:51.388" v="1941" actId="478"/>
          <ac:picMkLst>
            <pc:docMk/>
            <pc:sldMk cId="3723720635" sldId="291"/>
            <ac:picMk id="18" creationId="{6CA1D7CF-EDE9-A5EF-B08C-907F5D298E15}"/>
          </ac:picMkLst>
        </pc:picChg>
        <pc:picChg chg="del">
          <ac:chgData name="Alessandro Pascolini" userId="384ab5ba-12ed-4428-9c34-e8718e88f07e" providerId="ADAL" clId="{EB2FB438-AEAE-8242-A274-8B74CA5F8FE0}" dt="2024-03-26T04:06:51.388" v="1941" actId="478"/>
          <ac:picMkLst>
            <pc:docMk/>
            <pc:sldMk cId="3723720635" sldId="291"/>
            <ac:picMk id="23" creationId="{13FCA163-F5D0-9ACC-1B1B-BDC9808C6911}"/>
          </ac:picMkLst>
        </pc:picChg>
        <pc:picChg chg="del">
          <ac:chgData name="Alessandro Pascolini" userId="384ab5ba-12ed-4428-9c34-e8718e88f07e" providerId="ADAL" clId="{EB2FB438-AEAE-8242-A274-8B74CA5F8FE0}" dt="2024-03-26T04:06:51.388" v="1941" actId="478"/>
          <ac:picMkLst>
            <pc:docMk/>
            <pc:sldMk cId="3723720635" sldId="291"/>
            <ac:picMk id="46" creationId="{C11A4AD6-9C0B-5A68-DEF8-1CFDEA6A87F2}"/>
          </ac:picMkLst>
        </pc:picChg>
        <pc:picChg chg="mod">
          <ac:chgData name="Alessandro Pascolini" userId="384ab5ba-12ed-4428-9c34-e8718e88f07e" providerId="ADAL" clId="{EB2FB438-AEAE-8242-A274-8B74CA5F8FE0}" dt="2024-03-26T06:23:41.785" v="2494" actId="1076"/>
          <ac:picMkLst>
            <pc:docMk/>
            <pc:sldMk cId="3723720635" sldId="291"/>
            <ac:picMk id="1026" creationId="{63A488D5-9A18-FF43-4B08-5B4A4ABF9F80}"/>
          </ac:picMkLst>
        </pc:picChg>
        <pc:cxnChg chg="del mod">
          <ac:chgData name="Alessandro Pascolini" userId="384ab5ba-12ed-4428-9c34-e8718e88f07e" providerId="ADAL" clId="{EB2FB438-AEAE-8242-A274-8B74CA5F8FE0}" dt="2024-03-26T04:06:51.388" v="1941" actId="478"/>
          <ac:cxnSpMkLst>
            <pc:docMk/>
            <pc:sldMk cId="3723720635" sldId="291"/>
            <ac:cxnSpMk id="20" creationId="{A1369DEC-0842-8EA9-E46B-165663B26852}"/>
          </ac:cxnSpMkLst>
        </pc:cxnChg>
        <pc:cxnChg chg="del mod">
          <ac:chgData name="Alessandro Pascolini" userId="384ab5ba-12ed-4428-9c34-e8718e88f07e" providerId="ADAL" clId="{EB2FB438-AEAE-8242-A274-8B74CA5F8FE0}" dt="2024-03-26T04:06:51.388" v="1941" actId="478"/>
          <ac:cxnSpMkLst>
            <pc:docMk/>
            <pc:sldMk cId="3723720635" sldId="291"/>
            <ac:cxnSpMk id="37" creationId="{2CA49A56-8D1C-C3C0-C8F7-50E90053BBD9}"/>
          </ac:cxnSpMkLst>
        </pc:cxnChg>
        <pc:cxnChg chg="del mod">
          <ac:chgData name="Alessandro Pascolini" userId="384ab5ba-12ed-4428-9c34-e8718e88f07e" providerId="ADAL" clId="{EB2FB438-AEAE-8242-A274-8B74CA5F8FE0}" dt="2024-03-26T04:06:51.388" v="1941" actId="478"/>
          <ac:cxnSpMkLst>
            <pc:docMk/>
            <pc:sldMk cId="3723720635" sldId="291"/>
            <ac:cxnSpMk id="49" creationId="{5768231D-C1B6-DD8E-6FE7-B2B7C01C2ED1}"/>
          </ac:cxnSpMkLst>
        </pc:cxnChg>
        <pc:cxnChg chg="del mod">
          <ac:chgData name="Alessandro Pascolini" userId="384ab5ba-12ed-4428-9c34-e8718e88f07e" providerId="ADAL" clId="{EB2FB438-AEAE-8242-A274-8B74CA5F8FE0}" dt="2024-03-26T04:06:51.388" v="1941" actId="478"/>
          <ac:cxnSpMkLst>
            <pc:docMk/>
            <pc:sldMk cId="3723720635" sldId="291"/>
            <ac:cxnSpMk id="51" creationId="{35B2E707-FD91-A1ED-6090-6239968F3349}"/>
          </ac:cxnSpMkLst>
        </pc:cxnChg>
        <pc:cxnChg chg="del mod">
          <ac:chgData name="Alessandro Pascolini" userId="384ab5ba-12ed-4428-9c34-e8718e88f07e" providerId="ADAL" clId="{EB2FB438-AEAE-8242-A274-8B74CA5F8FE0}" dt="2024-03-26T04:06:51.388" v="1941" actId="478"/>
          <ac:cxnSpMkLst>
            <pc:docMk/>
            <pc:sldMk cId="3723720635" sldId="291"/>
            <ac:cxnSpMk id="56" creationId="{2A426843-CFD5-F75C-87DD-40989CD44DCB}"/>
          </ac:cxnSpMkLst>
        </pc:cxnChg>
        <pc:cxnChg chg="del">
          <ac:chgData name="Alessandro Pascolini" userId="384ab5ba-12ed-4428-9c34-e8718e88f07e" providerId="ADAL" clId="{EB2FB438-AEAE-8242-A274-8B74CA5F8FE0}" dt="2024-03-26T04:06:51.388" v="1941" actId="478"/>
          <ac:cxnSpMkLst>
            <pc:docMk/>
            <pc:sldMk cId="3723720635" sldId="291"/>
            <ac:cxnSpMk id="58" creationId="{EDB36E48-A248-56FD-740E-9301FCCB0240}"/>
          </ac:cxnSpMkLst>
        </pc:cxnChg>
      </pc:sldChg>
      <pc:sldChg chg="addSp delSp modSp add mod modTransition delCm modCm">
        <pc:chgData name="Alessandro Pascolini" userId="384ab5ba-12ed-4428-9c34-e8718e88f07e" providerId="ADAL" clId="{EB2FB438-AEAE-8242-A274-8B74CA5F8FE0}" dt="2024-03-28T21:01:28.386" v="5403"/>
        <pc:sldMkLst>
          <pc:docMk/>
          <pc:sldMk cId="2899772330" sldId="292"/>
        </pc:sldMkLst>
        <pc:spChg chg="mod">
          <ac:chgData name="Alessandro Pascolini" userId="384ab5ba-12ed-4428-9c34-e8718e88f07e" providerId="ADAL" clId="{EB2FB438-AEAE-8242-A274-8B74CA5F8FE0}" dt="2024-03-26T06:19:17.242" v="2232" actId="20577"/>
          <ac:spMkLst>
            <pc:docMk/>
            <pc:sldMk cId="2899772330" sldId="292"/>
            <ac:spMk id="3" creationId="{0F51F900-5898-28C9-6869-7BE934D0DD2B}"/>
          </ac:spMkLst>
        </pc:spChg>
        <pc:spChg chg="mod">
          <ac:chgData name="Alessandro Pascolini" userId="384ab5ba-12ed-4428-9c34-e8718e88f07e" providerId="ADAL" clId="{EB2FB438-AEAE-8242-A274-8B74CA5F8FE0}" dt="2024-03-26T06:19:06.737" v="2220"/>
          <ac:spMkLst>
            <pc:docMk/>
            <pc:sldMk cId="2899772330" sldId="292"/>
            <ac:spMk id="5" creationId="{AFBC0231-4267-C69B-66F6-7D0EF9C8D70F}"/>
          </ac:spMkLst>
        </pc:spChg>
        <pc:spChg chg="mod">
          <ac:chgData name="Alessandro Pascolini" userId="384ab5ba-12ed-4428-9c34-e8718e88f07e" providerId="ADAL" clId="{EB2FB438-AEAE-8242-A274-8B74CA5F8FE0}" dt="2024-03-26T06:19:06.737" v="2220"/>
          <ac:spMkLst>
            <pc:docMk/>
            <pc:sldMk cId="2899772330" sldId="292"/>
            <ac:spMk id="6" creationId="{ABE7D5C2-8FA7-F0BE-30B3-596A12CBCD39}"/>
          </ac:spMkLst>
        </pc:spChg>
        <pc:spChg chg="mod">
          <ac:chgData name="Alessandro Pascolini" userId="384ab5ba-12ed-4428-9c34-e8718e88f07e" providerId="ADAL" clId="{EB2FB438-AEAE-8242-A274-8B74CA5F8FE0}" dt="2024-03-26T06:19:06.737" v="2220"/>
          <ac:spMkLst>
            <pc:docMk/>
            <pc:sldMk cId="2899772330" sldId="292"/>
            <ac:spMk id="7" creationId="{64731EF8-C3A2-71FA-5E8F-B789B2E096A6}"/>
          </ac:spMkLst>
        </pc:spChg>
        <pc:spChg chg="del">
          <ac:chgData name="Alessandro Pascolini" userId="384ab5ba-12ed-4428-9c34-e8718e88f07e" providerId="ADAL" clId="{EB2FB438-AEAE-8242-A274-8B74CA5F8FE0}" dt="2024-03-26T06:18:55.874" v="2219" actId="478"/>
          <ac:spMkLst>
            <pc:docMk/>
            <pc:sldMk cId="2899772330" sldId="292"/>
            <ac:spMk id="8" creationId="{763398FF-FC3D-840F-D715-31F185BD46DD}"/>
          </ac:spMkLst>
        </pc:spChg>
        <pc:spChg chg="mod">
          <ac:chgData name="Alessandro Pascolini" userId="384ab5ba-12ed-4428-9c34-e8718e88f07e" providerId="ADAL" clId="{EB2FB438-AEAE-8242-A274-8B74CA5F8FE0}" dt="2024-03-26T06:19:06.737" v="2220"/>
          <ac:spMkLst>
            <pc:docMk/>
            <pc:sldMk cId="2899772330" sldId="292"/>
            <ac:spMk id="9" creationId="{AFBD1379-766C-0DD2-F8A5-E9911A52D698}"/>
          </ac:spMkLst>
        </pc:spChg>
        <pc:spChg chg="mod">
          <ac:chgData name="Alessandro Pascolini" userId="384ab5ba-12ed-4428-9c34-e8718e88f07e" providerId="ADAL" clId="{EB2FB438-AEAE-8242-A274-8B74CA5F8FE0}" dt="2024-03-26T06:19:06.737" v="2220"/>
          <ac:spMkLst>
            <pc:docMk/>
            <pc:sldMk cId="2899772330" sldId="292"/>
            <ac:spMk id="10" creationId="{ABC5A165-FB2B-7B73-1A90-6864172131E7}"/>
          </ac:spMkLst>
        </pc:spChg>
        <pc:spChg chg="add del mod">
          <ac:chgData name="Alessandro Pascolini" userId="384ab5ba-12ed-4428-9c34-e8718e88f07e" providerId="ADAL" clId="{EB2FB438-AEAE-8242-A274-8B74CA5F8FE0}" dt="2024-03-26T06:19:44.615" v="2238" actId="478"/>
          <ac:spMkLst>
            <pc:docMk/>
            <pc:sldMk cId="2899772330" sldId="292"/>
            <ac:spMk id="15" creationId="{154A6103-B05E-8C88-D5C4-6840FDDE6D98}"/>
          </ac:spMkLst>
        </pc:spChg>
        <pc:spChg chg="add mod">
          <ac:chgData name="Alessandro Pascolini" userId="384ab5ba-12ed-4428-9c34-e8718e88f07e" providerId="ADAL" clId="{EB2FB438-AEAE-8242-A274-8B74CA5F8FE0}" dt="2024-03-28T01:55:15.673" v="4051" actId="20577"/>
          <ac:spMkLst>
            <pc:docMk/>
            <pc:sldMk cId="2899772330" sldId="292"/>
            <ac:spMk id="17" creationId="{D06A7FE6-EBCF-3CEB-3BDA-DF16A4EC274A}"/>
          </ac:spMkLst>
        </pc:spChg>
        <pc:spChg chg="add del mod">
          <ac:chgData name="Alessandro Pascolini" userId="384ab5ba-12ed-4428-9c34-e8718e88f07e" providerId="ADAL" clId="{EB2FB438-AEAE-8242-A274-8B74CA5F8FE0}" dt="2024-03-26T06:32:20.323" v="2893" actId="478"/>
          <ac:spMkLst>
            <pc:docMk/>
            <pc:sldMk cId="2899772330" sldId="292"/>
            <ac:spMk id="18" creationId="{124EA685-DD66-4FF0-D4ED-2C1A3F11B2D1}"/>
          </ac:spMkLst>
        </pc:spChg>
        <pc:spChg chg="mod">
          <ac:chgData name="Alessandro Pascolini" userId="384ab5ba-12ed-4428-9c34-e8718e88f07e" providerId="ADAL" clId="{EB2FB438-AEAE-8242-A274-8B74CA5F8FE0}" dt="2024-03-28T02:23:24.297" v="4809" actId="207"/>
          <ac:spMkLst>
            <pc:docMk/>
            <pc:sldMk cId="2899772330" sldId="292"/>
            <ac:spMk id="317" creationId="{00000000-0000-0000-0000-000000000000}"/>
          </ac:spMkLst>
        </pc:spChg>
        <pc:grpChg chg="add del mod">
          <ac:chgData name="Alessandro Pascolini" userId="384ab5ba-12ed-4428-9c34-e8718e88f07e" providerId="ADAL" clId="{EB2FB438-AEAE-8242-A274-8B74CA5F8FE0}" dt="2024-03-26T06:19:19.431" v="2233" actId="478"/>
          <ac:grpSpMkLst>
            <pc:docMk/>
            <pc:sldMk cId="2899772330" sldId="292"/>
            <ac:grpSpMk id="2" creationId="{4BC5E7D9-F030-E689-CDA4-443107BD1C0D}"/>
          </ac:grpSpMkLst>
        </pc:grpChg>
        <pc:picChg chg="add del mod">
          <ac:chgData name="Alessandro Pascolini" userId="384ab5ba-12ed-4428-9c34-e8718e88f07e" providerId="ADAL" clId="{EB2FB438-AEAE-8242-A274-8B74CA5F8FE0}" dt="2024-03-26T06:19:20.843" v="2234" actId="478"/>
          <ac:picMkLst>
            <pc:docMk/>
            <pc:sldMk cId="2899772330" sldId="292"/>
            <ac:picMk id="11" creationId="{02A020CD-89BD-8989-0E32-0263F609C2C3}"/>
          </ac:picMkLst>
        </pc:picChg>
        <pc:picChg chg="del">
          <ac:chgData name="Alessandro Pascolini" userId="384ab5ba-12ed-4428-9c34-e8718e88f07e" providerId="ADAL" clId="{EB2FB438-AEAE-8242-A274-8B74CA5F8FE0}" dt="2024-03-26T06:18:46.046" v="2217" actId="478"/>
          <ac:picMkLst>
            <pc:docMk/>
            <pc:sldMk cId="2899772330" sldId="292"/>
            <ac:picMk id="12" creationId="{49E952D2-1AA1-CBEB-3781-4A897573F0B2}"/>
          </ac:picMkLst>
        </pc:picChg>
        <pc:picChg chg="add del mod">
          <ac:chgData name="Alessandro Pascolini" userId="384ab5ba-12ed-4428-9c34-e8718e88f07e" providerId="ADAL" clId="{EB2FB438-AEAE-8242-A274-8B74CA5F8FE0}" dt="2024-03-26T06:19:22.104" v="2235" actId="478"/>
          <ac:picMkLst>
            <pc:docMk/>
            <pc:sldMk cId="2899772330" sldId="292"/>
            <ac:picMk id="13" creationId="{A0CBA85F-2C5E-A84A-7029-A3FE10D10046}"/>
          </ac:picMkLst>
        </pc:picChg>
        <pc:picChg chg="add del mod">
          <ac:chgData name="Alessandro Pascolini" userId="384ab5ba-12ed-4428-9c34-e8718e88f07e" providerId="ADAL" clId="{EB2FB438-AEAE-8242-A274-8B74CA5F8FE0}" dt="2024-03-26T06:19:23.224" v="2236" actId="478"/>
          <ac:picMkLst>
            <pc:docMk/>
            <pc:sldMk cId="2899772330" sldId="292"/>
            <ac:picMk id="14" creationId="{1254CF88-868D-2B92-FCDC-F48C2CD1D173}"/>
          </ac:picMkLst>
        </pc:picChg>
        <pc:picChg chg="add mod">
          <ac:chgData name="Alessandro Pascolini" userId="384ab5ba-12ed-4428-9c34-e8718e88f07e" providerId="ADAL" clId="{EB2FB438-AEAE-8242-A274-8B74CA5F8FE0}" dt="2024-03-26T06:23:55.394" v="2496"/>
          <ac:picMkLst>
            <pc:docMk/>
            <pc:sldMk cId="2899772330" sldId="292"/>
            <ac:picMk id="16" creationId="{7313224E-DA88-FA46-7198-E5BC59D73642}"/>
          </ac:picMkLst>
        </pc:picChg>
        <pc:picChg chg="add mod">
          <ac:chgData name="Alessandro Pascolini" userId="384ab5ba-12ed-4428-9c34-e8718e88f07e" providerId="ADAL" clId="{EB2FB438-AEAE-8242-A274-8B74CA5F8FE0}" dt="2024-03-28T03:05:39.348" v="4869" actId="1076"/>
          <ac:picMkLst>
            <pc:docMk/>
            <pc:sldMk cId="2899772330" sldId="292"/>
            <ac:picMk id="19" creationId="{0EEF07FF-EACB-E947-659C-40E65F486BFE}"/>
          </ac:picMkLst>
        </pc:picChg>
        <pc:picChg chg="del mod">
          <ac:chgData name="Alessandro Pascolini" userId="384ab5ba-12ed-4428-9c34-e8718e88f07e" providerId="ADAL" clId="{EB2FB438-AEAE-8242-A274-8B74CA5F8FE0}" dt="2024-03-26T06:23:48.753" v="2495" actId="478"/>
          <ac:picMkLst>
            <pc:docMk/>
            <pc:sldMk cId="2899772330" sldId="292"/>
            <ac:picMk id="1026" creationId="{63A488D5-9A18-FF43-4B08-5B4A4ABF9F8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essandro Pascolini" userId="384ab5ba-12ed-4428-9c34-e8718e88f07e" providerId="ADAL" clId="{EB2FB438-AEAE-8242-A274-8B74CA5F8FE0}" dt="2024-03-28T20:32:46.782" v="5402"/>
              <pc2:cmMkLst xmlns:pc2="http://schemas.microsoft.com/office/powerpoint/2019/9/main/command">
                <pc:docMk/>
                <pc:sldMk cId="2899772330" sldId="292"/>
                <pc2:cmMk id="{D9156949-BAE8-4EE1-AC90-21ED944A664B}"/>
              </pc2:cmMkLst>
            </pc226:cmChg>
          </p:ext>
        </pc:extLst>
      </pc:sldChg>
      <pc:sldChg chg="addSp delSp modSp add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1938219996" sldId="293"/>
        </pc:sldMkLst>
        <pc:spChg chg="add del mod">
          <ac:chgData name="Alessandro Pascolini" userId="384ab5ba-12ed-4428-9c34-e8718e88f07e" providerId="ADAL" clId="{EB2FB438-AEAE-8242-A274-8B74CA5F8FE0}" dt="2024-03-28T02:51:41.983" v="4827" actId="20577"/>
          <ac:spMkLst>
            <pc:docMk/>
            <pc:sldMk cId="1938219996" sldId="293"/>
            <ac:spMk id="2" creationId="{B578EEEE-AB5B-20F5-FF38-1178E28A64DE}"/>
          </ac:spMkLst>
        </pc:spChg>
        <pc:spChg chg="mod">
          <ac:chgData name="Alessandro Pascolini" userId="384ab5ba-12ed-4428-9c34-e8718e88f07e" providerId="ADAL" clId="{EB2FB438-AEAE-8242-A274-8B74CA5F8FE0}" dt="2024-03-28T02:24:27.819" v="4817" actId="207"/>
          <ac:spMkLst>
            <pc:docMk/>
            <pc:sldMk cId="1938219996" sldId="293"/>
            <ac:spMk id="8" creationId="{763398FF-FC3D-840F-D715-31F185BD46DD}"/>
          </ac:spMkLst>
        </pc:spChg>
        <pc:spChg chg="mod">
          <ac:chgData name="Alessandro Pascolini" userId="384ab5ba-12ed-4428-9c34-e8718e88f07e" providerId="ADAL" clId="{EB2FB438-AEAE-8242-A274-8B74CA5F8FE0}" dt="2024-03-26T07:32:15.266" v="3077" actId="313"/>
          <ac:spMkLst>
            <pc:docMk/>
            <pc:sldMk cId="1938219996" sldId="293"/>
            <ac:spMk id="317" creationId="{00000000-0000-0000-0000-000000000000}"/>
          </ac:spMkLst>
        </pc:spChg>
      </pc:sldChg>
      <pc:sldChg chg="addSp delSp modSp add del mod">
        <pc:chgData name="Alessandro Pascolini" userId="384ab5ba-12ed-4428-9c34-e8718e88f07e" providerId="ADAL" clId="{EB2FB438-AEAE-8242-A274-8B74CA5F8FE0}" dt="2024-03-26T07:30:22.873" v="3054" actId="2696"/>
        <pc:sldMkLst>
          <pc:docMk/>
          <pc:sldMk cId="4093660571" sldId="293"/>
        </pc:sldMkLst>
        <pc:spChg chg="add del mod">
          <ac:chgData name="Alessandro Pascolini" userId="384ab5ba-12ed-4428-9c34-e8718e88f07e" providerId="ADAL" clId="{EB2FB438-AEAE-8242-A274-8B74CA5F8FE0}" dt="2024-03-26T07:17:55.798" v="3030" actId="20577"/>
          <ac:spMkLst>
            <pc:docMk/>
            <pc:sldMk cId="4093660571" sldId="293"/>
            <ac:spMk id="17" creationId="{D06A7FE6-EBCF-3CEB-3BDA-DF16A4EC274A}"/>
          </ac:spMkLst>
        </pc:spChg>
        <pc:spChg chg="mod">
          <ac:chgData name="Alessandro Pascolini" userId="384ab5ba-12ed-4428-9c34-e8718e88f07e" providerId="ADAL" clId="{EB2FB438-AEAE-8242-A274-8B74CA5F8FE0}" dt="2024-03-26T07:17:06.857" v="3015" actId="20577"/>
          <ac:spMkLst>
            <pc:docMk/>
            <pc:sldMk cId="4093660571" sldId="293"/>
            <ac:spMk id="317" creationId="{00000000-0000-0000-0000-000000000000}"/>
          </ac:spMkLst>
        </pc:spChg>
        <pc:picChg chg="del">
          <ac:chgData name="Alessandro Pascolini" userId="384ab5ba-12ed-4428-9c34-e8718e88f07e" providerId="ADAL" clId="{EB2FB438-AEAE-8242-A274-8B74CA5F8FE0}" dt="2024-03-26T06:59:20.350" v="2946" actId="478"/>
          <ac:picMkLst>
            <pc:docMk/>
            <pc:sldMk cId="4093660571" sldId="293"/>
            <ac:picMk id="19" creationId="{0EEF07FF-EACB-E947-659C-40E65F486BFE}"/>
          </ac:picMkLst>
        </pc:picChg>
      </pc:sldChg>
      <pc:sldChg chg="addSp delSp modSp add mod modTransition modAnim">
        <pc:chgData name="Alessandro Pascolini" userId="384ab5ba-12ed-4428-9c34-e8718e88f07e" providerId="ADAL" clId="{EB2FB438-AEAE-8242-A274-8B74CA5F8FE0}" dt="2024-03-28T21:01:28.386" v="5403"/>
        <pc:sldMkLst>
          <pc:docMk/>
          <pc:sldMk cId="4066110862" sldId="294"/>
        </pc:sldMkLst>
        <pc:spChg chg="del">
          <ac:chgData name="Alessandro Pascolini" userId="384ab5ba-12ed-4428-9c34-e8718e88f07e" providerId="ADAL" clId="{EB2FB438-AEAE-8242-A274-8B74CA5F8FE0}" dt="2024-03-28T01:39:29.805" v="3857" actId="478"/>
          <ac:spMkLst>
            <pc:docMk/>
            <pc:sldMk cId="4066110862" sldId="294"/>
            <ac:spMk id="2" creationId="{01FDA0D0-53C2-BAA7-B880-2296AC8CCD28}"/>
          </ac:spMkLst>
        </pc:spChg>
        <pc:spChg chg="mod">
          <ac:chgData name="Alessandro Pascolini" userId="384ab5ba-12ed-4428-9c34-e8718e88f07e" providerId="ADAL" clId="{EB2FB438-AEAE-8242-A274-8B74CA5F8FE0}" dt="2024-03-28T01:42:20.034" v="3885" actId="1076"/>
          <ac:spMkLst>
            <pc:docMk/>
            <pc:sldMk cId="4066110862" sldId="294"/>
            <ac:spMk id="3" creationId="{5563DAD5-F07A-B639-D965-D0EC4E814FB1}"/>
          </ac:spMkLst>
        </pc:spChg>
        <pc:spChg chg="del">
          <ac:chgData name="Alessandro Pascolini" userId="384ab5ba-12ed-4428-9c34-e8718e88f07e" providerId="ADAL" clId="{EB2FB438-AEAE-8242-A274-8B74CA5F8FE0}" dt="2024-03-28T01:39:14.570" v="3853" actId="478"/>
          <ac:spMkLst>
            <pc:docMk/>
            <pc:sldMk cId="4066110862" sldId="294"/>
            <ac:spMk id="8" creationId="{763398FF-FC3D-840F-D715-31F185BD46DD}"/>
          </ac:spMkLst>
        </pc:spChg>
        <pc:spChg chg="mod">
          <ac:chgData name="Alessandro Pascolini" userId="384ab5ba-12ed-4428-9c34-e8718e88f07e" providerId="ADAL" clId="{EB2FB438-AEAE-8242-A274-8B74CA5F8FE0}" dt="2024-03-28T02:51:26.987" v="4825" actId="20577"/>
          <ac:spMkLst>
            <pc:docMk/>
            <pc:sldMk cId="4066110862" sldId="294"/>
            <ac:spMk id="317" creationId="{00000000-0000-0000-0000-000000000000}"/>
          </ac:spMkLst>
        </pc:spChg>
        <pc:picChg chg="add mod">
          <ac:chgData name="Alessandro Pascolini" userId="384ab5ba-12ed-4428-9c34-e8718e88f07e" providerId="ADAL" clId="{EB2FB438-AEAE-8242-A274-8B74CA5F8FE0}" dt="2024-03-28T01:39:22.794" v="3854"/>
          <ac:picMkLst>
            <pc:docMk/>
            <pc:sldMk cId="4066110862" sldId="294"/>
            <ac:picMk id="5" creationId="{E6B2CE2D-A1C7-0CF1-DCFB-409C81A0FCAE}"/>
          </ac:picMkLst>
        </pc:picChg>
        <pc:picChg chg="mod">
          <ac:chgData name="Alessandro Pascolini" userId="384ab5ba-12ed-4428-9c34-e8718e88f07e" providerId="ADAL" clId="{EB2FB438-AEAE-8242-A274-8B74CA5F8FE0}" dt="2024-03-28T02:58:50.203" v="4865" actId="14100"/>
          <ac:picMkLst>
            <pc:docMk/>
            <pc:sldMk cId="4066110862" sldId="294"/>
            <ac:picMk id="6" creationId="{10D694FB-AD21-D3E5-DB45-F2691AA463D2}"/>
          </ac:picMkLst>
        </pc:picChg>
        <pc:picChg chg="mod">
          <ac:chgData name="Alessandro Pascolini" userId="384ab5ba-12ed-4428-9c34-e8718e88f07e" providerId="ADAL" clId="{EB2FB438-AEAE-8242-A274-8B74CA5F8FE0}" dt="2024-03-28T02:58:54.182" v="4866" actId="1076"/>
          <ac:picMkLst>
            <pc:docMk/>
            <pc:sldMk cId="4066110862" sldId="294"/>
            <ac:picMk id="7" creationId="{CA40A894-541E-552F-B8FE-43C077EF4603}"/>
          </ac:picMkLst>
        </pc:picChg>
        <pc:picChg chg="del">
          <ac:chgData name="Alessandro Pascolini" userId="384ab5ba-12ed-4428-9c34-e8718e88f07e" providerId="ADAL" clId="{EB2FB438-AEAE-8242-A274-8B74CA5F8FE0}" dt="2024-03-28T01:39:25.596" v="3855" actId="478"/>
          <ac:picMkLst>
            <pc:docMk/>
            <pc:sldMk cId="4066110862" sldId="294"/>
            <ac:picMk id="1026" creationId="{63A488D5-9A18-FF43-4B08-5B4A4ABF9F80}"/>
          </ac:picMkLst>
        </pc:picChg>
      </pc:sldChg>
      <pc:sldChg chg="addSp delSp modSp add mod modTransition delAnim modAnim">
        <pc:chgData name="Alessandro Pascolini" userId="384ab5ba-12ed-4428-9c34-e8718e88f07e" providerId="ADAL" clId="{EB2FB438-AEAE-8242-A274-8B74CA5F8FE0}" dt="2024-03-29T00:55:06.925" v="5406"/>
        <pc:sldMkLst>
          <pc:docMk/>
          <pc:sldMk cId="3908324904" sldId="295"/>
        </pc:sldMkLst>
        <pc:spChg chg="add mod">
          <ac:chgData name="Alessandro Pascolini" userId="384ab5ba-12ed-4428-9c34-e8718e88f07e" providerId="ADAL" clId="{EB2FB438-AEAE-8242-A274-8B74CA5F8FE0}" dt="2024-03-28T02:12:12.573" v="4255" actId="1076"/>
          <ac:spMkLst>
            <pc:docMk/>
            <pc:sldMk cId="3908324904" sldId="295"/>
            <ac:spMk id="7" creationId="{33CE5930-C096-0B10-6FBB-83C6DBAAE0A4}"/>
          </ac:spMkLst>
        </pc:spChg>
        <pc:spChg chg="add mod">
          <ac:chgData name="Alessandro Pascolini" userId="384ab5ba-12ed-4428-9c34-e8718e88f07e" providerId="ADAL" clId="{EB2FB438-AEAE-8242-A274-8B74CA5F8FE0}" dt="2024-03-28T02:13:10.001" v="4278" actId="20577"/>
          <ac:spMkLst>
            <pc:docMk/>
            <pc:sldMk cId="3908324904" sldId="295"/>
            <ac:spMk id="9" creationId="{37AEF9CC-2A8D-FB2E-3872-3558CB72E088}"/>
          </ac:spMkLst>
        </pc:spChg>
        <pc:spChg chg="add del mod">
          <ac:chgData name="Alessandro Pascolini" userId="384ab5ba-12ed-4428-9c34-e8718e88f07e" providerId="ADAL" clId="{EB2FB438-AEAE-8242-A274-8B74CA5F8FE0}" dt="2024-03-28T02:55:51.400" v="4847" actId="478"/>
          <ac:spMkLst>
            <pc:docMk/>
            <pc:sldMk cId="3908324904" sldId="295"/>
            <ac:spMk id="11" creationId="{36C4CD63-71A6-65D3-BB8A-5FBCBA636DAA}"/>
          </ac:spMkLst>
        </pc:spChg>
        <pc:spChg chg="mod">
          <ac:chgData name="Alessandro Pascolini" userId="384ab5ba-12ed-4428-9c34-e8718e88f07e" providerId="ADAL" clId="{EB2FB438-AEAE-8242-A274-8B74CA5F8FE0}" dt="2024-03-28T02:11:27.839" v="4249" actId="20577"/>
          <ac:spMkLst>
            <pc:docMk/>
            <pc:sldMk cId="3908324904" sldId="295"/>
            <ac:spMk id="35" creationId="{15515E46-4319-A748-D94C-ABED3FA589C5}"/>
          </ac:spMkLst>
        </pc:spChg>
        <pc:spChg chg="del">
          <ac:chgData name="Alessandro Pascolini" userId="384ab5ba-12ed-4428-9c34-e8718e88f07e" providerId="ADAL" clId="{EB2FB438-AEAE-8242-A274-8B74CA5F8FE0}" dt="2024-03-28T02:04:09.695" v="4192" actId="478"/>
          <ac:spMkLst>
            <pc:docMk/>
            <pc:sldMk cId="3908324904" sldId="295"/>
            <ac:spMk id="59" creationId="{5B814354-1BDA-96B7-7FAB-3288E40FDE90}"/>
          </ac:spMkLst>
        </pc:spChg>
        <pc:spChg chg="del">
          <ac:chgData name="Alessandro Pascolini" userId="384ab5ba-12ed-4428-9c34-e8718e88f07e" providerId="ADAL" clId="{EB2FB438-AEAE-8242-A274-8B74CA5F8FE0}" dt="2024-03-28T02:04:13.866" v="4194" actId="478"/>
          <ac:spMkLst>
            <pc:docMk/>
            <pc:sldMk cId="3908324904" sldId="295"/>
            <ac:spMk id="61" creationId="{2786D47A-F54F-C2B9-3924-30BB6576F580}"/>
          </ac:spMkLst>
        </pc:spChg>
        <pc:grpChg chg="add">
          <ac:chgData name="Alessandro Pascolini" userId="384ab5ba-12ed-4428-9c34-e8718e88f07e" providerId="ADAL" clId="{EB2FB438-AEAE-8242-A274-8B74CA5F8FE0}" dt="2024-03-29T00:54:49.469" v="5404" actId="164"/>
          <ac:grpSpMkLst>
            <pc:docMk/>
            <pc:sldMk cId="3908324904" sldId="295"/>
            <ac:grpSpMk id="6" creationId="{C17177B0-A8B9-7E43-58A4-361B8D2DC02C}"/>
          </ac:grpSpMkLst>
        </pc:grpChg>
        <pc:grpChg chg="add">
          <ac:chgData name="Alessandro Pascolini" userId="384ab5ba-12ed-4428-9c34-e8718e88f07e" providerId="ADAL" clId="{EB2FB438-AEAE-8242-A274-8B74CA5F8FE0}" dt="2024-03-28T02:57:45.644" v="4861" actId="164"/>
          <ac:grpSpMkLst>
            <pc:docMk/>
            <pc:sldMk cId="3908324904" sldId="295"/>
            <ac:grpSpMk id="20" creationId="{1A78D992-E005-04D2-39A3-45B108BE74B0}"/>
          </ac:grpSpMkLst>
        </pc:grpChg>
        <pc:grpChg chg="add">
          <ac:chgData name="Alessandro Pascolini" userId="384ab5ba-12ed-4428-9c34-e8718e88f07e" providerId="ADAL" clId="{EB2FB438-AEAE-8242-A274-8B74CA5F8FE0}" dt="2024-03-28T02:57:59.284" v="4863" actId="164"/>
          <ac:grpSpMkLst>
            <pc:docMk/>
            <pc:sldMk cId="3908324904" sldId="295"/>
            <ac:grpSpMk id="27" creationId="{4CE3165E-04DA-EE4B-8F0B-B8193113CBDD}"/>
          </ac:grpSpMkLst>
        </pc:grpChg>
        <pc:grpChg chg="del">
          <ac:chgData name="Alessandro Pascolini" userId="384ab5ba-12ed-4428-9c34-e8718e88f07e" providerId="ADAL" clId="{EB2FB438-AEAE-8242-A274-8B74CA5F8FE0}" dt="2024-03-28T02:04:10.956" v="4193" actId="478"/>
          <ac:grpSpMkLst>
            <pc:docMk/>
            <pc:sldMk cId="3908324904" sldId="295"/>
            <ac:grpSpMk id="30" creationId="{830ABCD0-25CB-6842-5293-543DAC888080}"/>
          </ac:grpSpMkLst>
        </pc:grpChg>
        <pc:grpChg chg="del">
          <ac:chgData name="Alessandro Pascolini" userId="384ab5ba-12ed-4428-9c34-e8718e88f07e" providerId="ADAL" clId="{EB2FB438-AEAE-8242-A274-8B74CA5F8FE0}" dt="2024-03-28T02:04:13.866" v="4194" actId="478"/>
          <ac:grpSpMkLst>
            <pc:docMk/>
            <pc:sldMk cId="3908324904" sldId="295"/>
            <ac:grpSpMk id="31" creationId="{20EC6B31-A024-87DB-3BB0-DDC916477984}"/>
          </ac:grpSpMkLst>
        </pc:grpChg>
        <pc:grpChg chg="del">
          <ac:chgData name="Alessandro Pascolini" userId="384ab5ba-12ed-4428-9c34-e8718e88f07e" providerId="ADAL" clId="{EB2FB438-AEAE-8242-A274-8B74CA5F8FE0}" dt="2024-03-28T02:04:13.866" v="4194" actId="478"/>
          <ac:grpSpMkLst>
            <pc:docMk/>
            <pc:sldMk cId="3908324904" sldId="295"/>
            <ac:grpSpMk id="32" creationId="{FE8D84C4-EDDA-20B6-EFBA-C5610A509E61}"/>
          </ac:grpSpMkLst>
        </pc:grpChg>
        <pc:grpChg chg="del">
          <ac:chgData name="Alessandro Pascolini" userId="384ab5ba-12ed-4428-9c34-e8718e88f07e" providerId="ADAL" clId="{EB2FB438-AEAE-8242-A274-8B74CA5F8FE0}" dt="2024-03-28T02:04:08.708" v="4191" actId="478"/>
          <ac:grpSpMkLst>
            <pc:docMk/>
            <pc:sldMk cId="3908324904" sldId="295"/>
            <ac:grpSpMk id="33" creationId="{8D3A1863-4383-2BF3-1B47-229C65F36450}"/>
          </ac:grpSpMkLst>
        </pc:grpChg>
        <pc:grpChg chg="mod">
          <ac:chgData name="Alessandro Pascolini" userId="384ab5ba-12ed-4428-9c34-e8718e88f07e" providerId="ADAL" clId="{EB2FB438-AEAE-8242-A274-8B74CA5F8FE0}" dt="2024-03-28T02:54:31.269" v="4830" actId="1076"/>
          <ac:grpSpMkLst>
            <pc:docMk/>
            <pc:sldMk cId="3908324904" sldId="295"/>
            <ac:grpSpMk id="36" creationId="{D4FC660E-9383-B74F-8D18-48BD833EAC0A}"/>
          </ac:grpSpMkLst>
        </pc:grpChg>
        <pc:grpChg chg="del">
          <ac:chgData name="Alessandro Pascolini" userId="384ab5ba-12ed-4428-9c34-e8718e88f07e" providerId="ADAL" clId="{EB2FB438-AEAE-8242-A274-8B74CA5F8FE0}" dt="2024-03-28T02:04:03.005" v="4189" actId="478"/>
          <ac:grpSpMkLst>
            <pc:docMk/>
            <pc:sldMk cId="3908324904" sldId="295"/>
            <ac:grpSpMk id="12314" creationId="{EDD4E804-76D8-0DC0-D487-1AD62CABCBF9}"/>
          </ac:grpSpMkLst>
        </pc:grpChg>
        <pc:picChg chg="add mod">
          <ac:chgData name="Alessandro Pascolini" userId="384ab5ba-12ed-4428-9c34-e8718e88f07e" providerId="ADAL" clId="{EB2FB438-AEAE-8242-A274-8B74CA5F8FE0}" dt="2024-03-28T02:54:36.792" v="4831" actId="1076"/>
          <ac:picMkLst>
            <pc:docMk/>
            <pc:sldMk cId="3908324904" sldId="295"/>
            <ac:picMk id="2" creationId="{151FE4C6-82CC-0F2E-F748-ED3747FB9BF8}"/>
          </ac:picMkLst>
        </pc:picChg>
        <pc:picChg chg="add mod">
          <ac:chgData name="Alessandro Pascolini" userId="384ab5ba-12ed-4428-9c34-e8718e88f07e" providerId="ADAL" clId="{EB2FB438-AEAE-8242-A274-8B74CA5F8FE0}" dt="2024-03-28T02:54:36.792" v="4831" actId="1076"/>
          <ac:picMkLst>
            <pc:docMk/>
            <pc:sldMk cId="3908324904" sldId="295"/>
            <ac:picMk id="5" creationId="{6EECD75D-92D5-9ED7-21AF-DAD7C0D39683}"/>
          </ac:picMkLst>
        </pc:picChg>
        <pc:picChg chg="add mod">
          <ac:chgData name="Alessandro Pascolini" userId="384ab5ba-12ed-4428-9c34-e8718e88f07e" providerId="ADAL" clId="{EB2FB438-AEAE-8242-A274-8B74CA5F8FE0}" dt="2024-03-28T02:54:44.901" v="4835" actId="1076"/>
          <ac:picMkLst>
            <pc:docMk/>
            <pc:sldMk cId="3908324904" sldId="295"/>
            <ac:picMk id="10" creationId="{CDD59519-631F-FD1C-C00D-6B622B22811F}"/>
          </ac:picMkLst>
        </pc:picChg>
        <pc:picChg chg="add mod">
          <ac:chgData name="Alessandro Pascolini" userId="384ab5ba-12ed-4428-9c34-e8718e88f07e" providerId="ADAL" clId="{EB2FB438-AEAE-8242-A274-8B74CA5F8FE0}" dt="2024-03-28T02:54:36.792" v="4831" actId="1076"/>
          <ac:picMkLst>
            <pc:docMk/>
            <pc:sldMk cId="3908324904" sldId="295"/>
            <ac:picMk id="1026" creationId="{66B85998-F78C-772F-1D2C-82F02C394168}"/>
          </ac:picMkLst>
        </pc:picChg>
        <pc:picChg chg="add mod">
          <ac:chgData name="Alessandro Pascolini" userId="384ab5ba-12ed-4428-9c34-e8718e88f07e" providerId="ADAL" clId="{EB2FB438-AEAE-8242-A274-8B74CA5F8FE0}" dt="2024-03-28T02:54:36.792" v="4831" actId="1076"/>
          <ac:picMkLst>
            <pc:docMk/>
            <pc:sldMk cId="3908324904" sldId="295"/>
            <ac:picMk id="1028" creationId="{B85EF47E-E64A-ABB0-329A-E61ADE22B6A2}"/>
          </ac:picMkLst>
        </pc:picChg>
        <pc:picChg chg="add mod">
          <ac:chgData name="Alessandro Pascolini" userId="384ab5ba-12ed-4428-9c34-e8718e88f07e" providerId="ADAL" clId="{EB2FB438-AEAE-8242-A274-8B74CA5F8FE0}" dt="2024-03-28T02:54:36.792" v="4831" actId="1076"/>
          <ac:picMkLst>
            <pc:docMk/>
            <pc:sldMk cId="3908324904" sldId="295"/>
            <ac:picMk id="1030" creationId="{66A79C7A-F568-F009-D2AB-B3FF5F79E645}"/>
          </ac:picMkLst>
        </pc:picChg>
        <pc:picChg chg="add del">
          <ac:chgData name="Alessandro Pascolini" userId="384ab5ba-12ed-4428-9c34-e8718e88f07e" providerId="ADAL" clId="{EB2FB438-AEAE-8242-A274-8B74CA5F8FE0}" dt="2024-03-28T02:06:39.166" v="4206" actId="478"/>
          <ac:picMkLst>
            <pc:docMk/>
            <pc:sldMk cId="3908324904" sldId="295"/>
            <ac:picMk id="1032" creationId="{5378823E-C9C0-60BD-BB32-431F880A2057}"/>
          </ac:picMkLst>
        </pc:picChg>
        <pc:picChg chg="add mod">
          <ac:chgData name="Alessandro Pascolini" userId="384ab5ba-12ed-4428-9c34-e8718e88f07e" providerId="ADAL" clId="{EB2FB438-AEAE-8242-A274-8B74CA5F8FE0}" dt="2024-03-28T02:12:20.439" v="4256" actId="1076"/>
          <ac:picMkLst>
            <pc:docMk/>
            <pc:sldMk cId="3908324904" sldId="295"/>
            <ac:picMk id="1034" creationId="{AEDBBBCA-5A6F-7E60-86A9-2E852A16891A}"/>
          </ac:picMkLst>
        </pc:picChg>
        <pc:picChg chg="add mod">
          <ac:chgData name="Alessandro Pascolini" userId="384ab5ba-12ed-4428-9c34-e8718e88f07e" providerId="ADAL" clId="{EB2FB438-AEAE-8242-A274-8B74CA5F8FE0}" dt="2024-03-28T02:12:20.439" v="4256" actId="1076"/>
          <ac:picMkLst>
            <pc:docMk/>
            <pc:sldMk cId="3908324904" sldId="295"/>
            <ac:picMk id="1036" creationId="{5097EBFC-9154-00BC-70C6-59FF8C59B2DE}"/>
          </ac:picMkLst>
        </pc:picChg>
        <pc:picChg chg="add mod">
          <ac:chgData name="Alessandro Pascolini" userId="384ab5ba-12ed-4428-9c34-e8718e88f07e" providerId="ADAL" clId="{EB2FB438-AEAE-8242-A274-8B74CA5F8FE0}" dt="2024-03-28T02:12:20.439" v="4256" actId="1076"/>
          <ac:picMkLst>
            <pc:docMk/>
            <pc:sldMk cId="3908324904" sldId="295"/>
            <ac:picMk id="1038" creationId="{3458FFC0-8577-7CBD-1BAB-A803A501BEEA}"/>
          </ac:picMkLst>
        </pc:picChg>
        <pc:cxnChg chg="add mod">
          <ac:chgData name="Alessandro Pascolini" userId="384ab5ba-12ed-4428-9c34-e8718e88f07e" providerId="ADAL" clId="{EB2FB438-AEAE-8242-A274-8B74CA5F8FE0}" dt="2024-03-28T02:56:44.758" v="4855" actId="1076"/>
          <ac:cxnSpMkLst>
            <pc:docMk/>
            <pc:sldMk cId="3908324904" sldId="295"/>
            <ac:cxnSpMk id="14" creationId="{521396CE-9123-DDCB-F474-5B1A32BB7125}"/>
          </ac:cxnSpMkLst>
        </pc:cxnChg>
        <pc:cxnChg chg="add mod">
          <ac:chgData name="Alessandro Pascolini" userId="384ab5ba-12ed-4428-9c34-e8718e88f07e" providerId="ADAL" clId="{EB2FB438-AEAE-8242-A274-8B74CA5F8FE0}" dt="2024-03-28T02:57:32.243" v="4860" actId="1076"/>
          <ac:cxnSpMkLst>
            <pc:docMk/>
            <pc:sldMk cId="3908324904" sldId="295"/>
            <ac:cxnSpMk id="16" creationId="{86FF8E2F-4B2D-3684-5F01-30670AF48CD7}"/>
          </ac:cxnSpMkLst>
        </pc:cxnChg>
        <pc:cxnChg chg="del">
          <ac:chgData name="Alessandro Pascolini" userId="384ab5ba-12ed-4428-9c34-e8718e88f07e" providerId="ADAL" clId="{EB2FB438-AEAE-8242-A274-8B74CA5F8FE0}" dt="2024-03-28T02:04:13.866" v="4194" actId="478"/>
          <ac:cxnSpMkLst>
            <pc:docMk/>
            <pc:sldMk cId="3908324904" sldId="295"/>
            <ac:cxnSpMk id="12311" creationId="{289AC3FB-0A60-458D-6ED3-162779AF8AAA}"/>
          </ac:cxnSpMkLst>
        </pc:cxnChg>
        <pc:cxnChg chg="del">
          <ac:chgData name="Alessandro Pascolini" userId="384ab5ba-12ed-4428-9c34-e8718e88f07e" providerId="ADAL" clId="{EB2FB438-AEAE-8242-A274-8B74CA5F8FE0}" dt="2024-03-28T02:04:13.866" v="4194" actId="478"/>
          <ac:cxnSpMkLst>
            <pc:docMk/>
            <pc:sldMk cId="3908324904" sldId="295"/>
            <ac:cxnSpMk id="12312" creationId="{2A2122FB-CE19-6148-CD66-F4F52FD5A506}"/>
          </ac:cxnSpMkLst>
        </pc:cxnChg>
      </pc:sldChg>
      <pc:sldChg chg="modSp add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1224839759" sldId="296"/>
        </pc:sldMkLst>
        <pc:spChg chg="mod">
          <ac:chgData name="Alessandro Pascolini" userId="384ab5ba-12ed-4428-9c34-e8718e88f07e" providerId="ADAL" clId="{EB2FB438-AEAE-8242-A274-8B74CA5F8FE0}" dt="2024-03-28T02:24:20.791" v="4816" actId="207"/>
          <ac:spMkLst>
            <pc:docMk/>
            <pc:sldMk cId="1224839759" sldId="296"/>
            <ac:spMk id="8" creationId="{763398FF-FC3D-840F-D715-31F185BD46DD}"/>
          </ac:spMkLst>
        </pc:spChg>
      </pc:sldChg>
      <pc:sldChg chg="delSp modSp add mod modTransition">
        <pc:chgData name="Alessandro Pascolini" userId="384ab5ba-12ed-4428-9c34-e8718e88f07e" providerId="ADAL" clId="{EB2FB438-AEAE-8242-A274-8B74CA5F8FE0}" dt="2024-03-28T21:01:28.386" v="5403"/>
        <pc:sldMkLst>
          <pc:docMk/>
          <pc:sldMk cId="2964253848" sldId="297"/>
        </pc:sldMkLst>
        <pc:spChg chg="mod">
          <ac:chgData name="Alessandro Pascolini" userId="384ab5ba-12ed-4428-9c34-e8718e88f07e" providerId="ADAL" clId="{EB2FB438-AEAE-8242-A274-8B74CA5F8FE0}" dt="2024-03-28T06:17:13.526" v="5328" actId="14100"/>
          <ac:spMkLst>
            <pc:docMk/>
            <pc:sldMk cId="2964253848" sldId="297"/>
            <ac:spMk id="8" creationId="{763398FF-FC3D-840F-D715-31F185BD46DD}"/>
          </ac:spMkLst>
        </pc:spChg>
        <pc:spChg chg="mod">
          <ac:chgData name="Alessandro Pascolini" userId="384ab5ba-12ed-4428-9c34-e8718e88f07e" providerId="ADAL" clId="{EB2FB438-AEAE-8242-A274-8B74CA5F8FE0}" dt="2024-03-28T06:12:35.320" v="4882" actId="20577"/>
          <ac:spMkLst>
            <pc:docMk/>
            <pc:sldMk cId="2964253848" sldId="297"/>
            <ac:spMk id="317" creationId="{00000000-0000-0000-0000-000000000000}"/>
          </ac:spMkLst>
        </pc:spChg>
        <pc:picChg chg="del">
          <ac:chgData name="Alessandro Pascolini" userId="384ab5ba-12ed-4428-9c34-e8718e88f07e" providerId="ADAL" clId="{EB2FB438-AEAE-8242-A274-8B74CA5F8FE0}" dt="2024-03-28T06:12:30.180" v="4871" actId="478"/>
          <ac:picMkLst>
            <pc:docMk/>
            <pc:sldMk cId="2964253848" sldId="297"/>
            <ac:picMk id="2" creationId="{C59450F2-B16E-195D-D145-FA01B72BD171}"/>
          </ac:picMkLst>
        </pc:picChg>
      </pc:sldChg>
      <pc:sldMasterChg chg="delSldLayout">
        <pc:chgData name="Alessandro Pascolini" userId="384ab5ba-12ed-4428-9c34-e8718e88f07e" providerId="ADAL" clId="{EB2FB438-AEAE-8242-A274-8B74CA5F8FE0}" dt="2024-03-26T07:31:05.987" v="3061" actId="2696"/>
        <pc:sldMasterMkLst>
          <pc:docMk/>
          <pc:sldMasterMk cId="0" sldId="2147483648"/>
        </pc:sldMasterMkLst>
        <pc:sldLayoutChg chg="del">
          <pc:chgData name="Alessandro Pascolini" userId="384ab5ba-12ed-4428-9c34-e8718e88f07e" providerId="ADAL" clId="{EB2FB438-AEAE-8242-A274-8B74CA5F8FE0}" dt="2024-03-26T07:31:05.987" v="3061" actId="2696"/>
          <pc:sldLayoutMkLst>
            <pc:docMk/>
            <pc:sldMasterMk cId="0" sldId="2147483648"/>
            <pc:sldLayoutMk cId="0" sldId="2147483657"/>
          </pc:sldLayoutMkLst>
        </pc:sldLayoutChg>
      </pc:sldMasterChg>
    </pc:docChg>
  </pc:docChgLst>
  <pc:docChgLst>
    <pc:chgData name="Andrea Rendina" userId="S::arendina@infn.it::102f94d9-e719-4b03-9a30-a54c9f2158bc" providerId="AD" clId="Web-{63450BE8-A062-0150-A027-20E035C476A5}"/>
    <pc:docChg chg="mod modSld">
      <pc:chgData name="Andrea Rendina" userId="S::arendina@infn.it::102f94d9-e719-4b03-9a30-a54c9f2158bc" providerId="AD" clId="Web-{63450BE8-A062-0150-A027-20E035C476A5}" dt="2024-03-28T09:32:02.357" v="4"/>
      <pc:docMkLst>
        <pc:docMk/>
      </pc:docMkLst>
      <pc:sldChg chg="modSp">
        <pc:chgData name="Andrea Rendina" userId="S::arendina@infn.it::102f94d9-e719-4b03-9a30-a54c9f2158bc" providerId="AD" clId="Web-{63450BE8-A062-0150-A027-20E035C476A5}" dt="2024-03-28T09:31:04.699" v="2" actId="20577"/>
        <pc:sldMkLst>
          <pc:docMk/>
          <pc:sldMk cId="4230565574" sldId="279"/>
        </pc:sldMkLst>
        <pc:spChg chg="mod">
          <ac:chgData name="Andrea Rendina" userId="S::arendina@infn.it::102f94d9-e719-4b03-9a30-a54c9f2158bc" providerId="AD" clId="Web-{63450BE8-A062-0150-A027-20E035C476A5}" dt="2024-03-28T09:31:04.699" v="2" actId="20577"/>
          <ac:spMkLst>
            <pc:docMk/>
            <pc:sldMk cId="4230565574" sldId="279"/>
            <ac:spMk id="17" creationId="{0FA755F0-70D2-803D-8514-444C0774B079}"/>
          </ac:spMkLst>
        </pc:spChg>
      </pc:sldChg>
      <pc:sldChg chg="modCm">
        <pc:chgData name="Andrea Rendina" userId="S::arendina@infn.it::102f94d9-e719-4b03-9a30-a54c9f2158bc" providerId="AD" clId="Web-{63450BE8-A062-0150-A027-20E035C476A5}" dt="2024-03-28T09:32:02.357" v="4"/>
        <pc:sldMkLst>
          <pc:docMk/>
          <pc:sldMk cId="1959631248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ndrea Rendina" userId="S::arendina@infn.it::102f94d9-e719-4b03-9a30-a54c9f2158bc" providerId="AD" clId="Web-{63450BE8-A062-0150-A027-20E035C476A5}" dt="2024-03-28T09:32:02.357" v="4"/>
              <pc2:cmMkLst xmlns:pc2="http://schemas.microsoft.com/office/powerpoint/2019/9/main/command">
                <pc:docMk/>
                <pc:sldMk cId="1959631248" sldId="280"/>
                <pc2:cmMk id="{DAF67FB4-0F16-45D4-90C6-9AC8DAD61D3D}"/>
              </pc2:cmMkLst>
              <pc226:cmRplyChg chg="mod modRxn">
                <pc226:chgData name="Andrea Rendina" userId="S::arendina@infn.it::102f94d9-e719-4b03-9a30-a54c9f2158bc" providerId="AD" clId="Web-{63450BE8-A062-0150-A027-20E035C476A5}" dt="2024-03-28T09:32:02.357" v="4"/>
                <pc2:cmRplyMkLst xmlns:pc2="http://schemas.microsoft.com/office/powerpoint/2019/9/main/command">
                  <pc:docMk/>
                  <pc:sldMk cId="1959631248" sldId="280"/>
                  <pc2:cmMk id="{DAF67FB4-0F16-45D4-90C6-9AC8DAD61D3D}"/>
                  <pc2:cmRplyMk id="{68BB9730-D6E8-474B-9E09-EC1264E4B8F3}"/>
                </pc2:cmRplyMkLst>
              </pc226:cmRplyChg>
            </pc226:cmChg>
          </p:ext>
        </pc:extLst>
      </pc:sldChg>
    </pc:docChg>
  </pc:docChgLst>
  <pc:docChgLst>
    <pc:chgData name="Carmelo Pellegrino" userId="S::cpellegr@infn.it::770108a8-5b06-4ea5-be67-1325a0c5ee56" providerId="AD" clId="Web-{A2E5674E-BB8E-75CA-955B-BF09193EBC17}"/>
    <pc:docChg chg="mod modSld">
      <pc:chgData name="Carmelo Pellegrino" userId="S::cpellegr@infn.it::770108a8-5b06-4ea5-be67-1325a0c5ee56" providerId="AD" clId="Web-{A2E5674E-BB8E-75CA-955B-BF09193EBC17}" dt="2024-03-28T09:37:31.224" v="185" actId="1076"/>
      <pc:docMkLst>
        <pc:docMk/>
      </pc:docMkLst>
      <pc:sldChg chg="modSp">
        <pc:chgData name="Carmelo Pellegrino" userId="S::cpellegr@infn.it::770108a8-5b06-4ea5-be67-1325a0c5ee56" providerId="AD" clId="Web-{A2E5674E-BB8E-75CA-955B-BF09193EBC17}" dt="2024-03-28T09:24:13.589" v="153" actId="20577"/>
        <pc:sldMkLst>
          <pc:docMk/>
          <pc:sldMk cId="2009347820" sldId="272"/>
        </pc:sldMkLst>
        <pc:spChg chg="mod">
          <ac:chgData name="Carmelo Pellegrino" userId="S::cpellegr@infn.it::770108a8-5b06-4ea5-be67-1325a0c5ee56" providerId="AD" clId="Web-{A2E5674E-BB8E-75CA-955B-BF09193EBC17}" dt="2024-03-28T09:24:13.589" v="153" actId="20577"/>
          <ac:spMkLst>
            <pc:docMk/>
            <pc:sldMk cId="2009347820" sldId="272"/>
            <ac:spMk id="5" creationId="{6068524D-3F5E-7BAE-137D-4876C5F67C45}"/>
          </ac:spMkLst>
        </pc:spChg>
        <pc:spChg chg="mod">
          <ac:chgData name="Carmelo Pellegrino" userId="S::cpellegr@infn.it::770108a8-5b06-4ea5-be67-1325a0c5ee56" providerId="AD" clId="Web-{A2E5674E-BB8E-75CA-955B-BF09193EBC17}" dt="2024-03-28T09:22:30.839" v="55" actId="20577"/>
          <ac:spMkLst>
            <pc:docMk/>
            <pc:sldMk cId="2009347820" sldId="272"/>
            <ac:spMk id="318" creationId="{00000000-0000-0000-0000-000000000000}"/>
          </ac:spMkLst>
        </pc:spChg>
      </pc:sldChg>
      <pc:sldChg chg="modSp">
        <pc:chgData name="Carmelo Pellegrino" userId="S::cpellegr@infn.it::770108a8-5b06-4ea5-be67-1325a0c5ee56" providerId="AD" clId="Web-{A2E5674E-BB8E-75CA-955B-BF09193EBC17}" dt="2024-03-28T09:17:32.716" v="46" actId="20577"/>
        <pc:sldMkLst>
          <pc:docMk/>
          <pc:sldMk cId="3927411971" sldId="276"/>
        </pc:sldMkLst>
        <pc:spChg chg="mod">
          <ac:chgData name="Carmelo Pellegrino" userId="S::cpellegr@infn.it::770108a8-5b06-4ea5-be67-1325a0c5ee56" providerId="AD" clId="Web-{A2E5674E-BB8E-75CA-955B-BF09193EBC17}" dt="2024-03-28T09:17:32.716" v="46" actId="20577"/>
          <ac:spMkLst>
            <pc:docMk/>
            <pc:sldMk cId="3927411971" sldId="276"/>
            <ac:spMk id="317" creationId="{00000000-0000-0000-0000-000000000000}"/>
          </ac:spMkLst>
        </pc:spChg>
      </pc:sldChg>
      <pc:sldChg chg="modSp">
        <pc:chgData name="Carmelo Pellegrino" userId="S::cpellegr@infn.it::770108a8-5b06-4ea5-be67-1325a0c5ee56" providerId="AD" clId="Web-{A2E5674E-BB8E-75CA-955B-BF09193EBC17}" dt="2024-03-28T09:17:10.201" v="45" actId="20577"/>
        <pc:sldMkLst>
          <pc:docMk/>
          <pc:sldMk cId="1435838461" sldId="278"/>
        </pc:sldMkLst>
        <pc:spChg chg="mod">
          <ac:chgData name="Carmelo Pellegrino" userId="S::cpellegr@infn.it::770108a8-5b06-4ea5-be67-1325a0c5ee56" providerId="AD" clId="Web-{A2E5674E-BB8E-75CA-955B-BF09193EBC17}" dt="2024-03-28T09:17:10.201" v="45" actId="20577"/>
          <ac:spMkLst>
            <pc:docMk/>
            <pc:sldMk cId="1435838461" sldId="278"/>
            <ac:spMk id="31" creationId="{2B22AC22-97BB-AC5B-1C50-68AA75D0363C}"/>
          </ac:spMkLst>
        </pc:spChg>
      </pc:sldChg>
      <pc:sldChg chg="modSp addCm modCm">
        <pc:chgData name="Carmelo Pellegrino" userId="S::cpellegr@infn.it::770108a8-5b06-4ea5-be67-1325a0c5ee56" providerId="AD" clId="Web-{A2E5674E-BB8E-75CA-955B-BF09193EBC17}" dt="2024-03-28T09:37:31.224" v="185" actId="1076"/>
        <pc:sldMkLst>
          <pc:docMk/>
          <pc:sldMk cId="1959631248" sldId="280"/>
        </pc:sldMkLst>
        <pc:spChg chg="mod">
          <ac:chgData name="Carmelo Pellegrino" userId="S::cpellegr@infn.it::770108a8-5b06-4ea5-be67-1325a0c5ee56" providerId="AD" clId="Web-{A2E5674E-BB8E-75CA-955B-BF09193EBC17}" dt="2024-03-28T09:37:31.224" v="185" actId="1076"/>
          <ac:spMkLst>
            <pc:docMk/>
            <pc:sldMk cId="1959631248" sldId="280"/>
            <ac:spMk id="3" creationId="{CCB0CEDF-7B21-C7E9-829E-4582A7FE3E08}"/>
          </ac:spMkLst>
        </pc:spChg>
        <pc:spChg chg="mod">
          <ac:chgData name="Carmelo Pellegrino" userId="S::cpellegr@infn.it::770108a8-5b06-4ea5-be67-1325a0c5ee56" providerId="AD" clId="Web-{A2E5674E-BB8E-75CA-955B-BF09193EBC17}" dt="2024-03-28T09:19:41.215" v="51" actId="20577"/>
          <ac:spMkLst>
            <pc:docMk/>
            <pc:sldMk cId="1959631248" sldId="280"/>
            <ac:spMk id="318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rmelo Pellegrino" userId="S::cpellegr@infn.it::770108a8-5b06-4ea5-be67-1325a0c5ee56" providerId="AD" clId="Web-{A2E5674E-BB8E-75CA-955B-BF09193EBC17}" dt="2024-03-28T09:21:49.918" v="54"/>
              <pc2:cmMkLst xmlns:pc2="http://schemas.microsoft.com/office/powerpoint/2019/9/main/command">
                <pc:docMk/>
                <pc:sldMk cId="1959631248" sldId="280"/>
                <pc2:cmMk id="{DAF67FB4-0F16-45D4-90C6-9AC8DAD61D3D}"/>
              </pc2:cmMkLst>
              <pc226:cmRplyChg chg="add">
                <pc226:chgData name="Carmelo Pellegrino" userId="S::cpellegr@infn.it::770108a8-5b06-4ea5-be67-1325a0c5ee56" providerId="AD" clId="Web-{A2E5674E-BB8E-75CA-955B-BF09193EBC17}" dt="2024-03-28T09:21:49.918" v="54"/>
                <pc2:cmRplyMkLst xmlns:pc2="http://schemas.microsoft.com/office/powerpoint/2019/9/main/command">
                  <pc:docMk/>
                  <pc:sldMk cId="1959631248" sldId="280"/>
                  <pc2:cmMk id="{DAF67FB4-0F16-45D4-90C6-9AC8DAD61D3D}"/>
                  <pc2:cmRplyMk id="{68BB9730-D6E8-474B-9E09-EC1264E4B8F3}"/>
                </pc2:cmRplyMkLst>
              </pc226:cmRplyChg>
            </pc226:cmChg>
          </p:ext>
        </pc:extLst>
      </pc:sldChg>
      <pc:sldChg chg="modSp">
        <pc:chgData name="Carmelo Pellegrino" userId="S::cpellegr@infn.it::770108a8-5b06-4ea5-be67-1325a0c5ee56" providerId="AD" clId="Web-{A2E5674E-BB8E-75CA-955B-BF09193EBC17}" dt="2024-03-28T09:25:16.776" v="170" actId="20577"/>
        <pc:sldMkLst>
          <pc:docMk/>
          <pc:sldMk cId="2541504917" sldId="281"/>
        </pc:sldMkLst>
        <pc:spChg chg="mod">
          <ac:chgData name="Carmelo Pellegrino" userId="S::cpellegr@infn.it::770108a8-5b06-4ea5-be67-1325a0c5ee56" providerId="AD" clId="Web-{A2E5674E-BB8E-75CA-955B-BF09193EBC17}" dt="2024-03-28T09:25:09.588" v="166" actId="1076"/>
          <ac:spMkLst>
            <pc:docMk/>
            <pc:sldMk cId="2541504917" sldId="281"/>
            <ac:spMk id="2" creationId="{01FDA0D0-53C2-BAA7-B880-2296AC8CCD28}"/>
          </ac:spMkLst>
        </pc:spChg>
        <pc:spChg chg="mod">
          <ac:chgData name="Carmelo Pellegrino" userId="S::cpellegr@infn.it::770108a8-5b06-4ea5-be67-1325a0c5ee56" providerId="AD" clId="Web-{A2E5674E-BB8E-75CA-955B-BF09193EBC17}" dt="2024-03-28T09:25:06.729" v="164" actId="1076"/>
          <ac:spMkLst>
            <pc:docMk/>
            <pc:sldMk cId="2541504917" sldId="281"/>
            <ac:spMk id="3" creationId="{5563DAD5-F07A-B639-D965-D0EC4E814FB1}"/>
          </ac:spMkLst>
        </pc:spChg>
        <pc:spChg chg="mod">
          <ac:chgData name="Carmelo Pellegrino" userId="S::cpellegr@infn.it::770108a8-5b06-4ea5-be67-1325a0c5ee56" providerId="AD" clId="Web-{A2E5674E-BB8E-75CA-955B-BF09193EBC17}" dt="2024-03-28T09:25:16.776" v="170" actId="20577"/>
          <ac:spMkLst>
            <pc:docMk/>
            <pc:sldMk cId="2541504917" sldId="281"/>
            <ac:spMk id="12" creationId="{6C0D8807-AD13-9D95-1030-B43A92ACCB94}"/>
          </ac:spMkLst>
        </pc:spChg>
      </pc:sldChg>
      <pc:sldChg chg="modSp addCm">
        <pc:chgData name="Carmelo Pellegrino" userId="S::cpellegr@infn.it::770108a8-5b06-4ea5-be67-1325a0c5ee56" providerId="AD" clId="Web-{A2E5674E-BB8E-75CA-955B-BF09193EBC17}" dt="2024-03-28T09:30:11.914" v="183"/>
        <pc:sldMkLst>
          <pc:docMk/>
          <pc:sldMk cId="2899772330" sldId="292"/>
        </pc:sldMkLst>
        <pc:spChg chg="mod">
          <ac:chgData name="Carmelo Pellegrino" userId="S::cpellegr@infn.it::770108a8-5b06-4ea5-be67-1325a0c5ee56" providerId="AD" clId="Web-{A2E5674E-BB8E-75CA-955B-BF09193EBC17}" dt="2024-03-28T09:26:45.634" v="174" actId="20577"/>
          <ac:spMkLst>
            <pc:docMk/>
            <pc:sldMk cId="2899772330" sldId="292"/>
            <ac:spMk id="17" creationId="{D06A7FE6-EBCF-3CEB-3BDA-DF16A4EC274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rmelo Pellegrino" userId="S::cpellegr@infn.it::770108a8-5b06-4ea5-be67-1325a0c5ee56" providerId="AD" clId="Web-{A2E5674E-BB8E-75CA-955B-BF09193EBC17}" dt="2024-03-28T09:30:11.914" v="183"/>
              <pc2:cmMkLst xmlns:pc2="http://schemas.microsoft.com/office/powerpoint/2019/9/main/command">
                <pc:docMk/>
                <pc:sldMk cId="2899772330" sldId="292"/>
                <pc2:cmMk id="{D9156949-BAE8-4EE1-AC90-21ED944A664B}"/>
              </pc2:cmMkLst>
            </pc226:cmChg>
          </p:ext>
        </pc:extLst>
      </pc:sldChg>
      <pc:sldChg chg="addSp modSp">
        <pc:chgData name="Carmelo Pellegrino" userId="S::cpellegr@infn.it::770108a8-5b06-4ea5-be67-1325a0c5ee56" providerId="AD" clId="Web-{A2E5674E-BB8E-75CA-955B-BF09193EBC17}" dt="2024-03-28T09:16:17.857" v="25" actId="1076"/>
        <pc:sldMkLst>
          <pc:docMk/>
          <pc:sldMk cId="3908324904" sldId="295"/>
        </pc:sldMkLst>
        <pc:spChg chg="add mod">
          <ac:chgData name="Carmelo Pellegrino" userId="S::cpellegr@infn.it::770108a8-5b06-4ea5-be67-1325a0c5ee56" providerId="AD" clId="Web-{A2E5674E-BB8E-75CA-955B-BF09193EBC17}" dt="2024-03-28T09:16:17.857" v="25" actId="1076"/>
          <ac:spMkLst>
            <pc:docMk/>
            <pc:sldMk cId="3908324904" sldId="295"/>
            <ac:spMk id="3" creationId="{B29D9EC8-294E-6954-8E5A-11E8E143FC7F}"/>
          </ac:spMkLst>
        </pc:spChg>
      </pc:sldChg>
      <pc:sldChg chg="modSp">
        <pc:chgData name="Carmelo Pellegrino" userId="S::cpellegr@infn.it::770108a8-5b06-4ea5-be67-1325a0c5ee56" providerId="AD" clId="Web-{A2E5674E-BB8E-75CA-955B-BF09193EBC17}" dt="2024-03-28T09:27:24.103" v="182" actId="20577"/>
        <pc:sldMkLst>
          <pc:docMk/>
          <pc:sldMk cId="1224839759" sldId="296"/>
        </pc:sldMkLst>
        <pc:spChg chg="mod">
          <ac:chgData name="Carmelo Pellegrino" userId="S::cpellegr@infn.it::770108a8-5b06-4ea5-be67-1325a0c5ee56" providerId="AD" clId="Web-{A2E5674E-BB8E-75CA-955B-BF09193EBC17}" dt="2024-03-28T09:27:24.103" v="182" actId="20577"/>
          <ac:spMkLst>
            <pc:docMk/>
            <pc:sldMk cId="1224839759" sldId="296"/>
            <ac:spMk id="8" creationId="{763398FF-FC3D-840F-D715-31F185BD46DD}"/>
          </ac:spMkLst>
        </pc:spChg>
      </pc:sldChg>
    </pc:docChg>
  </pc:docChgLst>
</pc:chgInfo>
</file>

<file path=ppt/comments/modernComment_118_74CD99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F67FB4-0F16-45D4-90C6-9AC8DAD61D3D}" authorId="{1E455C53-EEE4-C914-D7A8-7ED0D425F3D2}" status="resolved" created="2024-03-28T09:21:07.199" complete="100000">
    <pc:sldMkLst xmlns:pc="http://schemas.microsoft.com/office/powerpoint/2013/main/command">
      <pc:docMk/>
      <pc:sldMk cId="1959631248" sldId="280"/>
    </pc:sldMkLst>
    <p188:replyLst>
      <p188:reply id="{68BB9730-D6E8-474B-9E09-EC1264E4B8F3}" authorId="{1E455C53-EEE4-C914-D7A8-7ED0D425F3D2}" created="2024-03-28T09:21:49.918">
        <p188:txBody>
          <a:bodyPr/>
          <a:lstStyle/>
          <a:p>
            <a:r>
              <a:rPr lang="en-GB"/>
              <a:t>Almeno quelli degli utenti... Rendina per me lo puoi lasciare tanto il suo nome è tra gli autori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4-03-28T09:32:02.357" authorId="{AFD90D6E-0E4E-690B-D58D-5BC308CD8015}"/>
              </p223:rxn>
            </p223:reactions>
          </p:ext>
        </p188:extLst>
      </p188:reply>
      <p188:reply id="{E857BDE9-4446-0A45-B22A-8CEB69DE36FF}" authorId="{548EBC35-950C-E82A-E66C-42E2F9C73EE8}" created="2024-03-28T09:28:13.330">
        <p188:txBody>
          <a:bodyPr/>
          <a:lstStyle/>
          <a:p>
            <a:r>
              <a:rPr lang="en-US"/>
              <a:t>fatted</a:t>
            </a:r>
          </a:p>
        </p188:txBody>
      </p188:reply>
    </p188:replyLst>
    <p188:txBody>
      <a:bodyPr/>
      <a:lstStyle/>
      <a:p>
        <a:r>
          <a:rPr lang="en-GB"/>
          <a:t>Occhio ai nomi di persona che si vedono nella screenshot della mail: vanno oscurati bene (editata l'immagine originale, non solo pecetta)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A4DDCA4-6A19-512D-D059-419BBB5024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CA0DE5-0115-C4F2-02A0-06CB03365E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8A008-471F-43E8-836C-374701FB688C}" type="datetimeFigureOut">
              <a:rPr lang="it-IT" smtClean="0"/>
              <a:t>28/03/24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FAAB81-C3F9-E680-C1F2-A6088994C0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2E0378-5A70-C6EF-CE8C-9AE5ADD43E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60CD3-02A1-485E-B0F7-963ADC8CA09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008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4" y="1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2800" y="1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5" y="3271382"/>
            <a:ext cx="7941310" cy="267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4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00" rIns="91250" bIns="456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4ffa58c945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14ffa58c945_0_805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723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3765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062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8360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5898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2787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409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8743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1886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125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4ffa58c945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14ffa58c945_0_805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085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2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44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2425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7600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779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0782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4ffa58c945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14ffa58c945_0_810:notes"/>
          <p:cNvSpPr txBox="1">
            <a:spLocks noGrp="1"/>
          </p:cNvSpPr>
          <p:nvPr>
            <p:ph type="body" idx="1"/>
          </p:nvPr>
        </p:nvSpPr>
        <p:spPr>
          <a:xfrm>
            <a:off x="992663" y="3228896"/>
            <a:ext cx="7941300" cy="30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590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 semplice" userDrawn="1">
  <p:cSld name="testo semplic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6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3" name="Google Shape;23;p66"/>
          <p:cNvSpPr txBox="1">
            <a:spLocks noGrp="1"/>
          </p:cNvSpPr>
          <p:nvPr>
            <p:ph type="body" idx="1"/>
          </p:nvPr>
        </p:nvSpPr>
        <p:spPr>
          <a:xfrm>
            <a:off x="315913" y="1757363"/>
            <a:ext cx="11503025" cy="441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F4E3C1D-9801-E44F-920A-8CBE9F12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ertina eng">
  <p:cSld name="copertina eng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78" descr="FONDO_COPERTINA_ARTER.PN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78"/>
          <p:cNvSpPr/>
          <p:nvPr/>
        </p:nvSpPr>
        <p:spPr>
          <a:xfrm>
            <a:off x="0" y="5806639"/>
            <a:ext cx="12192000" cy="10513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92" name="Google Shape;92;p78"/>
          <p:cNvSpPr txBox="1"/>
          <p:nvPr/>
        </p:nvSpPr>
        <p:spPr>
          <a:xfrm>
            <a:off x="1225118" y="6230937"/>
            <a:ext cx="9703293" cy="62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rPr>
              <a:t>INNOVATION AND ATTRACTIVENESS IN EMILIA-ROMAGNA</a:t>
            </a:r>
            <a:endParaRPr sz="2400" b="0" i="0" u="none" strike="noStrike" cap="none">
              <a:solidFill>
                <a:srgbClr val="59595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ice">
  <p:cSld name="indic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9"/>
          <p:cNvSpPr txBox="1">
            <a:spLocks noGrp="1"/>
          </p:cNvSpPr>
          <p:nvPr>
            <p:ph type="body" idx="1"/>
          </p:nvPr>
        </p:nvSpPr>
        <p:spPr>
          <a:xfrm>
            <a:off x="1076094" y="2617807"/>
            <a:ext cx="4363192" cy="31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3731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79"/>
          <p:cNvSpPr txBox="1">
            <a:spLocks noGrp="1"/>
          </p:cNvSpPr>
          <p:nvPr>
            <p:ph type="body" idx="2"/>
          </p:nvPr>
        </p:nvSpPr>
        <p:spPr>
          <a:xfrm>
            <a:off x="5876694" y="2617807"/>
            <a:ext cx="4363192" cy="31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23731"/>
              </a:buClr>
              <a:buSzPts val="1800"/>
              <a:buFont typeface="Arial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  <a:defRPr sz="18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79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98" name="Google Shape;98;p79"/>
          <p:cNvCxnSpPr/>
          <p:nvPr/>
        </p:nvCxnSpPr>
        <p:spPr>
          <a:xfrm>
            <a:off x="315268" y="1535668"/>
            <a:ext cx="11503700" cy="0"/>
          </a:xfrm>
          <a:prstGeom prst="straightConnector1">
            <a:avLst/>
          </a:prstGeom>
          <a:noFill/>
          <a:ln w="9525" cap="flat" cmpd="sng">
            <a:solidFill>
              <a:srgbClr val="E03C3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79"/>
          <p:cNvSpPr txBox="1">
            <a:spLocks noGrp="1"/>
          </p:cNvSpPr>
          <p:nvPr>
            <p:ph type="body" idx="3"/>
          </p:nvPr>
        </p:nvSpPr>
        <p:spPr>
          <a:xfrm>
            <a:off x="3382963" y="1927225"/>
            <a:ext cx="4473575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03C31"/>
              </a:buClr>
              <a:buSzPts val="2800"/>
              <a:buNone/>
              <a:defRPr>
                <a:solidFill>
                  <a:srgbClr val="E03C3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03C31"/>
              </a:buClr>
              <a:buSzPts val="2400"/>
              <a:buChar char="•"/>
              <a:defRPr>
                <a:solidFill>
                  <a:srgbClr val="E03C3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03C31"/>
              </a:buClr>
              <a:buSzPts val="2000"/>
              <a:buChar char="•"/>
              <a:defRPr>
                <a:solidFill>
                  <a:srgbClr val="E03C3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03C31"/>
              </a:buClr>
              <a:buSzPts val="1800"/>
              <a:buChar char="•"/>
              <a:defRPr>
                <a:solidFill>
                  <a:srgbClr val="E03C3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03C31"/>
              </a:buClr>
              <a:buSzPts val="1800"/>
              <a:buChar char="•"/>
              <a:defRPr>
                <a:solidFill>
                  <a:srgbClr val="E03C3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79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intera">
  <p:cSld name="immagine intera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" name="Google Shape;103;p8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0"/>
          <p:cNvSpPr>
            <a:spLocks noGrp="1"/>
          </p:cNvSpPr>
          <p:nvPr>
            <p:ph type="pic" idx="2"/>
          </p:nvPr>
        </p:nvSpPr>
        <p:spPr>
          <a:xfrm>
            <a:off x="315913" y="1651000"/>
            <a:ext cx="11503025" cy="45450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, immagine e blocchi">
  <p:cSld name="testo, immagine e blocchi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1"/>
          <p:cNvSpPr/>
          <p:nvPr/>
        </p:nvSpPr>
        <p:spPr>
          <a:xfrm>
            <a:off x="1719072" y="2313562"/>
            <a:ext cx="2682241" cy="103946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1"/>
          <p:cNvSpPr txBox="1">
            <a:spLocks noGrp="1"/>
          </p:cNvSpPr>
          <p:nvPr>
            <p:ph type="body" idx="1"/>
          </p:nvPr>
        </p:nvSpPr>
        <p:spPr>
          <a:xfrm>
            <a:off x="2148701" y="2556158"/>
            <a:ext cx="2128206" cy="57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81"/>
          <p:cNvSpPr>
            <a:spLocks noGrp="1"/>
          </p:cNvSpPr>
          <p:nvPr>
            <p:ph type="pic" idx="2"/>
          </p:nvPr>
        </p:nvSpPr>
        <p:spPr>
          <a:xfrm>
            <a:off x="8077900" y="1725156"/>
            <a:ext cx="3741068" cy="440039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81"/>
          <p:cNvSpPr/>
          <p:nvPr/>
        </p:nvSpPr>
        <p:spPr>
          <a:xfrm>
            <a:off x="1031399" y="2189830"/>
            <a:ext cx="902488" cy="90248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77800" dist="76200" dir="5400000" sx="104000" sy="104000" algn="ctr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1"/>
          <p:cNvSpPr/>
          <p:nvPr/>
        </p:nvSpPr>
        <p:spPr>
          <a:xfrm>
            <a:off x="4343539" y="3925354"/>
            <a:ext cx="2682241" cy="103946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1"/>
          <p:cNvSpPr txBox="1">
            <a:spLocks noGrp="1"/>
          </p:cNvSpPr>
          <p:nvPr>
            <p:ph type="body" idx="3"/>
          </p:nvPr>
        </p:nvSpPr>
        <p:spPr>
          <a:xfrm>
            <a:off x="5202797" y="3890812"/>
            <a:ext cx="2128206" cy="57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81"/>
          <p:cNvSpPr/>
          <p:nvPr/>
        </p:nvSpPr>
        <p:spPr>
          <a:xfrm>
            <a:off x="4085495" y="3524484"/>
            <a:ext cx="902488" cy="90248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77800" dist="76200" dir="5400000" sx="104000" sy="104000" algn="ctr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1"/>
          <p:cNvSpPr/>
          <p:nvPr/>
        </p:nvSpPr>
        <p:spPr>
          <a:xfrm>
            <a:off x="1755648" y="4591014"/>
            <a:ext cx="2682241" cy="103946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81"/>
          <p:cNvSpPr txBox="1">
            <a:spLocks noGrp="1"/>
          </p:cNvSpPr>
          <p:nvPr>
            <p:ph type="body" idx="4"/>
          </p:nvPr>
        </p:nvSpPr>
        <p:spPr>
          <a:xfrm>
            <a:off x="2185277" y="4833610"/>
            <a:ext cx="2128206" cy="57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81"/>
          <p:cNvSpPr/>
          <p:nvPr/>
        </p:nvSpPr>
        <p:spPr>
          <a:xfrm>
            <a:off x="1067975" y="4467282"/>
            <a:ext cx="902488" cy="90248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77800" dist="76200" dir="5400000" sx="104000" sy="104000" algn="ctr" rotWithShape="0">
              <a:srgbClr val="000000">
                <a:alpha val="2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81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7" name="Google Shape;117;p81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2671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3200"/>
              <a:buNone/>
              <a:defRPr sz="3200">
                <a:solidFill>
                  <a:srgbClr val="E03C3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 1">
  <p:cSld name="grafico 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7855" y="2224372"/>
            <a:ext cx="9634450" cy="391052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82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1" name="Google Shape;121;p82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36456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3200"/>
              <a:buNone/>
              <a:defRPr sz="3200">
                <a:solidFill>
                  <a:srgbClr val="E03C3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 2">
  <p:cSld name="grafico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930" y="2104769"/>
            <a:ext cx="9634450" cy="4031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83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5" name="Google Shape;125;p83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 3">
  <p:cSld name="grafico 3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7855" y="1995966"/>
            <a:ext cx="8312727" cy="381077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84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9" name="Google Shape;129;p84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usura ita">
  <p:cSld name="chiusura ita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85" descr="FONDO_COPERTINA_ARTER.PN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5"/>
          <p:cNvSpPr txBox="1">
            <a:spLocks noGrp="1"/>
          </p:cNvSpPr>
          <p:nvPr>
            <p:ph type="body" idx="1"/>
          </p:nvPr>
        </p:nvSpPr>
        <p:spPr>
          <a:xfrm>
            <a:off x="2056660" y="3213100"/>
            <a:ext cx="8078680" cy="98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titolo">
  <p:cSld name="2_Diapositiva titolo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1138e400394_0_356"/>
          <p:cNvPicPr preferRelativeResize="0"/>
          <p:nvPr/>
        </p:nvPicPr>
        <p:blipFill rotWithShape="1">
          <a:blip r:embed="rId2">
            <a:alphaModFix/>
          </a:blip>
          <a:srcRect b="95825"/>
          <a:stretch/>
        </p:blipFill>
        <p:spPr>
          <a:xfrm>
            <a:off x="-38526" y="6410635"/>
            <a:ext cx="11351491" cy="456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g1138e400394_0_356"/>
          <p:cNvCxnSpPr/>
          <p:nvPr/>
        </p:nvCxnSpPr>
        <p:spPr>
          <a:xfrm>
            <a:off x="449604" y="1661267"/>
            <a:ext cx="11400600" cy="0"/>
          </a:xfrm>
          <a:prstGeom prst="straightConnector1">
            <a:avLst/>
          </a:prstGeom>
          <a:noFill/>
          <a:ln w="15875" cap="flat" cmpd="sng">
            <a:solidFill>
              <a:srgbClr val="3939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" name="Google Shape;144;g1138e400394_0_356"/>
          <p:cNvCxnSpPr/>
          <p:nvPr/>
        </p:nvCxnSpPr>
        <p:spPr>
          <a:xfrm>
            <a:off x="449604" y="6256354"/>
            <a:ext cx="11351400" cy="0"/>
          </a:xfrm>
          <a:prstGeom prst="straightConnector1">
            <a:avLst/>
          </a:prstGeom>
          <a:noFill/>
          <a:ln w="15875" cap="flat" cmpd="sng">
            <a:solidFill>
              <a:srgbClr val="3939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g1138e400394_0_356"/>
          <p:cNvSpPr/>
          <p:nvPr/>
        </p:nvSpPr>
        <p:spPr>
          <a:xfrm>
            <a:off x="11315350" y="6400807"/>
            <a:ext cx="886500" cy="4758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138e400394_0_356"/>
          <p:cNvSpPr txBox="1">
            <a:spLocks noGrp="1"/>
          </p:cNvSpPr>
          <p:nvPr>
            <p:ph type="sldNum" idx="12"/>
          </p:nvPr>
        </p:nvSpPr>
        <p:spPr>
          <a:xfrm>
            <a:off x="10599177" y="6446722"/>
            <a:ext cx="13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000" b="0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userDrawn="1">
  <p:cSld name="vuota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6253D3D-E7FF-FDF2-F68A-D14AFF53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68" y="274638"/>
            <a:ext cx="10462223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di sezione">
  <p:cSld name="vuota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138e400394_0_20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0" name="Google Shape;50;g1138e400394_0_200"/>
          <p:cNvSpPr txBox="1">
            <a:spLocks noGrp="1"/>
          </p:cNvSpPr>
          <p:nvPr>
            <p:ph type="title"/>
          </p:nvPr>
        </p:nvSpPr>
        <p:spPr>
          <a:xfrm>
            <a:off x="685000" y="2735013"/>
            <a:ext cx="5648400" cy="2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 semplice 2">
  <p:cSld name="immagine intera_2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38e400394_0_205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2" name="Google Shape;62;g1138e400394_0_205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138e400394_0_205"/>
          <p:cNvSpPr txBox="1">
            <a:spLocks noGrp="1"/>
          </p:cNvSpPr>
          <p:nvPr>
            <p:ph type="body" idx="1"/>
          </p:nvPr>
        </p:nvSpPr>
        <p:spPr>
          <a:xfrm>
            <a:off x="332725" y="1702750"/>
            <a:ext cx="11486100" cy="44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me_relatore_presentazione_eng">
  <p:cSld name="nome_relatore_presentazione_eng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65" descr="FONDO_COPERTINA_ARTER.PN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65"/>
          <p:cNvSpPr txBox="1">
            <a:spLocks noGrp="1"/>
          </p:cNvSpPr>
          <p:nvPr>
            <p:ph type="body" idx="1"/>
          </p:nvPr>
        </p:nvSpPr>
        <p:spPr>
          <a:xfrm>
            <a:off x="372862" y="2552700"/>
            <a:ext cx="8098038" cy="116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03C31"/>
              </a:buClr>
              <a:buSzPts val="2800"/>
              <a:buFont typeface="Arial"/>
              <a:buNone/>
              <a:defRPr>
                <a:solidFill>
                  <a:srgbClr val="E03C3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 txBox="1">
            <a:spLocks noGrp="1"/>
          </p:cNvSpPr>
          <p:nvPr>
            <p:ph type="body" idx="2"/>
          </p:nvPr>
        </p:nvSpPr>
        <p:spPr>
          <a:xfrm>
            <a:off x="372862" y="3888470"/>
            <a:ext cx="8098038" cy="754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8" name="Google Shape;68;p65"/>
          <p:cNvCxnSpPr/>
          <p:nvPr/>
        </p:nvCxnSpPr>
        <p:spPr>
          <a:xfrm>
            <a:off x="315268" y="4856136"/>
            <a:ext cx="8155632" cy="0"/>
          </a:xfrm>
          <a:prstGeom prst="straightConnector1">
            <a:avLst/>
          </a:prstGeom>
          <a:noFill/>
          <a:ln w="9525" cap="flat" cmpd="sng">
            <a:solidFill>
              <a:srgbClr val="E03C3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" name="Google Shape;69;p65"/>
          <p:cNvSpPr txBox="1">
            <a:spLocks noGrp="1"/>
          </p:cNvSpPr>
          <p:nvPr>
            <p:ph type="body" idx="3"/>
          </p:nvPr>
        </p:nvSpPr>
        <p:spPr>
          <a:xfrm>
            <a:off x="372862" y="5025397"/>
            <a:ext cx="8098038" cy="55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1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65"/>
          <p:cNvSpPr txBox="1">
            <a:spLocks noGrp="1"/>
          </p:cNvSpPr>
          <p:nvPr>
            <p:ph type="body" idx="4"/>
          </p:nvPr>
        </p:nvSpPr>
        <p:spPr>
          <a:xfrm>
            <a:off x="372862" y="5708927"/>
            <a:ext cx="8098038" cy="55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 semplice 1">
  <p:cSld name="immagine intera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f017ba8ed_3_886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4" name="Google Shape;74;gcf017ba8ed_3_886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cf017ba8ed_3_886"/>
          <p:cNvSpPr txBox="1">
            <a:spLocks noGrp="1"/>
          </p:cNvSpPr>
          <p:nvPr>
            <p:ph type="body" idx="1"/>
          </p:nvPr>
        </p:nvSpPr>
        <p:spPr>
          <a:xfrm>
            <a:off x="332725" y="1702750"/>
            <a:ext cx="11486100" cy="44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sezione">
  <p:cSld name="titolo sezion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86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0" name="Google Shape;80;p86"/>
          <p:cNvSpPr txBox="1">
            <a:spLocks noGrp="1"/>
          </p:cNvSpPr>
          <p:nvPr>
            <p:ph type="title"/>
          </p:nvPr>
        </p:nvSpPr>
        <p:spPr>
          <a:xfrm>
            <a:off x="392271" y="3306597"/>
            <a:ext cx="778920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 e immagine">
  <p:cSld name="testo e immagin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0"/>
          <p:cNvSpPr txBox="1">
            <a:spLocks noGrp="1"/>
          </p:cNvSpPr>
          <p:nvPr>
            <p:ph type="body" idx="1"/>
          </p:nvPr>
        </p:nvSpPr>
        <p:spPr>
          <a:xfrm>
            <a:off x="5433135" y="1757363"/>
            <a:ext cx="6385834" cy="445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4" name="Google Shape;84;p70"/>
          <p:cNvSpPr>
            <a:spLocks noGrp="1"/>
          </p:cNvSpPr>
          <p:nvPr>
            <p:ph type="pic" idx="2"/>
          </p:nvPr>
        </p:nvSpPr>
        <p:spPr>
          <a:xfrm>
            <a:off x="315269" y="1757363"/>
            <a:ext cx="4913680" cy="445135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7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38232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3200"/>
              <a:buNone/>
              <a:defRPr sz="3200">
                <a:solidFill>
                  <a:srgbClr val="E03C3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xt page ok">
  <p:cSld name="CONTENT text page o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5"/>
          <p:cNvSpPr txBox="1">
            <a:spLocks noGrp="1"/>
          </p:cNvSpPr>
          <p:nvPr>
            <p:ph type="title"/>
          </p:nvPr>
        </p:nvSpPr>
        <p:spPr>
          <a:xfrm>
            <a:off x="609600" y="432000"/>
            <a:ext cx="109728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75"/>
          <p:cNvSpPr txBox="1">
            <a:spLocks noGrp="1"/>
          </p:cNvSpPr>
          <p:nvPr>
            <p:ph type="body" idx="1"/>
          </p:nvPr>
        </p:nvSpPr>
        <p:spPr>
          <a:xfrm>
            <a:off x="609601" y="1368000"/>
            <a:ext cx="10943167" cy="5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64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 smtClean="0"/>
              <a:pPr/>
              <a:t>‹#›</a:t>
            </a:fld>
            <a:endParaRPr lang="it-IT" dirty="0"/>
          </a:p>
        </p:txBody>
      </p:sp>
      <p:cxnSp>
        <p:nvCxnSpPr>
          <p:cNvPr id="12" name="Google Shape;12;p64"/>
          <p:cNvCxnSpPr/>
          <p:nvPr/>
        </p:nvCxnSpPr>
        <p:spPr>
          <a:xfrm>
            <a:off x="315268" y="1535668"/>
            <a:ext cx="11503700" cy="0"/>
          </a:xfrm>
          <a:prstGeom prst="straightConnector1">
            <a:avLst/>
          </a:prstGeom>
          <a:noFill/>
          <a:ln w="9525" cap="flat" cmpd="sng">
            <a:solidFill>
              <a:schemeClr val="tx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64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3200"/>
              <a:buFont typeface="Roboto"/>
              <a:buNone/>
              <a:defRPr sz="3200" b="0" i="0" u="none" strike="noStrike" cap="none">
                <a:solidFill>
                  <a:srgbClr val="E03C3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8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14" name="Google Shape;14;p64"/>
          <p:cNvSpPr txBox="1">
            <a:spLocks noGrp="1"/>
          </p:cNvSpPr>
          <p:nvPr>
            <p:ph type="body" idx="1"/>
          </p:nvPr>
        </p:nvSpPr>
        <p:spPr>
          <a:xfrm>
            <a:off x="315268" y="1600200"/>
            <a:ext cx="115037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Roboto"/>
              <a:buNone/>
              <a:defRPr sz="2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Roboto"/>
              <a:buChar char="•"/>
              <a:defRPr sz="24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Roboto"/>
              <a:buChar char="•"/>
              <a:defRPr sz="20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6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mailto:alessandro.pascolini@cnaf.infn.it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1.png"/><Relationship Id="rId5" Type="http://schemas.openxmlformats.org/officeDocument/2006/relationships/image" Target="../media/image11.png"/><Relationship Id="rId4" Type="http://schemas.microsoft.com/office/2018/10/relationships/comments" Target="../comments/modernComment_118_74CD99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indico.cern.ch/event/1371720/contributions/5868591/attachments/2827544/4940173/Token-Transition-update-240327-v11.pdf" TargetMode="External"/><Relationship Id="rId4" Type="http://schemas.openxmlformats.org/officeDocument/2006/relationships/hyperlink" Target="https://mytoken-docs.data.kit.edu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hyperlink" Target="https://cvs.data.kit.edu/talks/2306-mytoken-egi/" TargetMode="External"/><Relationship Id="rId5" Type="http://schemas.openxmlformats.org/officeDocument/2006/relationships/hyperlink" Target="https://cvs.data.kit.edu/talks/2403-mytoken-wlcg-ops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www.google.com/url?sa=t&amp;source=web&amp;rct=j&amp;opi=89978449&amp;url=https://publikationen.bibliothek.kit.edu/1000134712/119759828&amp;ved=2ahUKEwiy8sqI6JWFAxXoe_UHHeDTDV4QFnoECBAQAQ&amp;usg=AOvVaw36trj-q_MdGjkR-seS60g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oidc-mytoken/server" TargetMode="External"/><Relationship Id="rId5" Type="http://schemas.openxmlformats.org/officeDocument/2006/relationships/hyperlink" Target="https://mytoken-docs.data.kit.edu/dev/" TargetMode="External"/><Relationship Id="rId4" Type="http://schemas.openxmlformats.org/officeDocument/2006/relationships/hyperlink" Target="https://mytoken-docs.data.kit.edu/serve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https://wlcg.web.cern.ch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naf.infn.it/" TargetMode="Externa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1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3.sv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11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16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png"/><Relationship Id="rId12" Type="http://schemas.openxmlformats.org/officeDocument/2006/relationships/image" Target="../media/image58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6.svg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openxmlformats.org/officeDocument/2006/relationships/image" Target="../media/image54.svg"/><Relationship Id="rId4" Type="http://schemas.openxmlformats.org/officeDocument/2006/relationships/image" Target="../media/image16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91B43DF-FE94-1AB1-91FE-5D45F95D0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540396"/>
            <a:ext cx="12191999" cy="3777208"/>
          </a:xfrm>
          <a:solidFill>
            <a:schemeClr val="tx2"/>
          </a:solidFill>
          <a:ln>
            <a:noFill/>
          </a:ln>
        </p:spPr>
        <p:txBody>
          <a:bodyPr anchor="b"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lang="it-IT" sz="3200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200"/>
            </a:pPr>
            <a:r>
              <a:rPr lang="it-IT" sz="3200" dirty="0">
                <a:solidFill>
                  <a:schemeClr val="bg1"/>
                </a:solidFill>
                <a:latin typeface="+mj-lt"/>
              </a:rPr>
              <a:t>	Support to </a:t>
            </a:r>
            <a:r>
              <a:rPr lang="it-IT" sz="3200" dirty="0" err="1">
                <a:solidFill>
                  <a:schemeClr val="bg1"/>
                </a:solidFill>
                <a:latin typeface="+mj-lt"/>
              </a:rPr>
              <a:t>experiments</a:t>
            </a:r>
            <a:r>
              <a:rPr lang="it-IT" sz="3200" dirty="0">
                <a:solidFill>
                  <a:schemeClr val="bg1"/>
                </a:solidFill>
                <a:latin typeface="+mj-lt"/>
              </a:rPr>
              <a:t> in the </a:t>
            </a:r>
            <a:r>
              <a:rPr lang="it-IT" sz="3200" dirty="0" err="1">
                <a:solidFill>
                  <a:schemeClr val="bg1"/>
                </a:solidFill>
                <a:latin typeface="+mj-lt"/>
              </a:rPr>
              <a:t>transition</a:t>
            </a:r>
            <a:r>
              <a:rPr lang="it-IT" sz="32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200"/>
            </a:pPr>
            <a:r>
              <a:rPr lang="it-IT" sz="3200" dirty="0">
                <a:solidFill>
                  <a:schemeClr val="bg1"/>
                </a:solidFill>
                <a:latin typeface="+mj-lt"/>
              </a:rPr>
              <a:t>	from X.509 </a:t>
            </a:r>
            <a:r>
              <a:rPr lang="it-IT" sz="3200" dirty="0" err="1">
                <a:solidFill>
                  <a:schemeClr val="bg1"/>
                </a:solidFill>
                <a:latin typeface="+mj-lt"/>
              </a:rPr>
              <a:t>authN</a:t>
            </a:r>
            <a:r>
              <a:rPr lang="it-IT" sz="3200" dirty="0">
                <a:solidFill>
                  <a:schemeClr val="bg1"/>
                </a:solidFill>
                <a:latin typeface="+mj-lt"/>
              </a:rPr>
              <a:t>/</a:t>
            </a:r>
            <a:r>
              <a:rPr lang="it-IT" sz="3200" dirty="0" err="1">
                <a:solidFill>
                  <a:schemeClr val="bg1"/>
                </a:solidFill>
                <a:latin typeface="+mj-lt"/>
              </a:rPr>
              <a:t>Z</a:t>
            </a:r>
            <a:r>
              <a:rPr lang="it-IT" sz="3200" dirty="0">
                <a:solidFill>
                  <a:schemeClr val="bg1"/>
                </a:solidFill>
                <a:latin typeface="+mj-lt"/>
              </a:rPr>
              <a:t> to </a:t>
            </a:r>
            <a:r>
              <a:rPr lang="it-IT" sz="3200" dirty="0" err="1">
                <a:solidFill>
                  <a:schemeClr val="bg1"/>
                </a:solidFill>
                <a:latin typeface="+mj-lt"/>
              </a:rPr>
              <a:t>SciTokens</a:t>
            </a:r>
            <a:endParaRPr lang="it-IT" sz="3200" dirty="0">
              <a:solidFill>
                <a:schemeClr val="bg1"/>
              </a:solidFill>
              <a:latin typeface="+mj-lt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it-IT" sz="1800" dirty="0">
                <a:solidFill>
                  <a:schemeClr val="tx1"/>
                </a:solidFill>
                <a:latin typeface="+mj-lt"/>
              </a:rPr>
              <a:t>	International Symposium on </a:t>
            </a:r>
            <a:r>
              <a:rPr lang="it-IT" sz="1800" dirty="0" err="1">
                <a:solidFill>
                  <a:schemeClr val="tx1"/>
                </a:solidFill>
                <a:latin typeface="+mj-lt"/>
              </a:rPr>
              <a:t>Grids</a:t>
            </a:r>
            <a:r>
              <a:rPr lang="it-IT" sz="1800" dirty="0">
                <a:solidFill>
                  <a:schemeClr val="tx1"/>
                </a:solidFill>
                <a:latin typeface="+mj-lt"/>
              </a:rPr>
              <a:t> &amp; Clouds (ISGC) 2024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lang="it-IT" sz="1800" dirty="0">
              <a:solidFill>
                <a:schemeClr val="tx1"/>
              </a:solidFill>
              <a:latin typeface="+mj-lt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 lang="it-IT" sz="1800" dirty="0">
              <a:solidFill>
                <a:schemeClr val="tx1"/>
              </a:solidFill>
              <a:latin typeface="+mj-lt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it-IT" sz="1800" dirty="0">
                <a:solidFill>
                  <a:schemeClr val="tx1"/>
                </a:solidFill>
                <a:latin typeface="+mj-lt"/>
              </a:rPr>
              <a:t>Alessandro Pascolini 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it-IT" sz="1800" dirty="0">
                <a:solidFill>
                  <a:srgbClr val="FFFFFF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alessandro.pascolini@cnaf.infn.it</a:t>
            </a:r>
            <a:endParaRPr lang="it-IT" sz="1800" dirty="0">
              <a:solidFill>
                <a:srgbClr val="FFFFFF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200"/>
            </a:pP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6C2068E4-798C-A8B8-16D2-0DD723561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4752" y="518206"/>
            <a:ext cx="1716676" cy="4904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DFA6F41-3318-7A1E-A076-095B6DC26D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865" y="5900584"/>
            <a:ext cx="2089098" cy="57211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EDF75E7-0143-1518-3BA0-2DA7A4F56F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628" y="5945806"/>
            <a:ext cx="1352497" cy="4066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45FD884-E3F4-18AC-83FF-CE46622727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752" y="5900584"/>
            <a:ext cx="2011136" cy="5053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8E93CA-326B-52B8-9B77-D8A962AA7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5"/>
    </mc:Choice>
    <mc:Fallback>
      <p:transition spd="slow" advTm="161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Users Toolkit – State of the art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10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56FC5-E115-DDD4-C72F-4155AA21DBA5}"/>
              </a:ext>
            </a:extLst>
          </p:cNvPr>
          <p:cNvGrpSpPr/>
          <p:nvPr/>
        </p:nvGrpSpPr>
        <p:grpSpPr>
          <a:xfrm>
            <a:off x="520611" y="2096037"/>
            <a:ext cx="11150778" cy="3704695"/>
            <a:chOff x="629588" y="2113376"/>
            <a:chExt cx="11150778" cy="3704695"/>
          </a:xfrm>
        </p:grpSpPr>
        <p:sp>
          <p:nvSpPr>
            <p:cNvPr id="7" name="Google Shape;346;g14ffa58c945_0_835">
              <a:extLst>
                <a:ext uri="{FF2B5EF4-FFF2-40B4-BE49-F238E27FC236}">
                  <a16:creationId xmlns:a16="http://schemas.microsoft.com/office/drawing/2014/main" id="{4FF6E22F-9CBF-738F-E728-B53C09450F18}"/>
                </a:ext>
              </a:extLst>
            </p:cNvPr>
            <p:cNvSpPr/>
            <p:nvPr/>
          </p:nvSpPr>
          <p:spPr>
            <a:xfrm>
              <a:off x="629588" y="2113376"/>
              <a:ext cx="3394672" cy="767809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FFFFFF"/>
                  </a:solidFill>
                  <a:latin typeface="+mj-lt"/>
                  <a:ea typeface="Arial"/>
                  <a:cs typeface="Arial"/>
                  <a:sym typeface="Arial"/>
                </a:rPr>
                <a:t>Tokens Management</a:t>
              </a:r>
              <a:endParaRPr sz="2800" b="1" i="0" u="none" strike="noStrike" cap="none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54;g14ffa58c945_0_835">
              <a:extLst>
                <a:ext uri="{FF2B5EF4-FFF2-40B4-BE49-F238E27FC236}">
                  <a16:creationId xmlns:a16="http://schemas.microsoft.com/office/drawing/2014/main" id="{A071DC41-5AD0-02D1-8435-2E81D343E7EC}"/>
                </a:ext>
              </a:extLst>
            </p:cNvPr>
            <p:cNvSpPr/>
            <p:nvPr/>
          </p:nvSpPr>
          <p:spPr>
            <a:xfrm>
              <a:off x="629588" y="2916171"/>
              <a:ext cx="3394671" cy="29019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</a:pPr>
              <a:r>
                <a:rPr lang="it-IT" sz="2400" b="1" err="1">
                  <a:solidFill>
                    <a:schemeClr val="tx1"/>
                  </a:solidFill>
                  <a:latin typeface="+mn-lt"/>
                  <a:ea typeface="Roboto"/>
                  <a:cs typeface="Roboto"/>
                  <a:sym typeface="Roboto"/>
                </a:rPr>
                <a:t>oidc</a:t>
              </a:r>
              <a:r>
                <a:rPr lang="it-IT" sz="2400" b="1">
                  <a:solidFill>
                    <a:schemeClr val="tx1"/>
                  </a:solidFill>
                  <a:latin typeface="+mn-lt"/>
                  <a:ea typeface="Roboto"/>
                  <a:cs typeface="Roboto"/>
                  <a:sym typeface="Roboto"/>
                </a:rPr>
                <a:t>-agent*</a:t>
              </a:r>
            </a:p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</a:pPr>
              <a:r>
                <a:rPr lang="it-IT" sz="2400" b="1" err="1">
                  <a:solidFill>
                    <a:schemeClr val="tx1"/>
                  </a:solidFill>
                  <a:latin typeface="+mn-lt"/>
                  <a:ea typeface="Roboto"/>
                  <a:cs typeface="Roboto"/>
                  <a:sym typeface="Roboto"/>
                </a:rPr>
                <a:t>mytoken</a:t>
              </a:r>
              <a:endParaRPr lang="it-IT" sz="2400" b="1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endParaRPr>
            </a:p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</a:pPr>
              <a:r>
                <a:rPr lang="it-IT" sz="2400" b="1" err="1">
                  <a:solidFill>
                    <a:schemeClr val="tx1"/>
                  </a:solidFill>
                  <a:latin typeface="+mn-lt"/>
                  <a:ea typeface="Roboto"/>
                  <a:cs typeface="Roboto"/>
                  <a:sym typeface="Roboto"/>
                </a:rPr>
                <a:t>htgettoken</a:t>
              </a:r>
              <a:endParaRPr lang="it-IT" sz="2400" b="1">
                <a:solidFill>
                  <a:schemeClr val="tx1"/>
                </a:solidFill>
                <a:latin typeface="+mn-lt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346;g14ffa58c945_0_835">
              <a:extLst>
                <a:ext uri="{FF2B5EF4-FFF2-40B4-BE49-F238E27FC236}">
                  <a16:creationId xmlns:a16="http://schemas.microsoft.com/office/drawing/2014/main" id="{165932CF-981C-ED33-DE76-F0EB74633B97}"/>
                </a:ext>
              </a:extLst>
            </p:cNvPr>
            <p:cNvSpPr/>
            <p:nvPr/>
          </p:nvSpPr>
          <p:spPr>
            <a:xfrm>
              <a:off x="4507641" y="2113376"/>
              <a:ext cx="3394672" cy="767809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FFFFFF"/>
                  </a:solidFill>
                  <a:latin typeface="+mj-lt"/>
                  <a:ea typeface="Arial"/>
                  <a:cs typeface="Arial"/>
                  <a:sym typeface="Arial"/>
                </a:rPr>
                <a:t>Storage Access</a:t>
              </a:r>
              <a:endParaRPr sz="2800" b="1" i="0" u="none" strike="noStrike" cap="none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4;g14ffa58c945_0_835">
              <a:extLst>
                <a:ext uri="{FF2B5EF4-FFF2-40B4-BE49-F238E27FC236}">
                  <a16:creationId xmlns:a16="http://schemas.microsoft.com/office/drawing/2014/main" id="{0FA755F0-70D2-803D-8514-444C0774B079}"/>
                </a:ext>
              </a:extLst>
            </p:cNvPr>
            <p:cNvSpPr/>
            <p:nvPr/>
          </p:nvSpPr>
          <p:spPr>
            <a:xfrm>
              <a:off x="4507641" y="2916171"/>
              <a:ext cx="3394671" cy="29019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</a:pPr>
              <a:r>
                <a:rPr lang="it-IT" sz="2400" b="1" err="1">
                  <a:solidFill>
                    <a:srgbClr val="3F3F3F"/>
                  </a:solidFill>
                  <a:latin typeface="+mn-lt"/>
                  <a:ea typeface="Roboto"/>
                  <a:cs typeface="Roboto"/>
                  <a:sym typeface="Roboto"/>
                </a:rPr>
                <a:t>StoRM</a:t>
              </a:r>
              <a:r>
                <a:rPr lang="it-IT" sz="2400" b="1">
                  <a:solidFill>
                    <a:srgbClr val="3F3F3F"/>
                  </a:solidFill>
                  <a:latin typeface="+mn-lt"/>
                  <a:ea typeface="Roboto"/>
                  <a:cs typeface="Roboto"/>
                  <a:sym typeface="Roboto"/>
                </a:rPr>
                <a:t>*</a:t>
              </a:r>
            </a:p>
            <a:p>
              <a:pPr algn="ctr">
                <a:lnSpc>
                  <a:spcPct val="150000"/>
                </a:lnSpc>
                <a:buSzPts val="2100"/>
              </a:pPr>
              <a:r>
                <a:rPr lang="it-IT" sz="2400" b="1" err="1">
                  <a:solidFill>
                    <a:srgbClr val="3F3F3F"/>
                  </a:solidFill>
                  <a:latin typeface="+mn-lt"/>
                  <a:ea typeface="Roboto"/>
                  <a:cs typeface="Roboto"/>
                  <a:sym typeface="Roboto"/>
                </a:rPr>
                <a:t>StoRM</a:t>
              </a:r>
              <a:r>
                <a:rPr lang="it-IT" sz="2400" b="1">
                  <a:solidFill>
                    <a:srgbClr val="3F3F3F"/>
                  </a:solidFill>
                  <a:latin typeface="+mn-lt"/>
                  <a:ea typeface="Roboto"/>
                  <a:cs typeface="Roboto"/>
                  <a:sym typeface="Roboto"/>
                </a:rPr>
                <a:t> WebDAV*</a:t>
              </a:r>
            </a:p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</a:pPr>
              <a:r>
                <a:rPr lang="it-IT" sz="2400" b="1" err="1">
                  <a:solidFill>
                    <a:srgbClr val="3F3F3F"/>
                  </a:solidFill>
                  <a:latin typeface="+mn-lt"/>
                  <a:ea typeface="Roboto"/>
                  <a:cs typeface="Roboto"/>
                  <a:sym typeface="Roboto"/>
                </a:rPr>
                <a:t>XrootD</a:t>
              </a:r>
              <a:r>
                <a:rPr lang="it-IT" sz="2400" b="1">
                  <a:solidFill>
                    <a:srgbClr val="3F3F3F"/>
                  </a:solidFill>
                  <a:latin typeface="+mn-lt"/>
                  <a:ea typeface="Roboto"/>
                  <a:cs typeface="Roboto"/>
                  <a:sym typeface="Roboto"/>
                </a:rPr>
                <a:t>*</a:t>
              </a:r>
              <a:endParaRPr lang="it-IT" sz="2400" b="1">
                <a:solidFill>
                  <a:srgbClr val="3F3F3F"/>
                </a:solidFill>
                <a:latin typeface="+mn-lt"/>
                <a:ea typeface="Roboto"/>
                <a:cs typeface="Roboto"/>
              </a:endParaRPr>
            </a:p>
          </p:txBody>
        </p:sp>
        <p:sp>
          <p:nvSpPr>
            <p:cNvPr id="18" name="Google Shape;346;g14ffa58c945_0_835">
              <a:extLst>
                <a:ext uri="{FF2B5EF4-FFF2-40B4-BE49-F238E27FC236}">
                  <a16:creationId xmlns:a16="http://schemas.microsoft.com/office/drawing/2014/main" id="{F97F02E2-5007-DF25-B55D-14A6563060DA}"/>
                </a:ext>
              </a:extLst>
            </p:cNvPr>
            <p:cNvSpPr/>
            <p:nvPr/>
          </p:nvSpPr>
          <p:spPr>
            <a:xfrm>
              <a:off x="8385694" y="2113376"/>
              <a:ext cx="3394672" cy="767809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FFFFFF"/>
                  </a:solidFill>
                  <a:latin typeface="+mj-lt"/>
                  <a:ea typeface="Arial"/>
                  <a:cs typeface="Arial"/>
                  <a:sym typeface="Arial"/>
                </a:rPr>
                <a:t>Job Submission</a:t>
              </a:r>
              <a:endParaRPr sz="2800" b="1" i="0" u="none" strike="noStrike" cap="none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54;g14ffa58c945_0_835">
              <a:extLst>
                <a:ext uri="{FF2B5EF4-FFF2-40B4-BE49-F238E27FC236}">
                  <a16:creationId xmlns:a16="http://schemas.microsoft.com/office/drawing/2014/main" id="{1790E730-2E4B-76FA-0578-59848C169A3B}"/>
                </a:ext>
              </a:extLst>
            </p:cNvPr>
            <p:cNvSpPr/>
            <p:nvPr/>
          </p:nvSpPr>
          <p:spPr>
            <a:xfrm>
              <a:off x="8385694" y="2916171"/>
              <a:ext cx="3394671" cy="290190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</a:pPr>
              <a:r>
                <a:rPr lang="it-IT" sz="2400" b="1" err="1">
                  <a:solidFill>
                    <a:schemeClr val="tx1"/>
                  </a:solidFill>
                  <a:latin typeface="+mn-lt"/>
                  <a:ea typeface="Roboto"/>
                  <a:cs typeface="Roboto"/>
                  <a:sym typeface="Roboto"/>
                </a:rPr>
                <a:t>HTCondor</a:t>
              </a:r>
              <a:r>
                <a:rPr lang="it-IT" sz="2400" b="1">
                  <a:solidFill>
                    <a:schemeClr val="tx1"/>
                  </a:solidFill>
                  <a:latin typeface="+mn-lt"/>
                  <a:ea typeface="Roboto"/>
                  <a:cs typeface="Roboto"/>
                  <a:sym typeface="Roboto"/>
                </a:rPr>
                <a:t>-CE*</a:t>
              </a:r>
            </a:p>
            <a:p>
              <a:pPr marR="0" lvl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</a:pPr>
              <a:r>
                <a:rPr lang="it-IT" sz="2400" b="1">
                  <a:solidFill>
                    <a:schemeClr val="tx1"/>
                  </a:solidFill>
                  <a:latin typeface="+mn-lt"/>
                  <a:ea typeface="Roboto"/>
                  <a:cs typeface="Roboto"/>
                  <a:sym typeface="Roboto"/>
                </a:rPr>
                <a:t>ARC-CE</a:t>
              </a:r>
            </a:p>
          </p:txBody>
        </p:sp>
      </p:grpSp>
      <p:pic>
        <p:nvPicPr>
          <p:cNvPr id="22" name="Graphic 21" descr="Coins with solid fill">
            <a:extLst>
              <a:ext uri="{FF2B5EF4-FFF2-40B4-BE49-F238E27FC236}">
                <a16:creationId xmlns:a16="http://schemas.microsoft.com/office/drawing/2014/main" id="{45EE97D4-1A6C-2D0C-BB7A-572A59012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0882" y="2863846"/>
            <a:ext cx="914400" cy="914400"/>
          </a:xfrm>
          <a:prstGeom prst="rect">
            <a:avLst/>
          </a:prstGeom>
        </p:spPr>
      </p:pic>
      <p:pic>
        <p:nvPicPr>
          <p:cNvPr id="24" name="Graphic 23" descr="Database with solid fill">
            <a:extLst>
              <a:ext uri="{FF2B5EF4-FFF2-40B4-BE49-F238E27FC236}">
                <a16:creationId xmlns:a16="http://schemas.microsoft.com/office/drawing/2014/main" id="{665A289B-B351-4E39-3B4C-87EFC8CA7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8935" y="2898832"/>
            <a:ext cx="914400" cy="914400"/>
          </a:xfrm>
          <a:prstGeom prst="rect">
            <a:avLst/>
          </a:prstGeom>
        </p:spPr>
      </p:pic>
      <p:pic>
        <p:nvPicPr>
          <p:cNvPr id="26" name="Graphic 25" descr="Server with solid fill">
            <a:extLst>
              <a:ext uri="{FF2B5EF4-FFF2-40B4-BE49-F238E27FC236}">
                <a16:creationId xmlns:a16="http://schemas.microsoft.com/office/drawing/2014/main" id="{4359FFAE-4AD7-31B9-AF4F-17187E9F5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56988" y="2898832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E483D82-68C2-1E9C-E9DC-EFF679BFA1D3}"/>
              </a:ext>
            </a:extLst>
          </p:cNvPr>
          <p:cNvSpPr txBox="1"/>
          <p:nvPr/>
        </p:nvSpPr>
        <p:spPr>
          <a:xfrm>
            <a:off x="291273" y="6171354"/>
            <a:ext cx="5550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latin typeface="Proxima Nova"/>
              </a:rPr>
              <a:t>*</a:t>
            </a:r>
            <a:r>
              <a:rPr lang="en-US" sz="2000" b="1" dirty="0">
                <a:latin typeface="Proxima Nova"/>
              </a:rPr>
              <a:t> </a:t>
            </a:r>
            <a:r>
              <a:rPr lang="en-US" sz="2000" dirty="0">
                <a:latin typeface="Proxima Nova"/>
              </a:rPr>
              <a:t>Currently supported at CNAF</a:t>
            </a:r>
            <a:endParaRPr lang="en-US" sz="2000" dirty="0">
              <a:solidFill>
                <a:srgbClr val="01A6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056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48"/>
    </mc:Choice>
    <mc:Fallback>
      <p:transition spd="slow" advTm="6144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Issues with tokens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8" name="Google Shape;318;g14ffa58c945_0_810"/>
          <p:cNvSpPr txBox="1"/>
          <p:nvPr/>
        </p:nvSpPr>
        <p:spPr>
          <a:xfrm>
            <a:off x="315268" y="1792876"/>
            <a:ext cx="6223318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indent="-342900">
              <a:buSzPts val="32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OAuth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flow is quite </a:t>
            </a:r>
            <a:r>
              <a:rPr lang="en-US" sz="240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complex</a:t>
            </a:r>
            <a:endParaRPr lang="en-US" sz="2400" b="1">
              <a:solidFill>
                <a:srgbClr val="3F3F3F"/>
              </a:solidFill>
              <a:latin typeface="+mn-lt"/>
              <a:ea typeface="Roboto"/>
              <a:cs typeface="Roboto"/>
            </a:endParaRP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need to provide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simplified guides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 to users</a:t>
            </a:r>
            <a:b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spot on assistance via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email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 or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in person meeting</a:t>
            </a:r>
            <a:endParaRPr lang="en-US" sz="2400" b="1" i="0" u="none" strike="noStrike" cap="none">
              <a:solidFill>
                <a:srgbClr val="3F3F3F"/>
              </a:solidFill>
              <a:latin typeface="+mn-lt"/>
              <a:ea typeface="Roboto"/>
              <a:cs typeface="Roboto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11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8958B7-446D-D6D4-1504-90B176613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586" y="1792876"/>
            <a:ext cx="5429158" cy="2748737"/>
          </a:xfrm>
          <a:prstGeom prst="rect">
            <a:avLst/>
          </a:prstGeom>
          <a:ln w="19050">
            <a:solidFill>
              <a:srgbClr val="01A64A"/>
            </a:solidFill>
          </a:ln>
        </p:spPr>
      </p:pic>
      <p:sp>
        <p:nvSpPr>
          <p:cNvPr id="8" name="Google Shape;318;g14ffa58c945_0_810">
            <a:extLst>
              <a:ext uri="{FF2B5EF4-FFF2-40B4-BE49-F238E27FC236}">
                <a16:creationId xmlns:a16="http://schemas.microsoft.com/office/drawing/2014/main" id="{763398FF-FC3D-840F-D715-31F185BD46DD}"/>
              </a:ext>
            </a:extLst>
          </p:cNvPr>
          <p:cNvSpPr txBox="1"/>
          <p:nvPr/>
        </p:nvSpPr>
        <p:spPr>
          <a:xfrm>
            <a:off x="315268" y="4059787"/>
            <a:ext cx="4886319" cy="2092840"/>
          </a:xfrm>
          <a:prstGeom prst="rect">
            <a:avLst/>
          </a:prstGeom>
          <a:noFill/>
          <a:ln w="19050">
            <a:solidFill>
              <a:srgbClr val="01A64A"/>
            </a:solidFill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Long lasting 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job can’t use a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short lived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token created during submission!</a:t>
            </a:r>
            <a:b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need a way to get fresh tokens during job execution!</a:t>
            </a:r>
            <a:endParaRPr lang="en-US" sz="2400" b="1" i="0" u="none" strike="noStrike" cap="none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83D019-1201-2BA0-89D1-AC6D53A2E027}"/>
              </a:ext>
            </a:extLst>
          </p:cNvPr>
          <p:cNvGrpSpPr/>
          <p:nvPr/>
        </p:nvGrpSpPr>
        <p:grpSpPr>
          <a:xfrm>
            <a:off x="5570162" y="3664581"/>
            <a:ext cx="5429158" cy="2937636"/>
            <a:chOff x="5570162" y="3664581"/>
            <a:chExt cx="5429158" cy="29376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BB7F6F-9A19-2F09-F8E2-5BA2F697D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75" t="1346" r="982" b="2547"/>
            <a:stretch/>
          </p:blipFill>
          <p:spPr>
            <a:xfrm>
              <a:off x="5570162" y="3664581"/>
              <a:ext cx="5429158" cy="2937636"/>
            </a:xfrm>
            <a:prstGeom prst="rect">
              <a:avLst/>
            </a:prstGeom>
            <a:ln w="19050">
              <a:solidFill>
                <a:srgbClr val="01A64A"/>
              </a:solidFill>
            </a:ln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C07DD8-2332-EA25-24C5-F648177981CA}"/>
                </a:ext>
              </a:extLst>
            </p:cNvPr>
            <p:cNvGrpSpPr/>
            <p:nvPr/>
          </p:nvGrpSpPr>
          <p:grpSpPr>
            <a:xfrm>
              <a:off x="5913100" y="3883408"/>
              <a:ext cx="3338899" cy="2718808"/>
              <a:chOff x="5913100" y="3883408"/>
              <a:chExt cx="3338899" cy="271880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F7EB3F5-1D8F-3D8E-3074-79AE8E925741}"/>
                  </a:ext>
                </a:extLst>
              </p:cNvPr>
              <p:cNvSpPr/>
              <p:nvPr/>
            </p:nvSpPr>
            <p:spPr>
              <a:xfrm>
                <a:off x="5971975" y="3888447"/>
                <a:ext cx="453600" cy="90426"/>
              </a:xfrm>
              <a:prstGeom prst="rect">
                <a:avLst/>
              </a:prstGeom>
              <a:solidFill>
                <a:srgbClr val="2D26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CB0CEDF-7B21-C7E9-829E-4582A7FE3E08}"/>
                  </a:ext>
                </a:extLst>
              </p:cNvPr>
              <p:cNvSpPr/>
              <p:nvPr/>
            </p:nvSpPr>
            <p:spPr>
              <a:xfrm>
                <a:off x="7351200" y="3883408"/>
                <a:ext cx="1900799" cy="98640"/>
              </a:xfrm>
              <a:prstGeom prst="rect">
                <a:avLst/>
              </a:prstGeom>
              <a:solidFill>
                <a:srgbClr val="2D26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65EE90E-46B6-997C-39D6-5E1ED2AF9540}"/>
                  </a:ext>
                </a:extLst>
              </p:cNvPr>
              <p:cNvSpPr/>
              <p:nvPr/>
            </p:nvSpPr>
            <p:spPr>
              <a:xfrm>
                <a:off x="6020270" y="6404734"/>
                <a:ext cx="341800" cy="119610"/>
              </a:xfrm>
              <a:prstGeom prst="rect">
                <a:avLst/>
              </a:prstGeom>
              <a:solidFill>
                <a:srgbClr val="2D26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312065C-8C5D-EA7A-12FF-9670C654CD81}"/>
                  </a:ext>
                </a:extLst>
              </p:cNvPr>
              <p:cNvSpPr/>
              <p:nvPr/>
            </p:nvSpPr>
            <p:spPr>
              <a:xfrm>
                <a:off x="5913100" y="6511790"/>
                <a:ext cx="316800" cy="90426"/>
              </a:xfrm>
              <a:prstGeom prst="rect">
                <a:avLst/>
              </a:prstGeom>
              <a:solidFill>
                <a:srgbClr val="2D262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5963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03"/>
    </mc:Choice>
    <mc:Fallback>
      <p:transition spd="slow" advTm="18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solidFill>
                  <a:schemeClr val="tx1"/>
                </a:solidFill>
                <a:latin typeface="+mj-lt"/>
              </a:rPr>
              <a:t>Issues with tokens</a:t>
            </a:r>
            <a:endParaRPr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12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18;g14ffa58c945_0_810">
            <a:extLst>
              <a:ext uri="{FF2B5EF4-FFF2-40B4-BE49-F238E27FC236}">
                <a16:creationId xmlns:a16="http://schemas.microsoft.com/office/drawing/2014/main" id="{763398FF-FC3D-840F-D715-31F185BD46DD}"/>
              </a:ext>
            </a:extLst>
          </p:cNvPr>
          <p:cNvSpPr txBox="1"/>
          <p:nvPr/>
        </p:nvSpPr>
        <p:spPr>
          <a:xfrm>
            <a:off x="315268" y="1691601"/>
            <a:ext cx="4886319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Long lasting </a:t>
            </a:r>
            <a:r>
              <a:rPr lang="en-US" sz="2400" b="0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job can’t use a </a:t>
            </a:r>
            <a:r>
              <a:rPr lang="en-US" sz="2400" b="1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short-lived</a:t>
            </a:r>
            <a:r>
              <a:rPr lang="en-US" sz="2400" b="0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token created during submission!</a:t>
            </a:r>
            <a:br>
              <a:rPr lang="en-US" sz="2400" b="0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2400" b="0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need a way to get fresh tokens during job execution!</a:t>
            </a:r>
            <a:endParaRPr lang="en-US" sz="2400" b="1" i="0" u="none" strike="noStrike" cap="none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318;g14ffa58c945_0_810">
            <a:extLst>
              <a:ext uri="{FF2B5EF4-FFF2-40B4-BE49-F238E27FC236}">
                <a16:creationId xmlns:a16="http://schemas.microsoft.com/office/drawing/2014/main" id="{01FDA0D0-53C2-BAA7-B880-2296AC8CCD28}"/>
              </a:ext>
            </a:extLst>
          </p:cNvPr>
          <p:cNvSpPr txBox="1"/>
          <p:nvPr/>
        </p:nvSpPr>
        <p:spPr>
          <a:xfrm>
            <a:off x="6358026" y="1691601"/>
            <a:ext cx="277698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400" b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Possible Solutions</a:t>
            </a:r>
            <a:r>
              <a:rPr lang="en-US" sz="2400" b="1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</a:rPr>
              <a:t>*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DIY solution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err="1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m</a:t>
            </a:r>
            <a:r>
              <a:rPr lang="en-US" sz="2400" b="1" i="0" u="none" strike="noStrike" cap="none" err="1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y</a:t>
            </a:r>
            <a:r>
              <a:rPr lang="en-US" sz="2400" b="1" i="0" u="none" strike="noStrike" cap="none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token</a:t>
            </a:r>
            <a:r>
              <a:rPr lang="en-US" sz="2400" b="1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[</a:t>
            </a:r>
            <a:r>
              <a:rPr lang="en-US" sz="2400" b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4</a:t>
            </a:r>
            <a:r>
              <a:rPr lang="en-US" sz="2400" b="1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]</a:t>
            </a:r>
            <a:endParaRPr lang="en-US" sz="2400" b="1" i="0" u="none" strike="noStrike" cap="none">
              <a:solidFill>
                <a:srgbClr val="3F3F3F"/>
              </a:solidFill>
              <a:latin typeface="+mn-lt"/>
              <a:ea typeface="Roboto"/>
              <a:cs typeface="Roboto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htgettoken</a:t>
            </a:r>
            <a:endParaRPr lang="en-US" sz="2400" i="0" u="none" strike="noStrike" cap="none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318;g14ffa58c945_0_810">
            <a:extLst>
              <a:ext uri="{FF2B5EF4-FFF2-40B4-BE49-F238E27FC236}">
                <a16:creationId xmlns:a16="http://schemas.microsoft.com/office/drawing/2014/main" id="{5563DAD5-F07A-B639-D965-D0EC4E814FB1}"/>
              </a:ext>
            </a:extLst>
          </p:cNvPr>
          <p:cNvSpPr txBox="1"/>
          <p:nvPr/>
        </p:nvSpPr>
        <p:spPr>
          <a:xfrm>
            <a:off x="94854" y="5596156"/>
            <a:ext cx="850050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SzPts val="3200"/>
            </a:pPr>
            <a:r>
              <a:rPr lang="en-US">
                <a:latin typeface="Proxima Nova"/>
                <a:sym typeface="Roboto"/>
              </a:rPr>
              <a:t>[4]</a:t>
            </a:r>
            <a:r>
              <a:rPr lang="en-US" sz="2400" i="0" u="none" strike="noStrike" cap="none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-US" u="sng">
                <a:solidFill>
                  <a:srgbClr val="01A64A"/>
                </a:solidFill>
                <a:latin typeface="Proxima Nova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https://mytoken-docs.data.kit.edu/</a:t>
            </a:r>
            <a:r>
              <a:rPr lang="en-US" u="sng">
                <a:solidFill>
                  <a:srgbClr val="01A64A"/>
                </a:solidFill>
                <a:latin typeface="Proxima Nova"/>
                <a:sym typeface="Roboto"/>
              </a:rPr>
              <a:t> </a:t>
            </a:r>
          </a:p>
          <a:p>
            <a:pPr lvl="0">
              <a:buSzPts val="3200"/>
            </a:pPr>
            <a:r>
              <a:rPr lang="en-US">
                <a:solidFill>
                  <a:schemeClr val="bg1">
                    <a:lumMod val="10000"/>
                  </a:schemeClr>
                </a:solidFill>
                <a:latin typeface="Proxima Nova"/>
                <a:sym typeface="Roboto"/>
              </a:rPr>
              <a:t>[5] </a:t>
            </a:r>
            <a:r>
              <a:rPr lang="en-US" u="sng">
                <a:solidFill>
                  <a:srgbClr val="01A64A"/>
                </a:solidFill>
                <a:latin typeface="Proxima Nova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Token-Transition-update-240327</a:t>
            </a:r>
            <a:endParaRPr lang="en-US" u="sng">
              <a:solidFill>
                <a:srgbClr val="01A64A"/>
              </a:solidFill>
              <a:latin typeface="Proxima Nova"/>
              <a:sym typeface="Roboto"/>
            </a:endParaRPr>
          </a:p>
        </p:txBody>
      </p:sp>
      <p:sp>
        <p:nvSpPr>
          <p:cNvPr id="12" name="Google Shape;318;g14ffa58c945_0_810">
            <a:extLst>
              <a:ext uri="{FF2B5EF4-FFF2-40B4-BE49-F238E27FC236}">
                <a16:creationId xmlns:a16="http://schemas.microsoft.com/office/drawing/2014/main" id="{6C0D8807-AD13-9D95-1030-B43A92ACCB94}"/>
              </a:ext>
            </a:extLst>
          </p:cNvPr>
          <p:cNvSpPr txBox="1"/>
          <p:nvPr/>
        </p:nvSpPr>
        <p:spPr>
          <a:xfrm>
            <a:off x="5428386" y="3569825"/>
            <a:ext cx="53745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b="1">
                <a:solidFill>
                  <a:srgbClr val="01A64A"/>
                </a:solidFill>
                <a:latin typeface="Proxima Nova"/>
                <a:sym typeface="Roboto"/>
              </a:rPr>
              <a:t>*</a:t>
            </a:r>
            <a:r>
              <a:rPr lang="en-US">
                <a:latin typeface="Proxima Nova"/>
                <a:sym typeface="Roboto"/>
              </a:rPr>
              <a:t>Marteen </a:t>
            </a:r>
            <a:r>
              <a:rPr lang="en-US" err="1">
                <a:latin typeface="Proxima Nova"/>
                <a:sym typeface="Roboto"/>
              </a:rPr>
              <a:t>Litmaath’s</a:t>
            </a:r>
            <a:r>
              <a:rPr lang="en-US">
                <a:latin typeface="Proxima Nova"/>
                <a:sym typeface="Roboto"/>
              </a:rPr>
              <a:t> talk during GDB session on 27</a:t>
            </a:r>
            <a:r>
              <a:rPr lang="en-US" baseline="30000">
                <a:latin typeface="Proxima Nova"/>
                <a:sym typeface="Roboto"/>
              </a:rPr>
              <a:t>th</a:t>
            </a:r>
            <a:r>
              <a:rPr lang="en-US">
                <a:latin typeface="Proxima Nova"/>
                <a:sym typeface="Roboto"/>
              </a:rPr>
              <a:t> March </a:t>
            </a:r>
            <a:r>
              <a:rPr lang="en-US" b="1">
                <a:latin typeface="Proxima Nova"/>
                <a:sym typeface="Roboto"/>
              </a:rPr>
              <a:t>[5]</a:t>
            </a:r>
            <a:endParaRPr lang="en-US" b="1" u="sng">
              <a:solidFill>
                <a:srgbClr val="01A64A"/>
              </a:solidFill>
              <a:latin typeface="Proxima Nova"/>
              <a:sym typeface="Robot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FB168F-2879-E0E1-A5D9-D7BEE8C65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670" y="4065317"/>
            <a:ext cx="4506016" cy="2534634"/>
          </a:xfrm>
          <a:prstGeom prst="rect">
            <a:avLst/>
          </a:prstGeom>
          <a:ln w="19050">
            <a:solidFill>
              <a:srgbClr val="01A64A"/>
            </a:solidFill>
          </a:ln>
        </p:spPr>
      </p:pic>
    </p:spTree>
    <p:extLst>
      <p:ext uri="{BB962C8B-B14F-4D97-AF65-F5344CB8AC3E}">
        <p14:creationId xmlns:p14="http://schemas.microsoft.com/office/powerpoint/2010/main" val="254150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50"/>
    </mc:Choice>
    <mc:Fallback>
      <p:transition spd="slow" advTm="8965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rgbClr val="F0811D"/>
                </a:solidFill>
                <a:latin typeface="+mj-lt"/>
              </a:rPr>
              <a:t>my</a:t>
            </a:r>
            <a:r>
              <a:rPr lang="en-US" dirty="0">
                <a:latin typeface="+mj-lt"/>
              </a:rPr>
              <a:t>token workflow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13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18;g14ffa58c945_0_810">
            <a:extLst>
              <a:ext uri="{FF2B5EF4-FFF2-40B4-BE49-F238E27FC236}">
                <a16:creationId xmlns:a16="http://schemas.microsoft.com/office/drawing/2014/main" id="{5563DAD5-F07A-B639-D965-D0EC4E814FB1}"/>
              </a:ext>
            </a:extLst>
          </p:cNvPr>
          <p:cNvSpPr txBox="1"/>
          <p:nvPr/>
        </p:nvSpPr>
        <p:spPr>
          <a:xfrm>
            <a:off x="224426" y="6113533"/>
            <a:ext cx="6042758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u="sng" dirty="0">
                <a:solidFill>
                  <a:srgbClr val="01A64A"/>
                </a:solidFill>
                <a:latin typeface="Proxima Nova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https://cvs.data.kit.edu/talks/2403-mytoken-wlcg-ops/</a:t>
            </a:r>
            <a:endParaRPr lang="en-US" u="sng" dirty="0">
              <a:solidFill>
                <a:srgbClr val="01A64A"/>
              </a:solidFill>
              <a:latin typeface="Proxima Nova"/>
              <a:sym typeface="Roboto"/>
            </a:endParaRP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u="sng" dirty="0">
                <a:solidFill>
                  <a:srgbClr val="01A64A"/>
                </a:solidFill>
                <a:latin typeface="Proxima Nova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https://cvs.data.kit.edu/talks/2306-mytoken-egi/</a:t>
            </a:r>
            <a:r>
              <a:rPr lang="en-US" u="sng" dirty="0">
                <a:solidFill>
                  <a:srgbClr val="01A64A"/>
                </a:solidFill>
                <a:latin typeface="Proxima Nova"/>
                <a:sym typeface="Roboto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D694FB-AD21-D3E5-DB45-F2691AA46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426" y="1764491"/>
            <a:ext cx="4408534" cy="4280876"/>
          </a:xfrm>
          <a:prstGeom prst="rect">
            <a:avLst/>
          </a:prstGeom>
          <a:ln w="19050">
            <a:solidFill>
              <a:srgbClr val="01A64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0A894-541E-552F-B8FE-43C077EF46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5655" y="2377097"/>
            <a:ext cx="7772400" cy="3698642"/>
          </a:xfrm>
          <a:prstGeom prst="rect">
            <a:avLst/>
          </a:prstGeom>
          <a:ln w="19050">
            <a:solidFill>
              <a:srgbClr val="01A64A"/>
            </a:solidFill>
          </a:ln>
        </p:spPr>
      </p:pic>
      <p:pic>
        <p:nvPicPr>
          <p:cNvPr id="5" name="Picture 2" descr="mytoken · GitHub">
            <a:extLst>
              <a:ext uri="{FF2B5EF4-FFF2-40B4-BE49-F238E27FC236}">
                <a16:creationId xmlns:a16="http://schemas.microsoft.com/office/drawing/2014/main" id="{E6B2CE2D-A1C7-0CF1-DCFB-409C81A0F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2" b="25900"/>
          <a:stretch/>
        </p:blipFill>
        <p:spPr bwMode="auto">
          <a:xfrm>
            <a:off x="6423514" y="381044"/>
            <a:ext cx="2004907" cy="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611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398"/>
    </mc:Choice>
    <mc:Fallback>
      <p:transition spd="slow" advTm="18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What is a </a:t>
            </a:r>
            <a:r>
              <a:rPr lang="en-US" dirty="0">
                <a:solidFill>
                  <a:srgbClr val="F0811D"/>
                </a:solidFill>
                <a:latin typeface="+mj-lt"/>
              </a:rPr>
              <a:t>my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token?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14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18;g14ffa58c945_0_810">
            <a:extLst>
              <a:ext uri="{FF2B5EF4-FFF2-40B4-BE49-F238E27FC236}">
                <a16:creationId xmlns:a16="http://schemas.microsoft.com/office/drawing/2014/main" id="{763398FF-FC3D-840F-D715-31F185BD46DD}"/>
              </a:ext>
            </a:extLst>
          </p:cNvPr>
          <p:cNvSpPr txBox="1"/>
          <p:nvPr/>
        </p:nvSpPr>
        <p:spPr>
          <a:xfrm>
            <a:off x="210337" y="1534916"/>
            <a:ext cx="7329716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Extension on the concept of Refresh-Token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JWT based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Implements new features: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Rotation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Restrictions 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	-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how much time 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it lasts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	- from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which hosts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/country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	- how many times can be used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Capabilities 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	-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AT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 (get access-tokens)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	- </a:t>
            </a:r>
            <a:r>
              <a:rPr lang="en-US" sz="2400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tokeninfo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 (retrieve information about mytoken)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Profiles (includes the previous)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It can be used like a refresh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-</a:t>
            </a:r>
            <a:r>
              <a:rPr lang="en-US" sz="240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token to connect to the </a:t>
            </a:r>
            <a:r>
              <a:rPr lang="en-US" sz="2400" i="0" u="none" strike="noStrike" cap="none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oidc</a:t>
            </a:r>
            <a:r>
              <a:rPr lang="en-US" sz="240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-agent on the </a:t>
            </a:r>
            <a:r>
              <a:rPr lang="en-US" sz="2400" b="1" i="0" u="none" strike="noStrike" cap="none" dirty="0" err="1">
                <a:solidFill>
                  <a:srgbClr val="F0811D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my</a:t>
            </a:r>
            <a:r>
              <a:rPr lang="en-US" sz="2400" b="1" i="0" u="none" strike="noStrike" cap="none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token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-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server</a:t>
            </a:r>
            <a:endParaRPr lang="en-US" sz="2400" b="1" i="0" u="none" strike="noStrike" cap="none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mytoken · GitHub">
            <a:extLst>
              <a:ext uri="{FF2B5EF4-FFF2-40B4-BE49-F238E27FC236}">
                <a16:creationId xmlns:a16="http://schemas.microsoft.com/office/drawing/2014/main" id="{63A488D5-9A18-FF43-4B08-5B4A4ABF9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2" b="25900"/>
          <a:stretch/>
        </p:blipFill>
        <p:spPr bwMode="auto">
          <a:xfrm>
            <a:off x="6423514" y="381044"/>
            <a:ext cx="2004907" cy="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9E952D2-1AA1-CBEB-3781-4A897573F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967" y="1660129"/>
            <a:ext cx="3986284" cy="51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2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33"/>
    </mc:Choice>
    <mc:Fallback>
      <p:transition spd="slow" advTm="17723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Why </a:t>
            </a:r>
            <a:r>
              <a:rPr lang="en-US" dirty="0" err="1">
                <a:solidFill>
                  <a:srgbClr val="F0811D"/>
                </a:solidFill>
                <a:latin typeface="+mj-lt"/>
              </a:rPr>
              <a:t>my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tokens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?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15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ytoken · GitHub">
            <a:extLst>
              <a:ext uri="{FF2B5EF4-FFF2-40B4-BE49-F238E27FC236}">
                <a16:creationId xmlns:a16="http://schemas.microsoft.com/office/drawing/2014/main" id="{7313224E-DA88-FA46-7198-E5BC59D73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2" b="25900"/>
          <a:stretch/>
        </p:blipFill>
        <p:spPr bwMode="auto">
          <a:xfrm>
            <a:off x="6423514" y="381044"/>
            <a:ext cx="2004907" cy="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18;g14ffa58c945_0_810">
            <a:extLst>
              <a:ext uri="{FF2B5EF4-FFF2-40B4-BE49-F238E27FC236}">
                <a16:creationId xmlns:a16="http://schemas.microsoft.com/office/drawing/2014/main" id="{D06A7FE6-EBCF-3CEB-3BDA-DF16A4EC274A}"/>
              </a:ext>
            </a:extLst>
          </p:cNvPr>
          <p:cNvSpPr txBox="1"/>
          <p:nvPr/>
        </p:nvSpPr>
        <p:spPr>
          <a:xfrm>
            <a:off x="315268" y="1541744"/>
            <a:ext cx="5792729" cy="467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8">
              <a:buSzPts val="3200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Pros: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Really close to our idea of resolving the issue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Easy to configure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-US" sz="240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YAML config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file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few steps to follow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utility scripts to configure server features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Customizable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Responsive developers to help troubleshooting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Integrated with OIDC flow</a:t>
            </a:r>
            <a:endParaRPr lang="en-US" sz="2400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EF07FF-EACB-E947-659C-40E65F486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997" y="2567994"/>
            <a:ext cx="6054971" cy="3065581"/>
          </a:xfrm>
          <a:prstGeom prst="rect">
            <a:avLst/>
          </a:prstGeom>
          <a:ln w="28575">
            <a:solidFill>
              <a:srgbClr val="01A64A"/>
            </a:solidFill>
          </a:ln>
        </p:spPr>
      </p:pic>
    </p:spTree>
    <p:extLst>
      <p:ext uri="{BB962C8B-B14F-4D97-AF65-F5344CB8AC3E}">
        <p14:creationId xmlns:p14="http://schemas.microsoft.com/office/powerpoint/2010/main" val="289977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15"/>
    </mc:Choice>
    <mc:Fallback>
      <p:transition spd="slow" advTm="7811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Current activity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16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18;g14ffa58c945_0_810">
            <a:extLst>
              <a:ext uri="{FF2B5EF4-FFF2-40B4-BE49-F238E27FC236}">
                <a16:creationId xmlns:a16="http://schemas.microsoft.com/office/drawing/2014/main" id="{763398FF-FC3D-840F-D715-31F185BD46DD}"/>
              </a:ext>
            </a:extLst>
          </p:cNvPr>
          <p:cNvSpPr txBox="1"/>
          <p:nvPr/>
        </p:nvSpPr>
        <p:spPr>
          <a:xfrm>
            <a:off x="396054" y="1855524"/>
            <a:ext cx="10957745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Deployment of a self hosted </a:t>
            </a:r>
            <a:r>
              <a:rPr lang="en-US" sz="3200" b="1" dirty="0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my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token-server</a:t>
            </a:r>
            <a:b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 server configuration</a:t>
            </a:r>
            <a:b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setup 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CNAF profile </a:t>
            </a:r>
            <a:b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	(rotations, restrictions, capabilities, templates)</a:t>
            </a:r>
            <a:b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connect to Tier-1 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IAM instance</a:t>
            </a:r>
            <a:br>
              <a:rPr lang="en-US" sz="16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endParaRPr lang="en-US" sz="1600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Test phase on how to get and use </a:t>
            </a:r>
            <a:r>
              <a:rPr lang="en-US" sz="3200" b="1" dirty="0" err="1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my</a:t>
            </a:r>
            <a:r>
              <a:rPr lang="en-US" sz="3200" b="1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tokens</a:t>
            </a:r>
            <a:b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client choice (</a:t>
            </a:r>
            <a:r>
              <a:rPr lang="en-US" sz="3200" b="1" dirty="0">
                <a:solidFill>
                  <a:srgbClr val="F0811D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my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token-client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, </a:t>
            </a:r>
            <a:r>
              <a:rPr lang="en-US" sz="3200" b="1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oidc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-agent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)</a:t>
            </a:r>
            <a:b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submission tests to manage files with AT requested via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 </a:t>
            </a:r>
            <a:r>
              <a:rPr lang="en-US" sz="3200" b="1" dirty="0">
                <a:solidFill>
                  <a:srgbClr val="F0811D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my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token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 flow</a:t>
            </a:r>
            <a:endParaRPr lang="en-US" sz="3200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2" name="Picture 2" descr="mytoken · GitHub">
            <a:extLst>
              <a:ext uri="{FF2B5EF4-FFF2-40B4-BE49-F238E27FC236}">
                <a16:creationId xmlns:a16="http://schemas.microsoft.com/office/drawing/2014/main" id="{C59450F2-B16E-195D-D145-FA01B72BD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2" b="25900"/>
          <a:stretch/>
        </p:blipFill>
        <p:spPr bwMode="auto">
          <a:xfrm>
            <a:off x="6423514" y="381044"/>
            <a:ext cx="2004907" cy="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72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56"/>
    </mc:Choice>
    <mc:Fallback>
      <p:transition spd="slow" advTm="8675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Future actions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17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18;g14ffa58c945_0_810">
            <a:extLst>
              <a:ext uri="{FF2B5EF4-FFF2-40B4-BE49-F238E27FC236}">
                <a16:creationId xmlns:a16="http://schemas.microsoft.com/office/drawing/2014/main" id="{763398FF-FC3D-840F-D715-31F185BD46DD}"/>
              </a:ext>
            </a:extLst>
          </p:cNvPr>
          <p:cNvSpPr txBox="1"/>
          <p:nvPr/>
        </p:nvSpPr>
        <p:spPr>
          <a:xfrm>
            <a:off x="396054" y="1855524"/>
            <a:ext cx="10957745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indent="-342900"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Keep on testing the </a:t>
            </a:r>
            <a:r>
              <a:rPr lang="en-US" sz="3200" b="1" dirty="0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my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token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solution</a:t>
            </a:r>
            <a:b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scalability tests</a:t>
            </a:r>
            <a:b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security evaluation</a:t>
            </a:r>
            <a:b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</a:t>
            </a:r>
            <a:r>
              <a:rPr lang="en-US" sz="320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 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understanding of users needs to implement new profiles</a:t>
            </a:r>
            <a:b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endParaRPr lang="en-US" sz="320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342900" indent="-342900"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Provide </a:t>
            </a:r>
            <a:r>
              <a:rPr lang="en-US" sz="3200" b="1" err="1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my</a:t>
            </a:r>
            <a:r>
              <a:rPr lang="en-US" sz="3200" b="1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token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solution to </a:t>
            </a:r>
            <a:r>
              <a:rPr lang="en-US" sz="320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INFN 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Tier-1 users in order to dismiss POSIX access to data from worker-nodes</a:t>
            </a:r>
            <a:endParaRPr lang="en-US" sz="320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2" name="Picture 2" descr="mytoken · GitHub">
            <a:extLst>
              <a:ext uri="{FF2B5EF4-FFF2-40B4-BE49-F238E27FC236}">
                <a16:creationId xmlns:a16="http://schemas.microsoft.com/office/drawing/2014/main" id="{C59450F2-B16E-195D-D145-FA01B72BD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2" b="25900"/>
          <a:stretch/>
        </p:blipFill>
        <p:spPr bwMode="auto">
          <a:xfrm>
            <a:off x="6423514" y="381044"/>
            <a:ext cx="2004907" cy="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97"/>
    </mc:Choice>
    <mc:Fallback>
      <p:transition spd="slow" advTm="4959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Conclusions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18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18;g14ffa58c945_0_810">
            <a:extLst>
              <a:ext uri="{FF2B5EF4-FFF2-40B4-BE49-F238E27FC236}">
                <a16:creationId xmlns:a16="http://schemas.microsoft.com/office/drawing/2014/main" id="{763398FF-FC3D-840F-D715-31F185BD46DD}"/>
              </a:ext>
            </a:extLst>
          </p:cNvPr>
          <p:cNvSpPr txBox="1"/>
          <p:nvPr/>
        </p:nvSpPr>
        <p:spPr>
          <a:xfrm>
            <a:off x="315268" y="2347966"/>
            <a:ext cx="11503700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User-support challenges in the future: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support all collaboration and users transitioning from </a:t>
            </a:r>
            <a:r>
              <a:rPr lang="en-US" sz="32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X509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to </a:t>
            </a:r>
            <a:r>
              <a:rPr lang="en-US" sz="3200" b="1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SciTokens</a:t>
            </a:r>
            <a:endParaRPr lang="en-US" sz="3200" b="1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Keep updated guides on how to implement tokens into users’ workflow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Test new solutions to ease token usage</a:t>
            </a:r>
          </a:p>
        </p:txBody>
      </p:sp>
    </p:spTree>
    <p:extLst>
      <p:ext uri="{BB962C8B-B14F-4D97-AF65-F5344CB8AC3E}">
        <p14:creationId xmlns:p14="http://schemas.microsoft.com/office/powerpoint/2010/main" val="296425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43"/>
    </mc:Choice>
    <mc:Fallback>
      <p:transition spd="slow" advTm="3434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Acknowledgments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19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18;g14ffa58c945_0_810">
            <a:extLst>
              <a:ext uri="{FF2B5EF4-FFF2-40B4-BE49-F238E27FC236}">
                <a16:creationId xmlns:a16="http://schemas.microsoft.com/office/drawing/2014/main" id="{763398FF-FC3D-840F-D715-31F185BD46DD}"/>
              </a:ext>
            </a:extLst>
          </p:cNvPr>
          <p:cNvSpPr txBox="1"/>
          <p:nvPr/>
        </p:nvSpPr>
        <p:spPr>
          <a:xfrm>
            <a:off x="315268" y="1855544"/>
            <a:ext cx="7029912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Many thanks to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Gabriel </a:t>
            </a:r>
            <a:r>
              <a:rPr lang="en-US" sz="2400" b="1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Zackmann</a:t>
            </a:r>
            <a:b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main contributor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 to </a:t>
            </a:r>
            <a:r>
              <a:rPr lang="en-US" sz="2400" dirty="0">
                <a:solidFill>
                  <a:srgbClr val="F0811D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my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token project</a:t>
            </a:r>
            <a:b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</a:b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very helpful 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on solving configuration issues we had</a:t>
            </a:r>
            <a:endParaRPr lang="en-US" sz="2400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318;g14ffa58c945_0_810">
            <a:extLst>
              <a:ext uri="{FF2B5EF4-FFF2-40B4-BE49-F238E27FC236}">
                <a16:creationId xmlns:a16="http://schemas.microsoft.com/office/drawing/2014/main" id="{B578EEEE-AB5B-20F5-FF38-1178E28A64DE}"/>
              </a:ext>
            </a:extLst>
          </p:cNvPr>
          <p:cNvSpPr txBox="1"/>
          <p:nvPr/>
        </p:nvSpPr>
        <p:spPr>
          <a:xfrm>
            <a:off x="350254" y="4016958"/>
            <a:ext cx="10703252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Char char="-"/>
            </a:pPr>
            <a:r>
              <a:rPr lang="en-US" sz="16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How to deploy </a:t>
            </a:r>
            <a:r>
              <a:rPr lang="en-US" sz="1600" dirty="0" err="1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my</a:t>
            </a:r>
            <a:r>
              <a:rPr lang="en-US" sz="1600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token</a:t>
            </a:r>
            <a:r>
              <a:rPr lang="en-US" sz="16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-server </a:t>
            </a:r>
            <a:br>
              <a:rPr lang="en-US" sz="16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1600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https://mytoken-docs.data.kit.edu/server</a:t>
            </a:r>
            <a:endParaRPr lang="en-US" sz="1600" dirty="0">
              <a:solidFill>
                <a:srgbClr val="01A64A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Char char="-"/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How to configure </a:t>
            </a:r>
            <a:r>
              <a:rPr lang="en-US" sz="1600" dirty="0" err="1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my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token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-server</a:t>
            </a:r>
            <a:br>
              <a:rPr lang="en-US" sz="1600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1600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https://mytoken-docs.data.kit.edu/dev</a:t>
            </a:r>
            <a:endParaRPr lang="en-US" sz="1600" dirty="0">
              <a:solidFill>
                <a:srgbClr val="01A64A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Char char="-"/>
            </a:pPr>
            <a:r>
              <a:rPr lang="en-US" sz="1600" dirty="0">
                <a:solidFill>
                  <a:srgbClr val="F0811D"/>
                </a:solidFill>
                <a:latin typeface="+mn-lt"/>
                <a:ea typeface="Roboto"/>
                <a:cs typeface="Roboto"/>
                <a:sym typeface="Roboto"/>
              </a:rPr>
              <a:t>my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token-server git repo</a:t>
            </a:r>
            <a:br>
              <a:rPr lang="en-US" sz="1600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1600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https://github.com/oidc-mytoken/server</a:t>
            </a:r>
            <a:r>
              <a:rPr lang="en-US" sz="1600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Char char="-"/>
            </a:pPr>
            <a:r>
              <a:rPr lang="en-US" sz="1600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“mytoken - OpenID Connect Tokens for Long-term Authorization”</a:t>
            </a:r>
            <a:r>
              <a:rPr lang="en-US" sz="1600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G. 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Zackmann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 (</a:t>
            </a:r>
            <a:r>
              <a:rPr lang="en-US" sz="1600" dirty="0" err="1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Phd</a:t>
            </a: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+mn-lt"/>
                <a:ea typeface="Roboto"/>
                <a:cs typeface="Roboto"/>
                <a:sym typeface="Roboto"/>
              </a:rPr>
              <a:t> Thesis)</a:t>
            </a:r>
          </a:p>
        </p:txBody>
      </p:sp>
    </p:spTree>
    <p:extLst>
      <p:ext uri="{BB962C8B-B14F-4D97-AF65-F5344CB8AC3E}">
        <p14:creationId xmlns:p14="http://schemas.microsoft.com/office/powerpoint/2010/main" val="193821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61"/>
    </mc:Choice>
    <mc:Fallback>
      <p:transition spd="slow" advTm="2906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Outline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8" name="Google Shape;318;g14ffa58c945_0_810"/>
          <p:cNvSpPr txBox="1"/>
          <p:nvPr/>
        </p:nvSpPr>
        <p:spPr>
          <a:xfrm>
            <a:off x="315267" y="1792877"/>
            <a:ext cx="11537865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What is INFN – CNAF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What are X509 and </a:t>
            </a:r>
            <a:r>
              <a:rPr lang="en-US" sz="3200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SciTokens</a:t>
            </a:r>
            <a:endParaRPr lang="en-US" sz="3200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Users </a:t>
            </a:r>
            <a:r>
              <a:rPr lang="en-US" sz="3200" b="0" i="0" u="none" strike="noStrike" cap="none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AuthN</a:t>
            </a: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/Z, state of the art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User Support strategies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Conclusions</a:t>
            </a: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2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"/>
    </mc:Choice>
    <mc:Fallback>
      <p:transition spd="slow" advTm="18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91B43DF-FE94-1AB1-91FE-5D45F95D0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528039"/>
            <a:ext cx="12191999" cy="3777208"/>
          </a:xfrm>
          <a:solidFill>
            <a:schemeClr val="tx2"/>
          </a:solidFill>
          <a:ln>
            <a:noFill/>
          </a:ln>
        </p:spPr>
        <p:txBody>
          <a:bodyPr anchor="ctr"/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it-IT" sz="3200" b="1" dirty="0">
                <a:solidFill>
                  <a:schemeClr val="bg1"/>
                </a:solidFill>
                <a:latin typeface="+mj-lt"/>
              </a:rPr>
              <a:t>Thank </a:t>
            </a:r>
            <a:r>
              <a:rPr lang="it-IT" sz="3200" b="1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it-IT" sz="3200" b="1" dirty="0">
                <a:solidFill>
                  <a:schemeClr val="bg1"/>
                </a:solidFill>
                <a:latin typeface="+mj-lt"/>
              </a:rPr>
              <a:t>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B67A1E-474A-D2AF-12D8-B4B0B6F20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1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1"/>
    </mc:Choice>
    <mc:Fallback>
      <p:transition spd="slow" advTm="317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INFN - CNAF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8" name="Google Shape;318;g14ffa58c945_0_810"/>
          <p:cNvSpPr txBox="1"/>
          <p:nvPr/>
        </p:nvSpPr>
        <p:spPr>
          <a:xfrm>
            <a:off x="315267" y="1947547"/>
            <a:ext cx="6223318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Worldwide LHC Computing Grid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(WLCG) [1]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~170 computing </a:t>
            </a:r>
            <a:r>
              <a:rPr lang="en-US" sz="2400" b="1" i="0" u="none" strike="noStrike" cap="none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centres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in more than 40 countries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Providing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computing resources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to LHC and many other experiments worldwide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According to their dimensions and resources, all the centers are divided in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Tier-0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(CERN),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Tier-1</a:t>
            </a: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and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Tier-2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endParaRPr sz="2400" b="0" i="0" u="none" strike="noStrike" cap="none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3</a:t>
            </a:fld>
            <a:endParaRPr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F0D285-4FB9-4122-DD42-329B1ADE4AF8}"/>
              </a:ext>
            </a:extLst>
          </p:cNvPr>
          <p:cNvSpPr txBox="1"/>
          <p:nvPr/>
        </p:nvSpPr>
        <p:spPr>
          <a:xfrm>
            <a:off x="315267" y="6171354"/>
            <a:ext cx="6097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Proxima Nova"/>
              </a:rPr>
              <a:t>[1] </a:t>
            </a:r>
            <a:r>
              <a:rPr lang="en-US" sz="1400" b="0" i="0" u="sng" strike="noStrike" dirty="0">
                <a:solidFill>
                  <a:srgbClr val="01A64A"/>
                </a:solidFill>
                <a:effectLst/>
                <a:latin typeface="Proxima 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https://wlcg.web.cern.ch/</a:t>
            </a:r>
            <a:endParaRPr lang="en-US" dirty="0">
              <a:solidFill>
                <a:srgbClr val="01A64A"/>
              </a:solidFill>
              <a:effectLst/>
            </a:endParaRP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A53F84AC-43A3-9C1E-2D1A-F86ECABF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68" y="1792876"/>
            <a:ext cx="4684578" cy="2635075"/>
          </a:xfrm>
          <a:prstGeom prst="rect">
            <a:avLst/>
          </a:prstGeom>
          <a:noFill/>
          <a:ln w="19050">
            <a:solidFill>
              <a:srgbClr val="01A64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664D28-F8F8-B751-BCD6-45AABAF46C61}"/>
              </a:ext>
            </a:extLst>
          </p:cNvPr>
          <p:cNvGrpSpPr/>
          <p:nvPr/>
        </p:nvGrpSpPr>
        <p:grpSpPr>
          <a:xfrm>
            <a:off x="6248595" y="3712251"/>
            <a:ext cx="2817757" cy="2738677"/>
            <a:chOff x="6549872" y="3511811"/>
            <a:chExt cx="2224682" cy="2224602"/>
          </a:xfrm>
        </p:grpSpPr>
        <p:pic>
          <p:nvPicPr>
            <p:cNvPr id="12296" name="Picture 8">
              <a:extLst>
                <a:ext uri="{FF2B5EF4-FFF2-40B4-BE49-F238E27FC236}">
                  <a16:creationId xmlns:a16="http://schemas.microsoft.com/office/drawing/2014/main" id="{4E9A7774-A13C-2F20-C41B-4EDF789A2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1706" y="3516681"/>
              <a:ext cx="2212848" cy="221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FA75B0-EBCB-F0A5-8D33-13FA3F7216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9872" y="3511811"/>
              <a:ext cx="2224602" cy="2224602"/>
            </a:xfrm>
            <a:prstGeom prst="ellipse">
              <a:avLst/>
            </a:prstGeom>
            <a:noFill/>
            <a:ln>
              <a:solidFill>
                <a:srgbClr val="01A64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303" name="Picture 15">
            <a:extLst>
              <a:ext uri="{FF2B5EF4-FFF2-40B4-BE49-F238E27FC236}">
                <a16:creationId xmlns:a16="http://schemas.microsoft.com/office/drawing/2014/main" id="{633F3B70-FA06-E7F4-187F-E077B8A3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758" y="5088406"/>
            <a:ext cx="1838242" cy="14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>
            <a:extLst>
              <a:ext uri="{FF2B5EF4-FFF2-40B4-BE49-F238E27FC236}">
                <a16:creationId xmlns:a16="http://schemas.microsoft.com/office/drawing/2014/main" id="{EC3AF7E5-9562-DD34-161E-B3D4D865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43" y="4502805"/>
            <a:ext cx="1427031" cy="140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BCBB4F4-2E04-3291-FB42-C59612A050D3}"/>
              </a:ext>
            </a:extLst>
          </p:cNvPr>
          <p:cNvSpPr/>
          <p:nvPr/>
        </p:nvSpPr>
        <p:spPr>
          <a:xfrm>
            <a:off x="6974206" y="5517715"/>
            <a:ext cx="725511" cy="4446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8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"/>
    </mc:Choice>
    <mc:Fallback>
      <p:transition spd="slow" advTm="9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3E3DCE-0F3E-30B6-A572-01374FF2480C}"/>
              </a:ext>
            </a:extLst>
          </p:cNvPr>
          <p:cNvSpPr/>
          <p:nvPr/>
        </p:nvSpPr>
        <p:spPr>
          <a:xfrm>
            <a:off x="6350696" y="0"/>
            <a:ext cx="5841304" cy="6858000"/>
          </a:xfrm>
          <a:prstGeom prst="rect">
            <a:avLst/>
          </a:prstGeom>
          <a:solidFill>
            <a:srgbClr val="01A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INFN - CNAF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8" name="Google Shape;318;g14ffa58c945_0_810"/>
          <p:cNvSpPr txBox="1"/>
          <p:nvPr/>
        </p:nvSpPr>
        <p:spPr>
          <a:xfrm>
            <a:off x="291273" y="2191029"/>
            <a:ext cx="6059423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INFN – CNAF [</a:t>
            </a:r>
            <a:r>
              <a:rPr lang="en-US" sz="2400" b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2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]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hosts the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Italian Tier-1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since 2003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Provides resources to more than </a:t>
            </a:r>
            <a: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60 scientific communities </a:t>
            </a:r>
            <a:br>
              <a:rPr lang="en-US" sz="24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18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</a:t>
            </a:r>
            <a:r>
              <a:rPr lang="en-US" sz="180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(</a:t>
            </a:r>
            <a:r>
              <a:rPr lang="en-US" sz="1800" b="1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~1500 </a:t>
            </a:r>
            <a:r>
              <a:rPr lang="en-US" sz="1800" i="0" u="none" strike="noStrike" cap="none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local users)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endParaRPr lang="en-US" sz="2400" b="1" i="0" u="none" strike="noStrike" cap="none" dirty="0">
              <a:solidFill>
                <a:srgbClr val="3F3F3F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~2.000 computing nodes</a:t>
            </a:r>
            <a:br>
              <a:rPr lang="en-US" sz="16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</a:br>
            <a:r>
              <a:rPr lang="en-US" sz="18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Wingdings" pitchFamily="2" charset="2"/>
              </a:rPr>
              <a:t> </a:t>
            </a:r>
            <a:r>
              <a:rPr lang="en-US" sz="18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~60.000 cores </a:t>
            </a:r>
            <a:r>
              <a:rPr lang="en-US" sz="18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managed by an </a:t>
            </a:r>
            <a:r>
              <a:rPr lang="en-US" sz="1800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HTCondor</a:t>
            </a:r>
            <a:r>
              <a:rPr lang="en-US" sz="18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-US" sz="18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[3]</a:t>
            </a:r>
            <a:r>
              <a:rPr lang="en-US" sz="18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cluster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~70 PB disk 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and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~130 PB tape</a:t>
            </a: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4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F7D6FE-2E0B-589F-6A94-487E85E05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49"/>
          <a:stretch/>
        </p:blipFill>
        <p:spPr bwMode="auto">
          <a:xfrm>
            <a:off x="10008957" y="177910"/>
            <a:ext cx="2089098" cy="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76DDB9FB-28B9-02B2-3987-19A8E6CD1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1" r="15258"/>
          <a:stretch/>
        </p:blipFill>
        <p:spPr bwMode="auto">
          <a:xfrm>
            <a:off x="7515616" y="1363984"/>
            <a:ext cx="3676389" cy="442795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8524D-3F5E-7BAE-137D-4876C5F67C45}"/>
              </a:ext>
            </a:extLst>
          </p:cNvPr>
          <p:cNvSpPr txBox="1"/>
          <p:nvPr/>
        </p:nvSpPr>
        <p:spPr>
          <a:xfrm>
            <a:off x="291273" y="6171354"/>
            <a:ext cx="55500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Proxima Nova"/>
              </a:rPr>
              <a:t>[</a:t>
            </a:r>
            <a:r>
              <a:rPr lang="en-US">
                <a:latin typeface="Proxima Nova"/>
              </a:rPr>
              <a:t>2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Proxima Nova"/>
              </a:rPr>
              <a:t>] </a:t>
            </a:r>
            <a:r>
              <a:rPr lang="en-US" u="sng" dirty="0">
                <a:solidFill>
                  <a:srgbClr val="01A64A"/>
                </a:solidFill>
                <a:latin typeface="Proxima 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https://www.cnaf.infn.it/</a:t>
            </a:r>
            <a:endParaRPr lang="en-US" u="sng">
              <a:solidFill>
                <a:srgbClr val="01A64A"/>
              </a:solidFill>
              <a:latin typeface="Proxima Nova"/>
            </a:endParaRPr>
          </a:p>
          <a:p>
            <a:r>
              <a:rPr lang="en-US">
                <a:latin typeface="Proxima Nova"/>
              </a:rPr>
              <a:t>[3] </a:t>
            </a:r>
            <a:r>
              <a:rPr lang="en-US" u="sng">
                <a:solidFill>
                  <a:srgbClr val="01A64A"/>
                </a:solidFill>
                <a:latin typeface="Proxima Nova"/>
              </a:rPr>
              <a:t>https://www.htcondor.org/</a:t>
            </a:r>
          </a:p>
        </p:txBody>
      </p:sp>
    </p:spTree>
    <p:extLst>
      <p:ext uri="{BB962C8B-B14F-4D97-AF65-F5344CB8AC3E}">
        <p14:creationId xmlns:p14="http://schemas.microsoft.com/office/powerpoint/2010/main" val="200934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"/>
    </mc:Choice>
    <mc:Fallback>
      <p:transition spd="slow" advTm="3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97382E-284B-F801-6CC6-A1AE3DB513B2}"/>
              </a:ext>
            </a:extLst>
          </p:cNvPr>
          <p:cNvSpPr/>
          <p:nvPr/>
        </p:nvSpPr>
        <p:spPr>
          <a:xfrm>
            <a:off x="6350696" y="0"/>
            <a:ext cx="5841304" cy="6858000"/>
          </a:xfrm>
          <a:prstGeom prst="rect">
            <a:avLst/>
          </a:prstGeom>
          <a:solidFill>
            <a:srgbClr val="01A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57807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Not only WLCG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8" name="Google Shape;318;g14ffa58c945_0_810"/>
          <p:cNvSpPr txBox="1"/>
          <p:nvPr/>
        </p:nvSpPr>
        <p:spPr>
          <a:xfrm>
            <a:off x="291273" y="2191029"/>
            <a:ext cx="5804727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8">
              <a:buSzPts val="3200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Supported scientific communities:</a:t>
            </a:r>
          </a:p>
          <a:p>
            <a:pPr marL="285750" lvl="8" indent="-28575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High-Energy Physics: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8</a:t>
            </a:r>
          </a:p>
          <a:p>
            <a:pPr marL="285750" lvl="8" indent="-285750">
              <a:buSzPts val="32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Astroparticle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Physics: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18</a:t>
            </a:r>
          </a:p>
          <a:p>
            <a:pPr marL="285750" lvl="8" indent="-28575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Gravitational Waves: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2</a:t>
            </a:r>
          </a:p>
          <a:p>
            <a:pPr marL="285750" lvl="8" indent="-28575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Nuclear Physics: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15</a:t>
            </a:r>
          </a:p>
          <a:p>
            <a:pPr marL="285750" lvl="8" indent="-28575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Dark Matter: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6</a:t>
            </a:r>
          </a:p>
          <a:p>
            <a:pPr marL="285750" lvl="8" indent="-28575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others: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10</a:t>
            </a: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5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F7D6FE-2E0B-589F-6A94-487E85E05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49"/>
          <a:stretch/>
        </p:blipFill>
        <p:spPr bwMode="auto">
          <a:xfrm>
            <a:off x="10008957" y="177910"/>
            <a:ext cx="2089098" cy="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98D9E9-655C-6AAA-6ADA-3B9D31E530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4"/>
          <a:stretch/>
        </p:blipFill>
        <p:spPr>
          <a:xfrm>
            <a:off x="8764512" y="4349812"/>
            <a:ext cx="3300661" cy="18216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3D4B02-8ACA-6334-05C7-74C69C768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115" y="1853317"/>
            <a:ext cx="3300661" cy="17332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04C7F-DC3D-6202-E85E-D5DB296BF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944" y="3914858"/>
            <a:ext cx="1745320" cy="247707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39137-D9E6-6D6A-EBC2-FB07476FE2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6" r="20208"/>
          <a:stretch/>
        </p:blipFill>
        <p:spPr>
          <a:xfrm>
            <a:off x="10062195" y="1779439"/>
            <a:ext cx="1884068" cy="220832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6782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"/>
    </mc:Choice>
    <mc:Fallback>
      <p:transition spd="slow" advTm="7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INFN – T1  Internal organization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6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5B814354-1BDA-96B7-7FAB-3288E40FDE90}"/>
              </a:ext>
            </a:extLst>
          </p:cNvPr>
          <p:cNvSpPr/>
          <p:nvPr/>
        </p:nvSpPr>
        <p:spPr>
          <a:xfrm>
            <a:off x="7075336" y="1765338"/>
            <a:ext cx="3573737" cy="3997129"/>
          </a:xfrm>
          <a:prstGeom prst="roundRect">
            <a:avLst>
              <a:gd name="adj" fmla="val 6389"/>
            </a:avLst>
          </a:prstGeom>
          <a:solidFill>
            <a:srgbClr val="01A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8D84C4-EDDA-20B6-EFBA-C5610A509E61}"/>
              </a:ext>
            </a:extLst>
          </p:cNvPr>
          <p:cNvGrpSpPr/>
          <p:nvPr/>
        </p:nvGrpSpPr>
        <p:grpSpPr>
          <a:xfrm>
            <a:off x="7612173" y="4239106"/>
            <a:ext cx="969107" cy="1187048"/>
            <a:chOff x="8758925" y="4251696"/>
            <a:chExt cx="969107" cy="1187048"/>
          </a:xfrm>
          <a:solidFill>
            <a:schemeClr val="bg1"/>
          </a:solidFill>
        </p:grpSpPr>
        <p:pic>
          <p:nvPicPr>
            <p:cNvPr id="21" name="Graphic 20" descr="Database outline">
              <a:extLst>
                <a:ext uri="{FF2B5EF4-FFF2-40B4-BE49-F238E27FC236}">
                  <a16:creationId xmlns:a16="http://schemas.microsoft.com/office/drawing/2014/main" id="{50FE8373-AAB8-9883-EFE6-8CFEE4987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6279" y="4251696"/>
              <a:ext cx="914400" cy="914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E1E58A2-DA93-5275-85A1-0305088A98A1}"/>
                </a:ext>
              </a:extLst>
            </p:cNvPr>
            <p:cNvSpPr txBox="1"/>
            <p:nvPr/>
          </p:nvSpPr>
          <p:spPr>
            <a:xfrm>
              <a:off x="8758925" y="5130967"/>
              <a:ext cx="96910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Storage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3A1863-4383-2BF3-1B47-229C65F36450}"/>
              </a:ext>
            </a:extLst>
          </p:cNvPr>
          <p:cNvGrpSpPr/>
          <p:nvPr/>
        </p:nvGrpSpPr>
        <p:grpSpPr>
          <a:xfrm>
            <a:off x="7156972" y="1867217"/>
            <a:ext cx="1879507" cy="1938125"/>
            <a:chOff x="8303724" y="1879807"/>
            <a:chExt cx="1879507" cy="1938125"/>
          </a:xfrm>
          <a:solidFill>
            <a:schemeClr val="bg1"/>
          </a:solidFill>
        </p:grpSpPr>
        <p:pic>
          <p:nvPicPr>
            <p:cNvPr id="13" name="Graphic 12" descr="Cloud Computing with solid fill">
              <a:extLst>
                <a:ext uri="{FF2B5EF4-FFF2-40B4-BE49-F238E27FC236}">
                  <a16:creationId xmlns:a16="http://schemas.microsoft.com/office/drawing/2014/main" id="{27F11A86-7C50-FFC1-4565-2F3B18315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86279" y="2903532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Server with solid fill">
              <a:extLst>
                <a:ext uri="{FF2B5EF4-FFF2-40B4-BE49-F238E27FC236}">
                  <a16:creationId xmlns:a16="http://schemas.microsoft.com/office/drawing/2014/main" id="{CF5FBACA-3186-7837-AFA8-033112EC8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86278" y="1879807"/>
              <a:ext cx="914400" cy="914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BF23E4-4B7E-9201-F7EB-6443E4285B2E}"/>
                </a:ext>
              </a:extLst>
            </p:cNvPr>
            <p:cNvSpPr txBox="1"/>
            <p:nvPr/>
          </p:nvSpPr>
          <p:spPr>
            <a:xfrm>
              <a:off x="8303724" y="2691697"/>
              <a:ext cx="187950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Farming &amp; Cloud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EC6B31-A024-87DB-3BB0-DDC916477984}"/>
              </a:ext>
            </a:extLst>
          </p:cNvPr>
          <p:cNvGrpSpPr/>
          <p:nvPr/>
        </p:nvGrpSpPr>
        <p:grpSpPr>
          <a:xfrm>
            <a:off x="9317404" y="3880679"/>
            <a:ext cx="969107" cy="1177715"/>
            <a:chOff x="10421961" y="5038100"/>
            <a:chExt cx="969107" cy="1177715"/>
          </a:xfrm>
          <a:solidFill>
            <a:schemeClr val="bg1"/>
          </a:solidFill>
        </p:grpSpPr>
        <p:pic>
          <p:nvPicPr>
            <p:cNvPr id="19" name="Graphic 18" descr="Network with solid fill">
              <a:extLst>
                <a:ext uri="{FF2B5EF4-FFF2-40B4-BE49-F238E27FC236}">
                  <a16:creationId xmlns:a16="http://schemas.microsoft.com/office/drawing/2014/main" id="{4A98B5A1-9A00-A967-BBF3-BD05FE1CB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447368" y="5038100"/>
              <a:ext cx="914400" cy="9144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46027F-27B9-3778-EEDA-FDF567BE4511}"/>
                </a:ext>
              </a:extLst>
            </p:cNvPr>
            <p:cNvSpPr txBox="1"/>
            <p:nvPr/>
          </p:nvSpPr>
          <p:spPr>
            <a:xfrm>
              <a:off x="10421961" y="5908038"/>
              <a:ext cx="96910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Network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0ABCD0-25CB-6842-5293-543DAC888080}"/>
              </a:ext>
            </a:extLst>
          </p:cNvPr>
          <p:cNvGrpSpPr/>
          <p:nvPr/>
        </p:nvGrpSpPr>
        <p:grpSpPr>
          <a:xfrm>
            <a:off x="8862205" y="2453006"/>
            <a:ext cx="1879507" cy="1197242"/>
            <a:chOff x="9964814" y="1750853"/>
            <a:chExt cx="1879507" cy="1197242"/>
          </a:xfrm>
          <a:solidFill>
            <a:schemeClr val="bg1"/>
          </a:solidFill>
        </p:grpSpPr>
        <p:pic>
          <p:nvPicPr>
            <p:cNvPr id="17" name="Graphic 16" descr="Electrician female with solid fill">
              <a:extLst>
                <a:ext uri="{FF2B5EF4-FFF2-40B4-BE49-F238E27FC236}">
                  <a16:creationId xmlns:a16="http://schemas.microsoft.com/office/drawing/2014/main" id="{206FCDE3-5CFB-EA20-CAD3-8C68675AF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447368" y="1750853"/>
              <a:ext cx="914400" cy="9144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C9A96F-3F4A-5118-5361-839AF06F15C6}"/>
                </a:ext>
              </a:extLst>
            </p:cNvPr>
            <p:cNvSpPr txBox="1"/>
            <p:nvPr/>
          </p:nvSpPr>
          <p:spPr>
            <a:xfrm>
              <a:off x="9964814" y="2640318"/>
              <a:ext cx="1879507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Infrastructure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660E-9383-B74F-8D18-48BD833EAC0A}"/>
              </a:ext>
            </a:extLst>
          </p:cNvPr>
          <p:cNvGrpSpPr/>
          <p:nvPr/>
        </p:nvGrpSpPr>
        <p:grpSpPr>
          <a:xfrm>
            <a:off x="4887551" y="3048936"/>
            <a:ext cx="1879507" cy="1429931"/>
            <a:chOff x="6410326" y="3436069"/>
            <a:chExt cx="1879507" cy="1429931"/>
          </a:xfrm>
        </p:grpSpPr>
        <p:pic>
          <p:nvPicPr>
            <p:cNvPr id="8" name="Graphic 7" descr="Call center with solid fill">
              <a:extLst>
                <a:ext uri="{FF2B5EF4-FFF2-40B4-BE49-F238E27FC236}">
                  <a16:creationId xmlns:a16="http://schemas.microsoft.com/office/drawing/2014/main" id="{AFA87D82-83FA-9FCE-48BF-CF8AD6BD3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892880" y="3436069"/>
              <a:ext cx="914400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5515E46-4319-A748-D94C-ABED3FA589C5}"/>
                </a:ext>
              </a:extLst>
            </p:cNvPr>
            <p:cNvSpPr txBox="1"/>
            <p:nvPr/>
          </p:nvSpPr>
          <p:spPr>
            <a:xfrm>
              <a:off x="6410326" y="4342780"/>
              <a:ext cx="187950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User Support</a:t>
              </a:r>
              <a:br>
                <a:rPr lang="en-US" b="1" dirty="0"/>
              </a:br>
              <a:r>
                <a:rPr lang="en-US" b="1" dirty="0"/>
                <a:t>(First Level)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786D47A-F54F-C2B9-3924-30BB6576F580}"/>
              </a:ext>
            </a:extLst>
          </p:cNvPr>
          <p:cNvSpPr txBox="1"/>
          <p:nvPr/>
        </p:nvSpPr>
        <p:spPr>
          <a:xfrm>
            <a:off x="7064333" y="5823653"/>
            <a:ext cx="3584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Second Level Support</a:t>
            </a:r>
          </a:p>
        </p:txBody>
      </p:sp>
      <p:grpSp>
        <p:nvGrpSpPr>
          <p:cNvPr id="12314" name="Group 12313">
            <a:extLst>
              <a:ext uri="{FF2B5EF4-FFF2-40B4-BE49-F238E27FC236}">
                <a16:creationId xmlns:a16="http://schemas.microsoft.com/office/drawing/2014/main" id="{EDD4E804-76D8-0DC0-D487-1AD62CABCBF9}"/>
              </a:ext>
            </a:extLst>
          </p:cNvPr>
          <p:cNvGrpSpPr/>
          <p:nvPr/>
        </p:nvGrpSpPr>
        <p:grpSpPr>
          <a:xfrm>
            <a:off x="1549153" y="1946958"/>
            <a:ext cx="3584740" cy="4114792"/>
            <a:chOff x="1347448" y="1946958"/>
            <a:chExt cx="3584740" cy="4114792"/>
          </a:xfrm>
        </p:grpSpPr>
        <p:grpSp>
          <p:nvGrpSpPr>
            <p:cNvPr id="12313" name="Group 12312">
              <a:extLst>
                <a:ext uri="{FF2B5EF4-FFF2-40B4-BE49-F238E27FC236}">
                  <a16:creationId xmlns:a16="http://schemas.microsoft.com/office/drawing/2014/main" id="{82031875-FE05-D9FA-0EB4-559804A3B09F}"/>
                </a:ext>
              </a:extLst>
            </p:cNvPr>
            <p:cNvGrpSpPr/>
            <p:nvPr/>
          </p:nvGrpSpPr>
          <p:grpSpPr>
            <a:xfrm>
              <a:off x="1922205" y="1946958"/>
              <a:ext cx="2435226" cy="3725018"/>
              <a:chOff x="1922205" y="1946958"/>
              <a:chExt cx="2435226" cy="3725018"/>
            </a:xfrm>
          </p:grpSpPr>
          <p:pic>
            <p:nvPicPr>
              <p:cNvPr id="6" name="Graphic 5" descr="Computer with solid fill">
                <a:extLst>
                  <a:ext uri="{FF2B5EF4-FFF2-40B4-BE49-F238E27FC236}">
                    <a16:creationId xmlns:a16="http://schemas.microsoft.com/office/drawing/2014/main" id="{65D68618-9FC8-B7F4-D067-9C9803AC74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608220" y="21282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2" name="Graphic 21" descr="Computer with solid fill">
                <a:extLst>
                  <a:ext uri="{FF2B5EF4-FFF2-40B4-BE49-F238E27FC236}">
                    <a16:creationId xmlns:a16="http://schemas.microsoft.com/office/drawing/2014/main" id="{B07D9813-DADA-44E5-C0A6-E8EB363E8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608220" y="460119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3" name="Graphic 22" descr="Computer with solid fill">
                <a:extLst>
                  <a:ext uri="{FF2B5EF4-FFF2-40B4-BE49-F238E27FC236}">
                    <a16:creationId xmlns:a16="http://schemas.microsoft.com/office/drawing/2014/main" id="{82E42C13-3E30-45D0-D458-B7E063937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279805" y="298029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305" name="Graphic 12304" descr="Computer with solid fill">
                <a:extLst>
                  <a:ext uri="{FF2B5EF4-FFF2-40B4-BE49-F238E27FC236}">
                    <a16:creationId xmlns:a16="http://schemas.microsoft.com/office/drawing/2014/main" id="{9A9F3D0C-273F-4617-E18F-7B4B20535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139818" y="376821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307" name="Rounded Rectangle 12306">
                <a:extLst>
                  <a:ext uri="{FF2B5EF4-FFF2-40B4-BE49-F238E27FC236}">
                    <a16:creationId xmlns:a16="http://schemas.microsoft.com/office/drawing/2014/main" id="{76801A53-F6E0-BC9E-BE06-1EE538B9406A}"/>
                  </a:ext>
                </a:extLst>
              </p:cNvPr>
              <p:cNvSpPr/>
              <p:nvPr/>
            </p:nvSpPr>
            <p:spPr>
              <a:xfrm>
                <a:off x="1922205" y="1946958"/>
                <a:ext cx="2435226" cy="3725018"/>
              </a:xfrm>
              <a:prstGeom prst="roundRect">
                <a:avLst>
                  <a:gd name="adj" fmla="val 5113"/>
                </a:avLst>
              </a:prstGeom>
              <a:noFill/>
              <a:ln>
                <a:solidFill>
                  <a:srgbClr val="01A64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09" name="TextBox 12308">
              <a:extLst>
                <a:ext uri="{FF2B5EF4-FFF2-40B4-BE49-F238E27FC236}">
                  <a16:creationId xmlns:a16="http://schemas.microsoft.com/office/drawing/2014/main" id="{674F8D30-0F59-7530-D496-79B2626B5A82}"/>
                </a:ext>
              </a:extLst>
            </p:cNvPr>
            <p:cNvSpPr txBox="1"/>
            <p:nvPr/>
          </p:nvSpPr>
          <p:spPr>
            <a:xfrm>
              <a:off x="1347448" y="5753973"/>
              <a:ext cx="35847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Users</a:t>
              </a:r>
            </a:p>
          </p:txBody>
        </p:sp>
      </p:grpSp>
      <p:cxnSp>
        <p:nvCxnSpPr>
          <p:cNvPr id="12311" name="Straight Arrow Connector 12310">
            <a:extLst>
              <a:ext uri="{FF2B5EF4-FFF2-40B4-BE49-F238E27FC236}">
                <a16:creationId xmlns:a16="http://schemas.microsoft.com/office/drawing/2014/main" id="{289AC3FB-0A60-458D-6ED3-162779AF8AAA}"/>
              </a:ext>
            </a:extLst>
          </p:cNvPr>
          <p:cNvCxnSpPr/>
          <p:nvPr/>
        </p:nvCxnSpPr>
        <p:spPr>
          <a:xfrm>
            <a:off x="4706971" y="3805342"/>
            <a:ext cx="55858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12" name="Straight Arrow Connector 12311">
            <a:extLst>
              <a:ext uri="{FF2B5EF4-FFF2-40B4-BE49-F238E27FC236}">
                <a16:creationId xmlns:a16="http://schemas.microsoft.com/office/drawing/2014/main" id="{2A2122FB-CE19-6148-CD66-F4F52FD5A506}"/>
              </a:ext>
            </a:extLst>
          </p:cNvPr>
          <p:cNvCxnSpPr/>
          <p:nvPr/>
        </p:nvCxnSpPr>
        <p:spPr>
          <a:xfrm>
            <a:off x="6406817" y="3805342"/>
            <a:ext cx="558588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0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"/>
    </mc:Choice>
    <mc:Fallback>
      <p:transition spd="slow" advTm="73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153786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INFN – T1  Internal organization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>
                <a:solidFill>
                  <a:schemeClr val="tx1"/>
                </a:solidFill>
              </a:rPr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7</a:t>
            </a:fld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6C00F-C8F0-CEB8-D644-DA3701372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0"/>
          <a:stretch/>
        </p:blipFill>
        <p:spPr bwMode="auto">
          <a:xfrm>
            <a:off x="10008957" y="177911"/>
            <a:ext cx="2089098" cy="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660E-9383-B74F-8D18-48BD833EAC0A}"/>
              </a:ext>
            </a:extLst>
          </p:cNvPr>
          <p:cNvGrpSpPr/>
          <p:nvPr/>
        </p:nvGrpSpPr>
        <p:grpSpPr>
          <a:xfrm>
            <a:off x="163362" y="5031903"/>
            <a:ext cx="1879507" cy="1429931"/>
            <a:chOff x="6410326" y="3436069"/>
            <a:chExt cx="1879507" cy="1429931"/>
          </a:xfrm>
        </p:grpSpPr>
        <p:pic>
          <p:nvPicPr>
            <p:cNvPr id="8" name="Graphic 7" descr="Call center with solid fill">
              <a:extLst>
                <a:ext uri="{FF2B5EF4-FFF2-40B4-BE49-F238E27FC236}">
                  <a16:creationId xmlns:a16="http://schemas.microsoft.com/office/drawing/2014/main" id="{AFA87D82-83FA-9FCE-48BF-CF8AD6BD3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92880" y="3436069"/>
              <a:ext cx="914400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5515E46-4319-A748-D94C-ABED3FA589C5}"/>
                </a:ext>
              </a:extLst>
            </p:cNvPr>
            <p:cNvSpPr txBox="1"/>
            <p:nvPr/>
          </p:nvSpPr>
          <p:spPr>
            <a:xfrm>
              <a:off x="6410326" y="4342780"/>
              <a:ext cx="187950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/>
                <a:t>User Support</a:t>
              </a:r>
              <a:br>
                <a:rPr lang="en-US" b="1" dirty="0"/>
              </a:br>
              <a:r>
                <a:rPr lang="en-US" b="1" dirty="0"/>
                <a:t>Team</a:t>
              </a:r>
            </a:p>
          </p:txBody>
        </p:sp>
      </p:grpSp>
      <p:pic>
        <p:nvPicPr>
          <p:cNvPr id="1026" name="Picture 2" descr="Daniele Lattanzio">
            <a:extLst>
              <a:ext uri="{FF2B5EF4-FFF2-40B4-BE49-F238E27FC236}">
                <a16:creationId xmlns:a16="http://schemas.microsoft.com/office/drawing/2014/main" id="{66B85998-F78C-772F-1D2C-82F02C394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7" y="2708401"/>
            <a:ext cx="1599655" cy="15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melo Pellegrino">
            <a:extLst>
              <a:ext uri="{FF2B5EF4-FFF2-40B4-BE49-F238E27FC236}">
                <a16:creationId xmlns:a16="http://schemas.microsoft.com/office/drawing/2014/main" id="{B85EF47E-E64A-ABB0-329A-E61ADE22B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78" y="1908573"/>
            <a:ext cx="1599655" cy="15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drea Rendina">
            <a:extLst>
              <a:ext uri="{FF2B5EF4-FFF2-40B4-BE49-F238E27FC236}">
                <a16:creationId xmlns:a16="http://schemas.microsoft.com/office/drawing/2014/main" id="{66A79C7A-F568-F009-D2AB-B3FF5F79E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59" y="2708401"/>
            <a:ext cx="1599655" cy="159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1FE4C6-82CC-0F2E-F748-ED3747FB9B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3430" y="2644628"/>
            <a:ext cx="1625600" cy="1727200"/>
          </a:xfrm>
          <a:prstGeom prst="rect">
            <a:avLst/>
          </a:prstGeom>
        </p:spPr>
      </p:pic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EECD75D-92D5-9ED7-21AF-DAD7C0D396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8749" y="1908573"/>
            <a:ext cx="1610688" cy="15996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E3165E-04DA-EE4B-8F0B-B8193113CBDD}"/>
              </a:ext>
            </a:extLst>
          </p:cNvPr>
          <p:cNvGrpSpPr/>
          <p:nvPr/>
        </p:nvGrpSpPr>
        <p:grpSpPr>
          <a:xfrm>
            <a:off x="2547364" y="4568626"/>
            <a:ext cx="6989171" cy="2242081"/>
            <a:chOff x="2547364" y="4568626"/>
            <a:chExt cx="6989171" cy="2242081"/>
          </a:xfrm>
        </p:grpSpPr>
        <p:pic>
          <p:nvPicPr>
            <p:cNvPr id="1034" name="Picture 10" descr="Aksieniia Shtimmerman">
              <a:extLst>
                <a:ext uri="{FF2B5EF4-FFF2-40B4-BE49-F238E27FC236}">
                  <a16:creationId xmlns:a16="http://schemas.microsoft.com/office/drawing/2014/main" id="{AEDBBBCA-5A6F-7E60-86A9-2E852A168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8583" y="5125847"/>
              <a:ext cx="1599655" cy="159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eople">
              <a:extLst>
                <a:ext uri="{FF2B5EF4-FFF2-40B4-BE49-F238E27FC236}">
                  <a16:creationId xmlns:a16="http://schemas.microsoft.com/office/drawing/2014/main" id="{5097EBFC-9154-00BC-70C6-59FF8C59B2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86" t="24166" r="6836" b="32661"/>
            <a:stretch/>
          </p:blipFill>
          <p:spPr bwMode="auto">
            <a:xfrm>
              <a:off x="5144138" y="5125847"/>
              <a:ext cx="1605616" cy="159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Matteo Barbetti - FESAV, Festival della Scienza dell'Altovicentino">
              <a:extLst>
                <a:ext uri="{FF2B5EF4-FFF2-40B4-BE49-F238E27FC236}">
                  <a16:creationId xmlns:a16="http://schemas.microsoft.com/office/drawing/2014/main" id="{3458FFC0-8577-7CBD-1BAB-A803A501BE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5" t="6318" r="26444" b="46127"/>
            <a:stretch/>
          </p:blipFill>
          <p:spPr bwMode="auto">
            <a:xfrm>
              <a:off x="7537912" y="5094389"/>
              <a:ext cx="1629306" cy="1662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3CE5930-C096-0B10-6FBB-83C6DBAAE0A4}"/>
                </a:ext>
              </a:extLst>
            </p:cNvPr>
            <p:cNvSpPr/>
            <p:nvPr/>
          </p:nvSpPr>
          <p:spPr>
            <a:xfrm>
              <a:off x="2547364" y="4568626"/>
              <a:ext cx="6989171" cy="2242081"/>
            </a:xfrm>
            <a:prstGeom prst="roundRect">
              <a:avLst/>
            </a:prstGeom>
            <a:noFill/>
            <a:ln w="28575">
              <a:solidFill>
                <a:srgbClr val="01A64A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AEF9CC-2A8D-FB2E-3872-3558CB72E088}"/>
                </a:ext>
              </a:extLst>
            </p:cNvPr>
            <p:cNvSpPr txBox="1"/>
            <p:nvPr/>
          </p:nvSpPr>
          <p:spPr>
            <a:xfrm>
              <a:off x="2547364" y="4662571"/>
              <a:ext cx="6989171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01A64A"/>
                  </a:solidFill>
                </a:rPr>
                <a:t>New Entries !!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DD59519-631F-FD1C-C00D-6B622B2281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08957" y="1838490"/>
            <a:ext cx="1625600" cy="16122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7177B0-A8B9-7E43-58A4-361B8D2DC02C}"/>
              </a:ext>
            </a:extLst>
          </p:cNvPr>
          <p:cNvGrpSpPr/>
          <p:nvPr/>
        </p:nvGrpSpPr>
        <p:grpSpPr>
          <a:xfrm>
            <a:off x="9909786" y="1604759"/>
            <a:ext cx="1828800" cy="2019699"/>
            <a:chOff x="9909786" y="1604759"/>
            <a:chExt cx="1828800" cy="20196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A78D992-E005-04D2-39A3-45B108BE74B0}"/>
                </a:ext>
              </a:extLst>
            </p:cNvPr>
            <p:cNvGrpSpPr/>
            <p:nvPr/>
          </p:nvGrpSpPr>
          <p:grpSpPr>
            <a:xfrm>
              <a:off x="9909786" y="1751199"/>
              <a:ext cx="1828800" cy="1828800"/>
              <a:chOff x="9909786" y="1751199"/>
              <a:chExt cx="1828800" cy="182880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21396CE-9123-DDCB-F474-5B1A32BB712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9909786" y="1751199"/>
                <a:ext cx="1828800" cy="1828800"/>
              </a:xfrm>
              <a:prstGeom prst="line">
                <a:avLst/>
              </a:prstGeom>
              <a:ln w="28575">
                <a:solidFill>
                  <a:srgbClr val="01A6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6FF8E2F-4B2D-3684-5F01-30670AF48CD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5400000" flipH="1">
                <a:off x="9909786" y="1770126"/>
                <a:ext cx="1790946" cy="1790946"/>
              </a:xfrm>
              <a:prstGeom prst="line">
                <a:avLst/>
              </a:prstGeom>
              <a:ln w="28575">
                <a:solidFill>
                  <a:srgbClr val="01A64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9D9EC8-294E-6954-8E5A-11E8E143FC7F}"/>
                </a:ext>
              </a:extLst>
            </p:cNvPr>
            <p:cNvSpPr txBox="1"/>
            <p:nvPr/>
          </p:nvSpPr>
          <p:spPr>
            <a:xfrm rot="-2880000">
              <a:off x="9867764" y="2322221"/>
              <a:ext cx="2019699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Pricedown"/>
                </a:rPr>
                <a:t>BUSTED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0832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01"/>
    </mc:Choice>
    <mc:Fallback>
      <p:transition spd="slow" advTm="3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C10873-B1CD-201D-39EB-00CF19D7FA2D}"/>
              </a:ext>
            </a:extLst>
          </p:cNvPr>
          <p:cNvSpPr/>
          <p:nvPr/>
        </p:nvSpPr>
        <p:spPr>
          <a:xfrm>
            <a:off x="6350696" y="0"/>
            <a:ext cx="5841304" cy="6858000"/>
          </a:xfrm>
          <a:prstGeom prst="rect">
            <a:avLst/>
          </a:prstGeom>
          <a:solidFill>
            <a:srgbClr val="01A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8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F7D6FE-2E0B-589F-6A94-487E85E05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49"/>
          <a:stretch/>
        </p:blipFill>
        <p:spPr bwMode="auto">
          <a:xfrm>
            <a:off x="10008957" y="177910"/>
            <a:ext cx="2089098" cy="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Diploma roll with solid fill">
            <a:extLst>
              <a:ext uri="{FF2B5EF4-FFF2-40B4-BE49-F238E27FC236}">
                <a16:creationId xmlns:a16="http://schemas.microsoft.com/office/drawing/2014/main" id="{6B5BCB58-CA28-01A3-4A2B-E498D941A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2291" y="1042836"/>
            <a:ext cx="914400" cy="914400"/>
          </a:xfrm>
          <a:prstGeom prst="rect">
            <a:avLst/>
          </a:prstGeom>
        </p:spPr>
      </p:pic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A1FC19A8-E12B-1B08-3854-B91D94FD98E6}"/>
              </a:ext>
            </a:extLst>
          </p:cNvPr>
          <p:cNvCxnSpPr>
            <a:cxnSpLocks/>
            <a:stCxn id="38" idx="1"/>
            <a:endCxn id="20" idx="1"/>
          </p:cNvCxnSpPr>
          <p:nvPr/>
        </p:nvCxnSpPr>
        <p:spPr>
          <a:xfrm rot="10800000" flipH="1">
            <a:off x="6958638" y="1433857"/>
            <a:ext cx="44012" cy="3042576"/>
          </a:xfrm>
          <a:prstGeom prst="bentConnector3">
            <a:avLst>
              <a:gd name="adj1" fmla="val -51940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F50994-FD3D-73DB-8576-478BD6F087E6}"/>
              </a:ext>
            </a:extLst>
          </p:cNvPr>
          <p:cNvGrpSpPr/>
          <p:nvPr/>
        </p:nvGrpSpPr>
        <p:grpSpPr>
          <a:xfrm>
            <a:off x="6803215" y="509719"/>
            <a:ext cx="2272553" cy="1519683"/>
            <a:chOff x="7935837" y="1089046"/>
            <a:chExt cx="2272553" cy="151968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8BECD0F-9DEA-0D57-77B4-90CB9A9B2123}"/>
                </a:ext>
              </a:extLst>
            </p:cNvPr>
            <p:cNvSpPr/>
            <p:nvPr/>
          </p:nvSpPr>
          <p:spPr>
            <a:xfrm>
              <a:off x="8135272" y="1417638"/>
              <a:ext cx="1873685" cy="1191091"/>
            </a:xfrm>
            <a:prstGeom prst="roundRect">
              <a:avLst>
                <a:gd name="adj" fmla="val 7635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CE738C-59CB-6057-12BA-7A4602111B93}"/>
                </a:ext>
              </a:extLst>
            </p:cNvPr>
            <p:cNvSpPr txBox="1"/>
            <p:nvPr/>
          </p:nvSpPr>
          <p:spPr>
            <a:xfrm>
              <a:off x="7935837" y="1089046"/>
              <a:ext cx="2272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Server (CA)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8137EB7-5C4B-5F74-8FD7-7F626AD39AC7}"/>
              </a:ext>
            </a:extLst>
          </p:cNvPr>
          <p:cNvSpPr/>
          <p:nvPr/>
        </p:nvSpPr>
        <p:spPr>
          <a:xfrm>
            <a:off x="6886108" y="3719719"/>
            <a:ext cx="2106768" cy="2540092"/>
          </a:xfrm>
          <a:prstGeom prst="roundRect">
            <a:avLst>
              <a:gd name="adj" fmla="val 763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25533-01D3-B2DA-4A91-1CE5F590F317}"/>
              </a:ext>
            </a:extLst>
          </p:cNvPr>
          <p:cNvSpPr txBox="1"/>
          <p:nvPr/>
        </p:nvSpPr>
        <p:spPr>
          <a:xfrm>
            <a:off x="6803214" y="6263687"/>
            <a:ext cx="227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Client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11F00E1-8952-0606-DBFD-98E901555BBF}"/>
              </a:ext>
            </a:extLst>
          </p:cNvPr>
          <p:cNvGrpSpPr/>
          <p:nvPr/>
        </p:nvGrpSpPr>
        <p:grpSpPr>
          <a:xfrm>
            <a:off x="7013254" y="3894445"/>
            <a:ext cx="1909513" cy="1160621"/>
            <a:chOff x="6709055" y="3459216"/>
            <a:chExt cx="1909513" cy="1160621"/>
          </a:xfrm>
        </p:grpSpPr>
        <p:pic>
          <p:nvPicPr>
            <p:cNvPr id="8" name="Graphic 7" descr="Document with solid fill">
              <a:extLst>
                <a:ext uri="{FF2B5EF4-FFF2-40B4-BE49-F238E27FC236}">
                  <a16:creationId xmlns:a16="http://schemas.microsoft.com/office/drawing/2014/main" id="{C532F02F-E85B-E9C8-6AAB-8F398E550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04168" y="3462354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Key with solid fill">
              <a:extLst>
                <a:ext uri="{FF2B5EF4-FFF2-40B4-BE49-F238E27FC236}">
                  <a16:creationId xmlns:a16="http://schemas.microsoft.com/office/drawing/2014/main" id="{3AABFFEA-6F43-1CD4-D5D5-F28E276CB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09055" y="3459216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8385BB-37D2-5AB8-0F76-2BA8E6BC2383}"/>
                </a:ext>
              </a:extLst>
            </p:cNvPr>
            <p:cNvSpPr txBox="1"/>
            <p:nvPr/>
          </p:nvSpPr>
          <p:spPr>
            <a:xfrm>
              <a:off x="6709055" y="4373616"/>
              <a:ext cx="914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Client Key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A8FFDD-5B82-38B6-729A-27C71834B7F2}"/>
                </a:ext>
              </a:extLst>
            </p:cNvPr>
            <p:cNvSpPr txBox="1"/>
            <p:nvPr/>
          </p:nvSpPr>
          <p:spPr>
            <a:xfrm>
              <a:off x="7678071" y="4373616"/>
              <a:ext cx="9144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Client Cert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128BCA7-A746-3001-CD7C-845B34891E66}"/>
              </a:ext>
            </a:extLst>
          </p:cNvPr>
          <p:cNvGrpSpPr/>
          <p:nvPr/>
        </p:nvGrpSpPr>
        <p:grpSpPr>
          <a:xfrm>
            <a:off x="7239428" y="1433857"/>
            <a:ext cx="1636907" cy="4552301"/>
            <a:chOff x="7239428" y="1433857"/>
            <a:chExt cx="1636907" cy="4552301"/>
          </a:xfrm>
        </p:grpSpPr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DDF8F98D-02D9-80DB-75F8-562AB5D38E9E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H="1">
              <a:off x="8379651" y="1433857"/>
              <a:ext cx="496684" cy="4105430"/>
            </a:xfrm>
            <a:prstGeom prst="bentConnector4">
              <a:avLst>
                <a:gd name="adj1" fmla="val -46025"/>
                <a:gd name="adj2" fmla="val 99973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8DE4E7-0D3F-CFF4-B464-6C822FFCE5C9}"/>
                </a:ext>
              </a:extLst>
            </p:cNvPr>
            <p:cNvSpPr txBox="1"/>
            <p:nvPr/>
          </p:nvSpPr>
          <p:spPr>
            <a:xfrm>
              <a:off x="7239428" y="5739937"/>
              <a:ext cx="14001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Client Proxy</a:t>
              </a:r>
            </a:p>
          </p:txBody>
        </p:sp>
        <p:pic>
          <p:nvPicPr>
            <p:cNvPr id="34" name="Graphic 33" descr="Diploma roll with solid fill">
              <a:extLst>
                <a:ext uri="{FF2B5EF4-FFF2-40B4-BE49-F238E27FC236}">
                  <a16:creationId xmlns:a16="http://schemas.microsoft.com/office/drawing/2014/main" id="{8A6DE17D-CE1A-7C63-2F93-B1DD01B3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82290" y="5027406"/>
              <a:ext cx="914400" cy="914400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AB19380-45FD-6B18-912B-006B852D9BCE}"/>
              </a:ext>
            </a:extLst>
          </p:cNvPr>
          <p:cNvSpPr/>
          <p:nvPr/>
        </p:nvSpPr>
        <p:spPr>
          <a:xfrm>
            <a:off x="6958638" y="3850093"/>
            <a:ext cx="1964129" cy="125268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57807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dirty="0">
                <a:latin typeface="+mj-lt"/>
              </a:rPr>
              <a:t>X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509 GSI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AuthN</a:t>
            </a:r>
            <a:r>
              <a:rPr lang="en-US" dirty="0">
                <a:latin typeface="+mj-lt"/>
              </a:rPr>
              <a:t>/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Z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Google Shape;318;g14ffa58c945_0_810">
            <a:extLst>
              <a:ext uri="{FF2B5EF4-FFF2-40B4-BE49-F238E27FC236}">
                <a16:creationId xmlns:a16="http://schemas.microsoft.com/office/drawing/2014/main" id="{2B22AC22-97BB-AC5B-1C50-68AA75D0363C}"/>
              </a:ext>
            </a:extLst>
          </p:cNvPr>
          <p:cNvSpPr txBox="1"/>
          <p:nvPr/>
        </p:nvSpPr>
        <p:spPr>
          <a:xfrm>
            <a:off x="327103" y="1861013"/>
            <a:ext cx="5804727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8">
              <a:buSzPts val="3200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Pros: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Widely used method of </a:t>
            </a:r>
            <a:r>
              <a:rPr lang="en-US" sz="240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AuthN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/Z</a:t>
            </a:r>
            <a:endParaRPr lang="en-US" sz="2400">
              <a:solidFill>
                <a:srgbClr val="3F3F3F"/>
              </a:solidFill>
              <a:latin typeface="+mn-lt"/>
              <a:ea typeface="Roboto"/>
              <a:cs typeface="Roboto"/>
            </a:endParaRP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E.</a:t>
            </a:r>
            <a:r>
              <a:rPr lang="en-US" sz="240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g.: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HTTPS protocol</a:t>
            </a:r>
            <a:endParaRPr lang="en-US"/>
          </a:p>
        </p:txBody>
      </p:sp>
      <p:sp>
        <p:nvSpPr>
          <p:cNvPr id="32" name="Google Shape;318;g14ffa58c945_0_810">
            <a:extLst>
              <a:ext uri="{FF2B5EF4-FFF2-40B4-BE49-F238E27FC236}">
                <a16:creationId xmlns:a16="http://schemas.microsoft.com/office/drawing/2014/main" id="{56B07186-6228-E4E3-AD48-080D85FB22D6}"/>
              </a:ext>
            </a:extLst>
          </p:cNvPr>
          <p:cNvSpPr txBox="1"/>
          <p:nvPr/>
        </p:nvSpPr>
        <p:spPr>
          <a:xfrm>
            <a:off x="315268" y="3446447"/>
            <a:ext cx="5804727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8">
              <a:buSzPts val="3200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Cons: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Need for custom solutions to be integrated in other services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No Fine-Grained </a:t>
            </a:r>
            <a:r>
              <a:rPr lang="en-US" sz="2400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AuthZ</a:t>
            </a:r>
            <a:r>
              <a:rPr lang="en-US" sz="2400" b="1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</a:rPr>
              <a:t>*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Proxies last up to several days</a:t>
            </a:r>
            <a:r>
              <a:rPr lang="en-US" sz="2400" b="1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</a:rPr>
              <a:t>*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F6E45D-4731-996B-D037-BD549D6CD429}"/>
              </a:ext>
            </a:extLst>
          </p:cNvPr>
          <p:cNvSpPr txBox="1"/>
          <p:nvPr/>
        </p:nvSpPr>
        <p:spPr>
          <a:xfrm>
            <a:off x="291273" y="6171354"/>
            <a:ext cx="5550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1A64A"/>
                </a:solidFill>
                <a:latin typeface="Proxima Nova"/>
              </a:rPr>
              <a:t>*</a:t>
            </a:r>
            <a:r>
              <a:rPr lang="en-US" sz="2000" b="1" dirty="0">
                <a:latin typeface="Proxima Nova"/>
              </a:rPr>
              <a:t> </a:t>
            </a:r>
            <a:r>
              <a:rPr lang="en-US" sz="2000" b="1" u="sng" dirty="0">
                <a:latin typeface="Proxima Nova"/>
              </a:rPr>
              <a:t>Security Issues!!</a:t>
            </a:r>
            <a:endParaRPr lang="en-US" sz="2000" b="1" u="sng" dirty="0">
              <a:solidFill>
                <a:srgbClr val="01A64A"/>
              </a:solidFill>
              <a:effectLst/>
            </a:endParaRPr>
          </a:p>
        </p:txBody>
      </p:sp>
      <p:pic>
        <p:nvPicPr>
          <p:cNvPr id="23" name="Graphic 22" descr="Server with solid fill">
            <a:extLst>
              <a:ext uri="{FF2B5EF4-FFF2-40B4-BE49-F238E27FC236}">
                <a16:creationId xmlns:a16="http://schemas.microsoft.com/office/drawing/2014/main" id="{666EE321-8AE5-C7B6-8CE9-8B7B8520D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02718" y="1879402"/>
            <a:ext cx="914400" cy="914400"/>
          </a:xfrm>
          <a:prstGeom prst="rect">
            <a:avLst/>
          </a:prstGeom>
        </p:spPr>
      </p:pic>
      <p:pic>
        <p:nvPicPr>
          <p:cNvPr id="29" name="Graphic 28" descr="Database with solid fill">
            <a:extLst>
              <a:ext uri="{FF2B5EF4-FFF2-40B4-BE49-F238E27FC236}">
                <a16:creationId xmlns:a16="http://schemas.microsoft.com/office/drawing/2014/main" id="{3887FD39-A4B4-B584-3CEE-718413ECA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53317" y="1861013"/>
            <a:ext cx="914400" cy="9144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BF0E05-CA81-FFA8-0F9B-39A4E03C73E8}"/>
              </a:ext>
            </a:extLst>
          </p:cNvPr>
          <p:cNvSpPr/>
          <p:nvPr/>
        </p:nvSpPr>
        <p:spPr>
          <a:xfrm>
            <a:off x="9811206" y="1708879"/>
            <a:ext cx="2286849" cy="1246266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3B052242-4D70-0C11-1DB3-FFBC3821877D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8396690" y="3307952"/>
            <a:ext cx="2557940" cy="223133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9FD98B7-A5F2-5180-2D9D-20D6BA506BC7}"/>
              </a:ext>
            </a:extLst>
          </p:cNvPr>
          <p:cNvSpPr txBox="1"/>
          <p:nvPr/>
        </p:nvSpPr>
        <p:spPr>
          <a:xfrm>
            <a:off x="9818353" y="3000175"/>
            <a:ext cx="227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Computing Services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83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168"/>
    </mc:Choice>
    <mc:Fallback>
      <p:transition spd="slow" advTm="20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BB88F8-5431-D5A1-8B09-E56F98FE8045}"/>
              </a:ext>
            </a:extLst>
          </p:cNvPr>
          <p:cNvSpPr/>
          <p:nvPr/>
        </p:nvSpPr>
        <p:spPr>
          <a:xfrm>
            <a:off x="6350696" y="0"/>
            <a:ext cx="5841304" cy="6858000"/>
          </a:xfrm>
          <a:prstGeom prst="rect">
            <a:avLst/>
          </a:prstGeom>
          <a:solidFill>
            <a:srgbClr val="01A6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" name="Google Shape;317;g14ffa58c945_0_81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578073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latin typeface="+mj-lt"/>
              </a:rPr>
              <a:t>SciTokens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9" name="Google Shape;319;g14ffa58c945_0_81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9</a:t>
            </a:fld>
            <a:endParaRPr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F7D6FE-2E0B-589F-6A94-487E85E05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49"/>
          <a:stretch/>
        </p:blipFill>
        <p:spPr bwMode="auto">
          <a:xfrm>
            <a:off x="10008957" y="177910"/>
            <a:ext cx="2089098" cy="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318;g14ffa58c945_0_810">
            <a:extLst>
              <a:ext uri="{FF2B5EF4-FFF2-40B4-BE49-F238E27FC236}">
                <a16:creationId xmlns:a16="http://schemas.microsoft.com/office/drawing/2014/main" id="{B4610308-F666-B1BC-FC0F-DBA8506CB7AE}"/>
              </a:ext>
            </a:extLst>
          </p:cNvPr>
          <p:cNvSpPr txBox="1"/>
          <p:nvPr/>
        </p:nvSpPr>
        <p:spPr>
          <a:xfrm>
            <a:off x="315268" y="1919887"/>
            <a:ext cx="5792729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8">
              <a:buSzPts val="3200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Pros: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Based on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JWT technology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, widely integrated with other services’ workflow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Short-lived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Provide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fine-grained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authZ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based on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scopes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 or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groups</a:t>
            </a:r>
          </a:p>
        </p:txBody>
      </p:sp>
      <p:sp>
        <p:nvSpPr>
          <p:cNvPr id="16" name="Google Shape;318;g14ffa58c945_0_810">
            <a:extLst>
              <a:ext uri="{FF2B5EF4-FFF2-40B4-BE49-F238E27FC236}">
                <a16:creationId xmlns:a16="http://schemas.microsoft.com/office/drawing/2014/main" id="{B7AB5334-7021-CA85-9988-0393CCAF4159}"/>
              </a:ext>
            </a:extLst>
          </p:cNvPr>
          <p:cNvSpPr txBox="1"/>
          <p:nvPr/>
        </p:nvSpPr>
        <p:spPr>
          <a:xfrm>
            <a:off x="315268" y="4224721"/>
            <a:ext cx="5792729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8">
              <a:buSzPts val="3200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Cons: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Short-lived</a:t>
            </a:r>
            <a:r>
              <a:rPr lang="en-US" sz="2400" b="1" dirty="0">
                <a:solidFill>
                  <a:srgbClr val="01A64A"/>
                </a:solidFill>
                <a:latin typeface="+mn-lt"/>
                <a:ea typeface="Roboto"/>
                <a:cs typeface="Roboto"/>
                <a:sym typeface="Roboto"/>
              </a:rPr>
              <a:t>*</a:t>
            </a:r>
          </a:p>
          <a:p>
            <a:pPr marL="342900" lvl="8" indent="-342900">
              <a:buSzPts val="32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oidc</a:t>
            </a:r>
            <a:r>
              <a:rPr lang="en-US" sz="2400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-agent is restricted to the user machine and </a:t>
            </a:r>
            <a:r>
              <a:rPr lang="en-US" sz="2400" b="1" dirty="0">
                <a:solidFill>
                  <a:srgbClr val="3F3F3F"/>
                </a:solidFill>
                <a:latin typeface="+mn-lt"/>
                <a:ea typeface="Roboto"/>
                <a:cs typeface="Roboto"/>
                <a:sym typeface="Roboto"/>
              </a:rPr>
              <a:t>can’t be forwarded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6D825F-FB6F-90B5-0389-228051AF3757}"/>
              </a:ext>
            </a:extLst>
          </p:cNvPr>
          <p:cNvSpPr/>
          <p:nvPr/>
        </p:nvSpPr>
        <p:spPr>
          <a:xfrm>
            <a:off x="6633253" y="3429000"/>
            <a:ext cx="1419606" cy="2336011"/>
          </a:xfrm>
          <a:prstGeom prst="roundRect">
            <a:avLst>
              <a:gd name="adj" fmla="val 7635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D792E-0529-C2A9-5F14-4A051218D090}"/>
              </a:ext>
            </a:extLst>
          </p:cNvPr>
          <p:cNvSpPr txBox="1"/>
          <p:nvPr/>
        </p:nvSpPr>
        <p:spPr>
          <a:xfrm>
            <a:off x="6577396" y="5766893"/>
            <a:ext cx="153131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Local User</a:t>
            </a:r>
          </a:p>
        </p:txBody>
      </p:sp>
      <p:pic>
        <p:nvPicPr>
          <p:cNvPr id="11" name="Graphic 10" descr="Programmer male with solid fill">
            <a:extLst>
              <a:ext uri="{FF2B5EF4-FFF2-40B4-BE49-F238E27FC236}">
                <a16:creationId xmlns:a16="http://schemas.microsoft.com/office/drawing/2014/main" id="{DE9896D3-6231-A446-0655-C28BD3DC5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0845" y="4672338"/>
            <a:ext cx="914400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BDB7147-4E86-C93B-6527-1BB8E414E64E}"/>
              </a:ext>
            </a:extLst>
          </p:cNvPr>
          <p:cNvGrpSpPr/>
          <p:nvPr/>
        </p:nvGrpSpPr>
        <p:grpSpPr>
          <a:xfrm>
            <a:off x="9015736" y="1578613"/>
            <a:ext cx="1531317" cy="1758624"/>
            <a:chOff x="6803214" y="3719719"/>
            <a:chExt cx="2272553" cy="362139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1A1FA17-F662-469C-AE6F-5D49F1645F95}"/>
                </a:ext>
              </a:extLst>
            </p:cNvPr>
            <p:cNvSpPr/>
            <p:nvPr/>
          </p:nvSpPr>
          <p:spPr>
            <a:xfrm>
              <a:off x="6886108" y="3719719"/>
              <a:ext cx="2106768" cy="2540092"/>
            </a:xfrm>
            <a:prstGeom prst="roundRect">
              <a:avLst>
                <a:gd name="adj" fmla="val 7635"/>
              </a:avLst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7A3F0D-A106-87AD-846E-178CD9D842EB}"/>
                </a:ext>
              </a:extLst>
            </p:cNvPr>
            <p:cNvSpPr txBox="1"/>
            <p:nvPr/>
          </p:nvSpPr>
          <p:spPr>
            <a:xfrm>
              <a:off x="6803214" y="6263687"/>
              <a:ext cx="2272553" cy="10774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FFFFFF"/>
                  </a:solidFill>
                </a:rPr>
                <a:t>Oauth</a:t>
              </a:r>
              <a:r>
                <a:rPr lang="en-US" b="1" dirty="0">
                  <a:solidFill>
                    <a:srgbClr val="FFFFFF"/>
                  </a:solidFill>
                </a:rPr>
                <a:t> </a:t>
              </a:r>
              <a:r>
                <a:rPr lang="en-US" b="1" dirty="0" err="1">
                  <a:solidFill>
                    <a:srgbClr val="FFFFFF"/>
                  </a:solidFill>
                </a:rPr>
                <a:t>AuthZ</a:t>
              </a:r>
              <a:r>
                <a:rPr lang="en-US" b="1" dirty="0">
                  <a:solidFill>
                    <a:srgbClr val="FFFFFF"/>
                  </a:solidFill>
                </a:rPr>
                <a:t> server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73A62F7-6B2A-1392-559D-80D7CE0D61B9}"/>
              </a:ext>
            </a:extLst>
          </p:cNvPr>
          <p:cNvSpPr txBox="1"/>
          <p:nvPr/>
        </p:nvSpPr>
        <p:spPr>
          <a:xfrm>
            <a:off x="9071591" y="2040745"/>
            <a:ext cx="141960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Client</a:t>
            </a:r>
          </a:p>
        </p:txBody>
      </p:sp>
      <p:pic>
        <p:nvPicPr>
          <p:cNvPr id="34" name="Graphic 33" descr="Server with solid fill">
            <a:extLst>
              <a:ext uri="{FF2B5EF4-FFF2-40B4-BE49-F238E27FC236}">
                <a16:creationId xmlns:a16="http://schemas.microsoft.com/office/drawing/2014/main" id="{BFFF7087-AD36-6CC0-4DDB-6A7306CE8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81395" y="3996269"/>
            <a:ext cx="914400" cy="914400"/>
          </a:xfrm>
          <a:prstGeom prst="rect">
            <a:avLst/>
          </a:prstGeom>
        </p:spPr>
      </p:pic>
      <p:pic>
        <p:nvPicPr>
          <p:cNvPr id="35" name="Graphic 34" descr="Database with solid fill">
            <a:extLst>
              <a:ext uri="{FF2B5EF4-FFF2-40B4-BE49-F238E27FC236}">
                <a16:creationId xmlns:a16="http://schemas.microsoft.com/office/drawing/2014/main" id="{C56330B2-D2FA-6085-D9A1-0C9AC3DE68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31994" y="3977880"/>
            <a:ext cx="914400" cy="914400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48A3C5A-B4F0-AD5E-816A-8138FE13906C}"/>
              </a:ext>
            </a:extLst>
          </p:cNvPr>
          <p:cNvSpPr/>
          <p:nvPr/>
        </p:nvSpPr>
        <p:spPr>
          <a:xfrm>
            <a:off x="9589883" y="3825746"/>
            <a:ext cx="2286849" cy="1246266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C89936-63A7-E151-A56E-59C1FD529FCB}"/>
              </a:ext>
            </a:extLst>
          </p:cNvPr>
          <p:cNvSpPr txBox="1"/>
          <p:nvPr/>
        </p:nvSpPr>
        <p:spPr>
          <a:xfrm>
            <a:off x="9597030" y="5117042"/>
            <a:ext cx="2272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Computing Services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84969AE4-815B-09F2-840A-87C1B4D4DAF8}"/>
              </a:ext>
            </a:extLst>
          </p:cNvPr>
          <p:cNvCxnSpPr>
            <a:cxnSpLocks/>
          </p:cNvCxnSpPr>
          <p:nvPr/>
        </p:nvCxnSpPr>
        <p:spPr>
          <a:xfrm flipV="1">
            <a:off x="7058038" y="1891960"/>
            <a:ext cx="2013551" cy="1616256"/>
          </a:xfrm>
          <a:prstGeom prst="bentConnector3">
            <a:avLst>
              <a:gd name="adj1" fmla="val 865"/>
            </a:avLst>
          </a:prstGeom>
          <a:ln w="28575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76ED73C-E5D3-825F-38FA-ABABB3869AD8}"/>
              </a:ext>
            </a:extLst>
          </p:cNvPr>
          <p:cNvSpPr txBox="1"/>
          <p:nvPr/>
        </p:nvSpPr>
        <p:spPr>
          <a:xfrm>
            <a:off x="7120210" y="1547266"/>
            <a:ext cx="14001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Token Request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DB26A7-DB86-51F0-57B3-BF9534D97C3F}"/>
              </a:ext>
            </a:extLst>
          </p:cNvPr>
          <p:cNvGrpSpPr/>
          <p:nvPr/>
        </p:nvGrpSpPr>
        <p:grpSpPr>
          <a:xfrm>
            <a:off x="6642992" y="3508217"/>
            <a:ext cx="1400123" cy="1084905"/>
            <a:chOff x="6642992" y="3508217"/>
            <a:chExt cx="1400123" cy="108490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4B5D8A-EBD8-8F82-24C0-99FD7E5C9A14}"/>
                </a:ext>
              </a:extLst>
            </p:cNvPr>
            <p:cNvGrpSpPr/>
            <p:nvPr/>
          </p:nvGrpSpPr>
          <p:grpSpPr>
            <a:xfrm>
              <a:off x="6642992" y="3508217"/>
              <a:ext cx="1400123" cy="1084905"/>
              <a:chOff x="7160868" y="3641705"/>
              <a:chExt cx="1400123" cy="1084905"/>
            </a:xfrm>
          </p:grpSpPr>
          <p:pic>
            <p:nvPicPr>
              <p:cNvPr id="19" name="Graphic 18" descr="Office worker male with solid fill">
                <a:extLst>
                  <a:ext uri="{FF2B5EF4-FFF2-40B4-BE49-F238E27FC236}">
                    <a16:creationId xmlns:a16="http://schemas.microsoft.com/office/drawing/2014/main" id="{1CDF11A3-9B26-0C54-C9A2-7298A154E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23748" y="364170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F3BC89-EAA2-2770-EE72-89B9CBD7F9AA}"/>
                  </a:ext>
                </a:extLst>
              </p:cNvPr>
              <p:cNvSpPr txBox="1"/>
              <p:nvPr/>
            </p:nvSpPr>
            <p:spPr>
              <a:xfrm>
                <a:off x="7160868" y="4480389"/>
                <a:ext cx="14001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err="1">
                    <a:solidFill>
                      <a:schemeClr val="tx1"/>
                    </a:solidFill>
                  </a:rPr>
                  <a:t>oidc</a:t>
                </a:r>
                <a:r>
                  <a:rPr lang="en-US" sz="1000" b="1" dirty="0">
                    <a:solidFill>
                      <a:schemeClr val="tx1"/>
                    </a:solidFill>
                  </a:rPr>
                  <a:t>-agent</a:t>
                </a:r>
              </a:p>
            </p:txBody>
          </p:sp>
        </p:grp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7E124165-C43C-C8D3-8EC8-60571BCE8FC0}"/>
                </a:ext>
              </a:extLst>
            </p:cNvPr>
            <p:cNvSpPr/>
            <p:nvPr/>
          </p:nvSpPr>
          <p:spPr>
            <a:xfrm>
              <a:off x="6905872" y="3508217"/>
              <a:ext cx="914400" cy="1084905"/>
            </a:xfrm>
            <a:prstGeom prst="roundRect">
              <a:avLst/>
            </a:prstGeom>
            <a:noFill/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2BD05E8-AA69-E43C-AF18-4E3A9738A3A1}"/>
              </a:ext>
            </a:extLst>
          </p:cNvPr>
          <p:cNvGrpSpPr/>
          <p:nvPr/>
        </p:nvGrpSpPr>
        <p:grpSpPr>
          <a:xfrm>
            <a:off x="7820272" y="4448879"/>
            <a:ext cx="2012310" cy="975940"/>
            <a:chOff x="7820272" y="4448879"/>
            <a:chExt cx="2012310" cy="97594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0BC6B0-3297-A7B2-6D40-3FAC0B6CA989}"/>
                </a:ext>
              </a:extLst>
            </p:cNvPr>
            <p:cNvSpPr txBox="1"/>
            <p:nvPr/>
          </p:nvSpPr>
          <p:spPr>
            <a:xfrm>
              <a:off x="8432459" y="5064513"/>
              <a:ext cx="14001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Access-Token</a:t>
              </a:r>
            </a:p>
          </p:txBody>
        </p:sp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2461A451-A8A4-1A08-6956-009D61F0760B}"/>
                </a:ext>
              </a:extLst>
            </p:cNvPr>
            <p:cNvCxnSpPr>
              <a:endCxn id="36" idx="1"/>
            </p:cNvCxnSpPr>
            <p:nvPr/>
          </p:nvCxnSpPr>
          <p:spPr>
            <a:xfrm flipV="1">
              <a:off x="7820272" y="4448879"/>
              <a:ext cx="1769611" cy="975940"/>
            </a:xfrm>
            <a:prstGeom prst="bentConnector3">
              <a:avLst>
                <a:gd name="adj1" fmla="val 44070"/>
              </a:avLst>
            </a:prstGeom>
            <a:ln w="28575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Graphic 46" descr="Coins with solid fill">
              <a:extLst>
                <a:ext uri="{FF2B5EF4-FFF2-40B4-BE49-F238E27FC236}">
                  <a16:creationId xmlns:a16="http://schemas.microsoft.com/office/drawing/2014/main" id="{CF1D9093-523B-6DAF-4056-7D8F0B9FDEF7}"/>
                </a:ext>
              </a:extLst>
            </p:cNvPr>
            <p:cNvSpPr/>
            <p:nvPr/>
          </p:nvSpPr>
          <p:spPr>
            <a:xfrm>
              <a:off x="8921039" y="4677986"/>
              <a:ext cx="427890" cy="366739"/>
            </a:xfrm>
            <a:custGeom>
              <a:avLst/>
              <a:gdLst>
                <a:gd name="connsiteX0" fmla="*/ 397811 w 427890"/>
                <a:gd name="connsiteY0" fmla="*/ 305616 h 366739"/>
                <a:gd name="connsiteX1" fmla="*/ 377436 w 427890"/>
                <a:gd name="connsiteY1" fmla="*/ 322935 h 366739"/>
                <a:gd name="connsiteX2" fmla="*/ 377436 w 427890"/>
                <a:gd name="connsiteY2" fmla="*/ 304598 h 366739"/>
                <a:gd name="connsiteX3" fmla="*/ 397811 w 427890"/>
                <a:gd name="connsiteY3" fmla="*/ 296448 h 366739"/>
                <a:gd name="connsiteX4" fmla="*/ 397811 w 427890"/>
                <a:gd name="connsiteY4" fmla="*/ 305616 h 366739"/>
                <a:gd name="connsiteX5" fmla="*/ 357062 w 427890"/>
                <a:gd name="connsiteY5" fmla="*/ 271998 h 366739"/>
                <a:gd name="connsiteX6" fmla="*/ 357062 w 427890"/>
                <a:gd name="connsiteY6" fmla="*/ 253661 h 366739"/>
                <a:gd name="connsiteX7" fmla="*/ 377436 w 427890"/>
                <a:gd name="connsiteY7" fmla="*/ 245512 h 366739"/>
                <a:gd name="connsiteX8" fmla="*/ 377436 w 427890"/>
                <a:gd name="connsiteY8" fmla="*/ 254680 h 366739"/>
                <a:gd name="connsiteX9" fmla="*/ 357062 w 427890"/>
                <a:gd name="connsiteY9" fmla="*/ 271998 h 366739"/>
                <a:gd name="connsiteX10" fmla="*/ 357062 w 427890"/>
                <a:gd name="connsiteY10" fmla="*/ 329047 h 366739"/>
                <a:gd name="connsiteX11" fmla="*/ 336687 w 427890"/>
                <a:gd name="connsiteY11" fmla="*/ 332612 h 366739"/>
                <a:gd name="connsiteX12" fmla="*/ 336687 w 427890"/>
                <a:gd name="connsiteY12" fmla="*/ 312747 h 366739"/>
                <a:gd name="connsiteX13" fmla="*/ 357062 w 427890"/>
                <a:gd name="connsiteY13" fmla="*/ 309691 h 366739"/>
                <a:gd name="connsiteX14" fmla="*/ 357062 w 427890"/>
                <a:gd name="connsiteY14" fmla="*/ 329047 h 366739"/>
                <a:gd name="connsiteX15" fmla="*/ 316313 w 427890"/>
                <a:gd name="connsiteY15" fmla="*/ 261811 h 366739"/>
                <a:gd name="connsiteX16" fmla="*/ 336687 w 427890"/>
                <a:gd name="connsiteY16" fmla="*/ 258755 h 366739"/>
                <a:gd name="connsiteX17" fmla="*/ 336687 w 427890"/>
                <a:gd name="connsiteY17" fmla="*/ 278111 h 366739"/>
                <a:gd name="connsiteX18" fmla="*/ 316313 w 427890"/>
                <a:gd name="connsiteY18" fmla="*/ 281676 h 366739"/>
                <a:gd name="connsiteX19" fmla="*/ 316313 w 427890"/>
                <a:gd name="connsiteY19" fmla="*/ 261811 h 366739"/>
                <a:gd name="connsiteX20" fmla="*/ 316313 w 427890"/>
                <a:gd name="connsiteY20" fmla="*/ 335159 h 366739"/>
                <a:gd name="connsiteX21" fmla="*/ 295938 w 427890"/>
                <a:gd name="connsiteY21" fmla="*/ 336178 h 366739"/>
                <a:gd name="connsiteX22" fmla="*/ 295938 w 427890"/>
                <a:gd name="connsiteY22" fmla="*/ 315803 h 366739"/>
                <a:gd name="connsiteX23" fmla="*/ 316313 w 427890"/>
                <a:gd name="connsiteY23" fmla="*/ 314785 h 366739"/>
                <a:gd name="connsiteX24" fmla="*/ 316313 w 427890"/>
                <a:gd name="connsiteY24" fmla="*/ 335159 h 366739"/>
                <a:gd name="connsiteX25" fmla="*/ 275564 w 427890"/>
                <a:gd name="connsiteY25" fmla="*/ 285242 h 366739"/>
                <a:gd name="connsiteX26" fmla="*/ 275564 w 427890"/>
                <a:gd name="connsiteY26" fmla="*/ 264867 h 366739"/>
                <a:gd name="connsiteX27" fmla="*/ 295938 w 427890"/>
                <a:gd name="connsiteY27" fmla="*/ 263849 h 366739"/>
                <a:gd name="connsiteX28" fmla="*/ 295938 w 427890"/>
                <a:gd name="connsiteY28" fmla="*/ 284223 h 366739"/>
                <a:gd name="connsiteX29" fmla="*/ 275564 w 427890"/>
                <a:gd name="connsiteY29" fmla="*/ 285242 h 366739"/>
                <a:gd name="connsiteX30" fmla="*/ 275564 w 427890"/>
                <a:gd name="connsiteY30" fmla="*/ 336178 h 366739"/>
                <a:gd name="connsiteX31" fmla="*/ 255190 w 427890"/>
                <a:gd name="connsiteY31" fmla="*/ 335159 h 366739"/>
                <a:gd name="connsiteX32" fmla="*/ 255190 w 427890"/>
                <a:gd name="connsiteY32" fmla="*/ 315803 h 366739"/>
                <a:gd name="connsiteX33" fmla="*/ 265377 w 427890"/>
                <a:gd name="connsiteY33" fmla="*/ 315803 h 366739"/>
                <a:gd name="connsiteX34" fmla="*/ 275564 w 427890"/>
                <a:gd name="connsiteY34" fmla="*/ 315803 h 366739"/>
                <a:gd name="connsiteX35" fmla="*/ 275564 w 427890"/>
                <a:gd name="connsiteY35" fmla="*/ 336178 h 366739"/>
                <a:gd name="connsiteX36" fmla="*/ 234815 w 427890"/>
                <a:gd name="connsiteY36" fmla="*/ 263849 h 366739"/>
                <a:gd name="connsiteX37" fmla="*/ 255190 w 427890"/>
                <a:gd name="connsiteY37" fmla="*/ 264867 h 366739"/>
                <a:gd name="connsiteX38" fmla="*/ 255190 w 427890"/>
                <a:gd name="connsiteY38" fmla="*/ 285242 h 366739"/>
                <a:gd name="connsiteX39" fmla="*/ 234815 w 427890"/>
                <a:gd name="connsiteY39" fmla="*/ 284223 h 366739"/>
                <a:gd name="connsiteX40" fmla="*/ 234815 w 427890"/>
                <a:gd name="connsiteY40" fmla="*/ 263849 h 366739"/>
                <a:gd name="connsiteX41" fmla="*/ 234815 w 427890"/>
                <a:gd name="connsiteY41" fmla="*/ 332612 h 366739"/>
                <a:gd name="connsiteX42" fmla="*/ 214441 w 427890"/>
                <a:gd name="connsiteY42" fmla="*/ 329047 h 366739"/>
                <a:gd name="connsiteX43" fmla="*/ 214441 w 427890"/>
                <a:gd name="connsiteY43" fmla="*/ 312747 h 366739"/>
                <a:gd name="connsiteX44" fmla="*/ 234815 w 427890"/>
                <a:gd name="connsiteY44" fmla="*/ 314785 h 366739"/>
                <a:gd name="connsiteX45" fmla="*/ 234815 w 427890"/>
                <a:gd name="connsiteY45" fmla="*/ 332612 h 366739"/>
                <a:gd name="connsiteX46" fmla="*/ 194066 w 427890"/>
                <a:gd name="connsiteY46" fmla="*/ 278111 h 366739"/>
                <a:gd name="connsiteX47" fmla="*/ 194066 w 427890"/>
                <a:gd name="connsiteY47" fmla="*/ 258246 h 366739"/>
                <a:gd name="connsiteX48" fmla="*/ 214441 w 427890"/>
                <a:gd name="connsiteY48" fmla="*/ 261302 h 366739"/>
                <a:gd name="connsiteX49" fmla="*/ 214441 w 427890"/>
                <a:gd name="connsiteY49" fmla="*/ 281676 h 366739"/>
                <a:gd name="connsiteX50" fmla="*/ 194066 w 427890"/>
                <a:gd name="connsiteY50" fmla="*/ 278111 h 366739"/>
                <a:gd name="connsiteX51" fmla="*/ 194066 w 427890"/>
                <a:gd name="connsiteY51" fmla="*/ 322935 h 366739"/>
                <a:gd name="connsiteX52" fmla="*/ 173692 w 427890"/>
                <a:gd name="connsiteY52" fmla="*/ 305616 h 366739"/>
                <a:gd name="connsiteX53" fmla="*/ 173692 w 427890"/>
                <a:gd name="connsiteY53" fmla="*/ 304598 h 366739"/>
                <a:gd name="connsiteX54" fmla="*/ 174201 w 427890"/>
                <a:gd name="connsiteY54" fmla="*/ 304598 h 366739"/>
                <a:gd name="connsiteX55" fmla="*/ 178276 w 427890"/>
                <a:gd name="connsiteY55" fmla="*/ 305616 h 366739"/>
                <a:gd name="connsiteX56" fmla="*/ 194066 w 427890"/>
                <a:gd name="connsiteY56" fmla="*/ 309182 h 366739"/>
                <a:gd name="connsiteX57" fmla="*/ 194066 w 427890"/>
                <a:gd name="connsiteY57" fmla="*/ 322935 h 366739"/>
                <a:gd name="connsiteX58" fmla="*/ 112569 w 427890"/>
                <a:gd name="connsiteY58" fmla="*/ 253661 h 366739"/>
                <a:gd name="connsiteX59" fmla="*/ 122756 w 427890"/>
                <a:gd name="connsiteY59" fmla="*/ 254171 h 366739"/>
                <a:gd name="connsiteX60" fmla="*/ 122756 w 427890"/>
                <a:gd name="connsiteY60" fmla="*/ 254680 h 366739"/>
                <a:gd name="connsiteX61" fmla="*/ 127849 w 427890"/>
                <a:gd name="connsiteY61" fmla="*/ 274545 h 366739"/>
                <a:gd name="connsiteX62" fmla="*/ 112569 w 427890"/>
                <a:gd name="connsiteY62" fmla="*/ 273527 h 366739"/>
                <a:gd name="connsiteX63" fmla="*/ 112569 w 427890"/>
                <a:gd name="connsiteY63" fmla="*/ 253661 h 366739"/>
                <a:gd name="connsiteX64" fmla="*/ 92194 w 427890"/>
                <a:gd name="connsiteY64" fmla="*/ 192538 h 366739"/>
                <a:gd name="connsiteX65" fmla="*/ 112569 w 427890"/>
                <a:gd name="connsiteY65" fmla="*/ 195594 h 366739"/>
                <a:gd name="connsiteX66" fmla="*/ 112569 w 427890"/>
                <a:gd name="connsiteY66" fmla="*/ 215969 h 366739"/>
                <a:gd name="connsiteX67" fmla="*/ 92194 w 427890"/>
                <a:gd name="connsiteY67" fmla="*/ 212403 h 366739"/>
                <a:gd name="connsiteX68" fmla="*/ 92194 w 427890"/>
                <a:gd name="connsiteY68" fmla="*/ 192538 h 366739"/>
                <a:gd name="connsiteX69" fmla="*/ 92194 w 427890"/>
                <a:gd name="connsiteY69" fmla="*/ 271489 h 366739"/>
                <a:gd name="connsiteX70" fmla="*/ 71820 w 427890"/>
                <a:gd name="connsiteY70" fmla="*/ 267924 h 366739"/>
                <a:gd name="connsiteX71" fmla="*/ 71820 w 427890"/>
                <a:gd name="connsiteY71" fmla="*/ 248059 h 366739"/>
                <a:gd name="connsiteX72" fmla="*/ 92194 w 427890"/>
                <a:gd name="connsiteY72" fmla="*/ 251115 h 366739"/>
                <a:gd name="connsiteX73" fmla="*/ 92194 w 427890"/>
                <a:gd name="connsiteY73" fmla="*/ 271489 h 366739"/>
                <a:gd name="connsiteX74" fmla="*/ 51445 w 427890"/>
                <a:gd name="connsiteY74" fmla="*/ 188463 h 366739"/>
                <a:gd name="connsiteX75" fmla="*/ 51445 w 427890"/>
                <a:gd name="connsiteY75" fmla="*/ 179295 h 366739"/>
                <a:gd name="connsiteX76" fmla="*/ 71820 w 427890"/>
                <a:gd name="connsiteY76" fmla="*/ 186935 h 366739"/>
                <a:gd name="connsiteX77" fmla="*/ 71820 w 427890"/>
                <a:gd name="connsiteY77" fmla="*/ 205782 h 366739"/>
                <a:gd name="connsiteX78" fmla="*/ 51445 w 427890"/>
                <a:gd name="connsiteY78" fmla="*/ 188463 h 366739"/>
                <a:gd name="connsiteX79" fmla="*/ 51445 w 427890"/>
                <a:gd name="connsiteY79" fmla="*/ 261811 h 366739"/>
                <a:gd name="connsiteX80" fmla="*/ 31071 w 427890"/>
                <a:gd name="connsiteY80" fmla="*/ 244493 h 366739"/>
                <a:gd name="connsiteX81" fmla="*/ 31071 w 427890"/>
                <a:gd name="connsiteY81" fmla="*/ 235325 h 366739"/>
                <a:gd name="connsiteX82" fmla="*/ 51445 w 427890"/>
                <a:gd name="connsiteY82" fmla="*/ 242965 h 366739"/>
                <a:gd name="connsiteX83" fmla="*/ 51445 w 427890"/>
                <a:gd name="connsiteY83" fmla="*/ 261811 h 366739"/>
                <a:gd name="connsiteX84" fmla="*/ 31071 w 427890"/>
                <a:gd name="connsiteY84" fmla="*/ 102891 h 366739"/>
                <a:gd name="connsiteX85" fmla="*/ 51445 w 427890"/>
                <a:gd name="connsiteY85" fmla="*/ 110531 h 366739"/>
                <a:gd name="connsiteX86" fmla="*/ 51445 w 427890"/>
                <a:gd name="connsiteY86" fmla="*/ 129378 h 366739"/>
                <a:gd name="connsiteX87" fmla="*/ 31071 w 427890"/>
                <a:gd name="connsiteY87" fmla="*/ 112059 h 366739"/>
                <a:gd name="connsiteX88" fmla="*/ 31071 w 427890"/>
                <a:gd name="connsiteY88" fmla="*/ 102891 h 366739"/>
                <a:gd name="connsiteX89" fmla="*/ 92194 w 427890"/>
                <a:gd name="connsiteY89" fmla="*/ 119190 h 366739"/>
                <a:gd name="connsiteX90" fmla="*/ 92194 w 427890"/>
                <a:gd name="connsiteY90" fmla="*/ 139565 h 366739"/>
                <a:gd name="connsiteX91" fmla="*/ 71820 w 427890"/>
                <a:gd name="connsiteY91" fmla="*/ 135999 h 366739"/>
                <a:gd name="connsiteX92" fmla="*/ 71820 w 427890"/>
                <a:gd name="connsiteY92" fmla="*/ 116134 h 366739"/>
                <a:gd name="connsiteX93" fmla="*/ 92194 w 427890"/>
                <a:gd name="connsiteY93" fmla="*/ 119190 h 366739"/>
                <a:gd name="connsiteX94" fmla="*/ 143130 w 427890"/>
                <a:gd name="connsiteY94" fmla="*/ 30562 h 366739"/>
                <a:gd name="connsiteX95" fmla="*/ 255190 w 427890"/>
                <a:gd name="connsiteY95" fmla="*/ 61123 h 366739"/>
                <a:gd name="connsiteX96" fmla="*/ 143130 w 427890"/>
                <a:gd name="connsiteY96" fmla="*/ 91685 h 366739"/>
                <a:gd name="connsiteX97" fmla="*/ 31071 w 427890"/>
                <a:gd name="connsiteY97" fmla="*/ 61123 h 366739"/>
                <a:gd name="connsiteX98" fmla="*/ 143130 w 427890"/>
                <a:gd name="connsiteY98" fmla="*/ 30562 h 366739"/>
                <a:gd name="connsiteX99" fmla="*/ 173692 w 427890"/>
                <a:gd name="connsiteY99" fmla="*/ 271998 h 366739"/>
                <a:gd name="connsiteX100" fmla="*/ 153317 w 427890"/>
                <a:gd name="connsiteY100" fmla="*/ 254680 h 366739"/>
                <a:gd name="connsiteX101" fmla="*/ 153317 w 427890"/>
                <a:gd name="connsiteY101" fmla="*/ 245512 h 366739"/>
                <a:gd name="connsiteX102" fmla="*/ 173692 w 427890"/>
                <a:gd name="connsiteY102" fmla="*/ 253152 h 366739"/>
                <a:gd name="connsiteX103" fmla="*/ 173692 w 427890"/>
                <a:gd name="connsiteY103" fmla="*/ 271998 h 366739"/>
                <a:gd name="connsiteX104" fmla="*/ 234815 w 427890"/>
                <a:gd name="connsiteY104" fmla="*/ 129378 h 366739"/>
                <a:gd name="connsiteX105" fmla="*/ 234815 w 427890"/>
                <a:gd name="connsiteY105" fmla="*/ 111041 h 366739"/>
                <a:gd name="connsiteX106" fmla="*/ 255190 w 427890"/>
                <a:gd name="connsiteY106" fmla="*/ 102891 h 366739"/>
                <a:gd name="connsiteX107" fmla="*/ 255190 w 427890"/>
                <a:gd name="connsiteY107" fmla="*/ 112059 h 366739"/>
                <a:gd name="connsiteX108" fmla="*/ 234815 w 427890"/>
                <a:gd name="connsiteY108" fmla="*/ 129378 h 366739"/>
                <a:gd name="connsiteX109" fmla="*/ 194066 w 427890"/>
                <a:gd name="connsiteY109" fmla="*/ 139055 h 366739"/>
                <a:gd name="connsiteX110" fmla="*/ 194066 w 427890"/>
                <a:gd name="connsiteY110" fmla="*/ 119190 h 366739"/>
                <a:gd name="connsiteX111" fmla="*/ 214441 w 427890"/>
                <a:gd name="connsiteY111" fmla="*/ 116134 h 366739"/>
                <a:gd name="connsiteX112" fmla="*/ 214441 w 427890"/>
                <a:gd name="connsiteY112" fmla="*/ 135490 h 366739"/>
                <a:gd name="connsiteX113" fmla="*/ 194066 w 427890"/>
                <a:gd name="connsiteY113" fmla="*/ 139055 h 366739"/>
                <a:gd name="connsiteX114" fmla="*/ 153317 w 427890"/>
                <a:gd name="connsiteY114" fmla="*/ 142621 h 366739"/>
                <a:gd name="connsiteX115" fmla="*/ 153317 w 427890"/>
                <a:gd name="connsiteY115" fmla="*/ 122247 h 366739"/>
                <a:gd name="connsiteX116" fmla="*/ 173692 w 427890"/>
                <a:gd name="connsiteY116" fmla="*/ 121228 h 366739"/>
                <a:gd name="connsiteX117" fmla="*/ 173692 w 427890"/>
                <a:gd name="connsiteY117" fmla="*/ 141602 h 366739"/>
                <a:gd name="connsiteX118" fmla="*/ 153317 w 427890"/>
                <a:gd name="connsiteY118" fmla="*/ 142621 h 366739"/>
                <a:gd name="connsiteX119" fmla="*/ 112569 w 427890"/>
                <a:gd name="connsiteY119" fmla="*/ 141602 h 366739"/>
                <a:gd name="connsiteX120" fmla="*/ 112569 w 427890"/>
                <a:gd name="connsiteY120" fmla="*/ 121228 h 366739"/>
                <a:gd name="connsiteX121" fmla="*/ 132943 w 427890"/>
                <a:gd name="connsiteY121" fmla="*/ 122247 h 366739"/>
                <a:gd name="connsiteX122" fmla="*/ 132943 w 427890"/>
                <a:gd name="connsiteY122" fmla="*/ 142621 h 366739"/>
                <a:gd name="connsiteX123" fmla="*/ 112569 w 427890"/>
                <a:gd name="connsiteY123" fmla="*/ 141602 h 366739"/>
                <a:gd name="connsiteX124" fmla="*/ 377436 w 427890"/>
                <a:gd name="connsiteY124" fmla="*/ 203744 h 366739"/>
                <a:gd name="connsiteX125" fmla="*/ 265377 w 427890"/>
                <a:gd name="connsiteY125" fmla="*/ 234306 h 366739"/>
                <a:gd name="connsiteX126" fmla="*/ 153317 w 427890"/>
                <a:gd name="connsiteY126" fmla="*/ 203744 h 366739"/>
                <a:gd name="connsiteX127" fmla="*/ 265377 w 427890"/>
                <a:gd name="connsiteY127" fmla="*/ 173183 h 366739"/>
                <a:gd name="connsiteX128" fmla="*/ 377436 w 427890"/>
                <a:gd name="connsiteY128" fmla="*/ 203744 h 366739"/>
                <a:gd name="connsiteX129" fmla="*/ 407998 w 427890"/>
                <a:gd name="connsiteY129" fmla="*/ 219025 h 366739"/>
                <a:gd name="connsiteX130" fmla="*/ 407998 w 427890"/>
                <a:gd name="connsiteY130" fmla="*/ 203744 h 366739"/>
                <a:gd name="connsiteX131" fmla="*/ 352477 w 427890"/>
                <a:gd name="connsiteY131" fmla="*/ 152808 h 366739"/>
                <a:gd name="connsiteX132" fmla="*/ 305107 w 427890"/>
                <a:gd name="connsiteY132" fmla="*/ 144658 h 366739"/>
                <a:gd name="connsiteX133" fmla="*/ 305616 w 427890"/>
                <a:gd name="connsiteY133" fmla="*/ 137527 h 366739"/>
                <a:gd name="connsiteX134" fmla="*/ 285242 w 427890"/>
                <a:gd name="connsiteY134" fmla="*/ 101872 h 366739"/>
                <a:gd name="connsiteX135" fmla="*/ 285242 w 427890"/>
                <a:gd name="connsiteY135" fmla="*/ 61123 h 366739"/>
                <a:gd name="connsiteX136" fmla="*/ 229722 w 427890"/>
                <a:gd name="connsiteY136" fmla="*/ 10187 h 366739"/>
                <a:gd name="connsiteX137" fmla="*/ 142621 w 427890"/>
                <a:gd name="connsiteY137" fmla="*/ 0 h 366739"/>
                <a:gd name="connsiteX138" fmla="*/ 0 w 427890"/>
                <a:gd name="connsiteY138" fmla="*/ 61123 h 366739"/>
                <a:gd name="connsiteX139" fmla="*/ 0 w 427890"/>
                <a:gd name="connsiteY139" fmla="*/ 112059 h 366739"/>
                <a:gd name="connsiteX140" fmla="*/ 20374 w 427890"/>
                <a:gd name="connsiteY140" fmla="*/ 147715 h 366739"/>
                <a:gd name="connsiteX141" fmla="*/ 20374 w 427890"/>
                <a:gd name="connsiteY141" fmla="*/ 157392 h 366739"/>
                <a:gd name="connsiteX142" fmla="*/ 0 w 427890"/>
                <a:gd name="connsiteY142" fmla="*/ 193557 h 366739"/>
                <a:gd name="connsiteX143" fmla="*/ 0 w 427890"/>
                <a:gd name="connsiteY143" fmla="*/ 244493 h 366739"/>
                <a:gd name="connsiteX144" fmla="*/ 55520 w 427890"/>
                <a:gd name="connsiteY144" fmla="*/ 295429 h 366739"/>
                <a:gd name="connsiteX145" fmla="*/ 142621 w 427890"/>
                <a:gd name="connsiteY145" fmla="*/ 305616 h 366739"/>
                <a:gd name="connsiteX146" fmla="*/ 198141 w 427890"/>
                <a:gd name="connsiteY146" fmla="*/ 356552 h 366739"/>
                <a:gd name="connsiteX147" fmla="*/ 285242 w 427890"/>
                <a:gd name="connsiteY147" fmla="*/ 366740 h 366739"/>
                <a:gd name="connsiteX148" fmla="*/ 427863 w 427890"/>
                <a:gd name="connsiteY148" fmla="*/ 305616 h 366739"/>
                <a:gd name="connsiteX149" fmla="*/ 427863 w 427890"/>
                <a:gd name="connsiteY149" fmla="*/ 254680 h 366739"/>
                <a:gd name="connsiteX150" fmla="*/ 407998 w 427890"/>
                <a:gd name="connsiteY150" fmla="*/ 219025 h 36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427890" h="366739">
                  <a:moveTo>
                    <a:pt x="397811" y="305616"/>
                  </a:moveTo>
                  <a:cubicBezTo>
                    <a:pt x="397811" y="312238"/>
                    <a:pt x="390170" y="318350"/>
                    <a:pt x="377436" y="322935"/>
                  </a:cubicBezTo>
                  <a:lnTo>
                    <a:pt x="377436" y="304598"/>
                  </a:lnTo>
                  <a:cubicBezTo>
                    <a:pt x="384567" y="302560"/>
                    <a:pt x="391698" y="299504"/>
                    <a:pt x="397811" y="296448"/>
                  </a:cubicBezTo>
                  <a:lnTo>
                    <a:pt x="397811" y="305616"/>
                  </a:lnTo>
                  <a:close/>
                  <a:moveTo>
                    <a:pt x="357062" y="271998"/>
                  </a:moveTo>
                  <a:lnTo>
                    <a:pt x="357062" y="253661"/>
                  </a:lnTo>
                  <a:cubicBezTo>
                    <a:pt x="364193" y="251624"/>
                    <a:pt x="371324" y="248568"/>
                    <a:pt x="377436" y="245512"/>
                  </a:cubicBezTo>
                  <a:lnTo>
                    <a:pt x="377436" y="254680"/>
                  </a:lnTo>
                  <a:cubicBezTo>
                    <a:pt x="377436" y="261302"/>
                    <a:pt x="369796" y="267414"/>
                    <a:pt x="357062" y="271998"/>
                  </a:cubicBezTo>
                  <a:close/>
                  <a:moveTo>
                    <a:pt x="357062" y="329047"/>
                  </a:moveTo>
                  <a:cubicBezTo>
                    <a:pt x="350949" y="330575"/>
                    <a:pt x="343818" y="331594"/>
                    <a:pt x="336687" y="332612"/>
                  </a:cubicBezTo>
                  <a:lnTo>
                    <a:pt x="336687" y="312747"/>
                  </a:lnTo>
                  <a:cubicBezTo>
                    <a:pt x="343309" y="311729"/>
                    <a:pt x="350440" y="310710"/>
                    <a:pt x="357062" y="309691"/>
                  </a:cubicBezTo>
                  <a:lnTo>
                    <a:pt x="357062" y="329047"/>
                  </a:lnTo>
                  <a:close/>
                  <a:moveTo>
                    <a:pt x="316313" y="261811"/>
                  </a:moveTo>
                  <a:cubicBezTo>
                    <a:pt x="322935" y="260793"/>
                    <a:pt x="330066" y="259774"/>
                    <a:pt x="336687" y="258755"/>
                  </a:cubicBezTo>
                  <a:lnTo>
                    <a:pt x="336687" y="278111"/>
                  </a:lnTo>
                  <a:cubicBezTo>
                    <a:pt x="330575" y="279639"/>
                    <a:pt x="323444" y="280658"/>
                    <a:pt x="316313" y="281676"/>
                  </a:cubicBezTo>
                  <a:lnTo>
                    <a:pt x="316313" y="261811"/>
                  </a:lnTo>
                  <a:close/>
                  <a:moveTo>
                    <a:pt x="316313" y="335159"/>
                  </a:moveTo>
                  <a:cubicBezTo>
                    <a:pt x="309691" y="335669"/>
                    <a:pt x="303069" y="336178"/>
                    <a:pt x="295938" y="336178"/>
                  </a:cubicBezTo>
                  <a:lnTo>
                    <a:pt x="295938" y="315803"/>
                  </a:lnTo>
                  <a:cubicBezTo>
                    <a:pt x="302051" y="315803"/>
                    <a:pt x="309182" y="315294"/>
                    <a:pt x="316313" y="314785"/>
                  </a:cubicBezTo>
                  <a:lnTo>
                    <a:pt x="316313" y="335159"/>
                  </a:lnTo>
                  <a:close/>
                  <a:moveTo>
                    <a:pt x="275564" y="285242"/>
                  </a:moveTo>
                  <a:lnTo>
                    <a:pt x="275564" y="264867"/>
                  </a:lnTo>
                  <a:cubicBezTo>
                    <a:pt x="281676" y="264867"/>
                    <a:pt x="288807" y="264358"/>
                    <a:pt x="295938" y="263849"/>
                  </a:cubicBezTo>
                  <a:lnTo>
                    <a:pt x="295938" y="284223"/>
                  </a:lnTo>
                  <a:cubicBezTo>
                    <a:pt x="289317" y="284732"/>
                    <a:pt x="282695" y="284732"/>
                    <a:pt x="275564" y="285242"/>
                  </a:cubicBezTo>
                  <a:close/>
                  <a:moveTo>
                    <a:pt x="275564" y="336178"/>
                  </a:moveTo>
                  <a:cubicBezTo>
                    <a:pt x="268433" y="336178"/>
                    <a:pt x="261811" y="335669"/>
                    <a:pt x="255190" y="335159"/>
                  </a:cubicBezTo>
                  <a:lnTo>
                    <a:pt x="255190" y="315803"/>
                  </a:lnTo>
                  <a:cubicBezTo>
                    <a:pt x="258755" y="315803"/>
                    <a:pt x="261811" y="315803"/>
                    <a:pt x="265377" y="315803"/>
                  </a:cubicBezTo>
                  <a:cubicBezTo>
                    <a:pt x="268433" y="315803"/>
                    <a:pt x="271998" y="315803"/>
                    <a:pt x="275564" y="315803"/>
                  </a:cubicBezTo>
                  <a:lnTo>
                    <a:pt x="275564" y="336178"/>
                  </a:lnTo>
                  <a:close/>
                  <a:moveTo>
                    <a:pt x="234815" y="263849"/>
                  </a:moveTo>
                  <a:cubicBezTo>
                    <a:pt x="241437" y="264358"/>
                    <a:pt x="248059" y="264867"/>
                    <a:pt x="255190" y="264867"/>
                  </a:cubicBezTo>
                  <a:lnTo>
                    <a:pt x="255190" y="285242"/>
                  </a:lnTo>
                  <a:cubicBezTo>
                    <a:pt x="248059" y="285242"/>
                    <a:pt x="241437" y="284732"/>
                    <a:pt x="234815" y="284223"/>
                  </a:cubicBezTo>
                  <a:lnTo>
                    <a:pt x="234815" y="263849"/>
                  </a:lnTo>
                  <a:close/>
                  <a:moveTo>
                    <a:pt x="234815" y="332612"/>
                  </a:moveTo>
                  <a:cubicBezTo>
                    <a:pt x="227684" y="331594"/>
                    <a:pt x="220553" y="330575"/>
                    <a:pt x="214441" y="329047"/>
                  </a:cubicBezTo>
                  <a:lnTo>
                    <a:pt x="214441" y="312747"/>
                  </a:lnTo>
                  <a:cubicBezTo>
                    <a:pt x="221062" y="313766"/>
                    <a:pt x="227684" y="314275"/>
                    <a:pt x="234815" y="314785"/>
                  </a:cubicBezTo>
                  <a:lnTo>
                    <a:pt x="234815" y="332612"/>
                  </a:lnTo>
                  <a:close/>
                  <a:moveTo>
                    <a:pt x="194066" y="278111"/>
                  </a:moveTo>
                  <a:lnTo>
                    <a:pt x="194066" y="258246"/>
                  </a:lnTo>
                  <a:cubicBezTo>
                    <a:pt x="200688" y="259264"/>
                    <a:pt x="207310" y="260793"/>
                    <a:pt x="214441" y="261302"/>
                  </a:cubicBezTo>
                  <a:lnTo>
                    <a:pt x="214441" y="281676"/>
                  </a:lnTo>
                  <a:cubicBezTo>
                    <a:pt x="207310" y="280658"/>
                    <a:pt x="200179" y="279639"/>
                    <a:pt x="194066" y="278111"/>
                  </a:cubicBezTo>
                  <a:close/>
                  <a:moveTo>
                    <a:pt x="194066" y="322935"/>
                  </a:moveTo>
                  <a:cubicBezTo>
                    <a:pt x="181332" y="317841"/>
                    <a:pt x="173692" y="311729"/>
                    <a:pt x="173692" y="305616"/>
                  </a:cubicBezTo>
                  <a:lnTo>
                    <a:pt x="173692" y="304598"/>
                  </a:lnTo>
                  <a:cubicBezTo>
                    <a:pt x="173692" y="304598"/>
                    <a:pt x="173692" y="304598"/>
                    <a:pt x="174201" y="304598"/>
                  </a:cubicBezTo>
                  <a:cubicBezTo>
                    <a:pt x="175729" y="305107"/>
                    <a:pt x="176748" y="305616"/>
                    <a:pt x="178276" y="305616"/>
                  </a:cubicBezTo>
                  <a:cubicBezTo>
                    <a:pt x="183370" y="307144"/>
                    <a:pt x="188463" y="308163"/>
                    <a:pt x="194066" y="309182"/>
                  </a:cubicBezTo>
                  <a:lnTo>
                    <a:pt x="194066" y="322935"/>
                  </a:lnTo>
                  <a:close/>
                  <a:moveTo>
                    <a:pt x="112569" y="253661"/>
                  </a:moveTo>
                  <a:cubicBezTo>
                    <a:pt x="116134" y="253661"/>
                    <a:pt x="119190" y="254171"/>
                    <a:pt x="122756" y="254171"/>
                  </a:cubicBezTo>
                  <a:lnTo>
                    <a:pt x="122756" y="254680"/>
                  </a:lnTo>
                  <a:cubicBezTo>
                    <a:pt x="122756" y="261811"/>
                    <a:pt x="124284" y="268942"/>
                    <a:pt x="127849" y="274545"/>
                  </a:cubicBezTo>
                  <a:cubicBezTo>
                    <a:pt x="122756" y="274545"/>
                    <a:pt x="117662" y="274036"/>
                    <a:pt x="112569" y="273527"/>
                  </a:cubicBezTo>
                  <a:lnTo>
                    <a:pt x="112569" y="253661"/>
                  </a:lnTo>
                  <a:close/>
                  <a:moveTo>
                    <a:pt x="92194" y="192538"/>
                  </a:moveTo>
                  <a:cubicBezTo>
                    <a:pt x="98816" y="193557"/>
                    <a:pt x="105438" y="195085"/>
                    <a:pt x="112569" y="195594"/>
                  </a:cubicBezTo>
                  <a:lnTo>
                    <a:pt x="112569" y="215969"/>
                  </a:lnTo>
                  <a:cubicBezTo>
                    <a:pt x="105438" y="214950"/>
                    <a:pt x="98307" y="213931"/>
                    <a:pt x="92194" y="212403"/>
                  </a:cubicBezTo>
                  <a:lnTo>
                    <a:pt x="92194" y="192538"/>
                  </a:lnTo>
                  <a:close/>
                  <a:moveTo>
                    <a:pt x="92194" y="271489"/>
                  </a:moveTo>
                  <a:cubicBezTo>
                    <a:pt x="85063" y="270470"/>
                    <a:pt x="77932" y="269452"/>
                    <a:pt x="71820" y="267924"/>
                  </a:cubicBezTo>
                  <a:lnTo>
                    <a:pt x="71820" y="248059"/>
                  </a:lnTo>
                  <a:cubicBezTo>
                    <a:pt x="78442" y="249077"/>
                    <a:pt x="85063" y="250605"/>
                    <a:pt x="92194" y="251115"/>
                  </a:cubicBezTo>
                  <a:lnTo>
                    <a:pt x="92194" y="271489"/>
                  </a:lnTo>
                  <a:close/>
                  <a:moveTo>
                    <a:pt x="51445" y="188463"/>
                  </a:moveTo>
                  <a:lnTo>
                    <a:pt x="51445" y="179295"/>
                  </a:lnTo>
                  <a:cubicBezTo>
                    <a:pt x="57558" y="182351"/>
                    <a:pt x="64179" y="184898"/>
                    <a:pt x="71820" y="186935"/>
                  </a:cubicBezTo>
                  <a:lnTo>
                    <a:pt x="71820" y="205782"/>
                  </a:lnTo>
                  <a:cubicBezTo>
                    <a:pt x="59086" y="201197"/>
                    <a:pt x="51445" y="195085"/>
                    <a:pt x="51445" y="188463"/>
                  </a:cubicBezTo>
                  <a:close/>
                  <a:moveTo>
                    <a:pt x="51445" y="261811"/>
                  </a:moveTo>
                  <a:cubicBezTo>
                    <a:pt x="38711" y="256718"/>
                    <a:pt x="31071" y="250605"/>
                    <a:pt x="31071" y="244493"/>
                  </a:cubicBezTo>
                  <a:lnTo>
                    <a:pt x="31071" y="235325"/>
                  </a:lnTo>
                  <a:cubicBezTo>
                    <a:pt x="37183" y="238381"/>
                    <a:pt x="43805" y="240927"/>
                    <a:pt x="51445" y="242965"/>
                  </a:cubicBezTo>
                  <a:lnTo>
                    <a:pt x="51445" y="261811"/>
                  </a:lnTo>
                  <a:close/>
                  <a:moveTo>
                    <a:pt x="31071" y="102891"/>
                  </a:moveTo>
                  <a:cubicBezTo>
                    <a:pt x="37183" y="105947"/>
                    <a:pt x="43805" y="108494"/>
                    <a:pt x="51445" y="110531"/>
                  </a:cubicBezTo>
                  <a:lnTo>
                    <a:pt x="51445" y="129378"/>
                  </a:lnTo>
                  <a:cubicBezTo>
                    <a:pt x="38711" y="124284"/>
                    <a:pt x="31071" y="118172"/>
                    <a:pt x="31071" y="112059"/>
                  </a:cubicBezTo>
                  <a:lnTo>
                    <a:pt x="31071" y="102891"/>
                  </a:lnTo>
                  <a:close/>
                  <a:moveTo>
                    <a:pt x="92194" y="119190"/>
                  </a:moveTo>
                  <a:lnTo>
                    <a:pt x="92194" y="139565"/>
                  </a:lnTo>
                  <a:cubicBezTo>
                    <a:pt x="85063" y="138546"/>
                    <a:pt x="77932" y="137527"/>
                    <a:pt x="71820" y="135999"/>
                  </a:cubicBezTo>
                  <a:lnTo>
                    <a:pt x="71820" y="116134"/>
                  </a:lnTo>
                  <a:cubicBezTo>
                    <a:pt x="78442" y="117153"/>
                    <a:pt x="85063" y="118172"/>
                    <a:pt x="92194" y="119190"/>
                  </a:cubicBezTo>
                  <a:close/>
                  <a:moveTo>
                    <a:pt x="143130" y="30562"/>
                  </a:moveTo>
                  <a:cubicBezTo>
                    <a:pt x="205272" y="30562"/>
                    <a:pt x="255190" y="44314"/>
                    <a:pt x="255190" y="61123"/>
                  </a:cubicBezTo>
                  <a:cubicBezTo>
                    <a:pt x="255190" y="77932"/>
                    <a:pt x="205272" y="91685"/>
                    <a:pt x="143130" y="91685"/>
                  </a:cubicBezTo>
                  <a:cubicBezTo>
                    <a:pt x="80988" y="91685"/>
                    <a:pt x="31071" y="77932"/>
                    <a:pt x="31071" y="61123"/>
                  </a:cubicBezTo>
                  <a:cubicBezTo>
                    <a:pt x="31071" y="44314"/>
                    <a:pt x="80988" y="30562"/>
                    <a:pt x="143130" y="30562"/>
                  </a:cubicBezTo>
                  <a:close/>
                  <a:moveTo>
                    <a:pt x="173692" y="271998"/>
                  </a:moveTo>
                  <a:cubicBezTo>
                    <a:pt x="160958" y="266905"/>
                    <a:pt x="153317" y="260793"/>
                    <a:pt x="153317" y="254680"/>
                  </a:cubicBezTo>
                  <a:lnTo>
                    <a:pt x="153317" y="245512"/>
                  </a:lnTo>
                  <a:cubicBezTo>
                    <a:pt x="159430" y="248568"/>
                    <a:pt x="166052" y="251115"/>
                    <a:pt x="173692" y="253152"/>
                  </a:cubicBezTo>
                  <a:lnTo>
                    <a:pt x="173692" y="271998"/>
                  </a:lnTo>
                  <a:close/>
                  <a:moveTo>
                    <a:pt x="234815" y="129378"/>
                  </a:moveTo>
                  <a:lnTo>
                    <a:pt x="234815" y="111041"/>
                  </a:lnTo>
                  <a:cubicBezTo>
                    <a:pt x="241946" y="109003"/>
                    <a:pt x="249077" y="105947"/>
                    <a:pt x="255190" y="102891"/>
                  </a:cubicBezTo>
                  <a:lnTo>
                    <a:pt x="255190" y="112059"/>
                  </a:lnTo>
                  <a:cubicBezTo>
                    <a:pt x="255190" y="118681"/>
                    <a:pt x="247549" y="124793"/>
                    <a:pt x="234815" y="129378"/>
                  </a:cubicBezTo>
                  <a:close/>
                  <a:moveTo>
                    <a:pt x="194066" y="139055"/>
                  </a:moveTo>
                  <a:lnTo>
                    <a:pt x="194066" y="119190"/>
                  </a:lnTo>
                  <a:cubicBezTo>
                    <a:pt x="200688" y="118172"/>
                    <a:pt x="207819" y="117153"/>
                    <a:pt x="214441" y="116134"/>
                  </a:cubicBezTo>
                  <a:lnTo>
                    <a:pt x="214441" y="135490"/>
                  </a:lnTo>
                  <a:cubicBezTo>
                    <a:pt x="208328" y="137018"/>
                    <a:pt x="201197" y="138037"/>
                    <a:pt x="194066" y="139055"/>
                  </a:cubicBezTo>
                  <a:close/>
                  <a:moveTo>
                    <a:pt x="153317" y="142621"/>
                  </a:moveTo>
                  <a:lnTo>
                    <a:pt x="153317" y="122247"/>
                  </a:lnTo>
                  <a:cubicBezTo>
                    <a:pt x="159430" y="122247"/>
                    <a:pt x="166561" y="121737"/>
                    <a:pt x="173692" y="121228"/>
                  </a:cubicBezTo>
                  <a:lnTo>
                    <a:pt x="173692" y="141602"/>
                  </a:lnTo>
                  <a:cubicBezTo>
                    <a:pt x="167070" y="142112"/>
                    <a:pt x="160449" y="142112"/>
                    <a:pt x="153317" y="142621"/>
                  </a:cubicBezTo>
                  <a:close/>
                  <a:moveTo>
                    <a:pt x="112569" y="141602"/>
                  </a:moveTo>
                  <a:lnTo>
                    <a:pt x="112569" y="121228"/>
                  </a:lnTo>
                  <a:cubicBezTo>
                    <a:pt x="119190" y="121737"/>
                    <a:pt x="125812" y="122247"/>
                    <a:pt x="132943" y="122247"/>
                  </a:cubicBezTo>
                  <a:lnTo>
                    <a:pt x="132943" y="142621"/>
                  </a:lnTo>
                  <a:cubicBezTo>
                    <a:pt x="125812" y="142112"/>
                    <a:pt x="119190" y="142112"/>
                    <a:pt x="112569" y="141602"/>
                  </a:cubicBezTo>
                  <a:close/>
                  <a:moveTo>
                    <a:pt x="377436" y="203744"/>
                  </a:moveTo>
                  <a:cubicBezTo>
                    <a:pt x="377436" y="220553"/>
                    <a:pt x="327519" y="234306"/>
                    <a:pt x="265377" y="234306"/>
                  </a:cubicBezTo>
                  <a:cubicBezTo>
                    <a:pt x="203235" y="234306"/>
                    <a:pt x="153317" y="220553"/>
                    <a:pt x="153317" y="203744"/>
                  </a:cubicBezTo>
                  <a:cubicBezTo>
                    <a:pt x="153317" y="186935"/>
                    <a:pt x="203235" y="173183"/>
                    <a:pt x="265377" y="173183"/>
                  </a:cubicBezTo>
                  <a:cubicBezTo>
                    <a:pt x="327519" y="173183"/>
                    <a:pt x="377436" y="186935"/>
                    <a:pt x="377436" y="203744"/>
                  </a:cubicBezTo>
                  <a:close/>
                  <a:moveTo>
                    <a:pt x="407998" y="219025"/>
                  </a:moveTo>
                  <a:lnTo>
                    <a:pt x="407998" y="203744"/>
                  </a:lnTo>
                  <a:cubicBezTo>
                    <a:pt x="407998" y="179804"/>
                    <a:pt x="389151" y="162486"/>
                    <a:pt x="352477" y="152808"/>
                  </a:cubicBezTo>
                  <a:cubicBezTo>
                    <a:pt x="338725" y="149243"/>
                    <a:pt x="322935" y="146186"/>
                    <a:pt x="305107" y="144658"/>
                  </a:cubicBezTo>
                  <a:cubicBezTo>
                    <a:pt x="305616" y="142621"/>
                    <a:pt x="305616" y="140074"/>
                    <a:pt x="305616" y="137527"/>
                  </a:cubicBezTo>
                  <a:cubicBezTo>
                    <a:pt x="305616" y="123265"/>
                    <a:pt x="298995" y="111041"/>
                    <a:pt x="285242" y="101872"/>
                  </a:cubicBezTo>
                  <a:lnTo>
                    <a:pt x="285242" y="61123"/>
                  </a:lnTo>
                  <a:cubicBezTo>
                    <a:pt x="285242" y="37183"/>
                    <a:pt x="266396" y="19865"/>
                    <a:pt x="229722" y="10187"/>
                  </a:cubicBezTo>
                  <a:cubicBezTo>
                    <a:pt x="205782" y="3566"/>
                    <a:pt x="175220" y="0"/>
                    <a:pt x="142621" y="0"/>
                  </a:cubicBezTo>
                  <a:cubicBezTo>
                    <a:pt x="99835" y="0"/>
                    <a:pt x="0" y="6112"/>
                    <a:pt x="0" y="61123"/>
                  </a:cubicBezTo>
                  <a:lnTo>
                    <a:pt x="0" y="112059"/>
                  </a:lnTo>
                  <a:cubicBezTo>
                    <a:pt x="0" y="126321"/>
                    <a:pt x="6622" y="138546"/>
                    <a:pt x="20374" y="147715"/>
                  </a:cubicBezTo>
                  <a:lnTo>
                    <a:pt x="20374" y="157392"/>
                  </a:lnTo>
                  <a:cubicBezTo>
                    <a:pt x="8150" y="166051"/>
                    <a:pt x="0" y="177767"/>
                    <a:pt x="0" y="193557"/>
                  </a:cubicBezTo>
                  <a:lnTo>
                    <a:pt x="0" y="244493"/>
                  </a:lnTo>
                  <a:cubicBezTo>
                    <a:pt x="0" y="268433"/>
                    <a:pt x="18846" y="285751"/>
                    <a:pt x="55520" y="295429"/>
                  </a:cubicBezTo>
                  <a:cubicBezTo>
                    <a:pt x="79460" y="302051"/>
                    <a:pt x="110022" y="305616"/>
                    <a:pt x="142621" y="305616"/>
                  </a:cubicBezTo>
                  <a:cubicBezTo>
                    <a:pt x="142621" y="329556"/>
                    <a:pt x="161467" y="346874"/>
                    <a:pt x="198141" y="356552"/>
                  </a:cubicBezTo>
                  <a:cubicBezTo>
                    <a:pt x="222081" y="363174"/>
                    <a:pt x="252643" y="366740"/>
                    <a:pt x="285242" y="366740"/>
                  </a:cubicBezTo>
                  <a:cubicBezTo>
                    <a:pt x="328028" y="366740"/>
                    <a:pt x="427863" y="360627"/>
                    <a:pt x="427863" y="305616"/>
                  </a:cubicBezTo>
                  <a:lnTo>
                    <a:pt x="427863" y="254680"/>
                  </a:lnTo>
                  <a:cubicBezTo>
                    <a:pt x="428372" y="240418"/>
                    <a:pt x="421750" y="228193"/>
                    <a:pt x="407998" y="219025"/>
                  </a:cubicBezTo>
                  <a:close/>
                </a:path>
              </a:pathLst>
            </a:custGeom>
            <a:solidFill>
              <a:srgbClr val="000000"/>
            </a:solidFill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B4E3642-7F73-D6A2-216E-1E18745E9D66}"/>
              </a:ext>
            </a:extLst>
          </p:cNvPr>
          <p:cNvGrpSpPr/>
          <p:nvPr/>
        </p:nvGrpSpPr>
        <p:grpSpPr>
          <a:xfrm>
            <a:off x="7302558" y="2195373"/>
            <a:ext cx="1769036" cy="1286501"/>
            <a:chOff x="7302558" y="2195373"/>
            <a:chExt cx="1769036" cy="1286501"/>
          </a:xfrm>
        </p:grpSpPr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E7D6B836-4E9D-DC19-A292-D99BA98D726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rot="10800000" flipV="1">
              <a:off x="7498245" y="2195373"/>
              <a:ext cx="1573349" cy="1286501"/>
            </a:xfrm>
            <a:prstGeom prst="bentConnector3">
              <a:avLst>
                <a:gd name="adj1" fmla="val 99543"/>
              </a:avLst>
            </a:prstGeom>
            <a:ln w="28575">
              <a:solidFill>
                <a:schemeClr val="bg1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EC63E3-6B89-9D70-95B2-7C554E15EA1F}"/>
                </a:ext>
              </a:extLst>
            </p:cNvPr>
            <p:cNvSpPr txBox="1"/>
            <p:nvPr/>
          </p:nvSpPr>
          <p:spPr>
            <a:xfrm>
              <a:off x="7302558" y="2878818"/>
              <a:ext cx="14001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Access-Token</a:t>
              </a:r>
            </a:p>
          </p:txBody>
        </p:sp>
        <p:sp>
          <p:nvSpPr>
            <p:cNvPr id="50" name="Graphic 46" descr="Coins with solid fill">
              <a:extLst>
                <a:ext uri="{FF2B5EF4-FFF2-40B4-BE49-F238E27FC236}">
                  <a16:creationId xmlns:a16="http://schemas.microsoft.com/office/drawing/2014/main" id="{B575CE5E-442E-9EB1-B946-E459BA20FC87}"/>
                </a:ext>
              </a:extLst>
            </p:cNvPr>
            <p:cNvSpPr/>
            <p:nvPr/>
          </p:nvSpPr>
          <p:spPr>
            <a:xfrm>
              <a:off x="7791138" y="2492291"/>
              <a:ext cx="427890" cy="366739"/>
            </a:xfrm>
            <a:custGeom>
              <a:avLst/>
              <a:gdLst>
                <a:gd name="connsiteX0" fmla="*/ 397811 w 427890"/>
                <a:gd name="connsiteY0" fmla="*/ 305616 h 366739"/>
                <a:gd name="connsiteX1" fmla="*/ 377436 w 427890"/>
                <a:gd name="connsiteY1" fmla="*/ 322935 h 366739"/>
                <a:gd name="connsiteX2" fmla="*/ 377436 w 427890"/>
                <a:gd name="connsiteY2" fmla="*/ 304598 h 366739"/>
                <a:gd name="connsiteX3" fmla="*/ 397811 w 427890"/>
                <a:gd name="connsiteY3" fmla="*/ 296448 h 366739"/>
                <a:gd name="connsiteX4" fmla="*/ 397811 w 427890"/>
                <a:gd name="connsiteY4" fmla="*/ 305616 h 366739"/>
                <a:gd name="connsiteX5" fmla="*/ 357062 w 427890"/>
                <a:gd name="connsiteY5" fmla="*/ 271998 h 366739"/>
                <a:gd name="connsiteX6" fmla="*/ 357062 w 427890"/>
                <a:gd name="connsiteY6" fmla="*/ 253661 h 366739"/>
                <a:gd name="connsiteX7" fmla="*/ 377436 w 427890"/>
                <a:gd name="connsiteY7" fmla="*/ 245512 h 366739"/>
                <a:gd name="connsiteX8" fmla="*/ 377436 w 427890"/>
                <a:gd name="connsiteY8" fmla="*/ 254680 h 366739"/>
                <a:gd name="connsiteX9" fmla="*/ 357062 w 427890"/>
                <a:gd name="connsiteY9" fmla="*/ 271998 h 366739"/>
                <a:gd name="connsiteX10" fmla="*/ 357062 w 427890"/>
                <a:gd name="connsiteY10" fmla="*/ 329047 h 366739"/>
                <a:gd name="connsiteX11" fmla="*/ 336687 w 427890"/>
                <a:gd name="connsiteY11" fmla="*/ 332612 h 366739"/>
                <a:gd name="connsiteX12" fmla="*/ 336687 w 427890"/>
                <a:gd name="connsiteY12" fmla="*/ 312747 h 366739"/>
                <a:gd name="connsiteX13" fmla="*/ 357062 w 427890"/>
                <a:gd name="connsiteY13" fmla="*/ 309691 h 366739"/>
                <a:gd name="connsiteX14" fmla="*/ 357062 w 427890"/>
                <a:gd name="connsiteY14" fmla="*/ 329047 h 366739"/>
                <a:gd name="connsiteX15" fmla="*/ 316313 w 427890"/>
                <a:gd name="connsiteY15" fmla="*/ 261811 h 366739"/>
                <a:gd name="connsiteX16" fmla="*/ 336687 w 427890"/>
                <a:gd name="connsiteY16" fmla="*/ 258755 h 366739"/>
                <a:gd name="connsiteX17" fmla="*/ 336687 w 427890"/>
                <a:gd name="connsiteY17" fmla="*/ 278111 h 366739"/>
                <a:gd name="connsiteX18" fmla="*/ 316313 w 427890"/>
                <a:gd name="connsiteY18" fmla="*/ 281676 h 366739"/>
                <a:gd name="connsiteX19" fmla="*/ 316313 w 427890"/>
                <a:gd name="connsiteY19" fmla="*/ 261811 h 366739"/>
                <a:gd name="connsiteX20" fmla="*/ 316313 w 427890"/>
                <a:gd name="connsiteY20" fmla="*/ 335159 h 366739"/>
                <a:gd name="connsiteX21" fmla="*/ 295938 w 427890"/>
                <a:gd name="connsiteY21" fmla="*/ 336178 h 366739"/>
                <a:gd name="connsiteX22" fmla="*/ 295938 w 427890"/>
                <a:gd name="connsiteY22" fmla="*/ 315803 h 366739"/>
                <a:gd name="connsiteX23" fmla="*/ 316313 w 427890"/>
                <a:gd name="connsiteY23" fmla="*/ 314785 h 366739"/>
                <a:gd name="connsiteX24" fmla="*/ 316313 w 427890"/>
                <a:gd name="connsiteY24" fmla="*/ 335159 h 366739"/>
                <a:gd name="connsiteX25" fmla="*/ 275564 w 427890"/>
                <a:gd name="connsiteY25" fmla="*/ 285242 h 366739"/>
                <a:gd name="connsiteX26" fmla="*/ 275564 w 427890"/>
                <a:gd name="connsiteY26" fmla="*/ 264867 h 366739"/>
                <a:gd name="connsiteX27" fmla="*/ 295938 w 427890"/>
                <a:gd name="connsiteY27" fmla="*/ 263849 h 366739"/>
                <a:gd name="connsiteX28" fmla="*/ 295938 w 427890"/>
                <a:gd name="connsiteY28" fmla="*/ 284223 h 366739"/>
                <a:gd name="connsiteX29" fmla="*/ 275564 w 427890"/>
                <a:gd name="connsiteY29" fmla="*/ 285242 h 366739"/>
                <a:gd name="connsiteX30" fmla="*/ 275564 w 427890"/>
                <a:gd name="connsiteY30" fmla="*/ 336178 h 366739"/>
                <a:gd name="connsiteX31" fmla="*/ 255190 w 427890"/>
                <a:gd name="connsiteY31" fmla="*/ 335159 h 366739"/>
                <a:gd name="connsiteX32" fmla="*/ 255190 w 427890"/>
                <a:gd name="connsiteY32" fmla="*/ 315803 h 366739"/>
                <a:gd name="connsiteX33" fmla="*/ 265377 w 427890"/>
                <a:gd name="connsiteY33" fmla="*/ 315803 h 366739"/>
                <a:gd name="connsiteX34" fmla="*/ 275564 w 427890"/>
                <a:gd name="connsiteY34" fmla="*/ 315803 h 366739"/>
                <a:gd name="connsiteX35" fmla="*/ 275564 w 427890"/>
                <a:gd name="connsiteY35" fmla="*/ 336178 h 366739"/>
                <a:gd name="connsiteX36" fmla="*/ 234815 w 427890"/>
                <a:gd name="connsiteY36" fmla="*/ 263849 h 366739"/>
                <a:gd name="connsiteX37" fmla="*/ 255190 w 427890"/>
                <a:gd name="connsiteY37" fmla="*/ 264867 h 366739"/>
                <a:gd name="connsiteX38" fmla="*/ 255190 w 427890"/>
                <a:gd name="connsiteY38" fmla="*/ 285242 h 366739"/>
                <a:gd name="connsiteX39" fmla="*/ 234815 w 427890"/>
                <a:gd name="connsiteY39" fmla="*/ 284223 h 366739"/>
                <a:gd name="connsiteX40" fmla="*/ 234815 w 427890"/>
                <a:gd name="connsiteY40" fmla="*/ 263849 h 366739"/>
                <a:gd name="connsiteX41" fmla="*/ 234815 w 427890"/>
                <a:gd name="connsiteY41" fmla="*/ 332612 h 366739"/>
                <a:gd name="connsiteX42" fmla="*/ 214441 w 427890"/>
                <a:gd name="connsiteY42" fmla="*/ 329047 h 366739"/>
                <a:gd name="connsiteX43" fmla="*/ 214441 w 427890"/>
                <a:gd name="connsiteY43" fmla="*/ 312747 h 366739"/>
                <a:gd name="connsiteX44" fmla="*/ 234815 w 427890"/>
                <a:gd name="connsiteY44" fmla="*/ 314785 h 366739"/>
                <a:gd name="connsiteX45" fmla="*/ 234815 w 427890"/>
                <a:gd name="connsiteY45" fmla="*/ 332612 h 366739"/>
                <a:gd name="connsiteX46" fmla="*/ 194066 w 427890"/>
                <a:gd name="connsiteY46" fmla="*/ 278111 h 366739"/>
                <a:gd name="connsiteX47" fmla="*/ 194066 w 427890"/>
                <a:gd name="connsiteY47" fmla="*/ 258246 h 366739"/>
                <a:gd name="connsiteX48" fmla="*/ 214441 w 427890"/>
                <a:gd name="connsiteY48" fmla="*/ 261302 h 366739"/>
                <a:gd name="connsiteX49" fmla="*/ 214441 w 427890"/>
                <a:gd name="connsiteY49" fmla="*/ 281676 h 366739"/>
                <a:gd name="connsiteX50" fmla="*/ 194066 w 427890"/>
                <a:gd name="connsiteY50" fmla="*/ 278111 h 366739"/>
                <a:gd name="connsiteX51" fmla="*/ 194066 w 427890"/>
                <a:gd name="connsiteY51" fmla="*/ 322935 h 366739"/>
                <a:gd name="connsiteX52" fmla="*/ 173692 w 427890"/>
                <a:gd name="connsiteY52" fmla="*/ 305616 h 366739"/>
                <a:gd name="connsiteX53" fmla="*/ 173692 w 427890"/>
                <a:gd name="connsiteY53" fmla="*/ 304598 h 366739"/>
                <a:gd name="connsiteX54" fmla="*/ 174201 w 427890"/>
                <a:gd name="connsiteY54" fmla="*/ 304598 h 366739"/>
                <a:gd name="connsiteX55" fmla="*/ 178276 w 427890"/>
                <a:gd name="connsiteY55" fmla="*/ 305616 h 366739"/>
                <a:gd name="connsiteX56" fmla="*/ 194066 w 427890"/>
                <a:gd name="connsiteY56" fmla="*/ 309182 h 366739"/>
                <a:gd name="connsiteX57" fmla="*/ 194066 w 427890"/>
                <a:gd name="connsiteY57" fmla="*/ 322935 h 366739"/>
                <a:gd name="connsiteX58" fmla="*/ 112569 w 427890"/>
                <a:gd name="connsiteY58" fmla="*/ 253661 h 366739"/>
                <a:gd name="connsiteX59" fmla="*/ 122756 w 427890"/>
                <a:gd name="connsiteY59" fmla="*/ 254171 h 366739"/>
                <a:gd name="connsiteX60" fmla="*/ 122756 w 427890"/>
                <a:gd name="connsiteY60" fmla="*/ 254680 h 366739"/>
                <a:gd name="connsiteX61" fmla="*/ 127849 w 427890"/>
                <a:gd name="connsiteY61" fmla="*/ 274545 h 366739"/>
                <a:gd name="connsiteX62" fmla="*/ 112569 w 427890"/>
                <a:gd name="connsiteY62" fmla="*/ 273527 h 366739"/>
                <a:gd name="connsiteX63" fmla="*/ 112569 w 427890"/>
                <a:gd name="connsiteY63" fmla="*/ 253661 h 366739"/>
                <a:gd name="connsiteX64" fmla="*/ 92194 w 427890"/>
                <a:gd name="connsiteY64" fmla="*/ 192538 h 366739"/>
                <a:gd name="connsiteX65" fmla="*/ 112569 w 427890"/>
                <a:gd name="connsiteY65" fmla="*/ 195594 h 366739"/>
                <a:gd name="connsiteX66" fmla="*/ 112569 w 427890"/>
                <a:gd name="connsiteY66" fmla="*/ 215969 h 366739"/>
                <a:gd name="connsiteX67" fmla="*/ 92194 w 427890"/>
                <a:gd name="connsiteY67" fmla="*/ 212403 h 366739"/>
                <a:gd name="connsiteX68" fmla="*/ 92194 w 427890"/>
                <a:gd name="connsiteY68" fmla="*/ 192538 h 366739"/>
                <a:gd name="connsiteX69" fmla="*/ 92194 w 427890"/>
                <a:gd name="connsiteY69" fmla="*/ 271489 h 366739"/>
                <a:gd name="connsiteX70" fmla="*/ 71820 w 427890"/>
                <a:gd name="connsiteY70" fmla="*/ 267924 h 366739"/>
                <a:gd name="connsiteX71" fmla="*/ 71820 w 427890"/>
                <a:gd name="connsiteY71" fmla="*/ 248059 h 366739"/>
                <a:gd name="connsiteX72" fmla="*/ 92194 w 427890"/>
                <a:gd name="connsiteY72" fmla="*/ 251115 h 366739"/>
                <a:gd name="connsiteX73" fmla="*/ 92194 w 427890"/>
                <a:gd name="connsiteY73" fmla="*/ 271489 h 366739"/>
                <a:gd name="connsiteX74" fmla="*/ 51445 w 427890"/>
                <a:gd name="connsiteY74" fmla="*/ 188463 h 366739"/>
                <a:gd name="connsiteX75" fmla="*/ 51445 w 427890"/>
                <a:gd name="connsiteY75" fmla="*/ 179295 h 366739"/>
                <a:gd name="connsiteX76" fmla="*/ 71820 w 427890"/>
                <a:gd name="connsiteY76" fmla="*/ 186935 h 366739"/>
                <a:gd name="connsiteX77" fmla="*/ 71820 w 427890"/>
                <a:gd name="connsiteY77" fmla="*/ 205782 h 366739"/>
                <a:gd name="connsiteX78" fmla="*/ 51445 w 427890"/>
                <a:gd name="connsiteY78" fmla="*/ 188463 h 366739"/>
                <a:gd name="connsiteX79" fmla="*/ 51445 w 427890"/>
                <a:gd name="connsiteY79" fmla="*/ 261811 h 366739"/>
                <a:gd name="connsiteX80" fmla="*/ 31071 w 427890"/>
                <a:gd name="connsiteY80" fmla="*/ 244493 h 366739"/>
                <a:gd name="connsiteX81" fmla="*/ 31071 w 427890"/>
                <a:gd name="connsiteY81" fmla="*/ 235325 h 366739"/>
                <a:gd name="connsiteX82" fmla="*/ 51445 w 427890"/>
                <a:gd name="connsiteY82" fmla="*/ 242965 h 366739"/>
                <a:gd name="connsiteX83" fmla="*/ 51445 w 427890"/>
                <a:gd name="connsiteY83" fmla="*/ 261811 h 366739"/>
                <a:gd name="connsiteX84" fmla="*/ 31071 w 427890"/>
                <a:gd name="connsiteY84" fmla="*/ 102891 h 366739"/>
                <a:gd name="connsiteX85" fmla="*/ 51445 w 427890"/>
                <a:gd name="connsiteY85" fmla="*/ 110531 h 366739"/>
                <a:gd name="connsiteX86" fmla="*/ 51445 w 427890"/>
                <a:gd name="connsiteY86" fmla="*/ 129378 h 366739"/>
                <a:gd name="connsiteX87" fmla="*/ 31071 w 427890"/>
                <a:gd name="connsiteY87" fmla="*/ 112059 h 366739"/>
                <a:gd name="connsiteX88" fmla="*/ 31071 w 427890"/>
                <a:gd name="connsiteY88" fmla="*/ 102891 h 366739"/>
                <a:gd name="connsiteX89" fmla="*/ 92194 w 427890"/>
                <a:gd name="connsiteY89" fmla="*/ 119190 h 366739"/>
                <a:gd name="connsiteX90" fmla="*/ 92194 w 427890"/>
                <a:gd name="connsiteY90" fmla="*/ 139565 h 366739"/>
                <a:gd name="connsiteX91" fmla="*/ 71820 w 427890"/>
                <a:gd name="connsiteY91" fmla="*/ 135999 h 366739"/>
                <a:gd name="connsiteX92" fmla="*/ 71820 w 427890"/>
                <a:gd name="connsiteY92" fmla="*/ 116134 h 366739"/>
                <a:gd name="connsiteX93" fmla="*/ 92194 w 427890"/>
                <a:gd name="connsiteY93" fmla="*/ 119190 h 366739"/>
                <a:gd name="connsiteX94" fmla="*/ 143130 w 427890"/>
                <a:gd name="connsiteY94" fmla="*/ 30562 h 366739"/>
                <a:gd name="connsiteX95" fmla="*/ 255190 w 427890"/>
                <a:gd name="connsiteY95" fmla="*/ 61123 h 366739"/>
                <a:gd name="connsiteX96" fmla="*/ 143130 w 427890"/>
                <a:gd name="connsiteY96" fmla="*/ 91685 h 366739"/>
                <a:gd name="connsiteX97" fmla="*/ 31071 w 427890"/>
                <a:gd name="connsiteY97" fmla="*/ 61123 h 366739"/>
                <a:gd name="connsiteX98" fmla="*/ 143130 w 427890"/>
                <a:gd name="connsiteY98" fmla="*/ 30562 h 366739"/>
                <a:gd name="connsiteX99" fmla="*/ 173692 w 427890"/>
                <a:gd name="connsiteY99" fmla="*/ 271998 h 366739"/>
                <a:gd name="connsiteX100" fmla="*/ 153317 w 427890"/>
                <a:gd name="connsiteY100" fmla="*/ 254680 h 366739"/>
                <a:gd name="connsiteX101" fmla="*/ 153317 w 427890"/>
                <a:gd name="connsiteY101" fmla="*/ 245512 h 366739"/>
                <a:gd name="connsiteX102" fmla="*/ 173692 w 427890"/>
                <a:gd name="connsiteY102" fmla="*/ 253152 h 366739"/>
                <a:gd name="connsiteX103" fmla="*/ 173692 w 427890"/>
                <a:gd name="connsiteY103" fmla="*/ 271998 h 366739"/>
                <a:gd name="connsiteX104" fmla="*/ 234815 w 427890"/>
                <a:gd name="connsiteY104" fmla="*/ 129378 h 366739"/>
                <a:gd name="connsiteX105" fmla="*/ 234815 w 427890"/>
                <a:gd name="connsiteY105" fmla="*/ 111041 h 366739"/>
                <a:gd name="connsiteX106" fmla="*/ 255190 w 427890"/>
                <a:gd name="connsiteY106" fmla="*/ 102891 h 366739"/>
                <a:gd name="connsiteX107" fmla="*/ 255190 w 427890"/>
                <a:gd name="connsiteY107" fmla="*/ 112059 h 366739"/>
                <a:gd name="connsiteX108" fmla="*/ 234815 w 427890"/>
                <a:gd name="connsiteY108" fmla="*/ 129378 h 366739"/>
                <a:gd name="connsiteX109" fmla="*/ 194066 w 427890"/>
                <a:gd name="connsiteY109" fmla="*/ 139055 h 366739"/>
                <a:gd name="connsiteX110" fmla="*/ 194066 w 427890"/>
                <a:gd name="connsiteY110" fmla="*/ 119190 h 366739"/>
                <a:gd name="connsiteX111" fmla="*/ 214441 w 427890"/>
                <a:gd name="connsiteY111" fmla="*/ 116134 h 366739"/>
                <a:gd name="connsiteX112" fmla="*/ 214441 w 427890"/>
                <a:gd name="connsiteY112" fmla="*/ 135490 h 366739"/>
                <a:gd name="connsiteX113" fmla="*/ 194066 w 427890"/>
                <a:gd name="connsiteY113" fmla="*/ 139055 h 366739"/>
                <a:gd name="connsiteX114" fmla="*/ 153317 w 427890"/>
                <a:gd name="connsiteY114" fmla="*/ 142621 h 366739"/>
                <a:gd name="connsiteX115" fmla="*/ 153317 w 427890"/>
                <a:gd name="connsiteY115" fmla="*/ 122247 h 366739"/>
                <a:gd name="connsiteX116" fmla="*/ 173692 w 427890"/>
                <a:gd name="connsiteY116" fmla="*/ 121228 h 366739"/>
                <a:gd name="connsiteX117" fmla="*/ 173692 w 427890"/>
                <a:gd name="connsiteY117" fmla="*/ 141602 h 366739"/>
                <a:gd name="connsiteX118" fmla="*/ 153317 w 427890"/>
                <a:gd name="connsiteY118" fmla="*/ 142621 h 366739"/>
                <a:gd name="connsiteX119" fmla="*/ 112569 w 427890"/>
                <a:gd name="connsiteY119" fmla="*/ 141602 h 366739"/>
                <a:gd name="connsiteX120" fmla="*/ 112569 w 427890"/>
                <a:gd name="connsiteY120" fmla="*/ 121228 h 366739"/>
                <a:gd name="connsiteX121" fmla="*/ 132943 w 427890"/>
                <a:gd name="connsiteY121" fmla="*/ 122247 h 366739"/>
                <a:gd name="connsiteX122" fmla="*/ 132943 w 427890"/>
                <a:gd name="connsiteY122" fmla="*/ 142621 h 366739"/>
                <a:gd name="connsiteX123" fmla="*/ 112569 w 427890"/>
                <a:gd name="connsiteY123" fmla="*/ 141602 h 366739"/>
                <a:gd name="connsiteX124" fmla="*/ 377436 w 427890"/>
                <a:gd name="connsiteY124" fmla="*/ 203744 h 366739"/>
                <a:gd name="connsiteX125" fmla="*/ 265377 w 427890"/>
                <a:gd name="connsiteY125" fmla="*/ 234306 h 366739"/>
                <a:gd name="connsiteX126" fmla="*/ 153317 w 427890"/>
                <a:gd name="connsiteY126" fmla="*/ 203744 h 366739"/>
                <a:gd name="connsiteX127" fmla="*/ 265377 w 427890"/>
                <a:gd name="connsiteY127" fmla="*/ 173183 h 366739"/>
                <a:gd name="connsiteX128" fmla="*/ 377436 w 427890"/>
                <a:gd name="connsiteY128" fmla="*/ 203744 h 366739"/>
                <a:gd name="connsiteX129" fmla="*/ 407998 w 427890"/>
                <a:gd name="connsiteY129" fmla="*/ 219025 h 366739"/>
                <a:gd name="connsiteX130" fmla="*/ 407998 w 427890"/>
                <a:gd name="connsiteY130" fmla="*/ 203744 h 366739"/>
                <a:gd name="connsiteX131" fmla="*/ 352477 w 427890"/>
                <a:gd name="connsiteY131" fmla="*/ 152808 h 366739"/>
                <a:gd name="connsiteX132" fmla="*/ 305107 w 427890"/>
                <a:gd name="connsiteY132" fmla="*/ 144658 h 366739"/>
                <a:gd name="connsiteX133" fmla="*/ 305616 w 427890"/>
                <a:gd name="connsiteY133" fmla="*/ 137527 h 366739"/>
                <a:gd name="connsiteX134" fmla="*/ 285242 w 427890"/>
                <a:gd name="connsiteY134" fmla="*/ 101872 h 366739"/>
                <a:gd name="connsiteX135" fmla="*/ 285242 w 427890"/>
                <a:gd name="connsiteY135" fmla="*/ 61123 h 366739"/>
                <a:gd name="connsiteX136" fmla="*/ 229722 w 427890"/>
                <a:gd name="connsiteY136" fmla="*/ 10187 h 366739"/>
                <a:gd name="connsiteX137" fmla="*/ 142621 w 427890"/>
                <a:gd name="connsiteY137" fmla="*/ 0 h 366739"/>
                <a:gd name="connsiteX138" fmla="*/ 0 w 427890"/>
                <a:gd name="connsiteY138" fmla="*/ 61123 h 366739"/>
                <a:gd name="connsiteX139" fmla="*/ 0 w 427890"/>
                <a:gd name="connsiteY139" fmla="*/ 112059 h 366739"/>
                <a:gd name="connsiteX140" fmla="*/ 20374 w 427890"/>
                <a:gd name="connsiteY140" fmla="*/ 147715 h 366739"/>
                <a:gd name="connsiteX141" fmla="*/ 20374 w 427890"/>
                <a:gd name="connsiteY141" fmla="*/ 157392 h 366739"/>
                <a:gd name="connsiteX142" fmla="*/ 0 w 427890"/>
                <a:gd name="connsiteY142" fmla="*/ 193557 h 366739"/>
                <a:gd name="connsiteX143" fmla="*/ 0 w 427890"/>
                <a:gd name="connsiteY143" fmla="*/ 244493 h 366739"/>
                <a:gd name="connsiteX144" fmla="*/ 55520 w 427890"/>
                <a:gd name="connsiteY144" fmla="*/ 295429 h 366739"/>
                <a:gd name="connsiteX145" fmla="*/ 142621 w 427890"/>
                <a:gd name="connsiteY145" fmla="*/ 305616 h 366739"/>
                <a:gd name="connsiteX146" fmla="*/ 198141 w 427890"/>
                <a:gd name="connsiteY146" fmla="*/ 356552 h 366739"/>
                <a:gd name="connsiteX147" fmla="*/ 285242 w 427890"/>
                <a:gd name="connsiteY147" fmla="*/ 366740 h 366739"/>
                <a:gd name="connsiteX148" fmla="*/ 427863 w 427890"/>
                <a:gd name="connsiteY148" fmla="*/ 305616 h 366739"/>
                <a:gd name="connsiteX149" fmla="*/ 427863 w 427890"/>
                <a:gd name="connsiteY149" fmla="*/ 254680 h 366739"/>
                <a:gd name="connsiteX150" fmla="*/ 407998 w 427890"/>
                <a:gd name="connsiteY150" fmla="*/ 219025 h 36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427890" h="366739">
                  <a:moveTo>
                    <a:pt x="397811" y="305616"/>
                  </a:moveTo>
                  <a:cubicBezTo>
                    <a:pt x="397811" y="312238"/>
                    <a:pt x="390170" y="318350"/>
                    <a:pt x="377436" y="322935"/>
                  </a:cubicBezTo>
                  <a:lnTo>
                    <a:pt x="377436" y="304598"/>
                  </a:lnTo>
                  <a:cubicBezTo>
                    <a:pt x="384567" y="302560"/>
                    <a:pt x="391698" y="299504"/>
                    <a:pt x="397811" y="296448"/>
                  </a:cubicBezTo>
                  <a:lnTo>
                    <a:pt x="397811" y="305616"/>
                  </a:lnTo>
                  <a:close/>
                  <a:moveTo>
                    <a:pt x="357062" y="271998"/>
                  </a:moveTo>
                  <a:lnTo>
                    <a:pt x="357062" y="253661"/>
                  </a:lnTo>
                  <a:cubicBezTo>
                    <a:pt x="364193" y="251624"/>
                    <a:pt x="371324" y="248568"/>
                    <a:pt x="377436" y="245512"/>
                  </a:cubicBezTo>
                  <a:lnTo>
                    <a:pt x="377436" y="254680"/>
                  </a:lnTo>
                  <a:cubicBezTo>
                    <a:pt x="377436" y="261302"/>
                    <a:pt x="369796" y="267414"/>
                    <a:pt x="357062" y="271998"/>
                  </a:cubicBezTo>
                  <a:close/>
                  <a:moveTo>
                    <a:pt x="357062" y="329047"/>
                  </a:moveTo>
                  <a:cubicBezTo>
                    <a:pt x="350949" y="330575"/>
                    <a:pt x="343818" y="331594"/>
                    <a:pt x="336687" y="332612"/>
                  </a:cubicBezTo>
                  <a:lnTo>
                    <a:pt x="336687" y="312747"/>
                  </a:lnTo>
                  <a:cubicBezTo>
                    <a:pt x="343309" y="311729"/>
                    <a:pt x="350440" y="310710"/>
                    <a:pt x="357062" y="309691"/>
                  </a:cubicBezTo>
                  <a:lnTo>
                    <a:pt x="357062" y="329047"/>
                  </a:lnTo>
                  <a:close/>
                  <a:moveTo>
                    <a:pt x="316313" y="261811"/>
                  </a:moveTo>
                  <a:cubicBezTo>
                    <a:pt x="322935" y="260793"/>
                    <a:pt x="330066" y="259774"/>
                    <a:pt x="336687" y="258755"/>
                  </a:cubicBezTo>
                  <a:lnTo>
                    <a:pt x="336687" y="278111"/>
                  </a:lnTo>
                  <a:cubicBezTo>
                    <a:pt x="330575" y="279639"/>
                    <a:pt x="323444" y="280658"/>
                    <a:pt x="316313" y="281676"/>
                  </a:cubicBezTo>
                  <a:lnTo>
                    <a:pt x="316313" y="261811"/>
                  </a:lnTo>
                  <a:close/>
                  <a:moveTo>
                    <a:pt x="316313" y="335159"/>
                  </a:moveTo>
                  <a:cubicBezTo>
                    <a:pt x="309691" y="335669"/>
                    <a:pt x="303069" y="336178"/>
                    <a:pt x="295938" y="336178"/>
                  </a:cubicBezTo>
                  <a:lnTo>
                    <a:pt x="295938" y="315803"/>
                  </a:lnTo>
                  <a:cubicBezTo>
                    <a:pt x="302051" y="315803"/>
                    <a:pt x="309182" y="315294"/>
                    <a:pt x="316313" y="314785"/>
                  </a:cubicBezTo>
                  <a:lnTo>
                    <a:pt x="316313" y="335159"/>
                  </a:lnTo>
                  <a:close/>
                  <a:moveTo>
                    <a:pt x="275564" y="285242"/>
                  </a:moveTo>
                  <a:lnTo>
                    <a:pt x="275564" y="264867"/>
                  </a:lnTo>
                  <a:cubicBezTo>
                    <a:pt x="281676" y="264867"/>
                    <a:pt x="288807" y="264358"/>
                    <a:pt x="295938" y="263849"/>
                  </a:cubicBezTo>
                  <a:lnTo>
                    <a:pt x="295938" y="284223"/>
                  </a:lnTo>
                  <a:cubicBezTo>
                    <a:pt x="289317" y="284732"/>
                    <a:pt x="282695" y="284732"/>
                    <a:pt x="275564" y="285242"/>
                  </a:cubicBezTo>
                  <a:close/>
                  <a:moveTo>
                    <a:pt x="275564" y="336178"/>
                  </a:moveTo>
                  <a:cubicBezTo>
                    <a:pt x="268433" y="336178"/>
                    <a:pt x="261811" y="335669"/>
                    <a:pt x="255190" y="335159"/>
                  </a:cubicBezTo>
                  <a:lnTo>
                    <a:pt x="255190" y="315803"/>
                  </a:lnTo>
                  <a:cubicBezTo>
                    <a:pt x="258755" y="315803"/>
                    <a:pt x="261811" y="315803"/>
                    <a:pt x="265377" y="315803"/>
                  </a:cubicBezTo>
                  <a:cubicBezTo>
                    <a:pt x="268433" y="315803"/>
                    <a:pt x="271998" y="315803"/>
                    <a:pt x="275564" y="315803"/>
                  </a:cubicBezTo>
                  <a:lnTo>
                    <a:pt x="275564" y="336178"/>
                  </a:lnTo>
                  <a:close/>
                  <a:moveTo>
                    <a:pt x="234815" y="263849"/>
                  </a:moveTo>
                  <a:cubicBezTo>
                    <a:pt x="241437" y="264358"/>
                    <a:pt x="248059" y="264867"/>
                    <a:pt x="255190" y="264867"/>
                  </a:cubicBezTo>
                  <a:lnTo>
                    <a:pt x="255190" y="285242"/>
                  </a:lnTo>
                  <a:cubicBezTo>
                    <a:pt x="248059" y="285242"/>
                    <a:pt x="241437" y="284732"/>
                    <a:pt x="234815" y="284223"/>
                  </a:cubicBezTo>
                  <a:lnTo>
                    <a:pt x="234815" y="263849"/>
                  </a:lnTo>
                  <a:close/>
                  <a:moveTo>
                    <a:pt x="234815" y="332612"/>
                  </a:moveTo>
                  <a:cubicBezTo>
                    <a:pt x="227684" y="331594"/>
                    <a:pt x="220553" y="330575"/>
                    <a:pt x="214441" y="329047"/>
                  </a:cubicBezTo>
                  <a:lnTo>
                    <a:pt x="214441" y="312747"/>
                  </a:lnTo>
                  <a:cubicBezTo>
                    <a:pt x="221062" y="313766"/>
                    <a:pt x="227684" y="314275"/>
                    <a:pt x="234815" y="314785"/>
                  </a:cubicBezTo>
                  <a:lnTo>
                    <a:pt x="234815" y="332612"/>
                  </a:lnTo>
                  <a:close/>
                  <a:moveTo>
                    <a:pt x="194066" y="278111"/>
                  </a:moveTo>
                  <a:lnTo>
                    <a:pt x="194066" y="258246"/>
                  </a:lnTo>
                  <a:cubicBezTo>
                    <a:pt x="200688" y="259264"/>
                    <a:pt x="207310" y="260793"/>
                    <a:pt x="214441" y="261302"/>
                  </a:cubicBezTo>
                  <a:lnTo>
                    <a:pt x="214441" y="281676"/>
                  </a:lnTo>
                  <a:cubicBezTo>
                    <a:pt x="207310" y="280658"/>
                    <a:pt x="200179" y="279639"/>
                    <a:pt x="194066" y="278111"/>
                  </a:cubicBezTo>
                  <a:close/>
                  <a:moveTo>
                    <a:pt x="194066" y="322935"/>
                  </a:moveTo>
                  <a:cubicBezTo>
                    <a:pt x="181332" y="317841"/>
                    <a:pt x="173692" y="311729"/>
                    <a:pt x="173692" y="305616"/>
                  </a:cubicBezTo>
                  <a:lnTo>
                    <a:pt x="173692" y="304598"/>
                  </a:lnTo>
                  <a:cubicBezTo>
                    <a:pt x="173692" y="304598"/>
                    <a:pt x="173692" y="304598"/>
                    <a:pt x="174201" y="304598"/>
                  </a:cubicBezTo>
                  <a:cubicBezTo>
                    <a:pt x="175729" y="305107"/>
                    <a:pt x="176748" y="305616"/>
                    <a:pt x="178276" y="305616"/>
                  </a:cubicBezTo>
                  <a:cubicBezTo>
                    <a:pt x="183370" y="307144"/>
                    <a:pt x="188463" y="308163"/>
                    <a:pt x="194066" y="309182"/>
                  </a:cubicBezTo>
                  <a:lnTo>
                    <a:pt x="194066" y="322935"/>
                  </a:lnTo>
                  <a:close/>
                  <a:moveTo>
                    <a:pt x="112569" y="253661"/>
                  </a:moveTo>
                  <a:cubicBezTo>
                    <a:pt x="116134" y="253661"/>
                    <a:pt x="119190" y="254171"/>
                    <a:pt x="122756" y="254171"/>
                  </a:cubicBezTo>
                  <a:lnTo>
                    <a:pt x="122756" y="254680"/>
                  </a:lnTo>
                  <a:cubicBezTo>
                    <a:pt x="122756" y="261811"/>
                    <a:pt x="124284" y="268942"/>
                    <a:pt x="127849" y="274545"/>
                  </a:cubicBezTo>
                  <a:cubicBezTo>
                    <a:pt x="122756" y="274545"/>
                    <a:pt x="117662" y="274036"/>
                    <a:pt x="112569" y="273527"/>
                  </a:cubicBezTo>
                  <a:lnTo>
                    <a:pt x="112569" y="253661"/>
                  </a:lnTo>
                  <a:close/>
                  <a:moveTo>
                    <a:pt x="92194" y="192538"/>
                  </a:moveTo>
                  <a:cubicBezTo>
                    <a:pt x="98816" y="193557"/>
                    <a:pt x="105438" y="195085"/>
                    <a:pt x="112569" y="195594"/>
                  </a:cubicBezTo>
                  <a:lnTo>
                    <a:pt x="112569" y="215969"/>
                  </a:lnTo>
                  <a:cubicBezTo>
                    <a:pt x="105438" y="214950"/>
                    <a:pt x="98307" y="213931"/>
                    <a:pt x="92194" y="212403"/>
                  </a:cubicBezTo>
                  <a:lnTo>
                    <a:pt x="92194" y="192538"/>
                  </a:lnTo>
                  <a:close/>
                  <a:moveTo>
                    <a:pt x="92194" y="271489"/>
                  </a:moveTo>
                  <a:cubicBezTo>
                    <a:pt x="85063" y="270470"/>
                    <a:pt x="77932" y="269452"/>
                    <a:pt x="71820" y="267924"/>
                  </a:cubicBezTo>
                  <a:lnTo>
                    <a:pt x="71820" y="248059"/>
                  </a:lnTo>
                  <a:cubicBezTo>
                    <a:pt x="78442" y="249077"/>
                    <a:pt x="85063" y="250605"/>
                    <a:pt x="92194" y="251115"/>
                  </a:cubicBezTo>
                  <a:lnTo>
                    <a:pt x="92194" y="271489"/>
                  </a:lnTo>
                  <a:close/>
                  <a:moveTo>
                    <a:pt x="51445" y="188463"/>
                  </a:moveTo>
                  <a:lnTo>
                    <a:pt x="51445" y="179295"/>
                  </a:lnTo>
                  <a:cubicBezTo>
                    <a:pt x="57558" y="182351"/>
                    <a:pt x="64179" y="184898"/>
                    <a:pt x="71820" y="186935"/>
                  </a:cubicBezTo>
                  <a:lnTo>
                    <a:pt x="71820" y="205782"/>
                  </a:lnTo>
                  <a:cubicBezTo>
                    <a:pt x="59086" y="201197"/>
                    <a:pt x="51445" y="195085"/>
                    <a:pt x="51445" y="188463"/>
                  </a:cubicBezTo>
                  <a:close/>
                  <a:moveTo>
                    <a:pt x="51445" y="261811"/>
                  </a:moveTo>
                  <a:cubicBezTo>
                    <a:pt x="38711" y="256718"/>
                    <a:pt x="31071" y="250605"/>
                    <a:pt x="31071" y="244493"/>
                  </a:cubicBezTo>
                  <a:lnTo>
                    <a:pt x="31071" y="235325"/>
                  </a:lnTo>
                  <a:cubicBezTo>
                    <a:pt x="37183" y="238381"/>
                    <a:pt x="43805" y="240927"/>
                    <a:pt x="51445" y="242965"/>
                  </a:cubicBezTo>
                  <a:lnTo>
                    <a:pt x="51445" y="261811"/>
                  </a:lnTo>
                  <a:close/>
                  <a:moveTo>
                    <a:pt x="31071" y="102891"/>
                  </a:moveTo>
                  <a:cubicBezTo>
                    <a:pt x="37183" y="105947"/>
                    <a:pt x="43805" y="108494"/>
                    <a:pt x="51445" y="110531"/>
                  </a:cubicBezTo>
                  <a:lnTo>
                    <a:pt x="51445" y="129378"/>
                  </a:lnTo>
                  <a:cubicBezTo>
                    <a:pt x="38711" y="124284"/>
                    <a:pt x="31071" y="118172"/>
                    <a:pt x="31071" y="112059"/>
                  </a:cubicBezTo>
                  <a:lnTo>
                    <a:pt x="31071" y="102891"/>
                  </a:lnTo>
                  <a:close/>
                  <a:moveTo>
                    <a:pt x="92194" y="119190"/>
                  </a:moveTo>
                  <a:lnTo>
                    <a:pt x="92194" y="139565"/>
                  </a:lnTo>
                  <a:cubicBezTo>
                    <a:pt x="85063" y="138546"/>
                    <a:pt x="77932" y="137527"/>
                    <a:pt x="71820" y="135999"/>
                  </a:cubicBezTo>
                  <a:lnTo>
                    <a:pt x="71820" y="116134"/>
                  </a:lnTo>
                  <a:cubicBezTo>
                    <a:pt x="78442" y="117153"/>
                    <a:pt x="85063" y="118172"/>
                    <a:pt x="92194" y="119190"/>
                  </a:cubicBezTo>
                  <a:close/>
                  <a:moveTo>
                    <a:pt x="143130" y="30562"/>
                  </a:moveTo>
                  <a:cubicBezTo>
                    <a:pt x="205272" y="30562"/>
                    <a:pt x="255190" y="44314"/>
                    <a:pt x="255190" y="61123"/>
                  </a:cubicBezTo>
                  <a:cubicBezTo>
                    <a:pt x="255190" y="77932"/>
                    <a:pt x="205272" y="91685"/>
                    <a:pt x="143130" y="91685"/>
                  </a:cubicBezTo>
                  <a:cubicBezTo>
                    <a:pt x="80988" y="91685"/>
                    <a:pt x="31071" y="77932"/>
                    <a:pt x="31071" y="61123"/>
                  </a:cubicBezTo>
                  <a:cubicBezTo>
                    <a:pt x="31071" y="44314"/>
                    <a:pt x="80988" y="30562"/>
                    <a:pt x="143130" y="30562"/>
                  </a:cubicBezTo>
                  <a:close/>
                  <a:moveTo>
                    <a:pt x="173692" y="271998"/>
                  </a:moveTo>
                  <a:cubicBezTo>
                    <a:pt x="160958" y="266905"/>
                    <a:pt x="153317" y="260793"/>
                    <a:pt x="153317" y="254680"/>
                  </a:cubicBezTo>
                  <a:lnTo>
                    <a:pt x="153317" y="245512"/>
                  </a:lnTo>
                  <a:cubicBezTo>
                    <a:pt x="159430" y="248568"/>
                    <a:pt x="166052" y="251115"/>
                    <a:pt x="173692" y="253152"/>
                  </a:cubicBezTo>
                  <a:lnTo>
                    <a:pt x="173692" y="271998"/>
                  </a:lnTo>
                  <a:close/>
                  <a:moveTo>
                    <a:pt x="234815" y="129378"/>
                  </a:moveTo>
                  <a:lnTo>
                    <a:pt x="234815" y="111041"/>
                  </a:lnTo>
                  <a:cubicBezTo>
                    <a:pt x="241946" y="109003"/>
                    <a:pt x="249077" y="105947"/>
                    <a:pt x="255190" y="102891"/>
                  </a:cubicBezTo>
                  <a:lnTo>
                    <a:pt x="255190" y="112059"/>
                  </a:lnTo>
                  <a:cubicBezTo>
                    <a:pt x="255190" y="118681"/>
                    <a:pt x="247549" y="124793"/>
                    <a:pt x="234815" y="129378"/>
                  </a:cubicBezTo>
                  <a:close/>
                  <a:moveTo>
                    <a:pt x="194066" y="139055"/>
                  </a:moveTo>
                  <a:lnTo>
                    <a:pt x="194066" y="119190"/>
                  </a:lnTo>
                  <a:cubicBezTo>
                    <a:pt x="200688" y="118172"/>
                    <a:pt x="207819" y="117153"/>
                    <a:pt x="214441" y="116134"/>
                  </a:cubicBezTo>
                  <a:lnTo>
                    <a:pt x="214441" y="135490"/>
                  </a:lnTo>
                  <a:cubicBezTo>
                    <a:pt x="208328" y="137018"/>
                    <a:pt x="201197" y="138037"/>
                    <a:pt x="194066" y="139055"/>
                  </a:cubicBezTo>
                  <a:close/>
                  <a:moveTo>
                    <a:pt x="153317" y="142621"/>
                  </a:moveTo>
                  <a:lnTo>
                    <a:pt x="153317" y="122247"/>
                  </a:lnTo>
                  <a:cubicBezTo>
                    <a:pt x="159430" y="122247"/>
                    <a:pt x="166561" y="121737"/>
                    <a:pt x="173692" y="121228"/>
                  </a:cubicBezTo>
                  <a:lnTo>
                    <a:pt x="173692" y="141602"/>
                  </a:lnTo>
                  <a:cubicBezTo>
                    <a:pt x="167070" y="142112"/>
                    <a:pt x="160449" y="142112"/>
                    <a:pt x="153317" y="142621"/>
                  </a:cubicBezTo>
                  <a:close/>
                  <a:moveTo>
                    <a:pt x="112569" y="141602"/>
                  </a:moveTo>
                  <a:lnTo>
                    <a:pt x="112569" y="121228"/>
                  </a:lnTo>
                  <a:cubicBezTo>
                    <a:pt x="119190" y="121737"/>
                    <a:pt x="125812" y="122247"/>
                    <a:pt x="132943" y="122247"/>
                  </a:cubicBezTo>
                  <a:lnTo>
                    <a:pt x="132943" y="142621"/>
                  </a:lnTo>
                  <a:cubicBezTo>
                    <a:pt x="125812" y="142112"/>
                    <a:pt x="119190" y="142112"/>
                    <a:pt x="112569" y="141602"/>
                  </a:cubicBezTo>
                  <a:close/>
                  <a:moveTo>
                    <a:pt x="377436" y="203744"/>
                  </a:moveTo>
                  <a:cubicBezTo>
                    <a:pt x="377436" y="220553"/>
                    <a:pt x="327519" y="234306"/>
                    <a:pt x="265377" y="234306"/>
                  </a:cubicBezTo>
                  <a:cubicBezTo>
                    <a:pt x="203235" y="234306"/>
                    <a:pt x="153317" y="220553"/>
                    <a:pt x="153317" y="203744"/>
                  </a:cubicBezTo>
                  <a:cubicBezTo>
                    <a:pt x="153317" y="186935"/>
                    <a:pt x="203235" y="173183"/>
                    <a:pt x="265377" y="173183"/>
                  </a:cubicBezTo>
                  <a:cubicBezTo>
                    <a:pt x="327519" y="173183"/>
                    <a:pt x="377436" y="186935"/>
                    <a:pt x="377436" y="203744"/>
                  </a:cubicBezTo>
                  <a:close/>
                  <a:moveTo>
                    <a:pt x="407998" y="219025"/>
                  </a:moveTo>
                  <a:lnTo>
                    <a:pt x="407998" y="203744"/>
                  </a:lnTo>
                  <a:cubicBezTo>
                    <a:pt x="407998" y="179804"/>
                    <a:pt x="389151" y="162486"/>
                    <a:pt x="352477" y="152808"/>
                  </a:cubicBezTo>
                  <a:cubicBezTo>
                    <a:pt x="338725" y="149243"/>
                    <a:pt x="322935" y="146186"/>
                    <a:pt x="305107" y="144658"/>
                  </a:cubicBezTo>
                  <a:cubicBezTo>
                    <a:pt x="305616" y="142621"/>
                    <a:pt x="305616" y="140074"/>
                    <a:pt x="305616" y="137527"/>
                  </a:cubicBezTo>
                  <a:cubicBezTo>
                    <a:pt x="305616" y="123265"/>
                    <a:pt x="298995" y="111041"/>
                    <a:pt x="285242" y="101872"/>
                  </a:cubicBezTo>
                  <a:lnTo>
                    <a:pt x="285242" y="61123"/>
                  </a:lnTo>
                  <a:cubicBezTo>
                    <a:pt x="285242" y="37183"/>
                    <a:pt x="266396" y="19865"/>
                    <a:pt x="229722" y="10187"/>
                  </a:cubicBezTo>
                  <a:cubicBezTo>
                    <a:pt x="205782" y="3566"/>
                    <a:pt x="175220" y="0"/>
                    <a:pt x="142621" y="0"/>
                  </a:cubicBezTo>
                  <a:cubicBezTo>
                    <a:pt x="99835" y="0"/>
                    <a:pt x="0" y="6112"/>
                    <a:pt x="0" y="61123"/>
                  </a:cubicBezTo>
                  <a:lnTo>
                    <a:pt x="0" y="112059"/>
                  </a:lnTo>
                  <a:cubicBezTo>
                    <a:pt x="0" y="126321"/>
                    <a:pt x="6622" y="138546"/>
                    <a:pt x="20374" y="147715"/>
                  </a:cubicBezTo>
                  <a:lnTo>
                    <a:pt x="20374" y="157392"/>
                  </a:lnTo>
                  <a:cubicBezTo>
                    <a:pt x="8150" y="166051"/>
                    <a:pt x="0" y="177767"/>
                    <a:pt x="0" y="193557"/>
                  </a:cubicBezTo>
                  <a:lnTo>
                    <a:pt x="0" y="244493"/>
                  </a:lnTo>
                  <a:cubicBezTo>
                    <a:pt x="0" y="268433"/>
                    <a:pt x="18846" y="285751"/>
                    <a:pt x="55520" y="295429"/>
                  </a:cubicBezTo>
                  <a:cubicBezTo>
                    <a:pt x="79460" y="302051"/>
                    <a:pt x="110022" y="305616"/>
                    <a:pt x="142621" y="305616"/>
                  </a:cubicBezTo>
                  <a:cubicBezTo>
                    <a:pt x="142621" y="329556"/>
                    <a:pt x="161467" y="346874"/>
                    <a:pt x="198141" y="356552"/>
                  </a:cubicBezTo>
                  <a:cubicBezTo>
                    <a:pt x="222081" y="363174"/>
                    <a:pt x="252643" y="366740"/>
                    <a:pt x="285242" y="366740"/>
                  </a:cubicBezTo>
                  <a:cubicBezTo>
                    <a:pt x="328028" y="366740"/>
                    <a:pt x="427863" y="360627"/>
                    <a:pt x="427863" y="305616"/>
                  </a:cubicBezTo>
                  <a:lnTo>
                    <a:pt x="427863" y="254680"/>
                  </a:lnTo>
                  <a:cubicBezTo>
                    <a:pt x="428372" y="240418"/>
                    <a:pt x="421750" y="228193"/>
                    <a:pt x="407998" y="219025"/>
                  </a:cubicBezTo>
                  <a:close/>
                </a:path>
              </a:pathLst>
            </a:custGeom>
            <a:solidFill>
              <a:srgbClr val="000000"/>
            </a:solidFill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A63D77-F082-78DA-BDB0-9A935096F12F}"/>
              </a:ext>
            </a:extLst>
          </p:cNvPr>
          <p:cNvSpPr txBox="1"/>
          <p:nvPr/>
        </p:nvSpPr>
        <p:spPr>
          <a:xfrm>
            <a:off x="315268" y="6189253"/>
            <a:ext cx="5550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1A64A"/>
                </a:solidFill>
                <a:latin typeface="Proxima Nova"/>
              </a:rPr>
              <a:t>*</a:t>
            </a:r>
            <a:r>
              <a:rPr lang="en-US" sz="2000" dirty="0">
                <a:solidFill>
                  <a:srgbClr val="3F3F3F"/>
                </a:solidFill>
                <a:ea typeface="Roboto"/>
                <a:cs typeface="Roboto"/>
                <a:sym typeface="Roboto"/>
              </a:rPr>
              <a:t>an issue as well, in some cases</a:t>
            </a:r>
            <a:endParaRPr lang="en-US" sz="2000" b="1" u="sng" dirty="0">
              <a:solidFill>
                <a:srgbClr val="01A64A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41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71"/>
    </mc:Choice>
    <mc:Fallback>
      <p:transition spd="slow" advTm="162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38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8|3.2|17.2|8.9|27.2|6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26.4|4|13|4.7|47.9|3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28.5|8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7"/>
</p:tagLst>
</file>

<file path=ppt/theme/theme1.xml><?xml version="1.0" encoding="utf-8"?>
<a:theme xmlns:a="http://schemas.openxmlformats.org/drawingml/2006/main" name="Base Modello Slide  ART-ER 16-9">
  <a:themeElements>
    <a:clrScheme name="Ecosister">
      <a:dk1>
        <a:srgbClr val="1C2D31"/>
      </a:dk1>
      <a:lt1>
        <a:srgbClr val="F5FAF6"/>
      </a:lt1>
      <a:dk2>
        <a:srgbClr val="44546A"/>
      </a:dk2>
      <a:lt2>
        <a:srgbClr val="04A64B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cosister">
      <a:majorFont>
        <a:latin typeface="Gilroy"/>
        <a:ea typeface=""/>
        <a:cs typeface=""/>
      </a:majorFont>
      <a:minorFont>
        <a:latin typeface="Aglet Mo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2918</TotalTime>
  <Words>968</Words>
  <Application>Microsoft Macintosh PowerPoint</Application>
  <PresentationFormat>Widescreen</PresentationFormat>
  <Paragraphs>157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Lucida Sans</vt:lpstr>
      <vt:lpstr>Arial</vt:lpstr>
      <vt:lpstr>Roboto</vt:lpstr>
      <vt:lpstr>Proxima Nova</vt:lpstr>
      <vt:lpstr>Pricedown</vt:lpstr>
      <vt:lpstr>Calibri</vt:lpstr>
      <vt:lpstr>Aglet Mono</vt:lpstr>
      <vt:lpstr>Base Modello Slide  ART-ER 16-9</vt:lpstr>
      <vt:lpstr>PowerPoint Presentation</vt:lpstr>
      <vt:lpstr>Outline</vt:lpstr>
      <vt:lpstr>INFN - CNAF</vt:lpstr>
      <vt:lpstr>INFN - CNAF</vt:lpstr>
      <vt:lpstr>Not only WLCG</vt:lpstr>
      <vt:lpstr>INFN – T1  Internal organization</vt:lpstr>
      <vt:lpstr>INFN – T1  Internal organization</vt:lpstr>
      <vt:lpstr>X509 GSI AuthN/Z</vt:lpstr>
      <vt:lpstr>SciTokens</vt:lpstr>
      <vt:lpstr>Users Toolkit – State of the art</vt:lpstr>
      <vt:lpstr>Issues with tokens</vt:lpstr>
      <vt:lpstr>Issues with tokens</vt:lpstr>
      <vt:lpstr>mytoken workflow</vt:lpstr>
      <vt:lpstr>What is a mytoken?</vt:lpstr>
      <vt:lpstr>Why mytokens?</vt:lpstr>
      <vt:lpstr>Current activity</vt:lpstr>
      <vt:lpstr>Future actions</vt:lpstr>
      <vt:lpstr>Conclusions</vt:lpstr>
      <vt:lpstr>Acknowledgments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luisa_secci</dc:creator>
  <cp:lastModifiedBy>Alessandro Pascolini</cp:lastModifiedBy>
  <cp:revision>8</cp:revision>
  <dcterms:modified xsi:type="dcterms:W3CDTF">2024-03-29T00:55:15Z</dcterms:modified>
</cp:coreProperties>
</file>