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0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9"/>
  </p:normalViewPr>
  <p:slideViewPr>
    <p:cSldViewPr snapToGrid="0">
      <p:cViewPr varScale="1">
        <p:scale>
          <a:sx n="150" d="100"/>
          <a:sy n="150" d="100"/>
        </p:scale>
        <p:origin x="624" y="160"/>
      </p:cViewPr>
      <p:guideLst>
        <p:guide orient="horz" pos="1620"/>
        <p:guide pos="2880"/>
        <p:guide pos="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c676b5d76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c676b5d76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c676b5d76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c676b5d76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c676b5d76f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c676b5d76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676b5d76f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676b5d76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c676b5d76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c676b5d76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676b5d76f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c676b5d76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219a51ce3_2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b219a51ce3_2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676b5d76f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c676b5d76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c62556673_2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2ac62556673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859af7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8859af7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676b5d76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c676b5d76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676b5d76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676b5d76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676b5d76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676b5d76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676b5d76f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676b5d76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676b5d76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676b5d76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676b5d76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c676b5d7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676b5d76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c676b5d76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1"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p:nvPr/>
        </p:nvSpPr>
        <p:spPr>
          <a:xfrm>
            <a:off x="761975" y="3423775"/>
            <a:ext cx="3807600" cy="845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chemeClr val="lt1"/>
              </a:solidFill>
              <a:latin typeface="Source Sans Pro"/>
              <a:ea typeface="Source Sans Pro"/>
              <a:cs typeface="Source Sans Pro"/>
              <a:sym typeface="Source Sans Pro"/>
            </a:endParaRPr>
          </a:p>
        </p:txBody>
      </p:sp>
      <p:sp>
        <p:nvSpPr>
          <p:cNvPr id="11" name="Google Shape;11;p2"/>
          <p:cNvSpPr txBox="1">
            <a:spLocks noGrp="1"/>
          </p:cNvSpPr>
          <p:nvPr>
            <p:ph type="subTitle" idx="1"/>
          </p:nvPr>
        </p:nvSpPr>
        <p:spPr>
          <a:xfrm>
            <a:off x="759275" y="3438025"/>
            <a:ext cx="3807600" cy="84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FFFFFF"/>
              </a:buClr>
              <a:buSzPts val="1300"/>
              <a:buNone/>
              <a:defRPr sz="1300" i="1">
                <a:solidFill>
                  <a:srgbClr val="FFFFFF"/>
                </a:solidFill>
              </a:defRPr>
            </a:lvl1pPr>
            <a:lvl2pPr lvl="1" algn="l" rtl="0">
              <a:lnSpc>
                <a:spcPct val="100000"/>
              </a:lnSpc>
              <a:spcBef>
                <a:spcPts val="0"/>
              </a:spcBef>
              <a:spcAft>
                <a:spcPts val="0"/>
              </a:spcAft>
              <a:buClr>
                <a:srgbClr val="FFFFFF"/>
              </a:buClr>
              <a:buSzPts val="2800"/>
              <a:buNone/>
              <a:defRPr sz="2800" i="1">
                <a:solidFill>
                  <a:srgbClr val="FFFFFF"/>
                </a:solidFill>
              </a:defRPr>
            </a:lvl2pPr>
            <a:lvl3pPr lvl="2" algn="l" rtl="0">
              <a:lnSpc>
                <a:spcPct val="100000"/>
              </a:lnSpc>
              <a:spcBef>
                <a:spcPts val="0"/>
              </a:spcBef>
              <a:spcAft>
                <a:spcPts val="0"/>
              </a:spcAft>
              <a:buClr>
                <a:srgbClr val="FFFFFF"/>
              </a:buClr>
              <a:buSzPts val="2800"/>
              <a:buNone/>
              <a:defRPr sz="2800" i="1">
                <a:solidFill>
                  <a:srgbClr val="FFFFFF"/>
                </a:solidFill>
              </a:defRPr>
            </a:lvl3pPr>
            <a:lvl4pPr lvl="3" algn="l" rtl="0">
              <a:lnSpc>
                <a:spcPct val="100000"/>
              </a:lnSpc>
              <a:spcBef>
                <a:spcPts val="0"/>
              </a:spcBef>
              <a:spcAft>
                <a:spcPts val="0"/>
              </a:spcAft>
              <a:buClr>
                <a:srgbClr val="FFFFFF"/>
              </a:buClr>
              <a:buSzPts val="2800"/>
              <a:buNone/>
              <a:defRPr sz="2800" i="1">
                <a:solidFill>
                  <a:srgbClr val="FFFFFF"/>
                </a:solidFill>
              </a:defRPr>
            </a:lvl4pPr>
            <a:lvl5pPr lvl="4" algn="l" rtl="0">
              <a:lnSpc>
                <a:spcPct val="100000"/>
              </a:lnSpc>
              <a:spcBef>
                <a:spcPts val="0"/>
              </a:spcBef>
              <a:spcAft>
                <a:spcPts val="0"/>
              </a:spcAft>
              <a:buClr>
                <a:srgbClr val="FFFFFF"/>
              </a:buClr>
              <a:buSzPts val="2800"/>
              <a:buNone/>
              <a:defRPr sz="2800" i="1">
                <a:solidFill>
                  <a:srgbClr val="FFFFFF"/>
                </a:solidFill>
              </a:defRPr>
            </a:lvl5pPr>
            <a:lvl6pPr lvl="5" algn="l" rtl="0">
              <a:lnSpc>
                <a:spcPct val="100000"/>
              </a:lnSpc>
              <a:spcBef>
                <a:spcPts val="0"/>
              </a:spcBef>
              <a:spcAft>
                <a:spcPts val="0"/>
              </a:spcAft>
              <a:buClr>
                <a:srgbClr val="FFFFFF"/>
              </a:buClr>
              <a:buSzPts val="2800"/>
              <a:buNone/>
              <a:defRPr sz="2800" i="1">
                <a:solidFill>
                  <a:srgbClr val="FFFFFF"/>
                </a:solidFill>
              </a:defRPr>
            </a:lvl6pPr>
            <a:lvl7pPr lvl="6" algn="l" rtl="0">
              <a:lnSpc>
                <a:spcPct val="100000"/>
              </a:lnSpc>
              <a:spcBef>
                <a:spcPts val="0"/>
              </a:spcBef>
              <a:spcAft>
                <a:spcPts val="0"/>
              </a:spcAft>
              <a:buClr>
                <a:srgbClr val="FFFFFF"/>
              </a:buClr>
              <a:buSzPts val="2800"/>
              <a:buNone/>
              <a:defRPr sz="2800" i="1">
                <a:solidFill>
                  <a:srgbClr val="FFFFFF"/>
                </a:solidFill>
              </a:defRPr>
            </a:lvl7pPr>
            <a:lvl8pPr lvl="7" algn="l" rtl="0">
              <a:lnSpc>
                <a:spcPct val="100000"/>
              </a:lnSpc>
              <a:spcBef>
                <a:spcPts val="0"/>
              </a:spcBef>
              <a:spcAft>
                <a:spcPts val="0"/>
              </a:spcAft>
              <a:buClr>
                <a:srgbClr val="FFFFFF"/>
              </a:buClr>
              <a:buSzPts val="2800"/>
              <a:buNone/>
              <a:defRPr sz="2800" i="1">
                <a:solidFill>
                  <a:srgbClr val="FFFFFF"/>
                </a:solidFill>
              </a:defRPr>
            </a:lvl8pPr>
            <a:lvl9pPr lvl="8" algn="l" rtl="0">
              <a:lnSpc>
                <a:spcPct val="100000"/>
              </a:lnSpc>
              <a:spcBef>
                <a:spcPts val="0"/>
              </a:spcBef>
              <a:spcAft>
                <a:spcPts val="0"/>
              </a:spcAft>
              <a:buClr>
                <a:srgbClr val="FFFFFF"/>
              </a:buClr>
              <a:buSzPts val="2800"/>
              <a:buNone/>
              <a:defRPr sz="2800" i="1">
                <a:solidFill>
                  <a:srgbClr val="FFFFFF"/>
                </a:solidFill>
              </a:defRPr>
            </a:lvl9pPr>
          </a:lstStyle>
          <a:p>
            <a:endParaRPr/>
          </a:p>
        </p:txBody>
      </p:sp>
      <p:sp>
        <p:nvSpPr>
          <p:cNvPr id="12" name="Google Shape;12;p2"/>
          <p:cNvSpPr txBox="1">
            <a:spLocks noGrp="1"/>
          </p:cNvSpPr>
          <p:nvPr>
            <p:ph type="ctrTitle"/>
          </p:nvPr>
        </p:nvSpPr>
        <p:spPr>
          <a:xfrm>
            <a:off x="413075" y="992400"/>
            <a:ext cx="5682900" cy="21306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SzPts val="5500"/>
              <a:buNone/>
              <a:defRPr sz="5500"/>
            </a:lvl1pPr>
            <a:lvl2pPr lvl="1" algn="l" rtl="0">
              <a:lnSpc>
                <a:spcPct val="100000"/>
              </a:lnSpc>
              <a:spcBef>
                <a:spcPts val="0"/>
              </a:spcBef>
              <a:spcAft>
                <a:spcPts val="0"/>
              </a:spcAft>
              <a:buClr>
                <a:srgbClr val="E42524"/>
              </a:buClr>
              <a:buSzPts val="5200"/>
              <a:buNone/>
              <a:defRPr sz="5200">
                <a:solidFill>
                  <a:srgbClr val="E42524"/>
                </a:solidFill>
              </a:defRPr>
            </a:lvl2pPr>
            <a:lvl3pPr lvl="2" algn="l" rtl="0">
              <a:lnSpc>
                <a:spcPct val="100000"/>
              </a:lnSpc>
              <a:spcBef>
                <a:spcPts val="0"/>
              </a:spcBef>
              <a:spcAft>
                <a:spcPts val="0"/>
              </a:spcAft>
              <a:buClr>
                <a:srgbClr val="E42524"/>
              </a:buClr>
              <a:buSzPts val="5200"/>
              <a:buNone/>
              <a:defRPr sz="5200">
                <a:solidFill>
                  <a:srgbClr val="E42524"/>
                </a:solidFill>
              </a:defRPr>
            </a:lvl3pPr>
            <a:lvl4pPr lvl="3" algn="l" rtl="0">
              <a:lnSpc>
                <a:spcPct val="100000"/>
              </a:lnSpc>
              <a:spcBef>
                <a:spcPts val="0"/>
              </a:spcBef>
              <a:spcAft>
                <a:spcPts val="0"/>
              </a:spcAft>
              <a:buClr>
                <a:srgbClr val="E42524"/>
              </a:buClr>
              <a:buSzPts val="5200"/>
              <a:buNone/>
              <a:defRPr sz="5200">
                <a:solidFill>
                  <a:srgbClr val="E42524"/>
                </a:solidFill>
              </a:defRPr>
            </a:lvl4pPr>
            <a:lvl5pPr lvl="4" algn="l" rtl="0">
              <a:lnSpc>
                <a:spcPct val="100000"/>
              </a:lnSpc>
              <a:spcBef>
                <a:spcPts val="0"/>
              </a:spcBef>
              <a:spcAft>
                <a:spcPts val="0"/>
              </a:spcAft>
              <a:buClr>
                <a:srgbClr val="E42524"/>
              </a:buClr>
              <a:buSzPts val="5200"/>
              <a:buNone/>
              <a:defRPr sz="5200">
                <a:solidFill>
                  <a:srgbClr val="E42524"/>
                </a:solidFill>
              </a:defRPr>
            </a:lvl5pPr>
            <a:lvl6pPr lvl="5" algn="l" rtl="0">
              <a:lnSpc>
                <a:spcPct val="100000"/>
              </a:lnSpc>
              <a:spcBef>
                <a:spcPts val="0"/>
              </a:spcBef>
              <a:spcAft>
                <a:spcPts val="0"/>
              </a:spcAft>
              <a:buClr>
                <a:srgbClr val="E42524"/>
              </a:buClr>
              <a:buSzPts val="5200"/>
              <a:buNone/>
              <a:defRPr sz="5200">
                <a:solidFill>
                  <a:srgbClr val="E42524"/>
                </a:solidFill>
              </a:defRPr>
            </a:lvl6pPr>
            <a:lvl7pPr lvl="6" algn="l" rtl="0">
              <a:lnSpc>
                <a:spcPct val="100000"/>
              </a:lnSpc>
              <a:spcBef>
                <a:spcPts val="0"/>
              </a:spcBef>
              <a:spcAft>
                <a:spcPts val="0"/>
              </a:spcAft>
              <a:buClr>
                <a:srgbClr val="E42524"/>
              </a:buClr>
              <a:buSzPts val="5200"/>
              <a:buNone/>
              <a:defRPr sz="5200">
                <a:solidFill>
                  <a:srgbClr val="E42524"/>
                </a:solidFill>
              </a:defRPr>
            </a:lvl7pPr>
            <a:lvl8pPr lvl="7" algn="l" rtl="0">
              <a:lnSpc>
                <a:spcPct val="100000"/>
              </a:lnSpc>
              <a:spcBef>
                <a:spcPts val="0"/>
              </a:spcBef>
              <a:spcAft>
                <a:spcPts val="0"/>
              </a:spcAft>
              <a:buClr>
                <a:srgbClr val="E42524"/>
              </a:buClr>
              <a:buSzPts val="5200"/>
              <a:buNone/>
              <a:defRPr sz="5200">
                <a:solidFill>
                  <a:srgbClr val="E42524"/>
                </a:solidFill>
              </a:defRPr>
            </a:lvl8pPr>
            <a:lvl9pPr lvl="8" algn="l" rtl="0">
              <a:lnSpc>
                <a:spcPct val="100000"/>
              </a:lnSpc>
              <a:spcBef>
                <a:spcPts val="0"/>
              </a:spcBef>
              <a:spcAft>
                <a:spcPts val="0"/>
              </a:spcAft>
              <a:buClr>
                <a:srgbClr val="E42524"/>
              </a:buClr>
              <a:buSzPts val="5200"/>
              <a:buNone/>
              <a:defRPr sz="5200">
                <a:solidFill>
                  <a:srgbClr val="E42524"/>
                </a:solidFill>
              </a:defRPr>
            </a:lvl9pPr>
          </a:lstStyle>
          <a:p>
            <a:endParaRPr/>
          </a:p>
        </p:txBody>
      </p:sp>
      <p:sp>
        <p:nvSpPr>
          <p:cNvPr id="13" name="Google Shape;13;p2"/>
          <p:cNvSpPr txBox="1">
            <a:spLocks noGrp="1"/>
          </p:cNvSpPr>
          <p:nvPr>
            <p:ph type="subTitle" idx="2"/>
          </p:nvPr>
        </p:nvSpPr>
        <p:spPr>
          <a:xfrm>
            <a:off x="447725" y="3020700"/>
            <a:ext cx="7233600" cy="84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4" name="Google Shape;14;p2"/>
          <p:cNvPicPr preferRelativeResize="0"/>
          <p:nvPr/>
        </p:nvPicPr>
        <p:blipFill rotWithShape="1">
          <a:blip r:embed="rId2">
            <a:alphaModFix/>
          </a:blip>
          <a:srcRect/>
          <a:stretch/>
        </p:blipFill>
        <p:spPr>
          <a:xfrm>
            <a:off x="5895600" y="152400"/>
            <a:ext cx="2715887" cy="2715887"/>
          </a:xfrm>
          <a:prstGeom prst="rect">
            <a:avLst/>
          </a:prstGeom>
          <a:noFill/>
          <a:ln>
            <a:noFill/>
          </a:ln>
        </p:spPr>
      </p:pic>
      <p:pic>
        <p:nvPicPr>
          <p:cNvPr id="15" name="Google Shape;15;p2"/>
          <p:cNvPicPr preferRelativeResize="0"/>
          <p:nvPr/>
        </p:nvPicPr>
        <p:blipFill rotWithShape="1">
          <a:blip r:embed="rId3">
            <a:alphaModFix/>
          </a:blip>
          <a:srcRect/>
          <a:stretch/>
        </p:blipFill>
        <p:spPr>
          <a:xfrm>
            <a:off x="3822200" y="866400"/>
            <a:ext cx="5143501" cy="5143501"/>
          </a:xfrm>
          <a:prstGeom prst="rect">
            <a:avLst/>
          </a:prstGeom>
          <a:noFill/>
          <a:ln>
            <a:noFill/>
          </a:ln>
        </p:spPr>
      </p:pic>
      <p:pic>
        <p:nvPicPr>
          <p:cNvPr id="16" name="Google Shape;16;p2"/>
          <p:cNvPicPr preferRelativeResize="0"/>
          <p:nvPr/>
        </p:nvPicPr>
        <p:blipFill rotWithShape="1">
          <a:blip r:embed="rId4">
            <a:alphaModFix/>
          </a:blip>
          <a:srcRect/>
          <a:stretch/>
        </p:blipFill>
        <p:spPr>
          <a:xfrm>
            <a:off x="6910625" y="3678151"/>
            <a:ext cx="2130598" cy="2130598"/>
          </a:xfrm>
          <a:prstGeom prst="rect">
            <a:avLst/>
          </a:prstGeom>
          <a:noFill/>
          <a:ln>
            <a:noFill/>
          </a:ln>
        </p:spPr>
      </p:pic>
      <p:pic>
        <p:nvPicPr>
          <p:cNvPr id="17" name="Google Shape;17;p2"/>
          <p:cNvPicPr preferRelativeResize="0"/>
          <p:nvPr/>
        </p:nvPicPr>
        <p:blipFill rotWithShape="1">
          <a:blip r:embed="rId5">
            <a:alphaModFix/>
          </a:blip>
          <a:srcRect/>
          <a:stretch/>
        </p:blipFill>
        <p:spPr>
          <a:xfrm>
            <a:off x="447724" y="4556824"/>
            <a:ext cx="2512000" cy="29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ramatic Text and Photo 3 1">
  <p:cSld name="MAIN_POINT_2_2_1_1_1">
    <p:bg>
      <p:bgPr>
        <a:solidFill>
          <a:srgbClr val="000000"/>
        </a:solidFill>
        <a:effectLst/>
      </p:bgPr>
    </p:bg>
    <p:spTree>
      <p:nvGrpSpPr>
        <p:cNvPr id="1" name="Shape 71"/>
        <p:cNvGrpSpPr/>
        <p:nvPr/>
      </p:nvGrpSpPr>
      <p:grpSpPr>
        <a:xfrm>
          <a:off x="0" y="0"/>
          <a:ext cx="0" cy="0"/>
          <a:chOff x="0" y="0"/>
          <a:chExt cx="0" cy="0"/>
        </a:xfrm>
      </p:grpSpPr>
      <p:sp>
        <p:nvSpPr>
          <p:cNvPr id="72" name="Google Shape;72;p11"/>
          <p:cNvSpPr>
            <a:spLocks noGrp="1"/>
          </p:cNvSpPr>
          <p:nvPr>
            <p:ph type="pic" idx="2"/>
          </p:nvPr>
        </p:nvSpPr>
        <p:spPr>
          <a:xfrm>
            <a:off x="-95250" y="-155150"/>
            <a:ext cx="9334500" cy="5467500"/>
          </a:xfrm>
          <a:prstGeom prst="rect">
            <a:avLst/>
          </a:prstGeom>
          <a:noFill/>
          <a:ln>
            <a:noFill/>
          </a:ln>
        </p:spPr>
      </p:sp>
      <p:pic>
        <p:nvPicPr>
          <p:cNvPr id="73" name="Google Shape;73;p11"/>
          <p:cNvPicPr preferRelativeResize="0"/>
          <p:nvPr/>
        </p:nvPicPr>
        <p:blipFill rotWithShape="1">
          <a:blip r:embed="rId2">
            <a:alphaModFix/>
          </a:blip>
          <a:srcRect/>
          <a:stretch/>
        </p:blipFill>
        <p:spPr>
          <a:xfrm>
            <a:off x="1523975" y="1296782"/>
            <a:ext cx="6096025" cy="25499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sic Blank" type="titleOnly">
  <p:cSld name="TITLE_ONLY">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76" name="Google Shape;76;p12"/>
          <p:cNvPicPr preferRelativeResize="0"/>
          <p:nvPr/>
        </p:nvPicPr>
        <p:blipFill rotWithShape="1">
          <a:blip r:embed="rId2">
            <a:alphaModFix/>
          </a:blip>
          <a:srcRect/>
          <a:stretch/>
        </p:blipFill>
        <p:spPr>
          <a:xfrm>
            <a:off x="8508125" y="4405475"/>
            <a:ext cx="414509" cy="414514"/>
          </a:xfrm>
          <a:prstGeom prst="rect">
            <a:avLst/>
          </a:prstGeom>
          <a:noFill/>
          <a:ln>
            <a:noFill/>
          </a:ln>
        </p:spPr>
      </p:pic>
      <p:pic>
        <p:nvPicPr>
          <p:cNvPr id="77" name="Google Shape;77;p12"/>
          <p:cNvPicPr preferRelativeResize="0"/>
          <p:nvPr/>
        </p:nvPicPr>
        <p:blipFill rotWithShape="1">
          <a:blip r:embed="rId3">
            <a:alphaModFix/>
          </a:blip>
          <a:srcRect/>
          <a:stretch/>
        </p:blipFill>
        <p:spPr>
          <a:xfrm>
            <a:off x="8191675" y="4514449"/>
            <a:ext cx="785021" cy="785026"/>
          </a:xfrm>
          <a:prstGeom prst="rect">
            <a:avLst/>
          </a:prstGeom>
          <a:noFill/>
          <a:ln>
            <a:noFill/>
          </a:ln>
        </p:spPr>
      </p:pic>
      <p:pic>
        <p:nvPicPr>
          <p:cNvPr id="78" name="Google Shape;78;p12"/>
          <p:cNvPicPr preferRelativeResize="0"/>
          <p:nvPr/>
        </p:nvPicPr>
        <p:blipFill rotWithShape="1">
          <a:blip r:embed="rId4">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ramatic Text and Photo 2">
  <p:cSld name="MAIN_POINT_2_2_1">
    <p:bg>
      <p:bgPr>
        <a:solidFill>
          <a:schemeClr val="accent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Clr>
                <a:schemeClr val="lt1"/>
              </a:buClr>
              <a:buSzPts val="5100"/>
              <a:buNone/>
              <a:defRPr sz="5100">
                <a:solidFill>
                  <a:schemeClr val="lt1"/>
                </a:solidFill>
              </a:defRPr>
            </a:lvl1pPr>
            <a:lvl2pPr lvl="1" algn="l" rtl="0">
              <a:lnSpc>
                <a:spcPct val="100000"/>
              </a:lnSpc>
              <a:spcBef>
                <a:spcPts val="0"/>
              </a:spcBef>
              <a:spcAft>
                <a:spcPts val="0"/>
              </a:spcAft>
              <a:buClr>
                <a:srgbClr val="FF9900"/>
              </a:buClr>
              <a:buSzPts val="8900"/>
              <a:buNone/>
              <a:defRPr sz="8900">
                <a:solidFill>
                  <a:srgbClr val="FF9900"/>
                </a:solidFill>
              </a:defRPr>
            </a:lvl2pPr>
            <a:lvl3pPr lvl="2" algn="l" rtl="0">
              <a:lnSpc>
                <a:spcPct val="100000"/>
              </a:lnSpc>
              <a:spcBef>
                <a:spcPts val="0"/>
              </a:spcBef>
              <a:spcAft>
                <a:spcPts val="0"/>
              </a:spcAft>
              <a:buClr>
                <a:srgbClr val="FF9900"/>
              </a:buClr>
              <a:buSzPts val="8900"/>
              <a:buNone/>
              <a:defRPr sz="8900">
                <a:solidFill>
                  <a:srgbClr val="FF9900"/>
                </a:solidFill>
              </a:defRPr>
            </a:lvl3pPr>
            <a:lvl4pPr lvl="3" algn="l" rtl="0">
              <a:lnSpc>
                <a:spcPct val="100000"/>
              </a:lnSpc>
              <a:spcBef>
                <a:spcPts val="0"/>
              </a:spcBef>
              <a:spcAft>
                <a:spcPts val="0"/>
              </a:spcAft>
              <a:buClr>
                <a:srgbClr val="FF9900"/>
              </a:buClr>
              <a:buSzPts val="8900"/>
              <a:buNone/>
              <a:defRPr sz="8900">
                <a:solidFill>
                  <a:srgbClr val="FF9900"/>
                </a:solidFill>
              </a:defRPr>
            </a:lvl4pPr>
            <a:lvl5pPr lvl="4" algn="l" rtl="0">
              <a:lnSpc>
                <a:spcPct val="100000"/>
              </a:lnSpc>
              <a:spcBef>
                <a:spcPts val="0"/>
              </a:spcBef>
              <a:spcAft>
                <a:spcPts val="0"/>
              </a:spcAft>
              <a:buClr>
                <a:srgbClr val="FF9900"/>
              </a:buClr>
              <a:buSzPts val="8900"/>
              <a:buNone/>
              <a:defRPr sz="8900">
                <a:solidFill>
                  <a:srgbClr val="FF9900"/>
                </a:solidFill>
              </a:defRPr>
            </a:lvl5pPr>
            <a:lvl6pPr lvl="5" algn="l" rtl="0">
              <a:lnSpc>
                <a:spcPct val="100000"/>
              </a:lnSpc>
              <a:spcBef>
                <a:spcPts val="0"/>
              </a:spcBef>
              <a:spcAft>
                <a:spcPts val="0"/>
              </a:spcAft>
              <a:buClr>
                <a:srgbClr val="FF9900"/>
              </a:buClr>
              <a:buSzPts val="8900"/>
              <a:buNone/>
              <a:defRPr sz="8900">
                <a:solidFill>
                  <a:srgbClr val="FF9900"/>
                </a:solidFill>
              </a:defRPr>
            </a:lvl6pPr>
            <a:lvl7pPr lvl="6" algn="l" rtl="0">
              <a:lnSpc>
                <a:spcPct val="100000"/>
              </a:lnSpc>
              <a:spcBef>
                <a:spcPts val="0"/>
              </a:spcBef>
              <a:spcAft>
                <a:spcPts val="0"/>
              </a:spcAft>
              <a:buClr>
                <a:srgbClr val="FF9900"/>
              </a:buClr>
              <a:buSzPts val="8900"/>
              <a:buNone/>
              <a:defRPr sz="8900">
                <a:solidFill>
                  <a:srgbClr val="FF9900"/>
                </a:solidFill>
              </a:defRPr>
            </a:lvl7pPr>
            <a:lvl8pPr lvl="7" algn="l" rtl="0">
              <a:lnSpc>
                <a:spcPct val="100000"/>
              </a:lnSpc>
              <a:spcBef>
                <a:spcPts val="0"/>
              </a:spcBef>
              <a:spcAft>
                <a:spcPts val="0"/>
              </a:spcAft>
              <a:buClr>
                <a:srgbClr val="FF9900"/>
              </a:buClr>
              <a:buSzPts val="8900"/>
              <a:buNone/>
              <a:defRPr sz="8900">
                <a:solidFill>
                  <a:srgbClr val="FF9900"/>
                </a:solidFill>
              </a:defRPr>
            </a:lvl8pPr>
            <a:lvl9pPr lvl="8" algn="l" rtl="0">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81" name="Google Shape;81;p13"/>
          <p:cNvSpPr>
            <a:spLocks noGrp="1"/>
          </p:cNvSpPr>
          <p:nvPr>
            <p:ph type="pic" idx="2"/>
          </p:nvPr>
        </p:nvSpPr>
        <p:spPr>
          <a:xfrm>
            <a:off x="2582350" y="-118525"/>
            <a:ext cx="7450800" cy="5380500"/>
          </a:xfrm>
          <a:prstGeom prst="chevron">
            <a:avLst>
              <a:gd name="adj" fmla="val 50000"/>
            </a:avLst>
          </a:prstGeom>
          <a:noFill/>
          <a:ln>
            <a:noFill/>
          </a:ln>
          <a:effectLst>
            <a:outerShdw blurRad="200025" dist="19050" dir="5400000" algn="bl" rotWithShape="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uble Photo ">
  <p:cSld name="MAIN_POINT_2_2_2">
    <p:bg>
      <p:bgPr>
        <a:solidFill>
          <a:schemeClr val="dk1"/>
        </a:solidFill>
        <a:effectLst/>
      </p:bgPr>
    </p:bg>
    <p:spTree>
      <p:nvGrpSpPr>
        <p:cNvPr id="1" name="Shape 82"/>
        <p:cNvGrpSpPr/>
        <p:nvPr/>
      </p:nvGrpSpPr>
      <p:grpSpPr>
        <a:xfrm>
          <a:off x="0" y="0"/>
          <a:ext cx="0" cy="0"/>
          <a:chOff x="0" y="0"/>
          <a:chExt cx="0" cy="0"/>
        </a:xfrm>
      </p:grpSpPr>
      <p:sp>
        <p:nvSpPr>
          <p:cNvPr id="83" name="Google Shape;83;p14"/>
          <p:cNvSpPr>
            <a:spLocks noGrp="1"/>
          </p:cNvSpPr>
          <p:nvPr>
            <p:ph type="pic" idx="2"/>
          </p:nvPr>
        </p:nvSpPr>
        <p:spPr>
          <a:xfrm>
            <a:off x="2072600" y="-1085850"/>
            <a:ext cx="10098000" cy="7315200"/>
          </a:xfrm>
          <a:prstGeom prst="chevron">
            <a:avLst>
              <a:gd name="adj" fmla="val 50000"/>
            </a:avLst>
          </a:prstGeom>
          <a:noFill/>
          <a:ln>
            <a:noFill/>
          </a:ln>
          <a:effectLst>
            <a:outerShdw blurRad="171450" dist="19050" dir="5400000" algn="bl" rotWithShape="0">
              <a:srgbClr val="000000">
                <a:alpha val="7840"/>
              </a:srgbClr>
            </a:outerShdw>
          </a:effectLst>
        </p:spPr>
      </p:sp>
      <p:sp>
        <p:nvSpPr>
          <p:cNvPr id="84" name="Google Shape;84;p14"/>
          <p:cNvSpPr>
            <a:spLocks noGrp="1"/>
          </p:cNvSpPr>
          <p:nvPr>
            <p:ph type="pic" idx="3"/>
          </p:nvPr>
        </p:nvSpPr>
        <p:spPr>
          <a:xfrm>
            <a:off x="-3748850" y="-1085850"/>
            <a:ext cx="10098000" cy="7315200"/>
          </a:xfrm>
          <a:prstGeom prst="chevron">
            <a:avLst>
              <a:gd name="adj" fmla="val 50000"/>
            </a:avLst>
          </a:prstGeom>
          <a:noFill/>
          <a:ln>
            <a:noFill/>
          </a:ln>
          <a:effectLst>
            <a:outerShdw blurRad="171450" dist="19050" dir="5400000" algn="bl" rotWithShape="0">
              <a:srgbClr val="000000">
                <a:alpha val="7840"/>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TITLE_2">
    <p:spTree>
      <p:nvGrpSpPr>
        <p:cNvPr id="1" name="Shape 85"/>
        <p:cNvGrpSpPr/>
        <p:nvPr/>
      </p:nvGrpSpPr>
      <p:grpSpPr>
        <a:xfrm>
          <a:off x="0" y="0"/>
          <a:ext cx="0" cy="0"/>
          <a:chOff x="0" y="0"/>
          <a:chExt cx="0" cy="0"/>
        </a:xfrm>
      </p:grpSpPr>
      <p:sp>
        <p:nvSpPr>
          <p:cNvPr id="86" name="Google Shape;86;p15"/>
          <p:cNvSpPr txBox="1">
            <a:spLocks noGrp="1"/>
          </p:cNvSpPr>
          <p:nvPr>
            <p:ph type="ctrTitle"/>
          </p:nvPr>
        </p:nvSpPr>
        <p:spPr>
          <a:xfrm>
            <a:off x="2093850" y="859575"/>
            <a:ext cx="4956300" cy="1719000"/>
          </a:xfrm>
          <a:prstGeom prst="rect">
            <a:avLst/>
          </a:prstGeom>
          <a:noFill/>
          <a:ln>
            <a:noFill/>
          </a:ln>
        </p:spPr>
        <p:txBody>
          <a:bodyPr spcFirstLastPara="1" wrap="square" lIns="0" tIns="0" rIns="0" bIns="0" anchor="ctr" anchorCtr="0">
            <a:noAutofit/>
          </a:bodyPr>
          <a:lstStyle>
            <a:lvl1pPr lvl="0" algn="ctr" rtl="0">
              <a:lnSpc>
                <a:spcPct val="80000"/>
              </a:lnSpc>
              <a:spcBef>
                <a:spcPts val="0"/>
              </a:spcBef>
              <a:spcAft>
                <a:spcPts val="0"/>
              </a:spcAft>
              <a:buSzPts val="5500"/>
              <a:buNone/>
              <a:defRPr sz="5500"/>
            </a:lvl1pPr>
            <a:lvl2pPr lvl="1" algn="l" rtl="0">
              <a:lnSpc>
                <a:spcPct val="100000"/>
              </a:lnSpc>
              <a:spcBef>
                <a:spcPts val="0"/>
              </a:spcBef>
              <a:spcAft>
                <a:spcPts val="0"/>
              </a:spcAft>
              <a:buSzPts val="5200"/>
              <a:buNone/>
              <a:defRPr sz="5200"/>
            </a:lvl2pPr>
            <a:lvl3pPr lvl="2" algn="l" rtl="0">
              <a:lnSpc>
                <a:spcPct val="100000"/>
              </a:lnSpc>
              <a:spcBef>
                <a:spcPts val="0"/>
              </a:spcBef>
              <a:spcAft>
                <a:spcPts val="0"/>
              </a:spcAft>
              <a:buSzPts val="5200"/>
              <a:buNone/>
              <a:defRPr sz="5200"/>
            </a:lvl3pPr>
            <a:lvl4pPr lvl="3" algn="l" rtl="0">
              <a:lnSpc>
                <a:spcPct val="100000"/>
              </a:lnSpc>
              <a:spcBef>
                <a:spcPts val="0"/>
              </a:spcBef>
              <a:spcAft>
                <a:spcPts val="0"/>
              </a:spcAft>
              <a:buSzPts val="5200"/>
              <a:buNone/>
              <a:defRPr sz="5200"/>
            </a:lvl4pPr>
            <a:lvl5pPr lvl="4" algn="l" rtl="0">
              <a:lnSpc>
                <a:spcPct val="100000"/>
              </a:lnSpc>
              <a:spcBef>
                <a:spcPts val="0"/>
              </a:spcBef>
              <a:spcAft>
                <a:spcPts val="0"/>
              </a:spcAft>
              <a:buSzPts val="5200"/>
              <a:buNone/>
              <a:defRPr sz="5200"/>
            </a:lvl5pPr>
            <a:lvl6pPr lvl="5" algn="l" rtl="0">
              <a:lnSpc>
                <a:spcPct val="100000"/>
              </a:lnSpc>
              <a:spcBef>
                <a:spcPts val="0"/>
              </a:spcBef>
              <a:spcAft>
                <a:spcPts val="0"/>
              </a:spcAft>
              <a:buSzPts val="5200"/>
              <a:buNone/>
              <a:defRPr sz="5200"/>
            </a:lvl6pPr>
            <a:lvl7pPr lvl="6" algn="l" rtl="0">
              <a:lnSpc>
                <a:spcPct val="100000"/>
              </a:lnSpc>
              <a:spcBef>
                <a:spcPts val="0"/>
              </a:spcBef>
              <a:spcAft>
                <a:spcPts val="0"/>
              </a:spcAft>
              <a:buSzPts val="5200"/>
              <a:buNone/>
              <a:defRPr sz="5200"/>
            </a:lvl7pPr>
            <a:lvl8pPr lvl="7" algn="l" rtl="0">
              <a:lnSpc>
                <a:spcPct val="100000"/>
              </a:lnSpc>
              <a:spcBef>
                <a:spcPts val="0"/>
              </a:spcBef>
              <a:spcAft>
                <a:spcPts val="0"/>
              </a:spcAft>
              <a:buSzPts val="5200"/>
              <a:buNone/>
              <a:defRPr sz="5200"/>
            </a:lvl8pPr>
            <a:lvl9pPr lvl="8" algn="l" rtl="0">
              <a:lnSpc>
                <a:spcPct val="100000"/>
              </a:lnSpc>
              <a:spcBef>
                <a:spcPts val="0"/>
              </a:spcBef>
              <a:spcAft>
                <a:spcPts val="0"/>
              </a:spcAft>
              <a:buSzPts val="5200"/>
              <a:buNone/>
              <a:defRPr sz="5200"/>
            </a:lvl9pPr>
          </a:lstStyle>
          <a:p>
            <a:endParaRPr/>
          </a:p>
        </p:txBody>
      </p:sp>
      <p:sp>
        <p:nvSpPr>
          <p:cNvPr id="87" name="Google Shape;87;p15"/>
          <p:cNvSpPr txBox="1"/>
          <p:nvPr/>
        </p:nvSpPr>
        <p:spPr>
          <a:xfrm>
            <a:off x="761975" y="3423775"/>
            <a:ext cx="3807600" cy="845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chemeClr val="lt1"/>
              </a:solidFill>
              <a:latin typeface="Source Sans Pro"/>
              <a:ea typeface="Source Sans Pro"/>
              <a:cs typeface="Source Sans Pro"/>
              <a:sym typeface="Source Sans Pro"/>
            </a:endParaRPr>
          </a:p>
        </p:txBody>
      </p:sp>
      <p:pic>
        <p:nvPicPr>
          <p:cNvPr id="88" name="Google Shape;88;p15"/>
          <p:cNvPicPr preferRelativeResize="0"/>
          <p:nvPr/>
        </p:nvPicPr>
        <p:blipFill rotWithShape="1">
          <a:blip r:embed="rId2">
            <a:alphaModFix/>
          </a:blip>
          <a:srcRect/>
          <a:stretch/>
        </p:blipFill>
        <p:spPr>
          <a:xfrm>
            <a:off x="3157188" y="4400095"/>
            <a:ext cx="2829624" cy="332975"/>
          </a:xfrm>
          <a:prstGeom prst="rect">
            <a:avLst/>
          </a:prstGeom>
          <a:noFill/>
          <a:ln>
            <a:noFill/>
          </a:ln>
        </p:spPr>
      </p:pic>
      <p:pic>
        <p:nvPicPr>
          <p:cNvPr id="89" name="Google Shape;89;p15"/>
          <p:cNvPicPr preferRelativeResize="0"/>
          <p:nvPr/>
        </p:nvPicPr>
        <p:blipFill rotWithShape="1">
          <a:blip r:embed="rId3">
            <a:alphaModFix/>
          </a:blip>
          <a:srcRect t="19113"/>
          <a:stretch/>
        </p:blipFill>
        <p:spPr>
          <a:xfrm>
            <a:off x="-1530325" y="3251200"/>
            <a:ext cx="12103050" cy="683575"/>
          </a:xfrm>
          <a:prstGeom prst="rect">
            <a:avLst/>
          </a:prstGeom>
          <a:noFill/>
          <a:ln>
            <a:noFill/>
          </a:ln>
        </p:spPr>
      </p:pic>
      <p:sp>
        <p:nvSpPr>
          <p:cNvPr id="90" name="Google Shape;90;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SECTION_HEADER_1_1_1">
    <p:bg>
      <p:bgPr>
        <a:solidFill>
          <a:schemeClr val="lt1"/>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6"/>
          <p:cNvSpPr/>
          <p:nvPr/>
        </p:nvSpPr>
        <p:spPr>
          <a:xfrm>
            <a:off x="1650" y="0"/>
            <a:ext cx="9144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6"/>
          <p:cNvSpPr txBox="1">
            <a:spLocks noGrp="1"/>
          </p:cNvSpPr>
          <p:nvPr>
            <p:ph type="title"/>
          </p:nvPr>
        </p:nvSpPr>
        <p:spPr>
          <a:xfrm>
            <a:off x="761975" y="0"/>
            <a:ext cx="7623000" cy="51435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Clr>
                <a:srgbClr val="000000"/>
              </a:buClr>
              <a:buSzPts val="6800"/>
              <a:buNone/>
              <a:defRPr sz="6800">
                <a:solidFill>
                  <a:srgbClr val="000000"/>
                </a:solidFill>
              </a:defRPr>
            </a:lvl1pPr>
            <a:lvl2pPr lvl="1" algn="l" rtl="0">
              <a:lnSpc>
                <a:spcPct val="100000"/>
              </a:lnSpc>
              <a:spcBef>
                <a:spcPts val="0"/>
              </a:spcBef>
              <a:spcAft>
                <a:spcPts val="0"/>
              </a:spcAft>
              <a:buSzPts val="8900"/>
              <a:buNone/>
              <a:defRPr sz="8900"/>
            </a:lvl2pPr>
            <a:lvl3pPr lvl="2" algn="l" rtl="0">
              <a:lnSpc>
                <a:spcPct val="100000"/>
              </a:lnSpc>
              <a:spcBef>
                <a:spcPts val="0"/>
              </a:spcBef>
              <a:spcAft>
                <a:spcPts val="0"/>
              </a:spcAft>
              <a:buSzPts val="8900"/>
              <a:buNone/>
              <a:defRPr sz="8900"/>
            </a:lvl3pPr>
            <a:lvl4pPr lvl="3" algn="l" rtl="0">
              <a:lnSpc>
                <a:spcPct val="100000"/>
              </a:lnSpc>
              <a:spcBef>
                <a:spcPts val="0"/>
              </a:spcBef>
              <a:spcAft>
                <a:spcPts val="0"/>
              </a:spcAft>
              <a:buSzPts val="8900"/>
              <a:buNone/>
              <a:defRPr sz="8900"/>
            </a:lvl4pPr>
            <a:lvl5pPr lvl="4" algn="l" rtl="0">
              <a:lnSpc>
                <a:spcPct val="100000"/>
              </a:lnSpc>
              <a:spcBef>
                <a:spcPts val="0"/>
              </a:spcBef>
              <a:spcAft>
                <a:spcPts val="0"/>
              </a:spcAft>
              <a:buSzPts val="8900"/>
              <a:buNone/>
              <a:defRPr sz="8900"/>
            </a:lvl5pPr>
            <a:lvl6pPr lvl="5" algn="l" rtl="0">
              <a:lnSpc>
                <a:spcPct val="100000"/>
              </a:lnSpc>
              <a:spcBef>
                <a:spcPts val="0"/>
              </a:spcBef>
              <a:spcAft>
                <a:spcPts val="0"/>
              </a:spcAft>
              <a:buSzPts val="8900"/>
              <a:buNone/>
              <a:defRPr sz="8900"/>
            </a:lvl6pPr>
            <a:lvl7pPr lvl="6" algn="l" rtl="0">
              <a:lnSpc>
                <a:spcPct val="100000"/>
              </a:lnSpc>
              <a:spcBef>
                <a:spcPts val="0"/>
              </a:spcBef>
              <a:spcAft>
                <a:spcPts val="0"/>
              </a:spcAft>
              <a:buSzPts val="8900"/>
              <a:buNone/>
              <a:defRPr sz="8900"/>
            </a:lvl7pPr>
            <a:lvl8pPr lvl="7" algn="l" rtl="0">
              <a:lnSpc>
                <a:spcPct val="100000"/>
              </a:lnSpc>
              <a:spcBef>
                <a:spcPts val="0"/>
              </a:spcBef>
              <a:spcAft>
                <a:spcPts val="0"/>
              </a:spcAft>
              <a:buSzPts val="8900"/>
              <a:buNone/>
              <a:defRPr sz="8900"/>
            </a:lvl8pPr>
            <a:lvl9pPr lvl="8" algn="l" rtl="0">
              <a:lnSpc>
                <a:spcPct val="100000"/>
              </a:lnSpc>
              <a:spcBef>
                <a:spcPts val="0"/>
              </a:spcBef>
              <a:spcAft>
                <a:spcPts val="0"/>
              </a:spcAft>
              <a:buSzPts val="8900"/>
              <a:buNone/>
              <a:defRPr sz="8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2">
  <p:cSld name="CUSTOM_3">
    <p:spTree>
      <p:nvGrpSpPr>
        <p:cNvPr id="1" name="Shape 95"/>
        <p:cNvGrpSpPr/>
        <p:nvPr/>
      </p:nvGrpSpPr>
      <p:grpSpPr>
        <a:xfrm>
          <a:off x="0" y="0"/>
          <a:ext cx="0" cy="0"/>
          <a:chOff x="0" y="0"/>
          <a:chExt cx="0" cy="0"/>
        </a:xfrm>
      </p:grpSpPr>
      <p:sp>
        <p:nvSpPr>
          <p:cNvPr id="96" name="Google Shape;96;p17"/>
          <p:cNvSpPr/>
          <p:nvPr/>
        </p:nvSpPr>
        <p:spPr>
          <a:xfrm>
            <a:off x="1650" y="0"/>
            <a:ext cx="91440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7"/>
          <p:cNvSpPr txBox="1">
            <a:spLocks noGrp="1"/>
          </p:cNvSpPr>
          <p:nvPr>
            <p:ph type="title"/>
          </p:nvPr>
        </p:nvSpPr>
        <p:spPr>
          <a:xfrm>
            <a:off x="761975" y="0"/>
            <a:ext cx="7623000" cy="51435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Clr>
                <a:srgbClr val="FFFFFF"/>
              </a:buClr>
              <a:buSzPts val="6800"/>
              <a:buNone/>
              <a:defRPr sz="6800">
                <a:solidFill>
                  <a:srgbClr val="FFFFFF"/>
                </a:solidFill>
              </a:defRPr>
            </a:lvl1pPr>
            <a:lvl2pPr lvl="1" algn="l" rtl="0">
              <a:lnSpc>
                <a:spcPct val="100000"/>
              </a:lnSpc>
              <a:spcBef>
                <a:spcPts val="0"/>
              </a:spcBef>
              <a:spcAft>
                <a:spcPts val="0"/>
              </a:spcAft>
              <a:buSzPts val="8900"/>
              <a:buNone/>
              <a:defRPr sz="8900"/>
            </a:lvl2pPr>
            <a:lvl3pPr lvl="2" algn="l" rtl="0">
              <a:lnSpc>
                <a:spcPct val="100000"/>
              </a:lnSpc>
              <a:spcBef>
                <a:spcPts val="0"/>
              </a:spcBef>
              <a:spcAft>
                <a:spcPts val="0"/>
              </a:spcAft>
              <a:buSzPts val="8900"/>
              <a:buNone/>
              <a:defRPr sz="8900"/>
            </a:lvl3pPr>
            <a:lvl4pPr lvl="3" algn="l" rtl="0">
              <a:lnSpc>
                <a:spcPct val="100000"/>
              </a:lnSpc>
              <a:spcBef>
                <a:spcPts val="0"/>
              </a:spcBef>
              <a:spcAft>
                <a:spcPts val="0"/>
              </a:spcAft>
              <a:buSzPts val="8900"/>
              <a:buNone/>
              <a:defRPr sz="8900"/>
            </a:lvl4pPr>
            <a:lvl5pPr lvl="4" algn="l" rtl="0">
              <a:lnSpc>
                <a:spcPct val="100000"/>
              </a:lnSpc>
              <a:spcBef>
                <a:spcPts val="0"/>
              </a:spcBef>
              <a:spcAft>
                <a:spcPts val="0"/>
              </a:spcAft>
              <a:buSzPts val="8900"/>
              <a:buNone/>
              <a:defRPr sz="8900"/>
            </a:lvl5pPr>
            <a:lvl6pPr lvl="5" algn="l" rtl="0">
              <a:lnSpc>
                <a:spcPct val="100000"/>
              </a:lnSpc>
              <a:spcBef>
                <a:spcPts val="0"/>
              </a:spcBef>
              <a:spcAft>
                <a:spcPts val="0"/>
              </a:spcAft>
              <a:buSzPts val="8900"/>
              <a:buNone/>
              <a:defRPr sz="8900"/>
            </a:lvl6pPr>
            <a:lvl7pPr lvl="6" algn="l" rtl="0">
              <a:lnSpc>
                <a:spcPct val="100000"/>
              </a:lnSpc>
              <a:spcBef>
                <a:spcPts val="0"/>
              </a:spcBef>
              <a:spcAft>
                <a:spcPts val="0"/>
              </a:spcAft>
              <a:buSzPts val="8900"/>
              <a:buNone/>
              <a:defRPr sz="8900"/>
            </a:lvl7pPr>
            <a:lvl8pPr lvl="7" algn="l" rtl="0">
              <a:lnSpc>
                <a:spcPct val="100000"/>
              </a:lnSpc>
              <a:spcBef>
                <a:spcPts val="0"/>
              </a:spcBef>
              <a:spcAft>
                <a:spcPts val="0"/>
              </a:spcAft>
              <a:buSzPts val="8900"/>
              <a:buNone/>
              <a:defRPr sz="8900"/>
            </a:lvl8pPr>
            <a:lvl9pPr lvl="8" algn="l" rtl="0">
              <a:lnSpc>
                <a:spcPct val="100000"/>
              </a:lnSpc>
              <a:spcBef>
                <a:spcPts val="0"/>
              </a:spcBef>
              <a:spcAft>
                <a:spcPts val="0"/>
              </a:spcAft>
              <a:buSzPts val="8900"/>
              <a:buNone/>
              <a:defRPr sz="8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sic Boxes">
  <p:cSld name="TITLE_ONLY_1_1">
    <p:spTree>
      <p:nvGrpSpPr>
        <p:cNvPr id="1" name="Shape 98"/>
        <p:cNvGrpSpPr/>
        <p:nvPr/>
      </p:nvGrpSpPr>
      <p:grpSpPr>
        <a:xfrm>
          <a:off x="0" y="0"/>
          <a:ext cx="0" cy="0"/>
          <a:chOff x="0" y="0"/>
          <a:chExt cx="0" cy="0"/>
        </a:xfrm>
      </p:grpSpPr>
      <p:sp>
        <p:nvSpPr>
          <p:cNvPr id="99" name="Google Shape;99;p18"/>
          <p:cNvSpPr/>
          <p:nvPr/>
        </p:nvSpPr>
        <p:spPr>
          <a:xfrm>
            <a:off x="654225" y="1297000"/>
            <a:ext cx="2418300" cy="2397600"/>
          </a:xfrm>
          <a:prstGeom prst="rect">
            <a:avLst/>
          </a:pr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8"/>
          <p:cNvSpPr/>
          <p:nvPr/>
        </p:nvSpPr>
        <p:spPr>
          <a:xfrm>
            <a:off x="3362892" y="1297000"/>
            <a:ext cx="2418300" cy="239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8"/>
          <p:cNvSpPr/>
          <p:nvPr/>
        </p:nvSpPr>
        <p:spPr>
          <a:xfrm>
            <a:off x="6071559" y="1297000"/>
            <a:ext cx="2418300" cy="2397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8"/>
          <p:cNvSpPr txBox="1">
            <a:spLocks noGrp="1"/>
          </p:cNvSpPr>
          <p:nvPr>
            <p:ph type="title"/>
          </p:nvPr>
        </p:nvSpPr>
        <p:spPr>
          <a:xfrm>
            <a:off x="654225" y="231425"/>
            <a:ext cx="8489700" cy="7293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3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3" name="Google Shape;103;p18"/>
          <p:cNvSpPr txBox="1">
            <a:spLocks noGrp="1"/>
          </p:cNvSpPr>
          <p:nvPr>
            <p:ph type="subTitle" idx="1"/>
          </p:nvPr>
        </p:nvSpPr>
        <p:spPr>
          <a:xfrm>
            <a:off x="654251" y="2311525"/>
            <a:ext cx="2418300" cy="792600"/>
          </a:xfrm>
          <a:prstGeom prst="rect">
            <a:avLst/>
          </a:prstGeom>
          <a:noFill/>
          <a:ln>
            <a:noFill/>
          </a:ln>
        </p:spPr>
        <p:txBody>
          <a:bodyPr spcFirstLastPara="1" wrap="square" lIns="45700" tIns="45700" rIns="45700" bIns="4570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4" name="Google Shape;104;p18"/>
          <p:cNvSpPr txBox="1">
            <a:spLocks noGrp="1"/>
          </p:cNvSpPr>
          <p:nvPr>
            <p:ph type="subTitle" idx="2"/>
          </p:nvPr>
        </p:nvSpPr>
        <p:spPr>
          <a:xfrm>
            <a:off x="3362905" y="2311525"/>
            <a:ext cx="2418300" cy="792600"/>
          </a:xfrm>
          <a:prstGeom prst="rect">
            <a:avLst/>
          </a:prstGeom>
          <a:noFill/>
          <a:ln>
            <a:noFill/>
          </a:ln>
        </p:spPr>
        <p:txBody>
          <a:bodyPr spcFirstLastPara="1" wrap="square" lIns="45700" tIns="45700" rIns="45700" bIns="4570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5" name="Google Shape;105;p18"/>
          <p:cNvSpPr txBox="1">
            <a:spLocks noGrp="1"/>
          </p:cNvSpPr>
          <p:nvPr>
            <p:ph type="subTitle" idx="3"/>
          </p:nvPr>
        </p:nvSpPr>
        <p:spPr>
          <a:xfrm>
            <a:off x="6071572" y="2311525"/>
            <a:ext cx="2418300" cy="792600"/>
          </a:xfrm>
          <a:prstGeom prst="rect">
            <a:avLst/>
          </a:prstGeom>
          <a:noFill/>
          <a:ln>
            <a:noFill/>
          </a:ln>
        </p:spPr>
        <p:txBody>
          <a:bodyPr spcFirstLastPara="1" wrap="square" lIns="45700" tIns="45700" rIns="45700" bIns="45700"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6" name="Google Shape;106;p18"/>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107" name="Google Shape;107;p18"/>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108" name="Google Shape;108;p18"/>
          <p:cNvSpPr txBox="1">
            <a:spLocks noGrp="1"/>
          </p:cNvSpPr>
          <p:nvPr>
            <p:ph type="subTitle" idx="4"/>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SzPts val="1800"/>
              <a:buNone/>
              <a:defRPr/>
            </a:lvl2pPr>
            <a:lvl3pPr lvl="2" algn="l" rtl="0">
              <a:lnSpc>
                <a:spcPct val="115000"/>
              </a:lnSpc>
              <a:spcBef>
                <a:spcPts val="1600"/>
              </a:spcBef>
              <a:spcAft>
                <a:spcPts val="0"/>
              </a:spcAft>
              <a:buSzPts val="1600"/>
              <a:buNone/>
              <a:defRPr/>
            </a:lvl3pPr>
            <a:lvl4pPr lvl="3" algn="l" rtl="0">
              <a:lnSpc>
                <a:spcPct val="115000"/>
              </a:lnSpc>
              <a:spcBef>
                <a:spcPts val="1600"/>
              </a:spcBef>
              <a:spcAft>
                <a:spcPts val="0"/>
              </a:spcAft>
              <a:buSzPts val="13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pic>
        <p:nvPicPr>
          <p:cNvPr id="109" name="Google Shape;109;p18"/>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110" name="Google Shape;110;p18"/>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111" name="Google Shape;111;p18"/>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extLst>
    <p:ext uri="{DCECCB84-F9BA-43D5-87BE-67443E8EF086}">
      <p15:sldGuideLst xmlns:p15="http://schemas.microsoft.com/office/powerpoint/2012/main">
        <p15:guide id="1" pos="412">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ramatic Text and Photo">
  <p:cSld name="MAIN_POINT_2_2">
    <p:bg>
      <p:bgPr>
        <a:solidFill>
          <a:schemeClr val="lt1"/>
        </a:solid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SzPts val="5100"/>
              <a:buNone/>
              <a:defRPr sz="5100"/>
            </a:lvl1pPr>
            <a:lvl2pPr lvl="1" algn="l" rtl="0">
              <a:lnSpc>
                <a:spcPct val="100000"/>
              </a:lnSpc>
              <a:spcBef>
                <a:spcPts val="0"/>
              </a:spcBef>
              <a:spcAft>
                <a:spcPts val="0"/>
              </a:spcAft>
              <a:buClr>
                <a:srgbClr val="FF9900"/>
              </a:buClr>
              <a:buSzPts val="8900"/>
              <a:buNone/>
              <a:defRPr sz="8900">
                <a:solidFill>
                  <a:srgbClr val="FF9900"/>
                </a:solidFill>
              </a:defRPr>
            </a:lvl2pPr>
            <a:lvl3pPr lvl="2" algn="l" rtl="0">
              <a:lnSpc>
                <a:spcPct val="100000"/>
              </a:lnSpc>
              <a:spcBef>
                <a:spcPts val="0"/>
              </a:spcBef>
              <a:spcAft>
                <a:spcPts val="0"/>
              </a:spcAft>
              <a:buClr>
                <a:srgbClr val="FF9900"/>
              </a:buClr>
              <a:buSzPts val="8900"/>
              <a:buNone/>
              <a:defRPr sz="8900">
                <a:solidFill>
                  <a:srgbClr val="FF9900"/>
                </a:solidFill>
              </a:defRPr>
            </a:lvl3pPr>
            <a:lvl4pPr lvl="3" algn="l" rtl="0">
              <a:lnSpc>
                <a:spcPct val="100000"/>
              </a:lnSpc>
              <a:spcBef>
                <a:spcPts val="0"/>
              </a:spcBef>
              <a:spcAft>
                <a:spcPts val="0"/>
              </a:spcAft>
              <a:buClr>
                <a:srgbClr val="FF9900"/>
              </a:buClr>
              <a:buSzPts val="8900"/>
              <a:buNone/>
              <a:defRPr sz="8900">
                <a:solidFill>
                  <a:srgbClr val="FF9900"/>
                </a:solidFill>
              </a:defRPr>
            </a:lvl4pPr>
            <a:lvl5pPr lvl="4" algn="l" rtl="0">
              <a:lnSpc>
                <a:spcPct val="100000"/>
              </a:lnSpc>
              <a:spcBef>
                <a:spcPts val="0"/>
              </a:spcBef>
              <a:spcAft>
                <a:spcPts val="0"/>
              </a:spcAft>
              <a:buClr>
                <a:srgbClr val="FF9900"/>
              </a:buClr>
              <a:buSzPts val="8900"/>
              <a:buNone/>
              <a:defRPr sz="8900">
                <a:solidFill>
                  <a:srgbClr val="FF9900"/>
                </a:solidFill>
              </a:defRPr>
            </a:lvl5pPr>
            <a:lvl6pPr lvl="5" algn="l" rtl="0">
              <a:lnSpc>
                <a:spcPct val="100000"/>
              </a:lnSpc>
              <a:spcBef>
                <a:spcPts val="0"/>
              </a:spcBef>
              <a:spcAft>
                <a:spcPts val="0"/>
              </a:spcAft>
              <a:buClr>
                <a:srgbClr val="FF9900"/>
              </a:buClr>
              <a:buSzPts val="8900"/>
              <a:buNone/>
              <a:defRPr sz="8900">
                <a:solidFill>
                  <a:srgbClr val="FF9900"/>
                </a:solidFill>
              </a:defRPr>
            </a:lvl6pPr>
            <a:lvl7pPr lvl="6" algn="l" rtl="0">
              <a:lnSpc>
                <a:spcPct val="100000"/>
              </a:lnSpc>
              <a:spcBef>
                <a:spcPts val="0"/>
              </a:spcBef>
              <a:spcAft>
                <a:spcPts val="0"/>
              </a:spcAft>
              <a:buClr>
                <a:srgbClr val="FF9900"/>
              </a:buClr>
              <a:buSzPts val="8900"/>
              <a:buNone/>
              <a:defRPr sz="8900">
                <a:solidFill>
                  <a:srgbClr val="FF9900"/>
                </a:solidFill>
              </a:defRPr>
            </a:lvl7pPr>
            <a:lvl8pPr lvl="7" algn="l" rtl="0">
              <a:lnSpc>
                <a:spcPct val="100000"/>
              </a:lnSpc>
              <a:spcBef>
                <a:spcPts val="0"/>
              </a:spcBef>
              <a:spcAft>
                <a:spcPts val="0"/>
              </a:spcAft>
              <a:buClr>
                <a:srgbClr val="FF9900"/>
              </a:buClr>
              <a:buSzPts val="8900"/>
              <a:buNone/>
              <a:defRPr sz="8900">
                <a:solidFill>
                  <a:srgbClr val="FF9900"/>
                </a:solidFill>
              </a:defRPr>
            </a:lvl8pPr>
            <a:lvl9pPr lvl="8" algn="l" rtl="0">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114" name="Google Shape;114;p19"/>
          <p:cNvSpPr>
            <a:spLocks noGrp="1"/>
          </p:cNvSpPr>
          <p:nvPr>
            <p:ph type="pic" idx="2"/>
          </p:nvPr>
        </p:nvSpPr>
        <p:spPr>
          <a:xfrm>
            <a:off x="2633150" y="-127000"/>
            <a:ext cx="7450800" cy="5397600"/>
          </a:xfrm>
          <a:prstGeom prst="chevron">
            <a:avLst>
              <a:gd name="adj" fmla="val 50000"/>
            </a:avLst>
          </a:prstGeom>
          <a:noFill/>
          <a:ln>
            <a:noFill/>
          </a:ln>
          <a:effectLst>
            <a:outerShdw blurRad="171450" dist="19050" dir="5400000" algn="bl" rotWithShape="0">
              <a:srgbClr val="000000">
                <a:alpha val="784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ramatic Text and Photo 3">
  <p:cSld name="MAIN_POINT_2_2_1_1">
    <p:bg>
      <p:bgPr>
        <a:solidFill>
          <a:srgbClr val="000000"/>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97925" y="0"/>
            <a:ext cx="3344400" cy="51435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Clr>
                <a:schemeClr val="lt1"/>
              </a:buClr>
              <a:buSzPts val="5100"/>
              <a:buNone/>
              <a:defRPr sz="5100">
                <a:solidFill>
                  <a:schemeClr val="lt1"/>
                </a:solidFill>
              </a:defRPr>
            </a:lvl1pPr>
            <a:lvl2pPr lvl="1" algn="l" rtl="0">
              <a:lnSpc>
                <a:spcPct val="100000"/>
              </a:lnSpc>
              <a:spcBef>
                <a:spcPts val="0"/>
              </a:spcBef>
              <a:spcAft>
                <a:spcPts val="0"/>
              </a:spcAft>
              <a:buClr>
                <a:srgbClr val="FF9900"/>
              </a:buClr>
              <a:buSzPts val="8900"/>
              <a:buNone/>
              <a:defRPr sz="8900">
                <a:solidFill>
                  <a:srgbClr val="FF9900"/>
                </a:solidFill>
              </a:defRPr>
            </a:lvl2pPr>
            <a:lvl3pPr lvl="2" algn="l" rtl="0">
              <a:lnSpc>
                <a:spcPct val="100000"/>
              </a:lnSpc>
              <a:spcBef>
                <a:spcPts val="0"/>
              </a:spcBef>
              <a:spcAft>
                <a:spcPts val="0"/>
              </a:spcAft>
              <a:buClr>
                <a:srgbClr val="FF9900"/>
              </a:buClr>
              <a:buSzPts val="8900"/>
              <a:buNone/>
              <a:defRPr sz="8900">
                <a:solidFill>
                  <a:srgbClr val="FF9900"/>
                </a:solidFill>
              </a:defRPr>
            </a:lvl3pPr>
            <a:lvl4pPr lvl="3" algn="l" rtl="0">
              <a:lnSpc>
                <a:spcPct val="100000"/>
              </a:lnSpc>
              <a:spcBef>
                <a:spcPts val="0"/>
              </a:spcBef>
              <a:spcAft>
                <a:spcPts val="0"/>
              </a:spcAft>
              <a:buClr>
                <a:srgbClr val="FF9900"/>
              </a:buClr>
              <a:buSzPts val="8900"/>
              <a:buNone/>
              <a:defRPr sz="8900">
                <a:solidFill>
                  <a:srgbClr val="FF9900"/>
                </a:solidFill>
              </a:defRPr>
            </a:lvl4pPr>
            <a:lvl5pPr lvl="4" algn="l" rtl="0">
              <a:lnSpc>
                <a:spcPct val="100000"/>
              </a:lnSpc>
              <a:spcBef>
                <a:spcPts val="0"/>
              </a:spcBef>
              <a:spcAft>
                <a:spcPts val="0"/>
              </a:spcAft>
              <a:buClr>
                <a:srgbClr val="FF9900"/>
              </a:buClr>
              <a:buSzPts val="8900"/>
              <a:buNone/>
              <a:defRPr sz="8900">
                <a:solidFill>
                  <a:srgbClr val="FF9900"/>
                </a:solidFill>
              </a:defRPr>
            </a:lvl5pPr>
            <a:lvl6pPr lvl="5" algn="l" rtl="0">
              <a:lnSpc>
                <a:spcPct val="100000"/>
              </a:lnSpc>
              <a:spcBef>
                <a:spcPts val="0"/>
              </a:spcBef>
              <a:spcAft>
                <a:spcPts val="0"/>
              </a:spcAft>
              <a:buClr>
                <a:srgbClr val="FF9900"/>
              </a:buClr>
              <a:buSzPts val="8900"/>
              <a:buNone/>
              <a:defRPr sz="8900">
                <a:solidFill>
                  <a:srgbClr val="FF9900"/>
                </a:solidFill>
              </a:defRPr>
            </a:lvl6pPr>
            <a:lvl7pPr lvl="6" algn="l" rtl="0">
              <a:lnSpc>
                <a:spcPct val="100000"/>
              </a:lnSpc>
              <a:spcBef>
                <a:spcPts val="0"/>
              </a:spcBef>
              <a:spcAft>
                <a:spcPts val="0"/>
              </a:spcAft>
              <a:buClr>
                <a:srgbClr val="FF9900"/>
              </a:buClr>
              <a:buSzPts val="8900"/>
              <a:buNone/>
              <a:defRPr sz="8900">
                <a:solidFill>
                  <a:srgbClr val="FF9900"/>
                </a:solidFill>
              </a:defRPr>
            </a:lvl7pPr>
            <a:lvl8pPr lvl="7" algn="l" rtl="0">
              <a:lnSpc>
                <a:spcPct val="100000"/>
              </a:lnSpc>
              <a:spcBef>
                <a:spcPts val="0"/>
              </a:spcBef>
              <a:spcAft>
                <a:spcPts val="0"/>
              </a:spcAft>
              <a:buClr>
                <a:srgbClr val="FF9900"/>
              </a:buClr>
              <a:buSzPts val="8900"/>
              <a:buNone/>
              <a:defRPr sz="8900">
                <a:solidFill>
                  <a:srgbClr val="FF9900"/>
                </a:solidFill>
              </a:defRPr>
            </a:lvl8pPr>
            <a:lvl9pPr lvl="8" algn="l" rtl="0">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117" name="Google Shape;117;p20"/>
          <p:cNvSpPr>
            <a:spLocks noGrp="1"/>
          </p:cNvSpPr>
          <p:nvPr>
            <p:ph type="pic" idx="2"/>
          </p:nvPr>
        </p:nvSpPr>
        <p:spPr>
          <a:xfrm>
            <a:off x="2582350" y="-118525"/>
            <a:ext cx="7450800" cy="5380500"/>
          </a:xfrm>
          <a:prstGeom prst="chevron">
            <a:avLst>
              <a:gd name="adj" fmla="val 50000"/>
            </a:avLst>
          </a:prstGeom>
          <a:noFill/>
          <a:ln>
            <a:noFill/>
          </a:ln>
          <a:effectLst>
            <a:outerShdw blurRad="200025" dist="19050" dir="5400000" algn="bl" rotWithShape="0">
              <a:srgbClr val="000000">
                <a:alpha val="20000"/>
              </a:srgb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2">
  <p:cSld name="CUSTOM_1">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1953725" y="-15775"/>
            <a:ext cx="5143501" cy="5175052"/>
          </a:xfrm>
          <a:prstGeom prst="rect">
            <a:avLst/>
          </a:prstGeom>
          <a:noFill/>
          <a:ln>
            <a:noFill/>
          </a:ln>
        </p:spPr>
      </p:pic>
      <p:sp>
        <p:nvSpPr>
          <p:cNvPr id="20" name="Google Shape;20;p3"/>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rtl="0">
              <a:lnSpc>
                <a:spcPct val="80000"/>
              </a:lnSpc>
              <a:spcBef>
                <a:spcPts val="0"/>
              </a:spcBef>
              <a:spcAft>
                <a:spcPts val="0"/>
              </a:spcAft>
              <a:buSzPts val="700"/>
              <a:buNone/>
              <a:defRPr sz="5500"/>
            </a:lvl1pPr>
            <a:lvl2pPr lvl="1" algn="l" rtl="0">
              <a:lnSpc>
                <a:spcPct val="80000"/>
              </a:lnSpc>
              <a:spcBef>
                <a:spcPts val="0"/>
              </a:spcBef>
              <a:spcAft>
                <a:spcPts val="0"/>
              </a:spcAft>
              <a:buSzPts val="1200"/>
              <a:buNone/>
              <a:defRPr sz="1200"/>
            </a:lvl2pPr>
            <a:lvl3pPr lvl="2" algn="l" rtl="0">
              <a:lnSpc>
                <a:spcPct val="80000"/>
              </a:lnSpc>
              <a:spcBef>
                <a:spcPts val="0"/>
              </a:spcBef>
              <a:spcAft>
                <a:spcPts val="0"/>
              </a:spcAft>
              <a:buSzPts val="1200"/>
              <a:buNone/>
              <a:defRPr sz="1200"/>
            </a:lvl3pPr>
            <a:lvl4pPr lvl="3" algn="l" rtl="0">
              <a:lnSpc>
                <a:spcPct val="80000"/>
              </a:lnSpc>
              <a:spcBef>
                <a:spcPts val="0"/>
              </a:spcBef>
              <a:spcAft>
                <a:spcPts val="0"/>
              </a:spcAft>
              <a:buSzPts val="1200"/>
              <a:buNone/>
              <a:defRPr sz="1200"/>
            </a:lvl4pPr>
            <a:lvl5pPr lvl="4" algn="l" rtl="0">
              <a:lnSpc>
                <a:spcPct val="80000"/>
              </a:lnSpc>
              <a:spcBef>
                <a:spcPts val="0"/>
              </a:spcBef>
              <a:spcAft>
                <a:spcPts val="0"/>
              </a:spcAft>
              <a:buSzPts val="1200"/>
              <a:buNone/>
              <a:defRPr sz="1200"/>
            </a:lvl5pPr>
            <a:lvl6pPr lvl="5" algn="l" rtl="0">
              <a:lnSpc>
                <a:spcPct val="80000"/>
              </a:lnSpc>
              <a:spcBef>
                <a:spcPts val="0"/>
              </a:spcBef>
              <a:spcAft>
                <a:spcPts val="0"/>
              </a:spcAft>
              <a:buSzPts val="1200"/>
              <a:buNone/>
              <a:defRPr sz="1200"/>
            </a:lvl6pPr>
            <a:lvl7pPr lvl="6" algn="l" rtl="0">
              <a:lnSpc>
                <a:spcPct val="80000"/>
              </a:lnSpc>
              <a:spcBef>
                <a:spcPts val="0"/>
              </a:spcBef>
              <a:spcAft>
                <a:spcPts val="0"/>
              </a:spcAft>
              <a:buSzPts val="1200"/>
              <a:buNone/>
              <a:defRPr sz="1200"/>
            </a:lvl7pPr>
            <a:lvl8pPr lvl="7" algn="l" rtl="0">
              <a:lnSpc>
                <a:spcPct val="80000"/>
              </a:lnSpc>
              <a:spcBef>
                <a:spcPts val="0"/>
              </a:spcBef>
              <a:spcAft>
                <a:spcPts val="0"/>
              </a:spcAft>
              <a:buSzPts val="1200"/>
              <a:buNone/>
              <a:defRPr sz="1200"/>
            </a:lvl8pPr>
            <a:lvl9pPr lvl="8" algn="l" rtl="0">
              <a:lnSpc>
                <a:spcPct val="80000"/>
              </a:lnSpc>
              <a:spcBef>
                <a:spcPts val="0"/>
              </a:spcBef>
              <a:spcAft>
                <a:spcPts val="0"/>
              </a:spcAft>
              <a:buSzPts val="1200"/>
              <a:buNone/>
              <a:defRPr sz="1200"/>
            </a:lvl9pPr>
          </a:lstStyle>
          <a:p>
            <a:endParaRPr/>
          </a:p>
        </p:txBody>
      </p:sp>
      <p:sp>
        <p:nvSpPr>
          <p:cNvPr id="21" name="Google Shape;21;p3"/>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2100"/>
              <a:buNone/>
              <a:defRPr sz="2100"/>
            </a:lvl3pPr>
            <a:lvl4pPr lvl="3" algn="l" rtl="0">
              <a:lnSpc>
                <a:spcPct val="100000"/>
              </a:lnSpc>
              <a:spcBef>
                <a:spcPts val="0"/>
              </a:spcBef>
              <a:spcAft>
                <a:spcPts val="0"/>
              </a:spcAft>
              <a:buSzPts val="2100"/>
              <a:buNone/>
              <a:defRPr sz="2100"/>
            </a:lvl4pPr>
            <a:lvl5pPr lvl="4" algn="l" rtl="0">
              <a:lnSpc>
                <a:spcPct val="100000"/>
              </a:lnSpc>
              <a:spcBef>
                <a:spcPts val="0"/>
              </a:spcBef>
              <a:spcAft>
                <a:spcPts val="0"/>
              </a:spcAft>
              <a:buSzPts val="2100"/>
              <a:buNone/>
              <a:defRPr sz="2100"/>
            </a:lvl5pPr>
            <a:lvl6pPr lvl="5" algn="l" rtl="0">
              <a:lnSpc>
                <a:spcPct val="100000"/>
              </a:lnSpc>
              <a:spcBef>
                <a:spcPts val="0"/>
              </a:spcBef>
              <a:spcAft>
                <a:spcPts val="0"/>
              </a:spcAft>
              <a:buSzPts val="2100"/>
              <a:buNone/>
              <a:defRPr sz="2100"/>
            </a:lvl6pPr>
            <a:lvl7pPr lvl="6" algn="l" rtl="0">
              <a:lnSpc>
                <a:spcPct val="100000"/>
              </a:lnSpc>
              <a:spcBef>
                <a:spcPts val="0"/>
              </a:spcBef>
              <a:spcAft>
                <a:spcPts val="0"/>
              </a:spcAft>
              <a:buSzPts val="2100"/>
              <a:buNone/>
              <a:defRPr sz="2100"/>
            </a:lvl7pPr>
            <a:lvl8pPr lvl="7" algn="l" rtl="0">
              <a:lnSpc>
                <a:spcPct val="100000"/>
              </a:lnSpc>
              <a:spcBef>
                <a:spcPts val="0"/>
              </a:spcBef>
              <a:spcAft>
                <a:spcPts val="0"/>
              </a:spcAft>
              <a:buSzPts val="2100"/>
              <a:buNone/>
              <a:defRPr sz="2100"/>
            </a:lvl8pPr>
            <a:lvl9pPr lvl="8" algn="l"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NLY_1">
  <p:cSld name="TITLE_ONLY_1">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710275" y="536650"/>
            <a:ext cx="7723500" cy="4812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 photo 1">
  <p:cSld name="Main point + photo">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089400" y="1013175"/>
            <a:ext cx="4648500" cy="26967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SzPts val="5100"/>
              <a:buNone/>
              <a:defRPr sz="5100"/>
            </a:lvl1pPr>
            <a:lvl2pPr lvl="1" algn="l" rtl="0">
              <a:lnSpc>
                <a:spcPct val="100000"/>
              </a:lnSpc>
              <a:spcBef>
                <a:spcPts val="0"/>
              </a:spcBef>
              <a:spcAft>
                <a:spcPts val="0"/>
              </a:spcAft>
              <a:buClr>
                <a:srgbClr val="FF9900"/>
              </a:buClr>
              <a:buSzPts val="8900"/>
              <a:buNone/>
              <a:defRPr sz="8900">
                <a:solidFill>
                  <a:srgbClr val="FF9900"/>
                </a:solidFill>
              </a:defRPr>
            </a:lvl2pPr>
            <a:lvl3pPr lvl="2" algn="l" rtl="0">
              <a:lnSpc>
                <a:spcPct val="100000"/>
              </a:lnSpc>
              <a:spcBef>
                <a:spcPts val="0"/>
              </a:spcBef>
              <a:spcAft>
                <a:spcPts val="0"/>
              </a:spcAft>
              <a:buClr>
                <a:srgbClr val="FF9900"/>
              </a:buClr>
              <a:buSzPts val="8900"/>
              <a:buNone/>
              <a:defRPr sz="8900">
                <a:solidFill>
                  <a:srgbClr val="FF9900"/>
                </a:solidFill>
              </a:defRPr>
            </a:lvl3pPr>
            <a:lvl4pPr lvl="3" algn="l" rtl="0">
              <a:lnSpc>
                <a:spcPct val="100000"/>
              </a:lnSpc>
              <a:spcBef>
                <a:spcPts val="0"/>
              </a:spcBef>
              <a:spcAft>
                <a:spcPts val="0"/>
              </a:spcAft>
              <a:buClr>
                <a:srgbClr val="FF9900"/>
              </a:buClr>
              <a:buSzPts val="8900"/>
              <a:buNone/>
              <a:defRPr sz="8900">
                <a:solidFill>
                  <a:srgbClr val="FF9900"/>
                </a:solidFill>
              </a:defRPr>
            </a:lvl4pPr>
            <a:lvl5pPr lvl="4" algn="l" rtl="0">
              <a:lnSpc>
                <a:spcPct val="100000"/>
              </a:lnSpc>
              <a:spcBef>
                <a:spcPts val="0"/>
              </a:spcBef>
              <a:spcAft>
                <a:spcPts val="0"/>
              </a:spcAft>
              <a:buClr>
                <a:srgbClr val="FF9900"/>
              </a:buClr>
              <a:buSzPts val="8900"/>
              <a:buNone/>
              <a:defRPr sz="8900">
                <a:solidFill>
                  <a:srgbClr val="FF9900"/>
                </a:solidFill>
              </a:defRPr>
            </a:lvl5pPr>
            <a:lvl6pPr lvl="5" algn="l" rtl="0">
              <a:lnSpc>
                <a:spcPct val="100000"/>
              </a:lnSpc>
              <a:spcBef>
                <a:spcPts val="0"/>
              </a:spcBef>
              <a:spcAft>
                <a:spcPts val="0"/>
              </a:spcAft>
              <a:buClr>
                <a:srgbClr val="FF9900"/>
              </a:buClr>
              <a:buSzPts val="8900"/>
              <a:buNone/>
              <a:defRPr sz="8900">
                <a:solidFill>
                  <a:srgbClr val="FF9900"/>
                </a:solidFill>
              </a:defRPr>
            </a:lvl6pPr>
            <a:lvl7pPr lvl="6" algn="l" rtl="0">
              <a:lnSpc>
                <a:spcPct val="100000"/>
              </a:lnSpc>
              <a:spcBef>
                <a:spcPts val="0"/>
              </a:spcBef>
              <a:spcAft>
                <a:spcPts val="0"/>
              </a:spcAft>
              <a:buClr>
                <a:srgbClr val="FF9900"/>
              </a:buClr>
              <a:buSzPts val="8900"/>
              <a:buNone/>
              <a:defRPr sz="8900">
                <a:solidFill>
                  <a:srgbClr val="FF9900"/>
                </a:solidFill>
              </a:defRPr>
            </a:lvl7pPr>
            <a:lvl8pPr lvl="7" algn="l" rtl="0">
              <a:lnSpc>
                <a:spcPct val="100000"/>
              </a:lnSpc>
              <a:spcBef>
                <a:spcPts val="0"/>
              </a:spcBef>
              <a:spcAft>
                <a:spcPts val="0"/>
              </a:spcAft>
              <a:buClr>
                <a:srgbClr val="FF9900"/>
              </a:buClr>
              <a:buSzPts val="8900"/>
              <a:buNone/>
              <a:defRPr sz="8900">
                <a:solidFill>
                  <a:srgbClr val="FF9900"/>
                </a:solidFill>
              </a:defRPr>
            </a:lvl8pPr>
            <a:lvl9pPr lvl="8" algn="l" rtl="0">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122" name="Google Shape;122;p22"/>
          <p:cNvSpPr>
            <a:spLocks noGrp="1"/>
          </p:cNvSpPr>
          <p:nvPr>
            <p:ph type="pic" idx="2"/>
          </p:nvPr>
        </p:nvSpPr>
        <p:spPr>
          <a:xfrm>
            <a:off x="-1200325" y="0"/>
            <a:ext cx="4248300" cy="5143500"/>
          </a:xfrm>
          <a:prstGeom prst="rect">
            <a:avLst/>
          </a:prstGeom>
          <a:noFill/>
          <a:ln>
            <a:noFill/>
          </a:ln>
          <a:effectLst>
            <a:outerShdw blurRad="114300" dist="19050" dir="5400000" algn="bl" rotWithShape="0">
              <a:srgbClr val="000000">
                <a:alpha val="12549"/>
              </a:srgbClr>
            </a:outerShdw>
          </a:effectLst>
        </p:spPr>
      </p:sp>
      <p:pic>
        <p:nvPicPr>
          <p:cNvPr id="123" name="Google Shape;123;p22"/>
          <p:cNvPicPr preferRelativeResize="0"/>
          <p:nvPr/>
        </p:nvPicPr>
        <p:blipFill rotWithShape="1">
          <a:blip r:embed="rId2">
            <a:alphaModFix/>
          </a:blip>
          <a:srcRect/>
          <a:stretch/>
        </p:blipFill>
        <p:spPr>
          <a:xfrm>
            <a:off x="3465100" y="1118150"/>
            <a:ext cx="357101" cy="357101"/>
          </a:xfrm>
          <a:prstGeom prst="rect">
            <a:avLst/>
          </a:prstGeom>
          <a:noFill/>
          <a:ln>
            <a:noFill/>
          </a:ln>
        </p:spPr>
      </p:pic>
      <p:sp>
        <p:nvSpPr>
          <p:cNvPr id="124" name="Google Shape;124;p22"/>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sp>
        <p:nvSpPr>
          <p:cNvPr id="125" name="Google Shape;125;p22"/>
          <p:cNvSpPr txBox="1">
            <a:spLocks noGrp="1"/>
          </p:cNvSpPr>
          <p:nvPr>
            <p:ph type="subTitle" idx="1"/>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SzPts val="1800"/>
              <a:buNone/>
              <a:defRPr/>
            </a:lvl2pPr>
            <a:lvl3pPr lvl="2" algn="l" rtl="0">
              <a:lnSpc>
                <a:spcPct val="115000"/>
              </a:lnSpc>
              <a:spcBef>
                <a:spcPts val="1600"/>
              </a:spcBef>
              <a:spcAft>
                <a:spcPts val="0"/>
              </a:spcAft>
              <a:buSzPts val="1600"/>
              <a:buNone/>
              <a:defRPr/>
            </a:lvl3pPr>
            <a:lvl4pPr lvl="3" algn="l" rtl="0">
              <a:lnSpc>
                <a:spcPct val="115000"/>
              </a:lnSpc>
              <a:spcBef>
                <a:spcPts val="1600"/>
              </a:spcBef>
              <a:spcAft>
                <a:spcPts val="0"/>
              </a:spcAft>
              <a:buSzPts val="13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pic>
        <p:nvPicPr>
          <p:cNvPr id="126" name="Google Shape;126;p22"/>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127" name="Google Shape;127;p22"/>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128" name="Google Shape;128;p22"/>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761975" y="0"/>
            <a:ext cx="7623000" cy="859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3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1" name="Google Shape;131;p23"/>
          <p:cNvSpPr txBox="1">
            <a:spLocks noGrp="1"/>
          </p:cNvSpPr>
          <p:nvPr>
            <p:ph type="sldNum" idx="12"/>
          </p:nvPr>
        </p:nvSpPr>
        <p:spPr>
          <a:xfrm>
            <a:off x="7619997" y="4297674"/>
            <a:ext cx="765000" cy="8595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1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ONLY_2">
  <p:cSld name="TITLE_ONLY_2">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712050" y="457200"/>
            <a:ext cx="7719900" cy="548700"/>
          </a:xfrm>
          <a:prstGeom prst="rect">
            <a:avLst/>
          </a:prstGeom>
        </p:spPr>
        <p:txBody>
          <a:bodyPr spcFirstLastPara="1" wrap="square" lIns="0" tIns="0" rIns="0" bIns="0" anchor="t" anchorCtr="0">
            <a:noAutofit/>
          </a:bodyPr>
          <a:lstStyle>
            <a:lvl1pPr lvl="0" algn="ctr" rtl="0">
              <a:spcBef>
                <a:spcPts val="0"/>
              </a:spcBef>
              <a:spcAft>
                <a:spcPts val="0"/>
              </a:spcAft>
              <a:buSzPts val="3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ONLY_3">
  <p:cSld name="TITLE_ONLY_3">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713100" y="457200"/>
            <a:ext cx="7717800" cy="548700"/>
          </a:xfrm>
          <a:prstGeom prst="rect">
            <a:avLst/>
          </a:prstGeom>
        </p:spPr>
        <p:txBody>
          <a:bodyPr spcFirstLastPara="1" wrap="square" lIns="0" tIns="0" rIns="0" bIns="0"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5724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26"/>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42900" rtl="0">
              <a:spcBef>
                <a:spcPts val="1600"/>
              </a:spcBef>
              <a:spcAft>
                <a:spcPts val="0"/>
              </a:spcAft>
              <a:buSzPts val="1800"/>
              <a:buChar char="○"/>
              <a:defRPr/>
            </a:lvl2pPr>
            <a:lvl3pPr marL="1371600" lvl="2" indent="-330200" rtl="0">
              <a:spcBef>
                <a:spcPts val="1600"/>
              </a:spcBef>
              <a:spcAft>
                <a:spcPts val="0"/>
              </a:spcAft>
              <a:buSzPts val="1600"/>
              <a:buChar char="■"/>
              <a:defRPr/>
            </a:lvl3pPr>
            <a:lvl4pPr marL="1828800" lvl="3" indent="-311150" rtl="0">
              <a:spcBef>
                <a:spcPts val="1600"/>
              </a:spcBef>
              <a:spcAft>
                <a:spcPts val="0"/>
              </a:spcAft>
              <a:buSzPts val="1300"/>
              <a:buChar char="●"/>
              <a:defRPr/>
            </a:lvl4pPr>
            <a:lvl5pPr marL="2286000" lvl="4" indent="-292100" rtl="0">
              <a:spcBef>
                <a:spcPts val="1600"/>
              </a:spcBef>
              <a:spcAft>
                <a:spcPts val="0"/>
              </a:spcAft>
              <a:buSzPts val="1000"/>
              <a:buChar char="○"/>
              <a:defRPr/>
            </a:lvl5pPr>
            <a:lvl6pPr marL="2743200" lvl="5" indent="-279400" rtl="0">
              <a:spcBef>
                <a:spcPts val="1600"/>
              </a:spcBef>
              <a:spcAft>
                <a:spcPts val="0"/>
              </a:spcAft>
              <a:buSzPts val="800"/>
              <a:buChar char="■"/>
              <a:defRPr/>
            </a:lvl6pPr>
            <a:lvl7pPr marL="3200400" lvl="6" indent="-279400" rtl="0">
              <a:spcBef>
                <a:spcPts val="1600"/>
              </a:spcBef>
              <a:spcAft>
                <a:spcPts val="0"/>
              </a:spcAft>
              <a:buSzPts val="800"/>
              <a:buChar char="●"/>
              <a:defRPr/>
            </a:lvl7pPr>
            <a:lvl8pPr marL="3657600" lvl="7" indent="-279400" rtl="0">
              <a:spcBef>
                <a:spcPts val="1600"/>
              </a:spcBef>
              <a:spcAft>
                <a:spcPts val="0"/>
              </a:spcAft>
              <a:buSzPts val="800"/>
              <a:buChar char="○"/>
              <a:defRPr/>
            </a:lvl8pPr>
            <a:lvl9pPr marL="4114800" lvl="8" indent="-279400" rtl="0">
              <a:spcBef>
                <a:spcPts val="1600"/>
              </a:spcBef>
              <a:spcAft>
                <a:spcPts val="1600"/>
              </a:spcAft>
              <a:buSzPts val="800"/>
              <a:buChar char="■"/>
              <a:defRPr/>
            </a:lvl9pPr>
          </a:lstStyle>
          <a:p>
            <a:endParaRPr/>
          </a:p>
        </p:txBody>
      </p:sp>
      <p:sp>
        <p:nvSpPr>
          <p:cNvPr id="139" name="Google Shape;139;p26"/>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1 1">
  <p:cSld name="TITLE_1">
    <p:bg>
      <p:bgPr>
        <a:solidFill>
          <a:schemeClr val="lt1"/>
        </a:solidFill>
        <a:effectLst/>
      </p:bgPr>
    </p:bg>
    <p:spTree>
      <p:nvGrpSpPr>
        <p:cNvPr id="1" name="Shape 140"/>
        <p:cNvGrpSpPr/>
        <p:nvPr/>
      </p:nvGrpSpPr>
      <p:grpSpPr>
        <a:xfrm>
          <a:off x="0" y="0"/>
          <a:ext cx="0" cy="0"/>
          <a:chOff x="0" y="0"/>
          <a:chExt cx="0" cy="0"/>
        </a:xfrm>
      </p:grpSpPr>
      <p:sp>
        <p:nvSpPr>
          <p:cNvPr id="141" name="Google Shape;141;p27"/>
          <p:cNvSpPr txBox="1"/>
          <p:nvPr/>
        </p:nvSpPr>
        <p:spPr>
          <a:xfrm>
            <a:off x="761975" y="3423775"/>
            <a:ext cx="3807600" cy="845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1" u="none" strike="noStrike" cap="none">
              <a:solidFill>
                <a:schemeClr val="lt1"/>
              </a:solidFill>
              <a:latin typeface="Source Sans Pro"/>
              <a:ea typeface="Source Sans Pro"/>
              <a:cs typeface="Source Sans Pro"/>
              <a:sym typeface="Source Sans Pro"/>
            </a:endParaRPr>
          </a:p>
        </p:txBody>
      </p:sp>
      <p:sp>
        <p:nvSpPr>
          <p:cNvPr id="142" name="Google Shape;142;p27"/>
          <p:cNvSpPr txBox="1">
            <a:spLocks noGrp="1"/>
          </p:cNvSpPr>
          <p:nvPr>
            <p:ph type="subTitle" idx="1"/>
          </p:nvPr>
        </p:nvSpPr>
        <p:spPr>
          <a:xfrm>
            <a:off x="759275" y="3438025"/>
            <a:ext cx="3807600" cy="84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rgbClr val="FFFFFF"/>
              </a:buClr>
              <a:buSzPts val="1300"/>
              <a:buNone/>
              <a:defRPr sz="1300" i="1">
                <a:solidFill>
                  <a:srgbClr val="FFFFFF"/>
                </a:solidFill>
              </a:defRPr>
            </a:lvl1pPr>
            <a:lvl2pPr lvl="1" algn="l" rtl="0">
              <a:lnSpc>
                <a:spcPct val="100000"/>
              </a:lnSpc>
              <a:spcBef>
                <a:spcPts val="0"/>
              </a:spcBef>
              <a:spcAft>
                <a:spcPts val="0"/>
              </a:spcAft>
              <a:buClr>
                <a:srgbClr val="FFFFFF"/>
              </a:buClr>
              <a:buSzPts val="2800"/>
              <a:buNone/>
              <a:defRPr sz="2800" i="1">
                <a:solidFill>
                  <a:srgbClr val="FFFFFF"/>
                </a:solidFill>
              </a:defRPr>
            </a:lvl2pPr>
            <a:lvl3pPr lvl="2" algn="l" rtl="0">
              <a:lnSpc>
                <a:spcPct val="100000"/>
              </a:lnSpc>
              <a:spcBef>
                <a:spcPts val="0"/>
              </a:spcBef>
              <a:spcAft>
                <a:spcPts val="0"/>
              </a:spcAft>
              <a:buClr>
                <a:srgbClr val="FFFFFF"/>
              </a:buClr>
              <a:buSzPts val="2800"/>
              <a:buNone/>
              <a:defRPr sz="2800" i="1">
                <a:solidFill>
                  <a:srgbClr val="FFFFFF"/>
                </a:solidFill>
              </a:defRPr>
            </a:lvl3pPr>
            <a:lvl4pPr lvl="3" algn="l" rtl="0">
              <a:lnSpc>
                <a:spcPct val="100000"/>
              </a:lnSpc>
              <a:spcBef>
                <a:spcPts val="0"/>
              </a:spcBef>
              <a:spcAft>
                <a:spcPts val="0"/>
              </a:spcAft>
              <a:buClr>
                <a:srgbClr val="FFFFFF"/>
              </a:buClr>
              <a:buSzPts val="2800"/>
              <a:buNone/>
              <a:defRPr sz="2800" i="1">
                <a:solidFill>
                  <a:srgbClr val="FFFFFF"/>
                </a:solidFill>
              </a:defRPr>
            </a:lvl4pPr>
            <a:lvl5pPr lvl="4" algn="l" rtl="0">
              <a:lnSpc>
                <a:spcPct val="100000"/>
              </a:lnSpc>
              <a:spcBef>
                <a:spcPts val="0"/>
              </a:spcBef>
              <a:spcAft>
                <a:spcPts val="0"/>
              </a:spcAft>
              <a:buClr>
                <a:srgbClr val="FFFFFF"/>
              </a:buClr>
              <a:buSzPts val="2800"/>
              <a:buNone/>
              <a:defRPr sz="2800" i="1">
                <a:solidFill>
                  <a:srgbClr val="FFFFFF"/>
                </a:solidFill>
              </a:defRPr>
            </a:lvl5pPr>
            <a:lvl6pPr lvl="5" algn="l" rtl="0">
              <a:lnSpc>
                <a:spcPct val="100000"/>
              </a:lnSpc>
              <a:spcBef>
                <a:spcPts val="0"/>
              </a:spcBef>
              <a:spcAft>
                <a:spcPts val="0"/>
              </a:spcAft>
              <a:buClr>
                <a:srgbClr val="FFFFFF"/>
              </a:buClr>
              <a:buSzPts val="2800"/>
              <a:buNone/>
              <a:defRPr sz="2800" i="1">
                <a:solidFill>
                  <a:srgbClr val="FFFFFF"/>
                </a:solidFill>
              </a:defRPr>
            </a:lvl6pPr>
            <a:lvl7pPr lvl="6" algn="l" rtl="0">
              <a:lnSpc>
                <a:spcPct val="100000"/>
              </a:lnSpc>
              <a:spcBef>
                <a:spcPts val="0"/>
              </a:spcBef>
              <a:spcAft>
                <a:spcPts val="0"/>
              </a:spcAft>
              <a:buClr>
                <a:srgbClr val="FFFFFF"/>
              </a:buClr>
              <a:buSzPts val="2800"/>
              <a:buNone/>
              <a:defRPr sz="2800" i="1">
                <a:solidFill>
                  <a:srgbClr val="FFFFFF"/>
                </a:solidFill>
              </a:defRPr>
            </a:lvl7pPr>
            <a:lvl8pPr lvl="7" algn="l" rtl="0">
              <a:lnSpc>
                <a:spcPct val="100000"/>
              </a:lnSpc>
              <a:spcBef>
                <a:spcPts val="0"/>
              </a:spcBef>
              <a:spcAft>
                <a:spcPts val="0"/>
              </a:spcAft>
              <a:buClr>
                <a:srgbClr val="FFFFFF"/>
              </a:buClr>
              <a:buSzPts val="2800"/>
              <a:buNone/>
              <a:defRPr sz="2800" i="1">
                <a:solidFill>
                  <a:srgbClr val="FFFFFF"/>
                </a:solidFill>
              </a:defRPr>
            </a:lvl8pPr>
            <a:lvl9pPr lvl="8" algn="l" rtl="0">
              <a:lnSpc>
                <a:spcPct val="100000"/>
              </a:lnSpc>
              <a:spcBef>
                <a:spcPts val="0"/>
              </a:spcBef>
              <a:spcAft>
                <a:spcPts val="0"/>
              </a:spcAft>
              <a:buClr>
                <a:srgbClr val="FFFFFF"/>
              </a:buClr>
              <a:buSzPts val="2800"/>
              <a:buNone/>
              <a:defRPr sz="2800" i="1">
                <a:solidFill>
                  <a:srgbClr val="FFFFFF"/>
                </a:solidFill>
              </a:defRPr>
            </a:lvl9pPr>
          </a:lstStyle>
          <a:p>
            <a:endParaRPr/>
          </a:p>
        </p:txBody>
      </p:sp>
      <p:sp>
        <p:nvSpPr>
          <p:cNvPr id="143" name="Google Shape;143;p27"/>
          <p:cNvSpPr txBox="1">
            <a:spLocks noGrp="1"/>
          </p:cNvSpPr>
          <p:nvPr>
            <p:ph type="ctrTitle"/>
          </p:nvPr>
        </p:nvSpPr>
        <p:spPr>
          <a:xfrm>
            <a:off x="413075" y="992400"/>
            <a:ext cx="5682900" cy="21306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SzPts val="5500"/>
              <a:buNone/>
              <a:defRPr sz="5500"/>
            </a:lvl1pPr>
            <a:lvl2pPr lvl="1" algn="l" rtl="0">
              <a:lnSpc>
                <a:spcPct val="100000"/>
              </a:lnSpc>
              <a:spcBef>
                <a:spcPts val="0"/>
              </a:spcBef>
              <a:spcAft>
                <a:spcPts val="0"/>
              </a:spcAft>
              <a:buClr>
                <a:srgbClr val="E42524"/>
              </a:buClr>
              <a:buSzPts val="5200"/>
              <a:buNone/>
              <a:defRPr sz="5200">
                <a:solidFill>
                  <a:srgbClr val="E42524"/>
                </a:solidFill>
              </a:defRPr>
            </a:lvl2pPr>
            <a:lvl3pPr lvl="2" algn="l" rtl="0">
              <a:lnSpc>
                <a:spcPct val="100000"/>
              </a:lnSpc>
              <a:spcBef>
                <a:spcPts val="0"/>
              </a:spcBef>
              <a:spcAft>
                <a:spcPts val="0"/>
              </a:spcAft>
              <a:buClr>
                <a:srgbClr val="E42524"/>
              </a:buClr>
              <a:buSzPts val="5200"/>
              <a:buNone/>
              <a:defRPr sz="5200">
                <a:solidFill>
                  <a:srgbClr val="E42524"/>
                </a:solidFill>
              </a:defRPr>
            </a:lvl3pPr>
            <a:lvl4pPr lvl="3" algn="l" rtl="0">
              <a:lnSpc>
                <a:spcPct val="100000"/>
              </a:lnSpc>
              <a:spcBef>
                <a:spcPts val="0"/>
              </a:spcBef>
              <a:spcAft>
                <a:spcPts val="0"/>
              </a:spcAft>
              <a:buClr>
                <a:srgbClr val="E42524"/>
              </a:buClr>
              <a:buSzPts val="5200"/>
              <a:buNone/>
              <a:defRPr sz="5200">
                <a:solidFill>
                  <a:srgbClr val="E42524"/>
                </a:solidFill>
              </a:defRPr>
            </a:lvl4pPr>
            <a:lvl5pPr lvl="4" algn="l" rtl="0">
              <a:lnSpc>
                <a:spcPct val="100000"/>
              </a:lnSpc>
              <a:spcBef>
                <a:spcPts val="0"/>
              </a:spcBef>
              <a:spcAft>
                <a:spcPts val="0"/>
              </a:spcAft>
              <a:buClr>
                <a:srgbClr val="E42524"/>
              </a:buClr>
              <a:buSzPts val="5200"/>
              <a:buNone/>
              <a:defRPr sz="5200">
                <a:solidFill>
                  <a:srgbClr val="E42524"/>
                </a:solidFill>
              </a:defRPr>
            </a:lvl5pPr>
            <a:lvl6pPr lvl="5" algn="l" rtl="0">
              <a:lnSpc>
                <a:spcPct val="100000"/>
              </a:lnSpc>
              <a:spcBef>
                <a:spcPts val="0"/>
              </a:spcBef>
              <a:spcAft>
                <a:spcPts val="0"/>
              </a:spcAft>
              <a:buClr>
                <a:srgbClr val="E42524"/>
              </a:buClr>
              <a:buSzPts val="5200"/>
              <a:buNone/>
              <a:defRPr sz="5200">
                <a:solidFill>
                  <a:srgbClr val="E42524"/>
                </a:solidFill>
              </a:defRPr>
            </a:lvl6pPr>
            <a:lvl7pPr lvl="6" algn="l" rtl="0">
              <a:lnSpc>
                <a:spcPct val="100000"/>
              </a:lnSpc>
              <a:spcBef>
                <a:spcPts val="0"/>
              </a:spcBef>
              <a:spcAft>
                <a:spcPts val="0"/>
              </a:spcAft>
              <a:buClr>
                <a:srgbClr val="E42524"/>
              </a:buClr>
              <a:buSzPts val="5200"/>
              <a:buNone/>
              <a:defRPr sz="5200">
                <a:solidFill>
                  <a:srgbClr val="E42524"/>
                </a:solidFill>
              </a:defRPr>
            </a:lvl7pPr>
            <a:lvl8pPr lvl="7" algn="l" rtl="0">
              <a:lnSpc>
                <a:spcPct val="100000"/>
              </a:lnSpc>
              <a:spcBef>
                <a:spcPts val="0"/>
              </a:spcBef>
              <a:spcAft>
                <a:spcPts val="0"/>
              </a:spcAft>
              <a:buClr>
                <a:srgbClr val="E42524"/>
              </a:buClr>
              <a:buSzPts val="5200"/>
              <a:buNone/>
              <a:defRPr sz="5200">
                <a:solidFill>
                  <a:srgbClr val="E42524"/>
                </a:solidFill>
              </a:defRPr>
            </a:lvl8pPr>
            <a:lvl9pPr lvl="8" algn="l" rtl="0">
              <a:lnSpc>
                <a:spcPct val="100000"/>
              </a:lnSpc>
              <a:spcBef>
                <a:spcPts val="0"/>
              </a:spcBef>
              <a:spcAft>
                <a:spcPts val="0"/>
              </a:spcAft>
              <a:buClr>
                <a:srgbClr val="E42524"/>
              </a:buClr>
              <a:buSzPts val="5200"/>
              <a:buNone/>
              <a:defRPr sz="5200">
                <a:solidFill>
                  <a:srgbClr val="E42524"/>
                </a:solidFill>
              </a:defRPr>
            </a:lvl9pPr>
          </a:lstStyle>
          <a:p>
            <a:endParaRPr/>
          </a:p>
        </p:txBody>
      </p:sp>
      <p:sp>
        <p:nvSpPr>
          <p:cNvPr id="144" name="Google Shape;144;p27"/>
          <p:cNvSpPr txBox="1">
            <a:spLocks noGrp="1"/>
          </p:cNvSpPr>
          <p:nvPr>
            <p:ph type="subTitle" idx="2"/>
          </p:nvPr>
        </p:nvSpPr>
        <p:spPr>
          <a:xfrm>
            <a:off x="447725" y="3020700"/>
            <a:ext cx="7233600" cy="84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45" name="Google Shape;145;p27"/>
          <p:cNvPicPr preferRelativeResize="0"/>
          <p:nvPr/>
        </p:nvPicPr>
        <p:blipFill rotWithShape="1">
          <a:blip r:embed="rId2">
            <a:alphaModFix/>
          </a:blip>
          <a:srcRect/>
          <a:stretch/>
        </p:blipFill>
        <p:spPr>
          <a:xfrm>
            <a:off x="5895600" y="152400"/>
            <a:ext cx="2715887" cy="2715887"/>
          </a:xfrm>
          <a:prstGeom prst="rect">
            <a:avLst/>
          </a:prstGeom>
          <a:noFill/>
          <a:ln>
            <a:noFill/>
          </a:ln>
        </p:spPr>
      </p:pic>
      <p:pic>
        <p:nvPicPr>
          <p:cNvPr id="146" name="Google Shape;146;p27"/>
          <p:cNvPicPr preferRelativeResize="0"/>
          <p:nvPr/>
        </p:nvPicPr>
        <p:blipFill rotWithShape="1">
          <a:blip r:embed="rId3">
            <a:alphaModFix/>
          </a:blip>
          <a:srcRect/>
          <a:stretch/>
        </p:blipFill>
        <p:spPr>
          <a:xfrm>
            <a:off x="3822200" y="866400"/>
            <a:ext cx="5143501" cy="5143501"/>
          </a:xfrm>
          <a:prstGeom prst="rect">
            <a:avLst/>
          </a:prstGeom>
          <a:noFill/>
          <a:ln>
            <a:noFill/>
          </a:ln>
        </p:spPr>
      </p:pic>
      <p:pic>
        <p:nvPicPr>
          <p:cNvPr id="147" name="Google Shape;147;p27"/>
          <p:cNvPicPr preferRelativeResize="0"/>
          <p:nvPr/>
        </p:nvPicPr>
        <p:blipFill rotWithShape="1">
          <a:blip r:embed="rId4">
            <a:alphaModFix/>
          </a:blip>
          <a:srcRect/>
          <a:stretch/>
        </p:blipFill>
        <p:spPr>
          <a:xfrm>
            <a:off x="6910625" y="3678151"/>
            <a:ext cx="2130598" cy="2130598"/>
          </a:xfrm>
          <a:prstGeom prst="rect">
            <a:avLst/>
          </a:prstGeom>
          <a:noFill/>
          <a:ln>
            <a:noFill/>
          </a:ln>
        </p:spPr>
      </p:pic>
      <p:pic>
        <p:nvPicPr>
          <p:cNvPr id="148" name="Google Shape;148;p27"/>
          <p:cNvPicPr preferRelativeResize="0"/>
          <p:nvPr/>
        </p:nvPicPr>
        <p:blipFill rotWithShape="1">
          <a:blip r:embed="rId5">
            <a:alphaModFix/>
          </a:blip>
          <a:srcRect/>
          <a:stretch/>
        </p:blipFill>
        <p:spPr>
          <a:xfrm>
            <a:off x="447724" y="4556824"/>
            <a:ext cx="2512000" cy="2956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Blank 1">
  <p:cSld name="TITLE_ONLY_1_2">
    <p:spTree>
      <p:nvGrpSpPr>
        <p:cNvPr id="1" name="Shape 149"/>
        <p:cNvGrpSpPr/>
        <p:nvPr/>
      </p:nvGrpSpPr>
      <p:grpSpPr>
        <a:xfrm>
          <a:off x="0" y="0"/>
          <a:ext cx="0" cy="0"/>
          <a:chOff x="0" y="0"/>
          <a:chExt cx="0" cy="0"/>
        </a:xfrm>
      </p:grpSpPr>
      <p:sp>
        <p:nvSpPr>
          <p:cNvPr id="150" name="Google Shape;150;p28"/>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151" name="Google Shape;151;p28"/>
          <p:cNvPicPr preferRelativeResize="0"/>
          <p:nvPr/>
        </p:nvPicPr>
        <p:blipFill rotWithShape="1">
          <a:blip r:embed="rId2">
            <a:alphaModFix/>
          </a:blip>
          <a:srcRect/>
          <a:stretch/>
        </p:blipFill>
        <p:spPr>
          <a:xfrm>
            <a:off x="8508125" y="4405475"/>
            <a:ext cx="414509" cy="414514"/>
          </a:xfrm>
          <a:prstGeom prst="rect">
            <a:avLst/>
          </a:prstGeom>
          <a:noFill/>
          <a:ln>
            <a:noFill/>
          </a:ln>
        </p:spPr>
      </p:pic>
      <p:pic>
        <p:nvPicPr>
          <p:cNvPr id="152" name="Google Shape;152;p28"/>
          <p:cNvPicPr preferRelativeResize="0"/>
          <p:nvPr/>
        </p:nvPicPr>
        <p:blipFill rotWithShape="1">
          <a:blip r:embed="rId3">
            <a:alphaModFix/>
          </a:blip>
          <a:srcRect/>
          <a:stretch/>
        </p:blipFill>
        <p:spPr>
          <a:xfrm>
            <a:off x="8191675" y="4514449"/>
            <a:ext cx="785021" cy="785026"/>
          </a:xfrm>
          <a:prstGeom prst="rect">
            <a:avLst/>
          </a:prstGeom>
          <a:noFill/>
          <a:ln>
            <a:noFill/>
          </a:ln>
        </p:spPr>
      </p:pic>
      <p:pic>
        <p:nvPicPr>
          <p:cNvPr id="153" name="Google Shape;153;p28"/>
          <p:cNvPicPr preferRelativeResize="0"/>
          <p:nvPr/>
        </p:nvPicPr>
        <p:blipFill rotWithShape="1">
          <a:blip r:embed="rId4">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 Text 1">
  <p:cSld name="TITLE_4_1_1_2">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06225" y="269300"/>
            <a:ext cx="8382000" cy="859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56" name="Google Shape;156;p29"/>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157" name="Google Shape;157;p29"/>
          <p:cNvSpPr txBox="1">
            <a:spLocks noGrp="1"/>
          </p:cNvSpPr>
          <p:nvPr>
            <p:ph type="body" idx="1"/>
          </p:nvPr>
        </p:nvSpPr>
        <p:spPr>
          <a:xfrm>
            <a:off x="638675" y="1089250"/>
            <a:ext cx="3183600" cy="31149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30200" algn="l" rtl="0">
              <a:lnSpc>
                <a:spcPct val="115000"/>
              </a:lnSpc>
              <a:spcBef>
                <a:spcPts val="1600"/>
              </a:spcBef>
              <a:spcAft>
                <a:spcPts val="0"/>
              </a:spcAft>
              <a:buSzPts val="1600"/>
              <a:buChar char="■"/>
              <a:defRPr/>
            </a:lvl3pPr>
            <a:lvl4pPr marL="1828800" lvl="3" indent="-311150" algn="l" rtl="0">
              <a:lnSpc>
                <a:spcPct val="115000"/>
              </a:lnSpc>
              <a:spcBef>
                <a:spcPts val="1600"/>
              </a:spcBef>
              <a:spcAft>
                <a:spcPts val="0"/>
              </a:spcAft>
              <a:buSzPts val="1300"/>
              <a:buChar char="●"/>
              <a:defRPr/>
            </a:lvl4pPr>
            <a:lvl5pPr marL="2286000" lvl="4" indent="-292100" algn="l" rtl="0">
              <a:lnSpc>
                <a:spcPct val="115000"/>
              </a:lnSpc>
              <a:spcBef>
                <a:spcPts val="1600"/>
              </a:spcBef>
              <a:spcAft>
                <a:spcPts val="0"/>
              </a:spcAft>
              <a:buSzPts val="1000"/>
              <a:buChar char="○"/>
              <a:defRPr/>
            </a:lvl5pPr>
            <a:lvl6pPr marL="2743200" lvl="5" indent="-279400" algn="l" rtl="0">
              <a:lnSpc>
                <a:spcPct val="115000"/>
              </a:lnSpc>
              <a:spcBef>
                <a:spcPts val="1600"/>
              </a:spcBef>
              <a:spcAft>
                <a:spcPts val="0"/>
              </a:spcAft>
              <a:buSzPts val="800"/>
              <a:buChar char="■"/>
              <a:defRPr/>
            </a:lvl6pPr>
            <a:lvl7pPr marL="3200400" lvl="6" indent="-279400" algn="l" rtl="0">
              <a:lnSpc>
                <a:spcPct val="115000"/>
              </a:lnSpc>
              <a:spcBef>
                <a:spcPts val="1600"/>
              </a:spcBef>
              <a:spcAft>
                <a:spcPts val="0"/>
              </a:spcAft>
              <a:buSzPts val="800"/>
              <a:buChar char="●"/>
              <a:defRPr/>
            </a:lvl7pPr>
            <a:lvl8pPr marL="3657600" lvl="7" indent="-279400" algn="l" rtl="0">
              <a:lnSpc>
                <a:spcPct val="115000"/>
              </a:lnSpc>
              <a:spcBef>
                <a:spcPts val="1600"/>
              </a:spcBef>
              <a:spcAft>
                <a:spcPts val="0"/>
              </a:spcAft>
              <a:buSzPts val="800"/>
              <a:buChar char="○"/>
              <a:defRPr/>
            </a:lvl8pPr>
            <a:lvl9pPr marL="4114800" lvl="8" indent="-279400" algn="l" rtl="0">
              <a:lnSpc>
                <a:spcPct val="115000"/>
              </a:lnSpc>
              <a:spcBef>
                <a:spcPts val="1600"/>
              </a:spcBef>
              <a:spcAft>
                <a:spcPts val="1600"/>
              </a:spcAft>
              <a:buSzPts val="800"/>
              <a:buChar char="■"/>
              <a:defRPr/>
            </a:lvl9pPr>
          </a:lstStyle>
          <a:p>
            <a:endParaRPr/>
          </a:p>
        </p:txBody>
      </p:sp>
      <p:sp>
        <p:nvSpPr>
          <p:cNvPr id="158" name="Google Shape;158;p29"/>
          <p:cNvSpPr txBox="1">
            <a:spLocks noGrp="1"/>
          </p:cNvSpPr>
          <p:nvPr>
            <p:ph type="body" idx="2"/>
          </p:nvPr>
        </p:nvSpPr>
        <p:spPr>
          <a:xfrm>
            <a:off x="4089400" y="1089250"/>
            <a:ext cx="3183600" cy="31149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30200" algn="l" rtl="0">
              <a:lnSpc>
                <a:spcPct val="115000"/>
              </a:lnSpc>
              <a:spcBef>
                <a:spcPts val="1600"/>
              </a:spcBef>
              <a:spcAft>
                <a:spcPts val="0"/>
              </a:spcAft>
              <a:buSzPts val="1600"/>
              <a:buChar char="■"/>
              <a:defRPr/>
            </a:lvl3pPr>
            <a:lvl4pPr marL="1828800" lvl="3" indent="-311150" algn="l" rtl="0">
              <a:lnSpc>
                <a:spcPct val="115000"/>
              </a:lnSpc>
              <a:spcBef>
                <a:spcPts val="1600"/>
              </a:spcBef>
              <a:spcAft>
                <a:spcPts val="0"/>
              </a:spcAft>
              <a:buSzPts val="1300"/>
              <a:buChar char="●"/>
              <a:defRPr/>
            </a:lvl4pPr>
            <a:lvl5pPr marL="2286000" lvl="4" indent="-292100" algn="l" rtl="0">
              <a:lnSpc>
                <a:spcPct val="115000"/>
              </a:lnSpc>
              <a:spcBef>
                <a:spcPts val="1600"/>
              </a:spcBef>
              <a:spcAft>
                <a:spcPts val="0"/>
              </a:spcAft>
              <a:buSzPts val="1000"/>
              <a:buChar char="○"/>
              <a:defRPr/>
            </a:lvl5pPr>
            <a:lvl6pPr marL="2743200" lvl="5" indent="-279400" algn="l" rtl="0">
              <a:lnSpc>
                <a:spcPct val="115000"/>
              </a:lnSpc>
              <a:spcBef>
                <a:spcPts val="1600"/>
              </a:spcBef>
              <a:spcAft>
                <a:spcPts val="0"/>
              </a:spcAft>
              <a:buSzPts val="800"/>
              <a:buChar char="■"/>
              <a:defRPr/>
            </a:lvl6pPr>
            <a:lvl7pPr marL="3200400" lvl="6" indent="-279400" algn="l" rtl="0">
              <a:lnSpc>
                <a:spcPct val="115000"/>
              </a:lnSpc>
              <a:spcBef>
                <a:spcPts val="1600"/>
              </a:spcBef>
              <a:spcAft>
                <a:spcPts val="0"/>
              </a:spcAft>
              <a:buSzPts val="800"/>
              <a:buChar char="●"/>
              <a:defRPr/>
            </a:lvl7pPr>
            <a:lvl8pPr marL="3657600" lvl="7" indent="-279400" algn="l" rtl="0">
              <a:lnSpc>
                <a:spcPct val="115000"/>
              </a:lnSpc>
              <a:spcBef>
                <a:spcPts val="1600"/>
              </a:spcBef>
              <a:spcAft>
                <a:spcPts val="0"/>
              </a:spcAft>
              <a:buSzPts val="800"/>
              <a:buChar char="○"/>
              <a:defRPr/>
            </a:lvl8pPr>
            <a:lvl9pPr marL="4114800" lvl="8" indent="-279400" algn="l" rtl="0">
              <a:lnSpc>
                <a:spcPct val="115000"/>
              </a:lnSpc>
              <a:spcBef>
                <a:spcPts val="1600"/>
              </a:spcBef>
              <a:spcAft>
                <a:spcPts val="1600"/>
              </a:spcAft>
              <a:buSzPts val="800"/>
              <a:buChar char="■"/>
              <a:defRPr/>
            </a:lvl9pPr>
          </a:lstStyle>
          <a:p>
            <a:endParaRPr/>
          </a:p>
        </p:txBody>
      </p:sp>
      <p:sp>
        <p:nvSpPr>
          <p:cNvPr id="159" name="Google Shape;159;p29"/>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sp>
        <p:nvSpPr>
          <p:cNvPr id="160" name="Google Shape;160;p29"/>
          <p:cNvSpPr txBox="1">
            <a:spLocks noGrp="1"/>
          </p:cNvSpPr>
          <p:nvPr>
            <p:ph type="subTitle" idx="3"/>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Clr>
                <a:schemeClr val="dk1"/>
              </a:buClr>
              <a:buSzPts val="1800"/>
              <a:buNone/>
              <a:defRPr>
                <a:solidFill>
                  <a:schemeClr val="dk1"/>
                </a:solidFill>
              </a:defRPr>
            </a:lvl2pPr>
            <a:lvl3pPr lvl="2" algn="l" rtl="0">
              <a:lnSpc>
                <a:spcPct val="115000"/>
              </a:lnSpc>
              <a:spcBef>
                <a:spcPts val="1600"/>
              </a:spcBef>
              <a:spcAft>
                <a:spcPts val="0"/>
              </a:spcAft>
              <a:buClr>
                <a:schemeClr val="dk1"/>
              </a:buClr>
              <a:buSzPts val="1600"/>
              <a:buNone/>
              <a:defRPr>
                <a:solidFill>
                  <a:schemeClr val="dk1"/>
                </a:solidFill>
              </a:defRPr>
            </a:lvl3pPr>
            <a:lvl4pPr lvl="3" algn="l" rtl="0">
              <a:lnSpc>
                <a:spcPct val="115000"/>
              </a:lnSpc>
              <a:spcBef>
                <a:spcPts val="1600"/>
              </a:spcBef>
              <a:spcAft>
                <a:spcPts val="0"/>
              </a:spcAft>
              <a:buClr>
                <a:schemeClr val="dk1"/>
              </a:buClr>
              <a:buSzPts val="1300"/>
              <a:buNone/>
              <a:defRPr>
                <a:solidFill>
                  <a:schemeClr val="dk1"/>
                </a:solidFill>
              </a:defRPr>
            </a:lvl4pPr>
            <a:lvl5pPr lvl="4" algn="l" rtl="0">
              <a:lnSpc>
                <a:spcPct val="115000"/>
              </a:lnSpc>
              <a:spcBef>
                <a:spcPts val="1600"/>
              </a:spcBef>
              <a:spcAft>
                <a:spcPts val="0"/>
              </a:spcAft>
              <a:buClr>
                <a:schemeClr val="dk1"/>
              </a:buClr>
              <a:buSzPts val="1000"/>
              <a:buNone/>
              <a:defRPr>
                <a:solidFill>
                  <a:schemeClr val="dk1"/>
                </a:solidFill>
              </a:defRPr>
            </a:lvl5pPr>
            <a:lvl6pPr lvl="5" algn="l" rtl="0">
              <a:lnSpc>
                <a:spcPct val="115000"/>
              </a:lnSpc>
              <a:spcBef>
                <a:spcPts val="1600"/>
              </a:spcBef>
              <a:spcAft>
                <a:spcPts val="0"/>
              </a:spcAft>
              <a:buClr>
                <a:schemeClr val="dk1"/>
              </a:buClr>
              <a:buSzPts val="800"/>
              <a:buNone/>
              <a:defRPr>
                <a:solidFill>
                  <a:schemeClr val="dk1"/>
                </a:solidFill>
              </a:defRPr>
            </a:lvl6pPr>
            <a:lvl7pPr lvl="6" algn="l" rtl="0">
              <a:lnSpc>
                <a:spcPct val="115000"/>
              </a:lnSpc>
              <a:spcBef>
                <a:spcPts val="1600"/>
              </a:spcBef>
              <a:spcAft>
                <a:spcPts val="0"/>
              </a:spcAft>
              <a:buClr>
                <a:schemeClr val="dk1"/>
              </a:buClr>
              <a:buSzPts val="800"/>
              <a:buNone/>
              <a:defRPr>
                <a:solidFill>
                  <a:schemeClr val="dk1"/>
                </a:solidFill>
              </a:defRPr>
            </a:lvl7pPr>
            <a:lvl8pPr lvl="7" algn="l" rtl="0">
              <a:lnSpc>
                <a:spcPct val="115000"/>
              </a:lnSpc>
              <a:spcBef>
                <a:spcPts val="1600"/>
              </a:spcBef>
              <a:spcAft>
                <a:spcPts val="0"/>
              </a:spcAft>
              <a:buClr>
                <a:schemeClr val="dk1"/>
              </a:buClr>
              <a:buSzPts val="800"/>
              <a:buNone/>
              <a:defRPr>
                <a:solidFill>
                  <a:schemeClr val="dk1"/>
                </a:solidFill>
              </a:defRPr>
            </a:lvl8pPr>
            <a:lvl9pPr lvl="8" algn="l" rtl="0">
              <a:lnSpc>
                <a:spcPct val="115000"/>
              </a:lnSpc>
              <a:spcBef>
                <a:spcPts val="1600"/>
              </a:spcBef>
              <a:spcAft>
                <a:spcPts val="1600"/>
              </a:spcAft>
              <a:buClr>
                <a:schemeClr val="dk1"/>
              </a:buClr>
              <a:buSzPts val="800"/>
              <a:buNone/>
              <a:defRPr>
                <a:solidFill>
                  <a:schemeClr val="dk1"/>
                </a:solidFill>
              </a:defRPr>
            </a:lvl9pPr>
          </a:lstStyle>
          <a:p>
            <a:endParaRPr/>
          </a:p>
        </p:txBody>
      </p:sp>
      <p:pic>
        <p:nvPicPr>
          <p:cNvPr id="161" name="Google Shape;161;p29"/>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162" name="Google Shape;162;p29"/>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163" name="Google Shape;163;p29"/>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30"/>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1">
  <p:cSld name="CUSTOM">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961000" y="-15775"/>
            <a:ext cx="5175052" cy="5175052"/>
          </a:xfrm>
          <a:prstGeom prst="rect">
            <a:avLst/>
          </a:prstGeom>
          <a:noFill/>
          <a:ln>
            <a:noFill/>
          </a:ln>
        </p:spPr>
      </p:pic>
      <p:sp>
        <p:nvSpPr>
          <p:cNvPr id="24" name="Google Shape;24;p4"/>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rtl="0">
              <a:lnSpc>
                <a:spcPct val="80000"/>
              </a:lnSpc>
              <a:spcBef>
                <a:spcPts val="0"/>
              </a:spcBef>
              <a:spcAft>
                <a:spcPts val="0"/>
              </a:spcAft>
              <a:buSzPts val="700"/>
              <a:buNone/>
              <a:defRPr sz="5500"/>
            </a:lvl1pPr>
            <a:lvl2pPr lvl="1" algn="l" rtl="0">
              <a:lnSpc>
                <a:spcPct val="80000"/>
              </a:lnSpc>
              <a:spcBef>
                <a:spcPts val="0"/>
              </a:spcBef>
              <a:spcAft>
                <a:spcPts val="0"/>
              </a:spcAft>
              <a:buSzPts val="1200"/>
              <a:buNone/>
              <a:defRPr sz="1200"/>
            </a:lvl2pPr>
            <a:lvl3pPr lvl="2" algn="l" rtl="0">
              <a:lnSpc>
                <a:spcPct val="80000"/>
              </a:lnSpc>
              <a:spcBef>
                <a:spcPts val="0"/>
              </a:spcBef>
              <a:spcAft>
                <a:spcPts val="0"/>
              </a:spcAft>
              <a:buSzPts val="1200"/>
              <a:buNone/>
              <a:defRPr sz="1200"/>
            </a:lvl3pPr>
            <a:lvl4pPr lvl="3" algn="l" rtl="0">
              <a:lnSpc>
                <a:spcPct val="80000"/>
              </a:lnSpc>
              <a:spcBef>
                <a:spcPts val="0"/>
              </a:spcBef>
              <a:spcAft>
                <a:spcPts val="0"/>
              </a:spcAft>
              <a:buSzPts val="1200"/>
              <a:buNone/>
              <a:defRPr sz="1200"/>
            </a:lvl4pPr>
            <a:lvl5pPr lvl="4" algn="l" rtl="0">
              <a:lnSpc>
                <a:spcPct val="80000"/>
              </a:lnSpc>
              <a:spcBef>
                <a:spcPts val="0"/>
              </a:spcBef>
              <a:spcAft>
                <a:spcPts val="0"/>
              </a:spcAft>
              <a:buSzPts val="1200"/>
              <a:buNone/>
              <a:defRPr sz="1200"/>
            </a:lvl5pPr>
            <a:lvl6pPr lvl="5" algn="l" rtl="0">
              <a:lnSpc>
                <a:spcPct val="80000"/>
              </a:lnSpc>
              <a:spcBef>
                <a:spcPts val="0"/>
              </a:spcBef>
              <a:spcAft>
                <a:spcPts val="0"/>
              </a:spcAft>
              <a:buSzPts val="1200"/>
              <a:buNone/>
              <a:defRPr sz="1200"/>
            </a:lvl6pPr>
            <a:lvl7pPr lvl="6" algn="l" rtl="0">
              <a:lnSpc>
                <a:spcPct val="80000"/>
              </a:lnSpc>
              <a:spcBef>
                <a:spcPts val="0"/>
              </a:spcBef>
              <a:spcAft>
                <a:spcPts val="0"/>
              </a:spcAft>
              <a:buSzPts val="1200"/>
              <a:buNone/>
              <a:defRPr sz="1200"/>
            </a:lvl7pPr>
            <a:lvl8pPr lvl="7" algn="l" rtl="0">
              <a:lnSpc>
                <a:spcPct val="80000"/>
              </a:lnSpc>
              <a:spcBef>
                <a:spcPts val="0"/>
              </a:spcBef>
              <a:spcAft>
                <a:spcPts val="0"/>
              </a:spcAft>
              <a:buSzPts val="1200"/>
              <a:buNone/>
              <a:defRPr sz="1200"/>
            </a:lvl8pPr>
            <a:lvl9pPr lvl="8" algn="l" rtl="0">
              <a:lnSpc>
                <a:spcPct val="80000"/>
              </a:lnSpc>
              <a:spcBef>
                <a:spcPts val="0"/>
              </a:spcBef>
              <a:spcAft>
                <a:spcPts val="0"/>
              </a:spcAft>
              <a:buSzPts val="1200"/>
              <a:buNone/>
              <a:defRPr sz="1200"/>
            </a:lvl9pPr>
          </a:lstStyle>
          <a:p>
            <a:endParaRPr/>
          </a:p>
        </p:txBody>
      </p:sp>
      <p:sp>
        <p:nvSpPr>
          <p:cNvPr id="25" name="Google Shape;25;p4"/>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2100"/>
              <a:buNone/>
              <a:defRPr sz="2100"/>
            </a:lvl3pPr>
            <a:lvl4pPr lvl="3" algn="l" rtl="0">
              <a:lnSpc>
                <a:spcPct val="100000"/>
              </a:lnSpc>
              <a:spcBef>
                <a:spcPts val="0"/>
              </a:spcBef>
              <a:spcAft>
                <a:spcPts val="0"/>
              </a:spcAft>
              <a:buSzPts val="2100"/>
              <a:buNone/>
              <a:defRPr sz="2100"/>
            </a:lvl4pPr>
            <a:lvl5pPr lvl="4" algn="l" rtl="0">
              <a:lnSpc>
                <a:spcPct val="100000"/>
              </a:lnSpc>
              <a:spcBef>
                <a:spcPts val="0"/>
              </a:spcBef>
              <a:spcAft>
                <a:spcPts val="0"/>
              </a:spcAft>
              <a:buSzPts val="2100"/>
              <a:buNone/>
              <a:defRPr sz="2100"/>
            </a:lvl5pPr>
            <a:lvl6pPr lvl="5" algn="l" rtl="0">
              <a:lnSpc>
                <a:spcPct val="100000"/>
              </a:lnSpc>
              <a:spcBef>
                <a:spcPts val="0"/>
              </a:spcBef>
              <a:spcAft>
                <a:spcPts val="0"/>
              </a:spcAft>
              <a:buSzPts val="2100"/>
              <a:buNone/>
              <a:defRPr sz="2100"/>
            </a:lvl6pPr>
            <a:lvl7pPr lvl="6" algn="l" rtl="0">
              <a:lnSpc>
                <a:spcPct val="100000"/>
              </a:lnSpc>
              <a:spcBef>
                <a:spcPts val="0"/>
              </a:spcBef>
              <a:spcAft>
                <a:spcPts val="0"/>
              </a:spcAft>
              <a:buSzPts val="2100"/>
              <a:buNone/>
              <a:defRPr sz="2100"/>
            </a:lvl7pPr>
            <a:lvl8pPr lvl="7" algn="l" rtl="0">
              <a:lnSpc>
                <a:spcPct val="100000"/>
              </a:lnSpc>
              <a:spcBef>
                <a:spcPts val="0"/>
              </a:spcBef>
              <a:spcAft>
                <a:spcPts val="0"/>
              </a:spcAft>
              <a:buSzPts val="2100"/>
              <a:buNone/>
              <a:defRPr sz="2100"/>
            </a:lvl8pPr>
            <a:lvl9pPr lvl="8" algn="l"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3">
  <p:cSld name="CUSTOM_2">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308" r="298"/>
          <a:stretch/>
        </p:blipFill>
        <p:spPr>
          <a:xfrm>
            <a:off x="-1962175" y="-15775"/>
            <a:ext cx="5143501" cy="5175052"/>
          </a:xfrm>
          <a:prstGeom prst="rect">
            <a:avLst/>
          </a:prstGeom>
          <a:noFill/>
          <a:ln>
            <a:noFill/>
          </a:ln>
        </p:spPr>
      </p:pic>
      <p:sp>
        <p:nvSpPr>
          <p:cNvPr id="28" name="Google Shape;28;p5"/>
          <p:cNvSpPr txBox="1">
            <a:spLocks noGrp="1"/>
          </p:cNvSpPr>
          <p:nvPr>
            <p:ph type="ctrTitle"/>
          </p:nvPr>
        </p:nvSpPr>
        <p:spPr>
          <a:xfrm>
            <a:off x="3822200" y="630000"/>
            <a:ext cx="4830300" cy="1911000"/>
          </a:xfrm>
          <a:prstGeom prst="rect">
            <a:avLst/>
          </a:prstGeom>
          <a:noFill/>
          <a:ln>
            <a:noFill/>
          </a:ln>
        </p:spPr>
        <p:txBody>
          <a:bodyPr spcFirstLastPara="1" wrap="square" lIns="0" tIns="0" rIns="0" bIns="0" anchor="b" anchorCtr="0">
            <a:noAutofit/>
          </a:bodyPr>
          <a:lstStyle>
            <a:lvl1pPr lvl="0" algn="l" rtl="0">
              <a:lnSpc>
                <a:spcPct val="80000"/>
              </a:lnSpc>
              <a:spcBef>
                <a:spcPts val="0"/>
              </a:spcBef>
              <a:spcAft>
                <a:spcPts val="0"/>
              </a:spcAft>
              <a:buSzPts val="700"/>
              <a:buNone/>
              <a:defRPr sz="5500"/>
            </a:lvl1pPr>
            <a:lvl2pPr lvl="1" algn="l" rtl="0">
              <a:lnSpc>
                <a:spcPct val="80000"/>
              </a:lnSpc>
              <a:spcBef>
                <a:spcPts val="0"/>
              </a:spcBef>
              <a:spcAft>
                <a:spcPts val="0"/>
              </a:spcAft>
              <a:buSzPts val="1200"/>
              <a:buNone/>
              <a:defRPr sz="1200"/>
            </a:lvl2pPr>
            <a:lvl3pPr lvl="2" algn="l" rtl="0">
              <a:lnSpc>
                <a:spcPct val="80000"/>
              </a:lnSpc>
              <a:spcBef>
                <a:spcPts val="0"/>
              </a:spcBef>
              <a:spcAft>
                <a:spcPts val="0"/>
              </a:spcAft>
              <a:buSzPts val="1200"/>
              <a:buNone/>
              <a:defRPr sz="1200"/>
            </a:lvl3pPr>
            <a:lvl4pPr lvl="3" algn="l" rtl="0">
              <a:lnSpc>
                <a:spcPct val="80000"/>
              </a:lnSpc>
              <a:spcBef>
                <a:spcPts val="0"/>
              </a:spcBef>
              <a:spcAft>
                <a:spcPts val="0"/>
              </a:spcAft>
              <a:buSzPts val="1200"/>
              <a:buNone/>
              <a:defRPr sz="1200"/>
            </a:lvl4pPr>
            <a:lvl5pPr lvl="4" algn="l" rtl="0">
              <a:lnSpc>
                <a:spcPct val="80000"/>
              </a:lnSpc>
              <a:spcBef>
                <a:spcPts val="0"/>
              </a:spcBef>
              <a:spcAft>
                <a:spcPts val="0"/>
              </a:spcAft>
              <a:buSzPts val="1200"/>
              <a:buNone/>
              <a:defRPr sz="1200"/>
            </a:lvl5pPr>
            <a:lvl6pPr lvl="5" algn="l" rtl="0">
              <a:lnSpc>
                <a:spcPct val="80000"/>
              </a:lnSpc>
              <a:spcBef>
                <a:spcPts val="0"/>
              </a:spcBef>
              <a:spcAft>
                <a:spcPts val="0"/>
              </a:spcAft>
              <a:buSzPts val="1200"/>
              <a:buNone/>
              <a:defRPr sz="1200"/>
            </a:lvl6pPr>
            <a:lvl7pPr lvl="6" algn="l" rtl="0">
              <a:lnSpc>
                <a:spcPct val="80000"/>
              </a:lnSpc>
              <a:spcBef>
                <a:spcPts val="0"/>
              </a:spcBef>
              <a:spcAft>
                <a:spcPts val="0"/>
              </a:spcAft>
              <a:buSzPts val="1200"/>
              <a:buNone/>
              <a:defRPr sz="1200"/>
            </a:lvl7pPr>
            <a:lvl8pPr lvl="7" algn="l" rtl="0">
              <a:lnSpc>
                <a:spcPct val="80000"/>
              </a:lnSpc>
              <a:spcBef>
                <a:spcPts val="0"/>
              </a:spcBef>
              <a:spcAft>
                <a:spcPts val="0"/>
              </a:spcAft>
              <a:buSzPts val="1200"/>
              <a:buNone/>
              <a:defRPr sz="1200"/>
            </a:lvl8pPr>
            <a:lvl9pPr lvl="8" algn="l" rtl="0">
              <a:lnSpc>
                <a:spcPct val="80000"/>
              </a:lnSpc>
              <a:spcBef>
                <a:spcPts val="0"/>
              </a:spcBef>
              <a:spcAft>
                <a:spcPts val="0"/>
              </a:spcAft>
              <a:buSzPts val="1200"/>
              <a:buNone/>
              <a:defRPr sz="1200"/>
            </a:lvl9pPr>
          </a:lstStyle>
          <a:p>
            <a:endParaRPr/>
          </a:p>
        </p:txBody>
      </p:sp>
      <p:sp>
        <p:nvSpPr>
          <p:cNvPr id="29" name="Google Shape;29;p5"/>
          <p:cNvSpPr txBox="1">
            <a:spLocks noGrp="1"/>
          </p:cNvSpPr>
          <p:nvPr>
            <p:ph type="subTitle" idx="1"/>
          </p:nvPr>
        </p:nvSpPr>
        <p:spPr>
          <a:xfrm>
            <a:off x="3822200" y="2669950"/>
            <a:ext cx="4830300" cy="844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2100"/>
              <a:buNone/>
              <a:defRPr sz="2100"/>
            </a:lvl3pPr>
            <a:lvl4pPr lvl="3" algn="l" rtl="0">
              <a:lnSpc>
                <a:spcPct val="100000"/>
              </a:lnSpc>
              <a:spcBef>
                <a:spcPts val="0"/>
              </a:spcBef>
              <a:spcAft>
                <a:spcPts val="0"/>
              </a:spcAft>
              <a:buSzPts val="2100"/>
              <a:buNone/>
              <a:defRPr sz="2100"/>
            </a:lvl4pPr>
            <a:lvl5pPr lvl="4" algn="l" rtl="0">
              <a:lnSpc>
                <a:spcPct val="100000"/>
              </a:lnSpc>
              <a:spcBef>
                <a:spcPts val="0"/>
              </a:spcBef>
              <a:spcAft>
                <a:spcPts val="0"/>
              </a:spcAft>
              <a:buSzPts val="2100"/>
              <a:buNone/>
              <a:defRPr sz="2100"/>
            </a:lvl5pPr>
            <a:lvl6pPr lvl="5" algn="l" rtl="0">
              <a:lnSpc>
                <a:spcPct val="100000"/>
              </a:lnSpc>
              <a:spcBef>
                <a:spcPts val="0"/>
              </a:spcBef>
              <a:spcAft>
                <a:spcPts val="0"/>
              </a:spcAft>
              <a:buSzPts val="2100"/>
              <a:buNone/>
              <a:defRPr sz="2100"/>
            </a:lvl6pPr>
            <a:lvl7pPr lvl="6" algn="l" rtl="0">
              <a:lnSpc>
                <a:spcPct val="100000"/>
              </a:lnSpc>
              <a:spcBef>
                <a:spcPts val="0"/>
              </a:spcBef>
              <a:spcAft>
                <a:spcPts val="0"/>
              </a:spcAft>
              <a:buSzPts val="2100"/>
              <a:buNone/>
              <a:defRPr sz="2100"/>
            </a:lvl7pPr>
            <a:lvl8pPr lvl="7" algn="l" rtl="0">
              <a:lnSpc>
                <a:spcPct val="100000"/>
              </a:lnSpc>
              <a:spcBef>
                <a:spcPts val="0"/>
              </a:spcBef>
              <a:spcAft>
                <a:spcPts val="0"/>
              </a:spcAft>
              <a:buSzPts val="2100"/>
              <a:buNone/>
              <a:defRPr sz="2100"/>
            </a:lvl8pPr>
            <a:lvl9pPr lvl="8" algn="l"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TITLE_4_1">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06225" y="385025"/>
            <a:ext cx="8382000" cy="626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638675" y="1089250"/>
            <a:ext cx="5790900" cy="31149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30200" algn="l" rtl="0">
              <a:lnSpc>
                <a:spcPct val="115000"/>
              </a:lnSpc>
              <a:spcBef>
                <a:spcPts val="1600"/>
              </a:spcBef>
              <a:spcAft>
                <a:spcPts val="0"/>
              </a:spcAft>
              <a:buSzPts val="1600"/>
              <a:buChar char="■"/>
              <a:defRPr/>
            </a:lvl3pPr>
            <a:lvl4pPr marL="1828800" lvl="3" indent="-311150" algn="l" rtl="0">
              <a:lnSpc>
                <a:spcPct val="115000"/>
              </a:lnSpc>
              <a:spcBef>
                <a:spcPts val="1600"/>
              </a:spcBef>
              <a:spcAft>
                <a:spcPts val="0"/>
              </a:spcAft>
              <a:buSzPts val="1300"/>
              <a:buChar char="●"/>
              <a:defRPr/>
            </a:lvl4pPr>
            <a:lvl5pPr marL="2286000" lvl="4" indent="-292100" algn="l" rtl="0">
              <a:lnSpc>
                <a:spcPct val="115000"/>
              </a:lnSpc>
              <a:spcBef>
                <a:spcPts val="1600"/>
              </a:spcBef>
              <a:spcAft>
                <a:spcPts val="0"/>
              </a:spcAft>
              <a:buSzPts val="1000"/>
              <a:buChar char="○"/>
              <a:defRPr/>
            </a:lvl5pPr>
            <a:lvl6pPr marL="2743200" lvl="5" indent="-279400" algn="l" rtl="0">
              <a:lnSpc>
                <a:spcPct val="115000"/>
              </a:lnSpc>
              <a:spcBef>
                <a:spcPts val="1600"/>
              </a:spcBef>
              <a:spcAft>
                <a:spcPts val="0"/>
              </a:spcAft>
              <a:buSzPts val="800"/>
              <a:buChar char="■"/>
              <a:defRPr/>
            </a:lvl6pPr>
            <a:lvl7pPr marL="3200400" lvl="6" indent="-279400" algn="l" rtl="0">
              <a:lnSpc>
                <a:spcPct val="115000"/>
              </a:lnSpc>
              <a:spcBef>
                <a:spcPts val="1600"/>
              </a:spcBef>
              <a:spcAft>
                <a:spcPts val="0"/>
              </a:spcAft>
              <a:buSzPts val="800"/>
              <a:buChar char="●"/>
              <a:defRPr/>
            </a:lvl7pPr>
            <a:lvl8pPr marL="3657600" lvl="7" indent="-279400" algn="l" rtl="0">
              <a:lnSpc>
                <a:spcPct val="115000"/>
              </a:lnSpc>
              <a:spcBef>
                <a:spcPts val="1600"/>
              </a:spcBef>
              <a:spcAft>
                <a:spcPts val="0"/>
              </a:spcAft>
              <a:buSzPts val="800"/>
              <a:buChar char="○"/>
              <a:defRPr/>
            </a:lvl8pPr>
            <a:lvl9pPr marL="4114800" lvl="8" indent="-279400" algn="l" rtl="0">
              <a:lnSpc>
                <a:spcPct val="115000"/>
              </a:lnSpc>
              <a:spcBef>
                <a:spcPts val="1600"/>
              </a:spcBef>
              <a:spcAft>
                <a:spcPts val="1600"/>
              </a:spcAft>
              <a:buSzPts val="800"/>
              <a:buChar char="■"/>
              <a:defRPr/>
            </a:lvl9pPr>
          </a:lstStyle>
          <a:p>
            <a:endParaRPr/>
          </a:p>
        </p:txBody>
      </p:sp>
      <p:sp>
        <p:nvSpPr>
          <p:cNvPr id="33" name="Google Shape;33;p6"/>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pic>
        <p:nvPicPr>
          <p:cNvPr id="34" name="Google Shape;34;p6"/>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35" name="Google Shape;35;p6"/>
          <p:cNvSpPr txBox="1">
            <a:spLocks noGrp="1"/>
          </p:cNvSpPr>
          <p:nvPr>
            <p:ph type="subTitle" idx="2"/>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SzPts val="1800"/>
              <a:buNone/>
              <a:defRPr/>
            </a:lvl2pPr>
            <a:lvl3pPr lvl="2" algn="l" rtl="0">
              <a:lnSpc>
                <a:spcPct val="115000"/>
              </a:lnSpc>
              <a:spcBef>
                <a:spcPts val="1600"/>
              </a:spcBef>
              <a:spcAft>
                <a:spcPts val="0"/>
              </a:spcAft>
              <a:buSzPts val="1600"/>
              <a:buNone/>
              <a:defRPr/>
            </a:lvl3pPr>
            <a:lvl4pPr lvl="3" algn="l" rtl="0">
              <a:lnSpc>
                <a:spcPct val="115000"/>
              </a:lnSpc>
              <a:spcBef>
                <a:spcPts val="1600"/>
              </a:spcBef>
              <a:spcAft>
                <a:spcPts val="0"/>
              </a:spcAft>
              <a:buSzPts val="13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pic>
        <p:nvPicPr>
          <p:cNvPr id="36" name="Google Shape;36;p6"/>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37" name="Google Shape;37;p6"/>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38" name="Google Shape;38;p6"/>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extLst>
    <p:ext uri="{DCECCB84-F9BA-43D5-87BE-67443E8EF086}">
      <p15:sldGuideLst xmlns:p15="http://schemas.microsoft.com/office/powerpoint/2012/main">
        <p15:guide id="1" pos="5358">
          <p15:clr>
            <a:srgbClr val="FA7B17"/>
          </p15:clr>
        </p15:guide>
        <p15:guide id="2" pos="40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Photo">
  <p:cSld name="TITLE_4_1_1_1">
    <p:spTree>
      <p:nvGrpSpPr>
        <p:cNvPr id="1" name="Shape 39"/>
        <p:cNvGrpSpPr/>
        <p:nvPr/>
      </p:nvGrpSpPr>
      <p:grpSpPr>
        <a:xfrm>
          <a:off x="0" y="0"/>
          <a:ext cx="0" cy="0"/>
          <a:chOff x="0" y="0"/>
          <a:chExt cx="0" cy="0"/>
        </a:xfrm>
      </p:grpSpPr>
      <p:sp>
        <p:nvSpPr>
          <p:cNvPr id="40" name="Google Shape;40;p7"/>
          <p:cNvSpPr>
            <a:spLocks noGrp="1"/>
          </p:cNvSpPr>
          <p:nvPr>
            <p:ph type="pic" idx="2"/>
          </p:nvPr>
        </p:nvSpPr>
        <p:spPr>
          <a:xfrm>
            <a:off x="3436275" y="-101925"/>
            <a:ext cx="5839800" cy="5470500"/>
          </a:xfrm>
          <a:prstGeom prst="rect">
            <a:avLst/>
          </a:prstGeom>
          <a:noFill/>
          <a:ln>
            <a:noFill/>
          </a:ln>
        </p:spPr>
      </p:sp>
      <p:pic>
        <p:nvPicPr>
          <p:cNvPr id="41" name="Google Shape;41;p7"/>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42" name="Google Shape;42;p7"/>
          <p:cNvSpPr txBox="1">
            <a:spLocks noGrp="1"/>
          </p:cNvSpPr>
          <p:nvPr>
            <p:ph type="title"/>
          </p:nvPr>
        </p:nvSpPr>
        <p:spPr>
          <a:xfrm>
            <a:off x="633375" y="662500"/>
            <a:ext cx="2414700" cy="105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2000"/>
              <a:buNone/>
              <a:defRPr sz="20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3" name="Google Shape;43;p7"/>
          <p:cNvSpPr txBox="1">
            <a:spLocks noGrp="1"/>
          </p:cNvSpPr>
          <p:nvPr>
            <p:ph type="title" idx="3"/>
          </p:nvPr>
        </p:nvSpPr>
        <p:spPr>
          <a:xfrm>
            <a:off x="633375" y="1897100"/>
            <a:ext cx="2414700" cy="2223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300"/>
              <a:buNone/>
              <a:defRPr sz="1300">
                <a:solidFill>
                  <a:schemeClr val="dk2"/>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399">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Photos">
  <p:cSld name="TITLE_4_1_1_1_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a:spLocks noGrp="1"/>
          </p:cNvSpPr>
          <p:nvPr>
            <p:ph type="pic" idx="2"/>
          </p:nvPr>
        </p:nvSpPr>
        <p:spPr>
          <a:xfrm>
            <a:off x="3415100" y="2578600"/>
            <a:ext cx="5808900" cy="2730000"/>
          </a:xfrm>
          <a:prstGeom prst="rect">
            <a:avLst/>
          </a:prstGeom>
          <a:noFill/>
          <a:ln w="76200" cap="flat" cmpd="sng">
            <a:solidFill>
              <a:schemeClr val="lt1"/>
            </a:solidFill>
            <a:prstDash val="solid"/>
            <a:round/>
            <a:headEnd type="none" w="sm" len="sm"/>
            <a:tailEnd type="none" w="sm" len="sm"/>
          </a:ln>
        </p:spPr>
      </p:sp>
      <p:sp>
        <p:nvSpPr>
          <p:cNvPr id="47" name="Google Shape;47;p8"/>
          <p:cNvSpPr>
            <a:spLocks noGrp="1"/>
          </p:cNvSpPr>
          <p:nvPr>
            <p:ph type="pic" idx="3"/>
          </p:nvPr>
        </p:nvSpPr>
        <p:spPr>
          <a:xfrm>
            <a:off x="3415100" y="-123775"/>
            <a:ext cx="3399300" cy="2637000"/>
          </a:xfrm>
          <a:prstGeom prst="rect">
            <a:avLst/>
          </a:prstGeom>
          <a:noFill/>
          <a:ln w="76200" cap="flat" cmpd="sng">
            <a:solidFill>
              <a:schemeClr val="lt1"/>
            </a:solidFill>
            <a:prstDash val="solid"/>
            <a:round/>
            <a:headEnd type="none" w="sm" len="sm"/>
            <a:tailEnd type="none" w="sm" len="sm"/>
          </a:ln>
        </p:spPr>
      </p:sp>
      <p:sp>
        <p:nvSpPr>
          <p:cNvPr id="48" name="Google Shape;48;p8"/>
          <p:cNvSpPr>
            <a:spLocks noGrp="1"/>
          </p:cNvSpPr>
          <p:nvPr>
            <p:ph type="pic" idx="4"/>
          </p:nvPr>
        </p:nvSpPr>
        <p:spPr>
          <a:xfrm>
            <a:off x="6901675" y="-123775"/>
            <a:ext cx="2322300" cy="2637000"/>
          </a:xfrm>
          <a:prstGeom prst="rect">
            <a:avLst/>
          </a:prstGeom>
          <a:noFill/>
          <a:ln w="76200" cap="flat" cmpd="sng">
            <a:solidFill>
              <a:schemeClr val="lt1"/>
            </a:solidFill>
            <a:prstDash val="solid"/>
            <a:round/>
            <a:headEnd type="none" w="sm" len="sm"/>
            <a:tailEnd type="none" w="sm" len="sm"/>
          </a:ln>
        </p:spPr>
      </p:sp>
      <p:pic>
        <p:nvPicPr>
          <p:cNvPr id="49" name="Google Shape;49;p8"/>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50" name="Google Shape;50;p8"/>
          <p:cNvSpPr txBox="1">
            <a:spLocks noGrp="1"/>
          </p:cNvSpPr>
          <p:nvPr>
            <p:ph type="title"/>
          </p:nvPr>
        </p:nvSpPr>
        <p:spPr>
          <a:xfrm>
            <a:off x="633375" y="662500"/>
            <a:ext cx="2414700" cy="105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2000"/>
              <a:buNone/>
              <a:defRPr sz="20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1" name="Google Shape;51;p8"/>
          <p:cNvSpPr txBox="1">
            <a:spLocks noGrp="1"/>
          </p:cNvSpPr>
          <p:nvPr>
            <p:ph type="title" idx="5"/>
          </p:nvPr>
        </p:nvSpPr>
        <p:spPr>
          <a:xfrm>
            <a:off x="633375" y="1897100"/>
            <a:ext cx="2414700" cy="22236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1300"/>
              <a:buNone/>
              <a:defRPr sz="1300">
                <a:solidFill>
                  <a:schemeClr val="dk2"/>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Text">
  <p:cSld name="TITLE_4_1_1">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06225" y="269300"/>
            <a:ext cx="8382000" cy="8592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3600"/>
              <a:buNone/>
              <a:defRPr sz="36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54" name="Google Shape;54;p9"/>
          <p:cNvPicPr preferRelativeResize="0"/>
          <p:nvPr/>
        </p:nvPicPr>
        <p:blipFill rotWithShape="1">
          <a:blip r:embed="rId2">
            <a:alphaModFix/>
          </a:blip>
          <a:srcRect/>
          <a:stretch/>
        </p:blipFill>
        <p:spPr>
          <a:xfrm>
            <a:off x="267949" y="4527949"/>
            <a:ext cx="2512000" cy="295600"/>
          </a:xfrm>
          <a:prstGeom prst="rect">
            <a:avLst/>
          </a:prstGeom>
          <a:noFill/>
          <a:ln>
            <a:noFill/>
          </a:ln>
        </p:spPr>
      </p:pic>
      <p:sp>
        <p:nvSpPr>
          <p:cNvPr id="55" name="Google Shape;55;p9"/>
          <p:cNvSpPr txBox="1">
            <a:spLocks noGrp="1"/>
          </p:cNvSpPr>
          <p:nvPr>
            <p:ph type="body" idx="1"/>
          </p:nvPr>
        </p:nvSpPr>
        <p:spPr>
          <a:xfrm>
            <a:off x="638675" y="1089250"/>
            <a:ext cx="3183600" cy="31149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30200" algn="l" rtl="0">
              <a:lnSpc>
                <a:spcPct val="115000"/>
              </a:lnSpc>
              <a:spcBef>
                <a:spcPts val="1600"/>
              </a:spcBef>
              <a:spcAft>
                <a:spcPts val="0"/>
              </a:spcAft>
              <a:buSzPts val="1600"/>
              <a:buChar char="■"/>
              <a:defRPr/>
            </a:lvl3pPr>
            <a:lvl4pPr marL="1828800" lvl="3" indent="-311150" algn="l" rtl="0">
              <a:lnSpc>
                <a:spcPct val="115000"/>
              </a:lnSpc>
              <a:spcBef>
                <a:spcPts val="1600"/>
              </a:spcBef>
              <a:spcAft>
                <a:spcPts val="0"/>
              </a:spcAft>
              <a:buSzPts val="1300"/>
              <a:buChar char="●"/>
              <a:defRPr/>
            </a:lvl4pPr>
            <a:lvl5pPr marL="2286000" lvl="4" indent="-292100" algn="l" rtl="0">
              <a:lnSpc>
                <a:spcPct val="115000"/>
              </a:lnSpc>
              <a:spcBef>
                <a:spcPts val="1600"/>
              </a:spcBef>
              <a:spcAft>
                <a:spcPts val="0"/>
              </a:spcAft>
              <a:buSzPts val="1000"/>
              <a:buChar char="○"/>
              <a:defRPr/>
            </a:lvl5pPr>
            <a:lvl6pPr marL="2743200" lvl="5" indent="-279400" algn="l" rtl="0">
              <a:lnSpc>
                <a:spcPct val="115000"/>
              </a:lnSpc>
              <a:spcBef>
                <a:spcPts val="1600"/>
              </a:spcBef>
              <a:spcAft>
                <a:spcPts val="0"/>
              </a:spcAft>
              <a:buSzPts val="800"/>
              <a:buChar char="■"/>
              <a:defRPr/>
            </a:lvl6pPr>
            <a:lvl7pPr marL="3200400" lvl="6" indent="-279400" algn="l" rtl="0">
              <a:lnSpc>
                <a:spcPct val="115000"/>
              </a:lnSpc>
              <a:spcBef>
                <a:spcPts val="1600"/>
              </a:spcBef>
              <a:spcAft>
                <a:spcPts val="0"/>
              </a:spcAft>
              <a:buSzPts val="800"/>
              <a:buChar char="●"/>
              <a:defRPr/>
            </a:lvl7pPr>
            <a:lvl8pPr marL="3657600" lvl="7" indent="-279400" algn="l" rtl="0">
              <a:lnSpc>
                <a:spcPct val="115000"/>
              </a:lnSpc>
              <a:spcBef>
                <a:spcPts val="1600"/>
              </a:spcBef>
              <a:spcAft>
                <a:spcPts val="0"/>
              </a:spcAft>
              <a:buSzPts val="800"/>
              <a:buChar char="○"/>
              <a:defRPr/>
            </a:lvl8pPr>
            <a:lvl9pPr marL="4114800" lvl="8" indent="-279400" algn="l" rtl="0">
              <a:lnSpc>
                <a:spcPct val="115000"/>
              </a:lnSpc>
              <a:spcBef>
                <a:spcPts val="1600"/>
              </a:spcBef>
              <a:spcAft>
                <a:spcPts val="1600"/>
              </a:spcAft>
              <a:buSzPts val="800"/>
              <a:buChar char="■"/>
              <a:defRPr/>
            </a:lvl9pPr>
          </a:lstStyle>
          <a:p>
            <a:endParaRPr/>
          </a:p>
        </p:txBody>
      </p:sp>
      <p:sp>
        <p:nvSpPr>
          <p:cNvPr id="56" name="Google Shape;56;p9"/>
          <p:cNvSpPr txBox="1">
            <a:spLocks noGrp="1"/>
          </p:cNvSpPr>
          <p:nvPr>
            <p:ph type="body" idx="2"/>
          </p:nvPr>
        </p:nvSpPr>
        <p:spPr>
          <a:xfrm>
            <a:off x="4089400" y="1089250"/>
            <a:ext cx="3183600" cy="31149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0"/>
              </a:spcBef>
              <a:spcAft>
                <a:spcPts val="0"/>
              </a:spcAft>
              <a:buSzPts val="2400"/>
              <a:buChar char="●"/>
              <a:defRPr/>
            </a:lvl1pPr>
            <a:lvl2pPr marL="914400" lvl="1" indent="-342900" algn="l" rtl="0">
              <a:lnSpc>
                <a:spcPct val="115000"/>
              </a:lnSpc>
              <a:spcBef>
                <a:spcPts val="1600"/>
              </a:spcBef>
              <a:spcAft>
                <a:spcPts val="0"/>
              </a:spcAft>
              <a:buSzPts val="1800"/>
              <a:buChar char="○"/>
              <a:defRPr/>
            </a:lvl2pPr>
            <a:lvl3pPr marL="1371600" lvl="2" indent="-330200" algn="l" rtl="0">
              <a:lnSpc>
                <a:spcPct val="115000"/>
              </a:lnSpc>
              <a:spcBef>
                <a:spcPts val="1600"/>
              </a:spcBef>
              <a:spcAft>
                <a:spcPts val="0"/>
              </a:spcAft>
              <a:buSzPts val="1600"/>
              <a:buChar char="■"/>
              <a:defRPr/>
            </a:lvl3pPr>
            <a:lvl4pPr marL="1828800" lvl="3" indent="-311150" algn="l" rtl="0">
              <a:lnSpc>
                <a:spcPct val="115000"/>
              </a:lnSpc>
              <a:spcBef>
                <a:spcPts val="1600"/>
              </a:spcBef>
              <a:spcAft>
                <a:spcPts val="0"/>
              </a:spcAft>
              <a:buSzPts val="1300"/>
              <a:buChar char="●"/>
              <a:defRPr/>
            </a:lvl4pPr>
            <a:lvl5pPr marL="2286000" lvl="4" indent="-292100" algn="l" rtl="0">
              <a:lnSpc>
                <a:spcPct val="115000"/>
              </a:lnSpc>
              <a:spcBef>
                <a:spcPts val="1600"/>
              </a:spcBef>
              <a:spcAft>
                <a:spcPts val="0"/>
              </a:spcAft>
              <a:buSzPts val="1000"/>
              <a:buChar char="○"/>
              <a:defRPr/>
            </a:lvl5pPr>
            <a:lvl6pPr marL="2743200" lvl="5" indent="-279400" algn="l" rtl="0">
              <a:lnSpc>
                <a:spcPct val="115000"/>
              </a:lnSpc>
              <a:spcBef>
                <a:spcPts val="1600"/>
              </a:spcBef>
              <a:spcAft>
                <a:spcPts val="0"/>
              </a:spcAft>
              <a:buSzPts val="800"/>
              <a:buChar char="■"/>
              <a:defRPr/>
            </a:lvl6pPr>
            <a:lvl7pPr marL="3200400" lvl="6" indent="-279400" algn="l" rtl="0">
              <a:lnSpc>
                <a:spcPct val="115000"/>
              </a:lnSpc>
              <a:spcBef>
                <a:spcPts val="1600"/>
              </a:spcBef>
              <a:spcAft>
                <a:spcPts val="0"/>
              </a:spcAft>
              <a:buSzPts val="800"/>
              <a:buChar char="●"/>
              <a:defRPr/>
            </a:lvl7pPr>
            <a:lvl8pPr marL="3657600" lvl="7" indent="-279400" algn="l" rtl="0">
              <a:lnSpc>
                <a:spcPct val="115000"/>
              </a:lnSpc>
              <a:spcBef>
                <a:spcPts val="1600"/>
              </a:spcBef>
              <a:spcAft>
                <a:spcPts val="0"/>
              </a:spcAft>
              <a:buSzPts val="800"/>
              <a:buChar char="○"/>
              <a:defRPr/>
            </a:lvl8pPr>
            <a:lvl9pPr marL="4114800" lvl="8" indent="-279400" algn="l" rtl="0">
              <a:lnSpc>
                <a:spcPct val="115000"/>
              </a:lnSpc>
              <a:spcBef>
                <a:spcPts val="1600"/>
              </a:spcBef>
              <a:spcAft>
                <a:spcPts val="1600"/>
              </a:spcAft>
              <a:buSzPts val="800"/>
              <a:buChar char="■"/>
              <a:defRPr/>
            </a:lvl9pPr>
          </a:lstStyle>
          <a:p>
            <a:endParaRPr/>
          </a:p>
        </p:txBody>
      </p:sp>
      <p:sp>
        <p:nvSpPr>
          <p:cNvPr id="57" name="Google Shape;57;p9"/>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sp>
        <p:nvSpPr>
          <p:cNvPr id="58" name="Google Shape;58;p9"/>
          <p:cNvSpPr txBox="1">
            <a:spLocks noGrp="1"/>
          </p:cNvSpPr>
          <p:nvPr>
            <p:ph type="subTitle" idx="3"/>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Clr>
                <a:schemeClr val="dk1"/>
              </a:buClr>
              <a:buSzPts val="1800"/>
              <a:buNone/>
              <a:defRPr>
                <a:solidFill>
                  <a:schemeClr val="dk1"/>
                </a:solidFill>
              </a:defRPr>
            </a:lvl2pPr>
            <a:lvl3pPr lvl="2" algn="l" rtl="0">
              <a:lnSpc>
                <a:spcPct val="115000"/>
              </a:lnSpc>
              <a:spcBef>
                <a:spcPts val="1600"/>
              </a:spcBef>
              <a:spcAft>
                <a:spcPts val="0"/>
              </a:spcAft>
              <a:buClr>
                <a:schemeClr val="dk1"/>
              </a:buClr>
              <a:buSzPts val="1600"/>
              <a:buNone/>
              <a:defRPr>
                <a:solidFill>
                  <a:schemeClr val="dk1"/>
                </a:solidFill>
              </a:defRPr>
            </a:lvl3pPr>
            <a:lvl4pPr lvl="3" algn="l" rtl="0">
              <a:lnSpc>
                <a:spcPct val="115000"/>
              </a:lnSpc>
              <a:spcBef>
                <a:spcPts val="1600"/>
              </a:spcBef>
              <a:spcAft>
                <a:spcPts val="0"/>
              </a:spcAft>
              <a:buClr>
                <a:schemeClr val="dk1"/>
              </a:buClr>
              <a:buSzPts val="1300"/>
              <a:buNone/>
              <a:defRPr>
                <a:solidFill>
                  <a:schemeClr val="dk1"/>
                </a:solidFill>
              </a:defRPr>
            </a:lvl4pPr>
            <a:lvl5pPr lvl="4" algn="l" rtl="0">
              <a:lnSpc>
                <a:spcPct val="115000"/>
              </a:lnSpc>
              <a:spcBef>
                <a:spcPts val="1600"/>
              </a:spcBef>
              <a:spcAft>
                <a:spcPts val="0"/>
              </a:spcAft>
              <a:buClr>
                <a:schemeClr val="dk1"/>
              </a:buClr>
              <a:buSzPts val="1000"/>
              <a:buNone/>
              <a:defRPr>
                <a:solidFill>
                  <a:schemeClr val="dk1"/>
                </a:solidFill>
              </a:defRPr>
            </a:lvl5pPr>
            <a:lvl6pPr lvl="5" algn="l" rtl="0">
              <a:lnSpc>
                <a:spcPct val="115000"/>
              </a:lnSpc>
              <a:spcBef>
                <a:spcPts val="1600"/>
              </a:spcBef>
              <a:spcAft>
                <a:spcPts val="0"/>
              </a:spcAft>
              <a:buClr>
                <a:schemeClr val="dk1"/>
              </a:buClr>
              <a:buSzPts val="800"/>
              <a:buNone/>
              <a:defRPr>
                <a:solidFill>
                  <a:schemeClr val="dk1"/>
                </a:solidFill>
              </a:defRPr>
            </a:lvl6pPr>
            <a:lvl7pPr lvl="6" algn="l" rtl="0">
              <a:lnSpc>
                <a:spcPct val="115000"/>
              </a:lnSpc>
              <a:spcBef>
                <a:spcPts val="1600"/>
              </a:spcBef>
              <a:spcAft>
                <a:spcPts val="0"/>
              </a:spcAft>
              <a:buClr>
                <a:schemeClr val="dk1"/>
              </a:buClr>
              <a:buSzPts val="800"/>
              <a:buNone/>
              <a:defRPr>
                <a:solidFill>
                  <a:schemeClr val="dk1"/>
                </a:solidFill>
              </a:defRPr>
            </a:lvl7pPr>
            <a:lvl8pPr lvl="7" algn="l" rtl="0">
              <a:lnSpc>
                <a:spcPct val="115000"/>
              </a:lnSpc>
              <a:spcBef>
                <a:spcPts val="1600"/>
              </a:spcBef>
              <a:spcAft>
                <a:spcPts val="0"/>
              </a:spcAft>
              <a:buClr>
                <a:schemeClr val="dk1"/>
              </a:buClr>
              <a:buSzPts val="800"/>
              <a:buNone/>
              <a:defRPr>
                <a:solidFill>
                  <a:schemeClr val="dk1"/>
                </a:solidFill>
              </a:defRPr>
            </a:lvl8pPr>
            <a:lvl9pPr lvl="8" algn="l" rtl="0">
              <a:lnSpc>
                <a:spcPct val="115000"/>
              </a:lnSpc>
              <a:spcBef>
                <a:spcPts val="1600"/>
              </a:spcBef>
              <a:spcAft>
                <a:spcPts val="1600"/>
              </a:spcAft>
              <a:buClr>
                <a:schemeClr val="dk1"/>
              </a:buClr>
              <a:buSzPts val="800"/>
              <a:buNone/>
              <a:defRPr>
                <a:solidFill>
                  <a:schemeClr val="dk1"/>
                </a:solidFill>
              </a:defRPr>
            </a:lvl9pPr>
          </a:lstStyle>
          <a:p>
            <a:endParaRPr/>
          </a:p>
        </p:txBody>
      </p:sp>
      <p:pic>
        <p:nvPicPr>
          <p:cNvPr id="59" name="Google Shape;59;p9"/>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60" name="Google Shape;60;p9"/>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61" name="Google Shape;61;p9"/>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 photo">
  <p:cSld name="MAIN_POINT_2">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089400" y="1013175"/>
            <a:ext cx="4648500" cy="26967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SzPts val="5100"/>
              <a:buNone/>
              <a:defRPr sz="5100"/>
            </a:lvl1pPr>
            <a:lvl2pPr lvl="1" algn="l" rtl="0">
              <a:lnSpc>
                <a:spcPct val="100000"/>
              </a:lnSpc>
              <a:spcBef>
                <a:spcPts val="0"/>
              </a:spcBef>
              <a:spcAft>
                <a:spcPts val="0"/>
              </a:spcAft>
              <a:buClr>
                <a:srgbClr val="FF9900"/>
              </a:buClr>
              <a:buSzPts val="8900"/>
              <a:buNone/>
              <a:defRPr sz="8900">
                <a:solidFill>
                  <a:srgbClr val="FF9900"/>
                </a:solidFill>
              </a:defRPr>
            </a:lvl2pPr>
            <a:lvl3pPr lvl="2" algn="l" rtl="0">
              <a:lnSpc>
                <a:spcPct val="100000"/>
              </a:lnSpc>
              <a:spcBef>
                <a:spcPts val="0"/>
              </a:spcBef>
              <a:spcAft>
                <a:spcPts val="0"/>
              </a:spcAft>
              <a:buClr>
                <a:srgbClr val="FF9900"/>
              </a:buClr>
              <a:buSzPts val="8900"/>
              <a:buNone/>
              <a:defRPr sz="8900">
                <a:solidFill>
                  <a:srgbClr val="FF9900"/>
                </a:solidFill>
              </a:defRPr>
            </a:lvl3pPr>
            <a:lvl4pPr lvl="3" algn="l" rtl="0">
              <a:lnSpc>
                <a:spcPct val="100000"/>
              </a:lnSpc>
              <a:spcBef>
                <a:spcPts val="0"/>
              </a:spcBef>
              <a:spcAft>
                <a:spcPts val="0"/>
              </a:spcAft>
              <a:buClr>
                <a:srgbClr val="FF9900"/>
              </a:buClr>
              <a:buSzPts val="8900"/>
              <a:buNone/>
              <a:defRPr sz="8900">
                <a:solidFill>
                  <a:srgbClr val="FF9900"/>
                </a:solidFill>
              </a:defRPr>
            </a:lvl4pPr>
            <a:lvl5pPr lvl="4" algn="l" rtl="0">
              <a:lnSpc>
                <a:spcPct val="100000"/>
              </a:lnSpc>
              <a:spcBef>
                <a:spcPts val="0"/>
              </a:spcBef>
              <a:spcAft>
                <a:spcPts val="0"/>
              </a:spcAft>
              <a:buClr>
                <a:srgbClr val="FF9900"/>
              </a:buClr>
              <a:buSzPts val="8900"/>
              <a:buNone/>
              <a:defRPr sz="8900">
                <a:solidFill>
                  <a:srgbClr val="FF9900"/>
                </a:solidFill>
              </a:defRPr>
            </a:lvl5pPr>
            <a:lvl6pPr lvl="5" algn="l" rtl="0">
              <a:lnSpc>
                <a:spcPct val="100000"/>
              </a:lnSpc>
              <a:spcBef>
                <a:spcPts val="0"/>
              </a:spcBef>
              <a:spcAft>
                <a:spcPts val="0"/>
              </a:spcAft>
              <a:buClr>
                <a:srgbClr val="FF9900"/>
              </a:buClr>
              <a:buSzPts val="8900"/>
              <a:buNone/>
              <a:defRPr sz="8900">
                <a:solidFill>
                  <a:srgbClr val="FF9900"/>
                </a:solidFill>
              </a:defRPr>
            </a:lvl6pPr>
            <a:lvl7pPr lvl="6" algn="l" rtl="0">
              <a:lnSpc>
                <a:spcPct val="100000"/>
              </a:lnSpc>
              <a:spcBef>
                <a:spcPts val="0"/>
              </a:spcBef>
              <a:spcAft>
                <a:spcPts val="0"/>
              </a:spcAft>
              <a:buClr>
                <a:srgbClr val="FF9900"/>
              </a:buClr>
              <a:buSzPts val="8900"/>
              <a:buNone/>
              <a:defRPr sz="8900">
                <a:solidFill>
                  <a:srgbClr val="FF9900"/>
                </a:solidFill>
              </a:defRPr>
            </a:lvl7pPr>
            <a:lvl8pPr lvl="7" algn="l" rtl="0">
              <a:lnSpc>
                <a:spcPct val="100000"/>
              </a:lnSpc>
              <a:spcBef>
                <a:spcPts val="0"/>
              </a:spcBef>
              <a:spcAft>
                <a:spcPts val="0"/>
              </a:spcAft>
              <a:buClr>
                <a:srgbClr val="FF9900"/>
              </a:buClr>
              <a:buSzPts val="8900"/>
              <a:buNone/>
              <a:defRPr sz="8900">
                <a:solidFill>
                  <a:srgbClr val="FF9900"/>
                </a:solidFill>
              </a:defRPr>
            </a:lvl8pPr>
            <a:lvl9pPr lvl="8" algn="l" rtl="0">
              <a:lnSpc>
                <a:spcPct val="100000"/>
              </a:lnSpc>
              <a:spcBef>
                <a:spcPts val="0"/>
              </a:spcBef>
              <a:spcAft>
                <a:spcPts val="0"/>
              </a:spcAft>
              <a:buClr>
                <a:srgbClr val="FF9900"/>
              </a:buClr>
              <a:buSzPts val="8900"/>
              <a:buNone/>
              <a:defRPr sz="8900">
                <a:solidFill>
                  <a:srgbClr val="FF9900"/>
                </a:solidFill>
              </a:defRPr>
            </a:lvl9pPr>
          </a:lstStyle>
          <a:p>
            <a:endParaRPr/>
          </a:p>
        </p:txBody>
      </p:sp>
      <p:sp>
        <p:nvSpPr>
          <p:cNvPr id="64" name="Google Shape;64;p10"/>
          <p:cNvSpPr>
            <a:spLocks noGrp="1"/>
          </p:cNvSpPr>
          <p:nvPr>
            <p:ph type="pic" idx="2"/>
          </p:nvPr>
        </p:nvSpPr>
        <p:spPr>
          <a:xfrm>
            <a:off x="-1200325" y="0"/>
            <a:ext cx="4248300" cy="5143500"/>
          </a:xfrm>
          <a:prstGeom prst="rect">
            <a:avLst/>
          </a:prstGeom>
          <a:noFill/>
          <a:ln>
            <a:noFill/>
          </a:ln>
          <a:effectLst>
            <a:outerShdw blurRad="114300" dist="19050" dir="5400000" algn="bl" rotWithShape="0">
              <a:srgbClr val="000000">
                <a:alpha val="12940"/>
              </a:srgbClr>
            </a:outerShdw>
          </a:effectLst>
        </p:spPr>
      </p:sp>
      <p:pic>
        <p:nvPicPr>
          <p:cNvPr id="65" name="Google Shape;65;p10"/>
          <p:cNvPicPr preferRelativeResize="0"/>
          <p:nvPr/>
        </p:nvPicPr>
        <p:blipFill rotWithShape="1">
          <a:blip r:embed="rId2">
            <a:alphaModFix/>
          </a:blip>
          <a:srcRect/>
          <a:stretch/>
        </p:blipFill>
        <p:spPr>
          <a:xfrm>
            <a:off x="3465100" y="1118150"/>
            <a:ext cx="357101" cy="357101"/>
          </a:xfrm>
          <a:prstGeom prst="rect">
            <a:avLst/>
          </a:prstGeom>
          <a:noFill/>
          <a:ln>
            <a:noFill/>
          </a:ln>
        </p:spPr>
      </p:pic>
      <p:sp>
        <p:nvSpPr>
          <p:cNvPr id="66" name="Google Shape;66;p10"/>
          <p:cNvSpPr txBox="1">
            <a:spLocks noGrp="1"/>
          </p:cNvSpPr>
          <p:nvPr>
            <p:ph type="sldNum" idx="12"/>
          </p:nvPr>
        </p:nvSpPr>
        <p:spPr>
          <a:xfrm>
            <a:off x="7805634" y="44789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a:p>
            <a:pPr marL="0" lvl="0" indent="0" algn="r" rtl="0">
              <a:spcBef>
                <a:spcPts val="0"/>
              </a:spcBef>
              <a:spcAft>
                <a:spcPts val="0"/>
              </a:spcAft>
              <a:buSzPts val="1300"/>
              <a:buNone/>
            </a:pPr>
            <a:endParaRPr sz="1300" b="0"/>
          </a:p>
        </p:txBody>
      </p:sp>
      <p:sp>
        <p:nvSpPr>
          <p:cNvPr id="67" name="Google Shape;67;p10"/>
          <p:cNvSpPr txBox="1">
            <a:spLocks noGrp="1"/>
          </p:cNvSpPr>
          <p:nvPr>
            <p:ph type="subTitle" idx="1"/>
          </p:nvPr>
        </p:nvSpPr>
        <p:spPr>
          <a:xfrm>
            <a:off x="4089400" y="4630425"/>
            <a:ext cx="3530700" cy="193200"/>
          </a:xfrm>
          <a:prstGeom prst="rect">
            <a:avLst/>
          </a:prstGeom>
          <a:noFill/>
          <a:ln>
            <a:noFill/>
          </a:ln>
        </p:spPr>
        <p:txBody>
          <a:bodyPr spcFirstLastPara="1" wrap="square" lIns="0" tIns="0" rIns="0" bIns="0" anchor="ctr" anchorCtr="0">
            <a:noAutofit/>
          </a:bodyPr>
          <a:lstStyle>
            <a:lvl1pPr lvl="0" algn="l" rtl="0">
              <a:lnSpc>
                <a:spcPct val="115000"/>
              </a:lnSpc>
              <a:spcBef>
                <a:spcPts val="0"/>
              </a:spcBef>
              <a:spcAft>
                <a:spcPts val="0"/>
              </a:spcAft>
              <a:buClr>
                <a:schemeClr val="dk1"/>
              </a:buClr>
              <a:buSzPts val="1200"/>
              <a:buNone/>
              <a:defRPr sz="1200">
                <a:solidFill>
                  <a:schemeClr val="dk1"/>
                </a:solidFill>
              </a:defRPr>
            </a:lvl1pPr>
            <a:lvl2pPr lvl="1" algn="l" rtl="0">
              <a:lnSpc>
                <a:spcPct val="115000"/>
              </a:lnSpc>
              <a:spcBef>
                <a:spcPts val="1600"/>
              </a:spcBef>
              <a:spcAft>
                <a:spcPts val="0"/>
              </a:spcAft>
              <a:buSzPts val="1800"/>
              <a:buNone/>
              <a:defRPr/>
            </a:lvl2pPr>
            <a:lvl3pPr lvl="2" algn="l" rtl="0">
              <a:lnSpc>
                <a:spcPct val="115000"/>
              </a:lnSpc>
              <a:spcBef>
                <a:spcPts val="1600"/>
              </a:spcBef>
              <a:spcAft>
                <a:spcPts val="0"/>
              </a:spcAft>
              <a:buSzPts val="1600"/>
              <a:buNone/>
              <a:defRPr/>
            </a:lvl3pPr>
            <a:lvl4pPr lvl="3" algn="l" rtl="0">
              <a:lnSpc>
                <a:spcPct val="115000"/>
              </a:lnSpc>
              <a:spcBef>
                <a:spcPts val="1600"/>
              </a:spcBef>
              <a:spcAft>
                <a:spcPts val="0"/>
              </a:spcAft>
              <a:buSzPts val="1300"/>
              <a:buNone/>
              <a:defRPr/>
            </a:lvl4pPr>
            <a:lvl5pPr lvl="4" algn="l" rtl="0">
              <a:lnSpc>
                <a:spcPct val="115000"/>
              </a:lnSpc>
              <a:spcBef>
                <a:spcPts val="1600"/>
              </a:spcBef>
              <a:spcAft>
                <a:spcPts val="0"/>
              </a:spcAft>
              <a:buSzPts val="1000"/>
              <a:buNone/>
              <a:defRPr/>
            </a:lvl5pPr>
            <a:lvl6pPr lvl="5" algn="l" rtl="0">
              <a:lnSpc>
                <a:spcPct val="115000"/>
              </a:lnSpc>
              <a:spcBef>
                <a:spcPts val="1600"/>
              </a:spcBef>
              <a:spcAft>
                <a:spcPts val="0"/>
              </a:spcAft>
              <a:buSzPts val="800"/>
              <a:buNone/>
              <a:defRPr/>
            </a:lvl6pPr>
            <a:lvl7pPr lvl="6" algn="l" rtl="0">
              <a:lnSpc>
                <a:spcPct val="115000"/>
              </a:lnSpc>
              <a:spcBef>
                <a:spcPts val="1600"/>
              </a:spcBef>
              <a:spcAft>
                <a:spcPts val="0"/>
              </a:spcAft>
              <a:buSzPts val="800"/>
              <a:buNone/>
              <a:defRPr/>
            </a:lvl7pPr>
            <a:lvl8pPr lvl="7" algn="l" rtl="0">
              <a:lnSpc>
                <a:spcPct val="115000"/>
              </a:lnSpc>
              <a:spcBef>
                <a:spcPts val="1600"/>
              </a:spcBef>
              <a:spcAft>
                <a:spcPts val="0"/>
              </a:spcAft>
              <a:buSzPts val="800"/>
              <a:buNone/>
              <a:defRPr/>
            </a:lvl8pPr>
            <a:lvl9pPr lvl="8" algn="l" rtl="0">
              <a:lnSpc>
                <a:spcPct val="115000"/>
              </a:lnSpc>
              <a:spcBef>
                <a:spcPts val="1600"/>
              </a:spcBef>
              <a:spcAft>
                <a:spcPts val="1600"/>
              </a:spcAft>
              <a:buSzPts val="800"/>
              <a:buNone/>
              <a:defRPr/>
            </a:lvl9pPr>
          </a:lstStyle>
          <a:p>
            <a:endParaRPr/>
          </a:p>
        </p:txBody>
      </p:sp>
      <p:pic>
        <p:nvPicPr>
          <p:cNvPr id="68" name="Google Shape;68;p10"/>
          <p:cNvPicPr preferRelativeResize="0"/>
          <p:nvPr/>
        </p:nvPicPr>
        <p:blipFill rotWithShape="1">
          <a:blip r:embed="rId3">
            <a:alphaModFix/>
          </a:blip>
          <a:srcRect/>
          <a:stretch/>
        </p:blipFill>
        <p:spPr>
          <a:xfrm>
            <a:off x="8508125" y="4405475"/>
            <a:ext cx="414509" cy="414514"/>
          </a:xfrm>
          <a:prstGeom prst="rect">
            <a:avLst/>
          </a:prstGeom>
          <a:noFill/>
          <a:ln>
            <a:noFill/>
          </a:ln>
        </p:spPr>
      </p:pic>
      <p:pic>
        <p:nvPicPr>
          <p:cNvPr id="69" name="Google Shape;69;p10"/>
          <p:cNvPicPr preferRelativeResize="0"/>
          <p:nvPr/>
        </p:nvPicPr>
        <p:blipFill rotWithShape="1">
          <a:blip r:embed="rId4">
            <a:alphaModFix/>
          </a:blip>
          <a:srcRect/>
          <a:stretch/>
        </p:blipFill>
        <p:spPr>
          <a:xfrm>
            <a:off x="8191675" y="4514449"/>
            <a:ext cx="785021" cy="785026"/>
          </a:xfrm>
          <a:prstGeom prst="rect">
            <a:avLst/>
          </a:prstGeom>
          <a:noFill/>
          <a:ln>
            <a:noFill/>
          </a:ln>
        </p:spPr>
      </p:pic>
      <p:pic>
        <p:nvPicPr>
          <p:cNvPr id="70" name="Google Shape;70;p10"/>
          <p:cNvPicPr preferRelativeResize="0"/>
          <p:nvPr/>
        </p:nvPicPr>
        <p:blipFill rotWithShape="1">
          <a:blip r:embed="rId5">
            <a:alphaModFix/>
          </a:blip>
          <a:srcRect/>
          <a:stretch/>
        </p:blipFill>
        <p:spPr>
          <a:xfrm>
            <a:off x="8663041" y="4943591"/>
            <a:ext cx="325186" cy="3251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61975" y="0"/>
            <a:ext cx="7623000" cy="859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2pPr>
            <a:lvl3pPr marR="0" lvl="2"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3pPr>
            <a:lvl4pPr marR="0" lvl="3"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4pPr>
            <a:lvl5pPr marR="0" lvl="4"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5pPr>
            <a:lvl6pPr marR="0" lvl="5"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6pPr>
            <a:lvl7pPr marR="0" lvl="6"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7pPr>
            <a:lvl8pPr marR="0" lvl="7"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8pPr>
            <a:lvl9pPr marR="0" lvl="8" algn="l" rtl="0">
              <a:lnSpc>
                <a:spcPct val="100000"/>
              </a:lnSpc>
              <a:spcBef>
                <a:spcPts val="0"/>
              </a:spcBef>
              <a:spcAft>
                <a:spcPts val="0"/>
              </a:spcAft>
              <a:buClr>
                <a:schemeClr val="dk1"/>
              </a:buClr>
              <a:buSzPts val="2800"/>
              <a:buFont typeface="Red Hat Display"/>
              <a:buNone/>
              <a:defRPr sz="2800" b="1" i="0" u="none" strike="noStrike" cap="none">
                <a:solidFill>
                  <a:schemeClr val="dk1"/>
                </a:solidFill>
                <a:latin typeface="Red Hat Display"/>
                <a:ea typeface="Red Hat Display"/>
                <a:cs typeface="Red Hat Display"/>
                <a:sym typeface="Red Hat Display"/>
              </a:defRPr>
            </a:lvl9pPr>
          </a:lstStyle>
          <a:p>
            <a:endParaRPr/>
          </a:p>
        </p:txBody>
      </p:sp>
      <p:sp>
        <p:nvSpPr>
          <p:cNvPr id="7" name="Google Shape;7;p1"/>
          <p:cNvSpPr txBox="1">
            <a:spLocks noGrp="1"/>
          </p:cNvSpPr>
          <p:nvPr>
            <p:ph type="body" idx="1"/>
          </p:nvPr>
        </p:nvSpPr>
        <p:spPr>
          <a:xfrm>
            <a:off x="761975" y="1719075"/>
            <a:ext cx="7623000" cy="25785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dk2"/>
              </a:buClr>
              <a:buSzPts val="2400"/>
              <a:buFont typeface="Source Sans Pro"/>
              <a:buChar char="●"/>
              <a:defRPr sz="2400" b="0" i="0" u="none" strike="noStrike" cap="none">
                <a:solidFill>
                  <a:schemeClr val="dk2"/>
                </a:solidFill>
                <a:latin typeface="Source Sans Pro"/>
                <a:ea typeface="Source Sans Pro"/>
                <a:cs typeface="Source Sans Pro"/>
                <a:sym typeface="Source Sans Pro"/>
              </a:defRPr>
            </a:lvl1pPr>
            <a:lvl2pPr marL="914400" marR="0" lvl="1" indent="-342900" algn="l" rtl="0">
              <a:lnSpc>
                <a:spcPct val="115000"/>
              </a:lnSpc>
              <a:spcBef>
                <a:spcPts val="1600"/>
              </a:spcBef>
              <a:spcAft>
                <a:spcPts val="0"/>
              </a:spcAft>
              <a:buClr>
                <a:schemeClr val="dk2"/>
              </a:buClr>
              <a:buSzPts val="1800"/>
              <a:buFont typeface="Source Sans Pro"/>
              <a:buChar char="○"/>
              <a:defRPr sz="18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11150" algn="l" rtl="0">
              <a:lnSpc>
                <a:spcPct val="115000"/>
              </a:lnSpc>
              <a:spcBef>
                <a:spcPts val="1600"/>
              </a:spcBef>
              <a:spcAft>
                <a:spcPts val="0"/>
              </a:spcAft>
              <a:buClr>
                <a:schemeClr val="dk2"/>
              </a:buClr>
              <a:buSzPts val="1300"/>
              <a:buFont typeface="Source Sans Pro"/>
              <a:buChar char="●"/>
              <a:defRPr sz="1300" b="0" i="0" u="none" strike="noStrike" cap="none">
                <a:solidFill>
                  <a:schemeClr val="dk2"/>
                </a:solidFill>
                <a:latin typeface="Source Sans Pro"/>
                <a:ea typeface="Source Sans Pro"/>
                <a:cs typeface="Source Sans Pro"/>
                <a:sym typeface="Source Sans Pro"/>
              </a:defRPr>
            </a:lvl4pPr>
            <a:lvl5pPr marL="2286000" marR="0" lvl="4" indent="-292100" algn="l" rtl="0">
              <a:lnSpc>
                <a:spcPct val="115000"/>
              </a:lnSpc>
              <a:spcBef>
                <a:spcPts val="1600"/>
              </a:spcBef>
              <a:spcAft>
                <a:spcPts val="0"/>
              </a:spcAft>
              <a:buClr>
                <a:schemeClr val="dk2"/>
              </a:buClr>
              <a:buSzPts val="1000"/>
              <a:buFont typeface="Source Sans Pro"/>
              <a:buChar char="○"/>
              <a:defRPr sz="1000" b="0" i="0" u="none" strike="noStrike" cap="none">
                <a:solidFill>
                  <a:schemeClr val="dk2"/>
                </a:solidFill>
                <a:latin typeface="Source Sans Pro"/>
                <a:ea typeface="Source Sans Pro"/>
                <a:cs typeface="Source Sans Pro"/>
                <a:sym typeface="Source Sans Pro"/>
              </a:defRPr>
            </a:lvl5pPr>
            <a:lvl6pPr marL="2743200" marR="0" lvl="5"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6pPr>
            <a:lvl7pPr marL="3200400" marR="0" lvl="6"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7pPr>
            <a:lvl8pPr marL="3657600" marR="0" lvl="7" indent="-279400" algn="l" rtl="0">
              <a:lnSpc>
                <a:spcPct val="115000"/>
              </a:lnSpc>
              <a:spcBef>
                <a:spcPts val="1600"/>
              </a:spcBef>
              <a:spcAft>
                <a:spcPts val="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8pPr>
            <a:lvl9pPr marL="4114800" marR="0" lvl="8" indent="-279400" algn="l" rtl="0">
              <a:lnSpc>
                <a:spcPct val="115000"/>
              </a:lnSpc>
              <a:spcBef>
                <a:spcPts val="1600"/>
              </a:spcBef>
              <a:spcAft>
                <a:spcPts val="1600"/>
              </a:spcAft>
              <a:buClr>
                <a:schemeClr val="dk2"/>
              </a:buClr>
              <a:buSzPts val="800"/>
              <a:buFont typeface="Source Sans Pro"/>
              <a:buChar char="■"/>
              <a:defRPr sz="800" b="0" i="0" u="none" strike="noStrike" cap="none">
                <a:solidFill>
                  <a:schemeClr val="dk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619997" y="4297674"/>
            <a:ext cx="765000" cy="8595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mc:AlternateContent xmlns:mc="http://schemas.openxmlformats.org/markup-compatibility/2006" xmlns:p14="http://schemas.microsoft.com/office/powerpoint/2010/main">
    <mc:Choice Requires="p14">
      <p:transition spd="slow" p14:dur="11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960">
          <p15:clr>
            <a:srgbClr val="EA4335"/>
          </p15:clr>
        </p15:guide>
        <p15:guide id="3" pos="1920">
          <p15:clr>
            <a:srgbClr val="EA4335"/>
          </p15:clr>
        </p15:guide>
        <p15:guide id="4" pos="3840">
          <p15:clr>
            <a:srgbClr val="EA4335"/>
          </p15:clr>
        </p15:guide>
        <p15:guide id="5" pos="4800">
          <p15:clr>
            <a:srgbClr val="EA4335"/>
          </p15:clr>
        </p15:guide>
        <p15:guide id="6" orient="horz" pos="541">
          <p15:clr>
            <a:srgbClr val="EA4335"/>
          </p15:clr>
        </p15:guide>
        <p15:guide id="7" orient="horz" pos="1083">
          <p15:clr>
            <a:srgbClr val="EA4335"/>
          </p15:clr>
        </p15:guide>
        <p15:guide id="8" orient="horz" pos="1624">
          <p15:clr>
            <a:srgbClr val="EA4335"/>
          </p15:clr>
        </p15:guide>
        <p15:guide id="9" orient="horz" pos="2166">
          <p15:clr>
            <a:srgbClr val="EA4335"/>
          </p15:clr>
        </p15:guide>
        <p15:guide id="10" orient="horz" pos="2707">
          <p15:clr>
            <a:srgbClr val="EA4335"/>
          </p15:clr>
        </p15:guide>
        <p15:guide id="11" pos="480">
          <p15:clr>
            <a:srgbClr val="EA4335"/>
          </p15:clr>
        </p15:guide>
        <p15:guide id="12" pos="1440">
          <p15:clr>
            <a:srgbClr val="EA4335"/>
          </p15:clr>
        </p15:guide>
        <p15:guide id="13" pos="2408">
          <p15:clr>
            <a:srgbClr val="EA4335"/>
          </p15:clr>
        </p15:guide>
        <p15:guide id="14" pos="4320">
          <p15:clr>
            <a:srgbClr val="EA4335"/>
          </p15:clr>
        </p15:guide>
        <p15:guide id="15" pos="3358">
          <p15:clr>
            <a:srgbClr val="EA4335"/>
          </p15:clr>
        </p15:guide>
        <p15:guide id="16" pos="528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heidloff.net/article/retrieval-augmented-generation-chroma-langchain/"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levelup.gitconnected.com/using-langchain-csv-agent-for-performing-analytical-tasks-79d073fcbde7"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KFMMo1yDm2ygtcXvzhZJ2E7HdV9o6FAWcokfX8c--MA/edit#heading=h.bauphat1brtq"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ctrTitle"/>
          </p:nvPr>
        </p:nvSpPr>
        <p:spPr>
          <a:xfrm>
            <a:off x="37975" y="121150"/>
            <a:ext cx="6299700" cy="36699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2400"/>
              </a:spcBef>
              <a:spcAft>
                <a:spcPts val="0"/>
              </a:spcAft>
              <a:buClr>
                <a:schemeClr val="dk1"/>
              </a:buClr>
              <a:buSzPts val="1100"/>
              <a:buFont typeface="Arial"/>
              <a:buNone/>
            </a:pPr>
            <a:endParaRPr sz="2400">
              <a:latin typeface="Arial"/>
              <a:ea typeface="Arial"/>
              <a:cs typeface="Arial"/>
              <a:sym typeface="Arial"/>
            </a:endParaRPr>
          </a:p>
          <a:p>
            <a:pPr marL="0" lvl="0" indent="0" algn="ctr" rtl="0">
              <a:lnSpc>
                <a:spcPct val="115000"/>
              </a:lnSpc>
              <a:spcBef>
                <a:spcPts val="2400"/>
              </a:spcBef>
              <a:spcAft>
                <a:spcPts val="0"/>
              </a:spcAft>
              <a:buClr>
                <a:schemeClr val="dk1"/>
              </a:buClr>
              <a:buSzPts val="1100"/>
              <a:buFont typeface="Arial"/>
              <a:buNone/>
            </a:pPr>
            <a:endParaRPr sz="2400">
              <a:latin typeface="Arial"/>
              <a:ea typeface="Arial"/>
              <a:cs typeface="Arial"/>
              <a:sym typeface="Arial"/>
            </a:endParaRPr>
          </a:p>
          <a:p>
            <a:pPr marL="0" lvl="0" indent="0" algn="ctr" rtl="0">
              <a:lnSpc>
                <a:spcPct val="115000"/>
              </a:lnSpc>
              <a:spcBef>
                <a:spcPts val="2400"/>
              </a:spcBef>
              <a:spcAft>
                <a:spcPts val="0"/>
              </a:spcAft>
              <a:buClr>
                <a:schemeClr val="dk1"/>
              </a:buClr>
              <a:buSzPts val="1100"/>
              <a:buFont typeface="Arial"/>
              <a:buNone/>
            </a:pPr>
            <a:endParaRPr sz="2400">
              <a:latin typeface="Arial"/>
              <a:ea typeface="Arial"/>
              <a:cs typeface="Arial"/>
              <a:sym typeface="Arial"/>
            </a:endParaRPr>
          </a:p>
          <a:p>
            <a:pPr marL="0" lvl="0" indent="0" algn="ctr" rtl="0">
              <a:lnSpc>
                <a:spcPct val="115000"/>
              </a:lnSpc>
              <a:spcBef>
                <a:spcPts val="2400"/>
              </a:spcBef>
              <a:spcAft>
                <a:spcPts val="0"/>
              </a:spcAft>
              <a:buClr>
                <a:schemeClr val="dk1"/>
              </a:buClr>
              <a:buSzPts val="1100"/>
              <a:buFont typeface="Arial"/>
              <a:buNone/>
            </a:pPr>
            <a:r>
              <a:rPr lang="en" sz="2400">
                <a:latin typeface="Arial"/>
                <a:ea typeface="Arial"/>
                <a:cs typeface="Arial"/>
                <a:sym typeface="Arial"/>
              </a:rPr>
              <a:t>Leveraging Cloud-based OpenAI’s LLMs to Create Learning-as-a-Service (LaaS) Solutions for Culturally Rich Conversational AI: A Study Using the Legacy of Slavery Dataset  </a:t>
            </a:r>
            <a:r>
              <a:rPr lang="en" sz="2300">
                <a:latin typeface="Arial"/>
                <a:ea typeface="Arial"/>
                <a:cs typeface="Arial"/>
                <a:sym typeface="Arial"/>
              </a:rPr>
              <a:t>     </a:t>
            </a:r>
            <a:endParaRPr sz="2300">
              <a:latin typeface="Arial"/>
              <a:ea typeface="Arial"/>
              <a:cs typeface="Arial"/>
              <a:sym typeface="Arial"/>
            </a:endParaRPr>
          </a:p>
          <a:p>
            <a:pPr marL="0" lvl="0" indent="0" algn="ctr" rtl="0">
              <a:lnSpc>
                <a:spcPct val="100000"/>
              </a:lnSpc>
              <a:spcBef>
                <a:spcPts val="600"/>
              </a:spcBef>
              <a:spcAft>
                <a:spcPts val="0"/>
              </a:spcAft>
              <a:buClr>
                <a:schemeClr val="dk1"/>
              </a:buClr>
              <a:buSzPts val="1100"/>
              <a:buFont typeface="Arial"/>
              <a:buNone/>
            </a:pPr>
            <a:endParaRPr sz="4800">
              <a:solidFill>
                <a:srgbClr val="404040"/>
              </a:solidFill>
              <a:latin typeface="Proxima Nova"/>
              <a:ea typeface="Proxima Nova"/>
              <a:cs typeface="Proxima Nova"/>
              <a:sym typeface="Proxima Nova"/>
            </a:endParaRPr>
          </a:p>
          <a:p>
            <a:pPr marL="0" lvl="0" indent="0" algn="ctr" rtl="0">
              <a:lnSpc>
                <a:spcPct val="125000"/>
              </a:lnSpc>
              <a:spcBef>
                <a:spcPts val="1000"/>
              </a:spcBef>
              <a:spcAft>
                <a:spcPts val="0"/>
              </a:spcAft>
              <a:buSzPts val="1100"/>
              <a:buNone/>
            </a:pPr>
            <a:endParaRPr sz="1800" b="1">
              <a:latin typeface="Proxima Nova"/>
              <a:ea typeface="Proxima Nova"/>
              <a:cs typeface="Proxima Nova"/>
              <a:sym typeface="Proxima Nova"/>
            </a:endParaRPr>
          </a:p>
          <a:p>
            <a:pPr marL="0" lvl="0" indent="0" algn="ctr" rtl="0">
              <a:lnSpc>
                <a:spcPct val="125000"/>
              </a:lnSpc>
              <a:spcBef>
                <a:spcPts val="1000"/>
              </a:spcBef>
              <a:spcAft>
                <a:spcPts val="0"/>
              </a:spcAft>
              <a:buClr>
                <a:schemeClr val="dk1"/>
              </a:buClr>
              <a:buSzPts val="1100"/>
              <a:buFont typeface="Arial"/>
              <a:buNone/>
            </a:pPr>
            <a:endParaRPr sz="1800" b="0">
              <a:latin typeface="Proxima Nova"/>
              <a:ea typeface="Proxima Nova"/>
              <a:cs typeface="Proxima Nova"/>
              <a:sym typeface="Proxima Nova"/>
            </a:endParaRPr>
          </a:p>
        </p:txBody>
      </p:sp>
      <p:sp>
        <p:nvSpPr>
          <p:cNvPr id="171" name="Google Shape;171;p31"/>
          <p:cNvSpPr txBox="1">
            <a:spLocks noGrp="1"/>
          </p:cNvSpPr>
          <p:nvPr>
            <p:ph type="subTitle" idx="2"/>
          </p:nvPr>
        </p:nvSpPr>
        <p:spPr>
          <a:xfrm>
            <a:off x="1268125" y="3438525"/>
            <a:ext cx="4257000" cy="1015800"/>
          </a:xfrm>
          <a:prstGeom prst="rect">
            <a:avLst/>
          </a:prstGeom>
          <a:noFill/>
          <a:ln>
            <a:noFill/>
          </a:ln>
        </p:spPr>
        <p:txBody>
          <a:bodyPr spcFirstLastPara="1" wrap="square" lIns="0" tIns="0" rIns="0" bIns="0" anchor="t" anchorCtr="0">
            <a:noAutofit/>
          </a:bodyPr>
          <a:lstStyle/>
          <a:p>
            <a:pPr marL="0" lvl="0" indent="0" algn="ctr" rtl="0">
              <a:lnSpc>
                <a:spcPct val="125000"/>
              </a:lnSpc>
              <a:spcBef>
                <a:spcPts val="1000"/>
              </a:spcBef>
              <a:spcAft>
                <a:spcPts val="0"/>
              </a:spcAft>
              <a:buClr>
                <a:schemeClr val="dk1"/>
              </a:buClr>
              <a:buSzPts val="1100"/>
              <a:buFont typeface="Arial"/>
              <a:buNone/>
            </a:pPr>
            <a:r>
              <a:rPr lang="en" sz="2000">
                <a:solidFill>
                  <a:schemeClr val="dk1"/>
                </a:solidFill>
                <a:latin typeface="Proxima Nova"/>
                <a:ea typeface="Proxima Nova"/>
                <a:cs typeface="Proxima Nova"/>
                <a:sym typeface="Proxima Nova"/>
              </a:rPr>
              <a:t>Rajesh Kumar Gnanasekaran</a:t>
            </a:r>
            <a:endParaRPr sz="2000">
              <a:solidFill>
                <a:schemeClr val="dk1"/>
              </a:solidFill>
              <a:latin typeface="Proxima Nova"/>
              <a:ea typeface="Proxima Nova"/>
              <a:cs typeface="Proxima Nova"/>
              <a:sym typeface="Proxima Nova"/>
            </a:endParaRPr>
          </a:p>
          <a:p>
            <a:pPr marL="0" lvl="0" indent="0" algn="ctr" rtl="0">
              <a:lnSpc>
                <a:spcPct val="125000"/>
              </a:lnSpc>
              <a:spcBef>
                <a:spcPts val="1000"/>
              </a:spcBef>
              <a:spcAft>
                <a:spcPts val="0"/>
              </a:spcAft>
              <a:buClr>
                <a:schemeClr val="dk1"/>
              </a:buClr>
              <a:buSzPts val="1100"/>
              <a:buFont typeface="Arial"/>
              <a:buNone/>
            </a:pPr>
            <a:r>
              <a:rPr lang="en" sz="2000">
                <a:solidFill>
                  <a:schemeClr val="dk1"/>
                </a:solidFill>
                <a:latin typeface="Proxima Nova"/>
                <a:ea typeface="Proxima Nova"/>
                <a:cs typeface="Proxima Nova"/>
                <a:sym typeface="Proxima Nova"/>
              </a:rPr>
              <a:t>ISGC2024, Taipei, March 26, 2024</a:t>
            </a:r>
            <a:endParaRPr sz="2000"/>
          </a:p>
        </p:txBody>
      </p:sp>
      <p:sp>
        <p:nvSpPr>
          <p:cNvPr id="172" name="Google Shape;172;p31"/>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10</a:t>
            </a:fld>
            <a:endParaRPr/>
          </a:p>
          <a:p>
            <a:pPr marL="0" lvl="0" indent="0" algn="r" rtl="0">
              <a:spcBef>
                <a:spcPts val="0"/>
              </a:spcBef>
              <a:spcAft>
                <a:spcPts val="0"/>
              </a:spcAft>
              <a:buClr>
                <a:srgbClr val="000000"/>
              </a:buClr>
              <a:buSzPts val="1300"/>
              <a:buFont typeface="Arial"/>
              <a:buNone/>
            </a:pPr>
            <a:endParaRPr sz="1300" b="0"/>
          </a:p>
        </p:txBody>
      </p:sp>
      <p:pic>
        <p:nvPicPr>
          <p:cNvPr id="236" name="Google Shape;236;p40"/>
          <p:cNvPicPr preferRelativeResize="0"/>
          <p:nvPr/>
        </p:nvPicPr>
        <p:blipFill>
          <a:blip r:embed="rId3">
            <a:alphaModFix/>
          </a:blip>
          <a:stretch>
            <a:fillRect/>
          </a:stretch>
        </p:blipFill>
        <p:spPr>
          <a:xfrm>
            <a:off x="152400" y="152400"/>
            <a:ext cx="8849751" cy="4326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11</a:t>
            </a:fld>
            <a:endParaRPr/>
          </a:p>
          <a:p>
            <a:pPr marL="0" lvl="0" indent="0" algn="r" rtl="0">
              <a:spcBef>
                <a:spcPts val="0"/>
              </a:spcBef>
              <a:spcAft>
                <a:spcPts val="0"/>
              </a:spcAft>
              <a:buClr>
                <a:srgbClr val="000000"/>
              </a:buClr>
              <a:buSzPts val="1300"/>
              <a:buFont typeface="Arial"/>
              <a:buNone/>
            </a:pPr>
            <a:endParaRPr sz="1300" b="0"/>
          </a:p>
        </p:txBody>
      </p:sp>
      <p:pic>
        <p:nvPicPr>
          <p:cNvPr id="242" name="Google Shape;242;p41"/>
          <p:cNvPicPr preferRelativeResize="0"/>
          <p:nvPr/>
        </p:nvPicPr>
        <p:blipFill>
          <a:blip r:embed="rId3">
            <a:alphaModFix/>
          </a:blip>
          <a:stretch>
            <a:fillRect/>
          </a:stretch>
        </p:blipFill>
        <p:spPr>
          <a:xfrm>
            <a:off x="152400" y="152400"/>
            <a:ext cx="8458200" cy="4479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12</a:t>
            </a:fld>
            <a:endParaRPr/>
          </a:p>
          <a:p>
            <a:pPr marL="0" lvl="0" indent="0" algn="r" rtl="0">
              <a:spcBef>
                <a:spcPts val="0"/>
              </a:spcBef>
              <a:spcAft>
                <a:spcPts val="0"/>
              </a:spcAft>
              <a:buClr>
                <a:srgbClr val="000000"/>
              </a:buClr>
              <a:buSzPts val="1300"/>
              <a:buFont typeface="Arial"/>
              <a:buNone/>
            </a:pPr>
            <a:endParaRPr sz="1300" b="0"/>
          </a:p>
        </p:txBody>
      </p:sp>
      <p:sp>
        <p:nvSpPr>
          <p:cNvPr id="248" name="Google Shape;248;p42"/>
          <p:cNvSpPr txBox="1"/>
          <p:nvPr/>
        </p:nvSpPr>
        <p:spPr>
          <a:xfrm>
            <a:off x="401238" y="4624100"/>
            <a:ext cx="7956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highlight>
                  <a:schemeClr val="lt1"/>
                </a:highlight>
                <a:latin typeface="Source Sans Pro"/>
                <a:ea typeface="Source Sans Pro"/>
                <a:cs typeface="Source Sans Pro"/>
                <a:sym typeface="Source Sans Pro"/>
              </a:rPr>
              <a:t>Retrieval Augmented Generation </a:t>
            </a:r>
            <a:endParaRPr sz="1000">
              <a:solidFill>
                <a:schemeClr val="dk1"/>
              </a:solidFill>
              <a:highlight>
                <a:srgbClr val="2B2B2B"/>
              </a:highlight>
              <a:latin typeface="Courier New"/>
              <a:ea typeface="Courier New"/>
              <a:cs typeface="Courier New"/>
              <a:sym typeface="Courier New"/>
            </a:endParaRPr>
          </a:p>
          <a:p>
            <a:pPr marL="0" lvl="0" indent="0" algn="ctr" rtl="0">
              <a:spcBef>
                <a:spcPts val="0"/>
              </a:spcBef>
              <a:spcAft>
                <a:spcPts val="0"/>
              </a:spcAft>
              <a:buNone/>
            </a:pPr>
            <a:r>
              <a:rPr lang="en" sz="1200">
                <a:solidFill>
                  <a:schemeClr val="dk1"/>
                </a:solidFill>
                <a:highlight>
                  <a:schemeClr val="lt1"/>
                </a:highlight>
                <a:latin typeface="Source Sans Pro"/>
                <a:ea typeface="Source Sans Pro"/>
                <a:cs typeface="Source Sans Pro"/>
                <a:sym typeface="Source Sans Pro"/>
              </a:rPr>
              <a:t>Source - </a:t>
            </a:r>
            <a:r>
              <a:rPr lang="en" sz="1200" u="sng">
                <a:solidFill>
                  <a:schemeClr val="hlink"/>
                </a:solidFill>
                <a:highlight>
                  <a:schemeClr val="lt1"/>
                </a:highlight>
                <a:latin typeface="Source Sans Pro"/>
                <a:ea typeface="Source Sans Pro"/>
                <a:cs typeface="Source Sans Pro"/>
                <a:sym typeface="Source Sans Pro"/>
                <a:hlinkClick r:id="rId3"/>
              </a:rPr>
              <a:t>https://heidloff.net/article/retrieval-augmented-generation-chroma-langchain/</a:t>
            </a:r>
            <a:r>
              <a:rPr lang="en" sz="1200">
                <a:solidFill>
                  <a:schemeClr val="dk1"/>
                </a:solidFill>
                <a:highlight>
                  <a:schemeClr val="lt1"/>
                </a:highlight>
                <a:latin typeface="Source Sans Pro"/>
                <a:ea typeface="Source Sans Pro"/>
                <a:cs typeface="Source Sans Pro"/>
                <a:sym typeface="Source Sans Pro"/>
              </a:rPr>
              <a:t> </a:t>
            </a:r>
            <a:endParaRPr sz="1200">
              <a:solidFill>
                <a:schemeClr val="dk1"/>
              </a:solidFill>
              <a:highlight>
                <a:schemeClr val="lt1"/>
              </a:highlight>
              <a:latin typeface="Source Sans Pro"/>
              <a:ea typeface="Source Sans Pro"/>
              <a:cs typeface="Source Sans Pro"/>
              <a:sym typeface="Source Sans Pro"/>
            </a:endParaRPr>
          </a:p>
        </p:txBody>
      </p:sp>
      <p:pic>
        <p:nvPicPr>
          <p:cNvPr id="249" name="Google Shape;249;p42"/>
          <p:cNvPicPr preferRelativeResize="0"/>
          <p:nvPr/>
        </p:nvPicPr>
        <p:blipFill>
          <a:blip r:embed="rId4">
            <a:alphaModFix/>
          </a:blip>
          <a:stretch>
            <a:fillRect/>
          </a:stretch>
        </p:blipFill>
        <p:spPr>
          <a:xfrm>
            <a:off x="762013" y="1097500"/>
            <a:ext cx="7235074" cy="3526600"/>
          </a:xfrm>
          <a:prstGeom prst="rect">
            <a:avLst/>
          </a:prstGeom>
          <a:noFill/>
          <a:ln>
            <a:noFill/>
          </a:ln>
        </p:spPr>
      </p:pic>
      <p:sp>
        <p:nvSpPr>
          <p:cNvPr id="250" name="Google Shape;250;p42"/>
          <p:cNvSpPr txBox="1"/>
          <p:nvPr/>
        </p:nvSpPr>
        <p:spPr>
          <a:xfrm>
            <a:off x="46800" y="-134000"/>
            <a:ext cx="9050400" cy="12315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None/>
            </a:pPr>
            <a:r>
              <a:rPr lang="en" sz="3400" b="1">
                <a:solidFill>
                  <a:schemeClr val="dk1"/>
                </a:solidFill>
                <a:latin typeface="Source Sans Pro"/>
                <a:ea typeface="Source Sans Pro"/>
                <a:cs typeface="Source Sans Pro"/>
                <a:sym typeface="Source Sans Pro"/>
              </a:rPr>
              <a:t>RQ1 - Using DTA with LLM to create a Contextualized AI Chatbot</a:t>
            </a:r>
            <a:endParaRPr sz="3400" b="1">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3"/>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13</a:t>
            </a:fld>
            <a:endParaRPr/>
          </a:p>
          <a:p>
            <a:pPr marL="0" lvl="0" indent="0" algn="r" rtl="0">
              <a:spcBef>
                <a:spcPts val="0"/>
              </a:spcBef>
              <a:spcAft>
                <a:spcPts val="0"/>
              </a:spcAft>
              <a:buClr>
                <a:srgbClr val="000000"/>
              </a:buClr>
              <a:buSzPts val="1300"/>
              <a:buFont typeface="Arial"/>
              <a:buNone/>
            </a:pPr>
            <a:endParaRPr sz="1300" b="0"/>
          </a:p>
        </p:txBody>
      </p:sp>
      <p:sp>
        <p:nvSpPr>
          <p:cNvPr id="256" name="Google Shape;256;p43"/>
          <p:cNvSpPr txBox="1"/>
          <p:nvPr/>
        </p:nvSpPr>
        <p:spPr>
          <a:xfrm>
            <a:off x="428575" y="4478950"/>
            <a:ext cx="7956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dk1"/>
              </a:solidFill>
              <a:highlight>
                <a:srgbClr val="2B2B2B"/>
              </a:highlight>
              <a:latin typeface="Courier New"/>
              <a:ea typeface="Courier New"/>
              <a:cs typeface="Courier New"/>
              <a:sym typeface="Courier New"/>
            </a:endParaRPr>
          </a:p>
          <a:p>
            <a:pPr marL="0" lvl="0" indent="0" algn="ctr" rtl="0">
              <a:spcBef>
                <a:spcPts val="0"/>
              </a:spcBef>
              <a:spcAft>
                <a:spcPts val="0"/>
              </a:spcAft>
              <a:buNone/>
            </a:pPr>
            <a:r>
              <a:rPr lang="en" sz="1200">
                <a:solidFill>
                  <a:schemeClr val="dk1"/>
                </a:solidFill>
                <a:highlight>
                  <a:schemeClr val="lt1"/>
                </a:highlight>
                <a:latin typeface="Source Sans Pro"/>
                <a:ea typeface="Source Sans Pro"/>
                <a:cs typeface="Source Sans Pro"/>
                <a:sym typeface="Source Sans Pro"/>
              </a:rPr>
              <a:t>2 - </a:t>
            </a:r>
            <a:r>
              <a:rPr lang="en" sz="1200" u="sng">
                <a:solidFill>
                  <a:schemeClr val="hlink"/>
                </a:solidFill>
                <a:highlight>
                  <a:schemeClr val="lt1"/>
                </a:highlight>
                <a:latin typeface="Source Sans Pro"/>
                <a:ea typeface="Source Sans Pro"/>
                <a:cs typeface="Source Sans Pro"/>
                <a:sym typeface="Source Sans Pro"/>
                <a:hlinkClick r:id="rId3"/>
              </a:rPr>
              <a:t>Using LangChain CSV Agent for Performing Analytical Tasks</a:t>
            </a:r>
            <a:endParaRPr sz="1200">
              <a:solidFill>
                <a:schemeClr val="dk1"/>
              </a:solidFill>
              <a:highlight>
                <a:schemeClr val="lt1"/>
              </a:highlight>
              <a:latin typeface="Source Sans Pro"/>
              <a:ea typeface="Source Sans Pro"/>
              <a:cs typeface="Source Sans Pro"/>
              <a:sym typeface="Source Sans Pro"/>
            </a:endParaRPr>
          </a:p>
        </p:txBody>
      </p:sp>
      <p:sp>
        <p:nvSpPr>
          <p:cNvPr id="257" name="Google Shape;257;p43"/>
          <p:cNvSpPr txBox="1"/>
          <p:nvPr/>
        </p:nvSpPr>
        <p:spPr>
          <a:xfrm>
            <a:off x="46800" y="-134000"/>
            <a:ext cx="9050400" cy="17547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None/>
            </a:pPr>
            <a:r>
              <a:rPr lang="en" sz="3400" b="1">
                <a:solidFill>
                  <a:schemeClr val="dk1"/>
                </a:solidFill>
                <a:latin typeface="Source Sans Pro"/>
                <a:ea typeface="Source Sans Pro"/>
                <a:cs typeface="Source Sans Pro"/>
                <a:sym typeface="Source Sans Pro"/>
              </a:rPr>
              <a:t>RQ2 - Using LLM Agents to perform Data Analysis on DTA dataset &amp; Comparative Analysis</a:t>
            </a:r>
            <a:endParaRPr sz="3400" b="1">
              <a:solidFill>
                <a:schemeClr val="dk1"/>
              </a:solidFill>
              <a:latin typeface="Source Sans Pro"/>
              <a:ea typeface="Source Sans Pro"/>
              <a:cs typeface="Source Sans Pro"/>
              <a:sym typeface="Source Sans Pro"/>
            </a:endParaRPr>
          </a:p>
        </p:txBody>
      </p:sp>
      <p:sp>
        <p:nvSpPr>
          <p:cNvPr id="258" name="Google Shape;258;p43"/>
          <p:cNvSpPr txBox="1"/>
          <p:nvPr/>
        </p:nvSpPr>
        <p:spPr>
          <a:xfrm>
            <a:off x="842500" y="1786800"/>
            <a:ext cx="7294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highlight>
                  <a:schemeClr val="lt1"/>
                </a:highlight>
                <a:latin typeface="Source Sans Pro"/>
                <a:ea typeface="Source Sans Pro"/>
                <a:cs typeface="Source Sans Pro"/>
                <a:sym typeface="Source Sans Pro"/>
              </a:rPr>
              <a:t>The CSV Agent is a LangChain agent that reads data from a CSV file, and then performs different types of operations on the data. Behind the scene, the CSV Agent calls another agent — the Pandas DataFrame Agent, </a:t>
            </a:r>
            <a:endParaRPr sz="1800">
              <a:solidFill>
                <a:schemeClr val="dk1"/>
              </a:solidFill>
              <a:highlight>
                <a:schemeClr val="lt1"/>
              </a:highlight>
              <a:latin typeface="Source Sans Pro"/>
              <a:ea typeface="Source Sans Pro"/>
              <a:cs typeface="Source Sans Pro"/>
              <a:sym typeface="Source Sans Pro"/>
            </a:endParaRPr>
          </a:p>
          <a:p>
            <a:pPr marL="0" lvl="0" indent="0" algn="l" rtl="0">
              <a:spcBef>
                <a:spcPts val="0"/>
              </a:spcBef>
              <a:spcAft>
                <a:spcPts val="0"/>
              </a:spcAft>
              <a:buNone/>
            </a:pPr>
            <a:r>
              <a:rPr lang="en" sz="1800">
                <a:solidFill>
                  <a:schemeClr val="dk1"/>
                </a:solidFill>
                <a:highlight>
                  <a:schemeClr val="lt1"/>
                </a:highlight>
                <a:latin typeface="Source Sans Pro"/>
                <a:ea typeface="Source Sans Pro"/>
                <a:cs typeface="Source Sans Pro"/>
                <a:sym typeface="Source Sans Pro"/>
              </a:rPr>
              <a:t>which in turn calls the Python Agent, which generates LLM generated Python code.</a:t>
            </a:r>
            <a:r>
              <a:rPr lang="en" sz="1800" baseline="30000">
                <a:solidFill>
                  <a:schemeClr val="dk1"/>
                </a:solidFill>
                <a:highlight>
                  <a:schemeClr val="lt1"/>
                </a:highlight>
                <a:latin typeface="Source Sans Pro"/>
                <a:ea typeface="Source Sans Pro"/>
                <a:cs typeface="Source Sans Pro"/>
                <a:sym typeface="Source Sans Pro"/>
              </a:rPr>
              <a:t>2</a:t>
            </a:r>
            <a:endParaRPr sz="1800" baseline="30000">
              <a:solidFill>
                <a:schemeClr val="dk1"/>
              </a:solidFill>
              <a:highlight>
                <a:schemeClr val="lt1"/>
              </a:highlight>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14</a:t>
            </a:fld>
            <a:endParaRPr/>
          </a:p>
          <a:p>
            <a:pPr marL="0" lvl="0" indent="0" algn="r" rtl="0">
              <a:spcBef>
                <a:spcPts val="0"/>
              </a:spcBef>
              <a:spcAft>
                <a:spcPts val="0"/>
              </a:spcAft>
              <a:buClr>
                <a:srgbClr val="000000"/>
              </a:buClr>
              <a:buSzPts val="1300"/>
              <a:buFont typeface="Arial"/>
              <a:buNone/>
            </a:pPr>
            <a:endParaRPr sz="1300" b="0"/>
          </a:p>
        </p:txBody>
      </p:sp>
      <p:sp>
        <p:nvSpPr>
          <p:cNvPr id="264" name="Google Shape;264;p44"/>
          <p:cNvSpPr txBox="1"/>
          <p:nvPr/>
        </p:nvSpPr>
        <p:spPr>
          <a:xfrm>
            <a:off x="46800" y="-134000"/>
            <a:ext cx="9050400" cy="17547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None/>
            </a:pPr>
            <a:r>
              <a:rPr lang="en" sz="3400" b="1">
                <a:solidFill>
                  <a:schemeClr val="dk1"/>
                </a:solidFill>
                <a:latin typeface="Source Sans Pro"/>
                <a:ea typeface="Source Sans Pro"/>
                <a:cs typeface="Source Sans Pro"/>
                <a:sym typeface="Source Sans Pro"/>
              </a:rPr>
              <a:t>RQ2 - Using LLM Agents to perform Data Analysis on DTA dataset &amp; Comparative Analysis</a:t>
            </a:r>
            <a:endParaRPr sz="3400" b="1">
              <a:solidFill>
                <a:schemeClr val="dk1"/>
              </a:solidFill>
              <a:latin typeface="Source Sans Pro"/>
              <a:ea typeface="Source Sans Pro"/>
              <a:cs typeface="Source Sans Pro"/>
              <a:sym typeface="Source Sans Pro"/>
            </a:endParaRPr>
          </a:p>
        </p:txBody>
      </p:sp>
      <p:pic>
        <p:nvPicPr>
          <p:cNvPr id="265" name="Google Shape;265;p44"/>
          <p:cNvPicPr preferRelativeResize="0"/>
          <p:nvPr/>
        </p:nvPicPr>
        <p:blipFill>
          <a:blip r:embed="rId3">
            <a:alphaModFix/>
          </a:blip>
          <a:stretch>
            <a:fillRect/>
          </a:stretch>
        </p:blipFill>
        <p:spPr>
          <a:xfrm>
            <a:off x="109375" y="1564750"/>
            <a:ext cx="8925251" cy="2732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5"/>
          <p:cNvSpPr txBox="1"/>
          <p:nvPr/>
        </p:nvSpPr>
        <p:spPr>
          <a:xfrm>
            <a:off x="887675" y="1798875"/>
            <a:ext cx="7611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u="sng">
                <a:solidFill>
                  <a:schemeClr val="hlink"/>
                </a:solidFill>
                <a:hlinkClick r:id="rId3"/>
              </a:rPr>
              <a:t>ISGC 2024 - LLM Chatbot vs Tableau Comparative Data Analysis - Test Results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16</a:t>
            </a:fld>
            <a:endParaRPr/>
          </a:p>
          <a:p>
            <a:pPr marL="0" lvl="0" indent="0" algn="r" rtl="0">
              <a:spcBef>
                <a:spcPts val="0"/>
              </a:spcBef>
              <a:spcAft>
                <a:spcPts val="0"/>
              </a:spcAft>
              <a:buClr>
                <a:srgbClr val="000000"/>
              </a:buClr>
              <a:buSzPts val="1300"/>
              <a:buFont typeface="Arial"/>
              <a:buNone/>
            </a:pPr>
            <a:endParaRPr sz="1300" b="0"/>
          </a:p>
        </p:txBody>
      </p:sp>
      <p:sp>
        <p:nvSpPr>
          <p:cNvPr id="276" name="Google Shape;276;p46"/>
          <p:cNvSpPr txBox="1">
            <a:spLocks noGrp="1"/>
          </p:cNvSpPr>
          <p:nvPr>
            <p:ph type="title"/>
          </p:nvPr>
        </p:nvSpPr>
        <p:spPr>
          <a:xfrm>
            <a:off x="606225" y="269300"/>
            <a:ext cx="8382000" cy="85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Discussion &amp; Limitations</a:t>
            </a:r>
            <a:endParaRPr/>
          </a:p>
        </p:txBody>
      </p:sp>
      <p:sp>
        <p:nvSpPr>
          <p:cNvPr id="277" name="Google Shape;277;p46"/>
          <p:cNvSpPr txBox="1">
            <a:spLocks noGrp="1"/>
          </p:cNvSpPr>
          <p:nvPr>
            <p:ph type="body" idx="1"/>
          </p:nvPr>
        </p:nvSpPr>
        <p:spPr>
          <a:xfrm>
            <a:off x="638675" y="1089250"/>
            <a:ext cx="7326900" cy="3114900"/>
          </a:xfrm>
          <a:prstGeom prst="rect">
            <a:avLst/>
          </a:prstGeom>
        </p:spPr>
        <p:txBody>
          <a:bodyPr spcFirstLastPara="1" wrap="square" lIns="0" tIns="0" rIns="0" bIns="0" anchor="t" anchorCtr="0">
            <a:noAutofit/>
          </a:bodyPr>
          <a:lstStyle/>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LLM based chatbots can understand natural language statements to automatically choose the columns needed for aggregate data analysis.</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They seem to be able to perform some of the level of data analysis in par with the non-AI tools like Tableau, worse on some metrics and better on some.</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These models yet need to understand the context of the DTA collection and be further trained.</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
        <p:nvSpPr>
          <p:cNvPr id="278" name="Google Shape;278;p46"/>
          <p:cNvSpPr txBox="1">
            <a:spLocks noGrp="1"/>
          </p:cNvSpPr>
          <p:nvPr>
            <p:ph type="subTitle" idx="3"/>
          </p:nvPr>
        </p:nvSpPr>
        <p:spPr>
          <a:xfrm>
            <a:off x="4089400" y="4630425"/>
            <a:ext cx="3530700" cy="193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17</a:t>
            </a:fld>
            <a:endParaRPr/>
          </a:p>
          <a:p>
            <a:pPr marL="0" lvl="0" indent="0" algn="r" rtl="0">
              <a:spcBef>
                <a:spcPts val="0"/>
              </a:spcBef>
              <a:spcAft>
                <a:spcPts val="0"/>
              </a:spcAft>
              <a:buClr>
                <a:srgbClr val="000000"/>
              </a:buClr>
              <a:buSzPts val="1300"/>
              <a:buFont typeface="Arial"/>
              <a:buNone/>
            </a:pPr>
            <a:endParaRPr sz="1300" b="0"/>
          </a:p>
        </p:txBody>
      </p:sp>
      <p:sp>
        <p:nvSpPr>
          <p:cNvPr id="284" name="Google Shape;284;p47"/>
          <p:cNvSpPr txBox="1">
            <a:spLocks noGrp="1"/>
          </p:cNvSpPr>
          <p:nvPr>
            <p:ph type="title"/>
          </p:nvPr>
        </p:nvSpPr>
        <p:spPr>
          <a:xfrm>
            <a:off x="606225" y="269300"/>
            <a:ext cx="8382000" cy="859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Future Work</a:t>
            </a:r>
            <a:endParaRPr/>
          </a:p>
        </p:txBody>
      </p:sp>
      <p:sp>
        <p:nvSpPr>
          <p:cNvPr id="285" name="Google Shape;285;p47"/>
          <p:cNvSpPr txBox="1">
            <a:spLocks noGrp="1"/>
          </p:cNvSpPr>
          <p:nvPr>
            <p:ph type="body" idx="1"/>
          </p:nvPr>
        </p:nvSpPr>
        <p:spPr>
          <a:xfrm>
            <a:off x="638675" y="1089250"/>
            <a:ext cx="7326900" cy="3114900"/>
          </a:xfrm>
          <a:prstGeom prst="rect">
            <a:avLst/>
          </a:prstGeom>
        </p:spPr>
        <p:txBody>
          <a:bodyPr spcFirstLastPara="1" wrap="square" lIns="0" tIns="0" rIns="0" bIns="0" anchor="t" anchorCtr="0">
            <a:noAutofit/>
          </a:bodyPr>
          <a:lstStyle/>
          <a:p>
            <a:pPr marL="457200" lvl="0" indent="-342900" algn="l" rtl="0">
              <a:spcBef>
                <a:spcPts val="0"/>
              </a:spcBef>
              <a:spcAft>
                <a:spcPts val="0"/>
              </a:spcAft>
              <a:buClr>
                <a:schemeClr val="dk1"/>
              </a:buClr>
              <a:buSzPts val="1800"/>
              <a:buChar char="●"/>
            </a:pPr>
            <a:r>
              <a:rPr lang="en" sz="1800" b="1" i="1">
                <a:solidFill>
                  <a:schemeClr val="dk1"/>
                </a:solidFill>
              </a:rPr>
              <a:t>RQ3 - How can we incorporate socio-technical considerations to promote trustworthiness and mitigate potential bias arising from the use of GPT models with library and archival collections?</a:t>
            </a:r>
            <a:endParaRPr sz="1800" b="1" i="1">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Involve community users and receive feedback from them through regular workshops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Implement feedback receiving mechanisms from the chatbot to request and receive feedback</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Implement solutions and guardrails in place to avoid issues related to ethical violations.</a:t>
            </a:r>
            <a:endParaRPr>
              <a:solidFill>
                <a:schemeClr val="dk1"/>
              </a:solidFill>
            </a:endParaRPr>
          </a:p>
          <a:p>
            <a:pPr marL="0" lvl="0" indent="0" algn="l" rtl="0">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p:txBody>
      </p:sp>
      <p:sp>
        <p:nvSpPr>
          <p:cNvPr id="286" name="Google Shape;286;p47"/>
          <p:cNvSpPr txBox="1">
            <a:spLocks noGrp="1"/>
          </p:cNvSpPr>
          <p:nvPr>
            <p:ph type="subTitle" idx="3"/>
          </p:nvPr>
        </p:nvSpPr>
        <p:spPr>
          <a:xfrm>
            <a:off x="4089400" y="4630425"/>
            <a:ext cx="3530700" cy="193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0"/>
        <p:cNvGrpSpPr/>
        <p:nvPr/>
      </p:nvGrpSpPr>
      <p:grpSpPr>
        <a:xfrm>
          <a:off x="0" y="0"/>
          <a:ext cx="0" cy="0"/>
          <a:chOff x="0" y="0"/>
          <a:chExt cx="0" cy="0"/>
        </a:xfrm>
      </p:grpSpPr>
      <p:sp>
        <p:nvSpPr>
          <p:cNvPr id="291" name="Google Shape;291;p48"/>
          <p:cNvSpPr txBox="1">
            <a:spLocks noGrp="1"/>
          </p:cNvSpPr>
          <p:nvPr>
            <p:ph type="title"/>
          </p:nvPr>
        </p:nvSpPr>
        <p:spPr>
          <a:xfrm>
            <a:off x="516875" y="0"/>
            <a:ext cx="3344400" cy="5143500"/>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SzPts val="5100"/>
              <a:buNone/>
            </a:pPr>
            <a:r>
              <a:rPr lang="en"/>
              <a:t>Questions?</a:t>
            </a:r>
            <a:endParaRPr/>
          </a:p>
        </p:txBody>
      </p:sp>
      <p:pic>
        <p:nvPicPr>
          <p:cNvPr id="292" name="Google Shape;292;p48"/>
          <p:cNvPicPr preferRelativeResize="0">
            <a:picLocks noGrp="1"/>
          </p:cNvPicPr>
          <p:nvPr>
            <p:ph type="pic" idx="2"/>
          </p:nvPr>
        </p:nvPicPr>
        <p:blipFill rotWithShape="1">
          <a:blip r:embed="rId3">
            <a:alphaModFix/>
          </a:blip>
          <a:srcRect l="675" r="2771"/>
          <a:stretch/>
        </p:blipFill>
        <p:spPr>
          <a:xfrm>
            <a:off x="2735375" y="6850"/>
            <a:ext cx="7450800" cy="5143500"/>
          </a:xfrm>
          <a:prstGeom prst="chevron">
            <a:avLst>
              <a:gd name="adj" fmla="val 50000"/>
            </a:avLst>
          </a:prstGeom>
          <a:noFill/>
          <a:ln>
            <a:noFill/>
          </a:ln>
          <a:effectLst>
            <a:outerShdw blurRad="200025" dist="19050" dir="5400000" algn="bl"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a:t>
            </a:fld>
            <a:endParaRPr/>
          </a:p>
          <a:p>
            <a:pPr marL="0" lvl="0" indent="0" algn="r" rtl="0">
              <a:spcBef>
                <a:spcPts val="0"/>
              </a:spcBef>
              <a:spcAft>
                <a:spcPts val="0"/>
              </a:spcAft>
              <a:buClr>
                <a:srgbClr val="000000"/>
              </a:buClr>
              <a:buSzPts val="1300"/>
              <a:buFont typeface="Arial"/>
              <a:buNone/>
            </a:pPr>
            <a:endParaRPr sz="1300" b="0"/>
          </a:p>
        </p:txBody>
      </p:sp>
      <p:sp>
        <p:nvSpPr>
          <p:cNvPr id="178" name="Google Shape;178;p32"/>
          <p:cNvSpPr txBox="1">
            <a:spLocks noGrp="1"/>
          </p:cNvSpPr>
          <p:nvPr>
            <p:ph type="title" idx="4294967295"/>
          </p:nvPr>
        </p:nvSpPr>
        <p:spPr>
          <a:xfrm>
            <a:off x="146550" y="224100"/>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Introduction</a:t>
            </a:r>
            <a:endParaRPr/>
          </a:p>
        </p:txBody>
      </p:sp>
      <p:sp>
        <p:nvSpPr>
          <p:cNvPr id="179" name="Google Shape;179;p32"/>
          <p:cNvSpPr txBox="1">
            <a:spLocks noGrp="1"/>
          </p:cNvSpPr>
          <p:nvPr>
            <p:ph type="body" idx="4294967295"/>
          </p:nvPr>
        </p:nvSpPr>
        <p:spPr>
          <a:xfrm>
            <a:off x="683875" y="1364050"/>
            <a:ext cx="7326900" cy="3114900"/>
          </a:xfrm>
          <a:prstGeom prst="rect">
            <a:avLst/>
          </a:prstGeom>
        </p:spPr>
        <p:txBody>
          <a:bodyPr spcFirstLastPara="1" wrap="square" lIns="0" tIns="0" rIns="0" bIns="0" anchor="t" anchorCtr="0">
            <a:noAutofit/>
          </a:bodyPr>
          <a:lstStyle/>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Need for increased support to learn/teach programming and to use Computational Thinking practices in the Archives and Library Sciences field</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Need for enabling wide access to the culturally rich datasets that are digitally archived or born digital</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Need for an open source set of solutions with unlimited free access anywhere to enable the learning and understanding of the concepts for interested individuals.</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a:p>
            <a:pPr marL="0" lvl="0" indent="0" algn="r" rtl="0">
              <a:spcBef>
                <a:spcPts val="0"/>
              </a:spcBef>
              <a:spcAft>
                <a:spcPts val="0"/>
              </a:spcAft>
              <a:buClr>
                <a:srgbClr val="000000"/>
              </a:buClr>
              <a:buSzPts val="1300"/>
              <a:buFont typeface="Arial"/>
              <a:buNone/>
            </a:pPr>
            <a:endParaRPr sz="1300" b="0"/>
          </a:p>
        </p:txBody>
      </p:sp>
      <p:sp>
        <p:nvSpPr>
          <p:cNvPr id="185" name="Google Shape;185;p33"/>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Overall Objective</a:t>
            </a:r>
            <a:endParaRPr/>
          </a:p>
        </p:txBody>
      </p:sp>
      <p:sp>
        <p:nvSpPr>
          <p:cNvPr id="186" name="Google Shape;186;p33"/>
          <p:cNvSpPr txBox="1">
            <a:spLocks noGrp="1"/>
          </p:cNvSpPr>
          <p:nvPr>
            <p:ph type="body" idx="4294967295"/>
          </p:nvPr>
        </p:nvSpPr>
        <p:spPr>
          <a:xfrm>
            <a:off x="683875" y="1364050"/>
            <a:ext cx="7534800" cy="3114900"/>
          </a:xfrm>
          <a:prstGeom prst="rect">
            <a:avLst/>
          </a:prstGeom>
        </p:spPr>
        <p:txBody>
          <a:bodyPr spcFirstLastPara="1" wrap="square" lIns="0" tIns="0" rIns="0" bIns="0" anchor="t" anchorCtr="0">
            <a:noAutofit/>
          </a:bodyPr>
          <a:lstStyle/>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Through multiple projects, create Learning-as-a-Service (LaaS) solutions</a:t>
            </a:r>
            <a:endParaRPr sz="1500" u="sng">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Artifacts to facilitate access to large amount of training information</a:t>
            </a:r>
            <a:endParaRPr>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sz="1800">
                <a:solidFill>
                  <a:schemeClr val="dk1"/>
                </a:solidFill>
              </a:rPr>
              <a:t>Cloud Hosted </a:t>
            </a:r>
            <a:endParaRPr sz="1800">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Easy on-the-go access </a:t>
            </a:r>
            <a:endParaRPr>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Teach latest and advanced topics to Digital Archives and Library Sciences students and researchers in a simple way</a:t>
            </a:r>
            <a:endParaRPr sz="1500"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a:p>
            <a:pPr marL="0" lvl="0" indent="0" algn="r" rtl="0">
              <a:spcBef>
                <a:spcPts val="0"/>
              </a:spcBef>
              <a:spcAft>
                <a:spcPts val="0"/>
              </a:spcAft>
              <a:buClr>
                <a:srgbClr val="000000"/>
              </a:buClr>
              <a:buSzPts val="1300"/>
              <a:buFont typeface="Arial"/>
              <a:buNone/>
            </a:pPr>
            <a:endParaRPr sz="1300" b="0"/>
          </a:p>
        </p:txBody>
      </p:sp>
      <p:sp>
        <p:nvSpPr>
          <p:cNvPr id="192" name="Google Shape;192;p34"/>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Project Objective</a:t>
            </a:r>
            <a:endParaRPr/>
          </a:p>
        </p:txBody>
      </p:sp>
      <p:sp>
        <p:nvSpPr>
          <p:cNvPr id="193" name="Google Shape;193;p34"/>
          <p:cNvSpPr txBox="1">
            <a:spLocks noGrp="1"/>
          </p:cNvSpPr>
          <p:nvPr>
            <p:ph type="body" idx="4294967295"/>
          </p:nvPr>
        </p:nvSpPr>
        <p:spPr>
          <a:xfrm>
            <a:off x="683875" y="1043175"/>
            <a:ext cx="7326900" cy="3669900"/>
          </a:xfrm>
          <a:prstGeom prst="rect">
            <a:avLst/>
          </a:prstGeom>
        </p:spPr>
        <p:txBody>
          <a:bodyPr spcFirstLastPara="1" wrap="square" lIns="0" tIns="0" rIns="0" bIns="0" anchor="t" anchorCtr="0">
            <a:noAutofit/>
          </a:bodyPr>
          <a:lstStyle/>
          <a:p>
            <a:pPr marL="457200" marR="0" lvl="0" indent="-342900" algn="l" rtl="0">
              <a:lnSpc>
                <a:spcPct val="115000"/>
              </a:lnSpc>
              <a:spcBef>
                <a:spcPts val="0"/>
              </a:spcBef>
              <a:spcAft>
                <a:spcPts val="0"/>
              </a:spcAft>
              <a:buClr>
                <a:schemeClr val="dk1"/>
              </a:buClr>
              <a:buSzPts val="1800"/>
              <a:buChar char="●"/>
            </a:pPr>
            <a:r>
              <a:rPr lang="en" sz="1800">
                <a:solidFill>
                  <a:schemeClr val="dk1"/>
                </a:solidFill>
              </a:rPr>
              <a:t>For this project, the three important goals are to</a:t>
            </a:r>
            <a:endParaRPr sz="1800">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C</a:t>
            </a:r>
            <a:r>
              <a:rPr lang="en" sz="1800">
                <a:solidFill>
                  <a:schemeClr val="dk1"/>
                </a:solidFill>
              </a:rPr>
              <a:t>reate unique LaaS solutions in the form of cloud-hosted, coherent and modularized digital notebooks that could be publicly accessed.</a:t>
            </a:r>
            <a:endParaRPr>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Serve as self-teaching material for</a:t>
            </a:r>
            <a:r>
              <a:rPr lang="en" sz="1800">
                <a:solidFill>
                  <a:schemeClr val="dk1"/>
                </a:solidFill>
              </a:rPr>
              <a:t> interested individuals on advanced computational thinking topics in a simple manner</a:t>
            </a:r>
            <a:endParaRPr>
              <a:solidFill>
                <a:schemeClr val="dk1"/>
              </a:solidFill>
            </a:endParaRPr>
          </a:p>
          <a:p>
            <a:pPr marL="914400" marR="0" lvl="1" indent="-342900" algn="l" rtl="0">
              <a:lnSpc>
                <a:spcPct val="115000"/>
              </a:lnSpc>
              <a:spcBef>
                <a:spcPts val="0"/>
              </a:spcBef>
              <a:spcAft>
                <a:spcPts val="0"/>
              </a:spcAft>
              <a:buClr>
                <a:schemeClr val="dk1"/>
              </a:buClr>
              <a:buSzPts val="1800"/>
              <a:buChar char="○"/>
            </a:pPr>
            <a:r>
              <a:rPr lang="en">
                <a:solidFill>
                  <a:schemeClr val="dk1"/>
                </a:solidFill>
              </a:rPr>
              <a:t>U</a:t>
            </a:r>
            <a:r>
              <a:rPr lang="en" sz="1800">
                <a:solidFill>
                  <a:schemeClr val="dk1"/>
                </a:solidFill>
              </a:rPr>
              <a:t>se culturally rich dataset collections </a:t>
            </a:r>
            <a:r>
              <a:rPr lang="en">
                <a:solidFill>
                  <a:schemeClr val="dk1"/>
                </a:solidFill>
              </a:rPr>
              <a:t>as </a:t>
            </a:r>
            <a:r>
              <a:rPr lang="en" sz="1800">
                <a:solidFill>
                  <a:schemeClr val="dk1"/>
                </a:solidFill>
              </a:rPr>
              <a:t>case stud</a:t>
            </a:r>
            <a:r>
              <a:rPr lang="en">
                <a:solidFill>
                  <a:schemeClr val="dk1"/>
                </a:solidFill>
              </a:rPr>
              <a:t>ies in these</a:t>
            </a:r>
            <a:r>
              <a:rPr lang="en" sz="1800">
                <a:solidFill>
                  <a:schemeClr val="dk1"/>
                </a:solidFill>
              </a:rPr>
              <a:t> LaaS solutions. </a:t>
            </a:r>
            <a:r>
              <a:rPr lang="en">
                <a:solidFill>
                  <a:schemeClr val="dk1"/>
                </a:solidFill>
              </a:rPr>
              <a:t>A</a:t>
            </a:r>
            <a:r>
              <a:rPr lang="en" sz="1800">
                <a:solidFill>
                  <a:schemeClr val="dk1"/>
                </a:solidFill>
              </a:rPr>
              <a:t>dds a third benefit </a:t>
            </a:r>
            <a:r>
              <a:rPr lang="en">
                <a:solidFill>
                  <a:schemeClr val="dk1"/>
                </a:solidFill>
              </a:rPr>
              <a:t>by enabling access to these datasets </a:t>
            </a:r>
            <a:r>
              <a:rPr lang="en" sz="1800">
                <a:solidFill>
                  <a:schemeClr val="dk1"/>
                </a:solidFill>
              </a:rPr>
              <a:t>for research and analysis by the budding students and researchers.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a:t>
            </a:fld>
            <a:endParaRPr/>
          </a:p>
          <a:p>
            <a:pPr marL="0" lvl="0" indent="0" algn="r" rtl="0">
              <a:spcBef>
                <a:spcPts val="0"/>
              </a:spcBef>
              <a:spcAft>
                <a:spcPts val="0"/>
              </a:spcAft>
              <a:buClr>
                <a:srgbClr val="000000"/>
              </a:buClr>
              <a:buSzPts val="1300"/>
              <a:buFont typeface="Arial"/>
              <a:buNone/>
            </a:pPr>
            <a:endParaRPr sz="1300" b="0"/>
          </a:p>
        </p:txBody>
      </p:sp>
      <p:sp>
        <p:nvSpPr>
          <p:cNvPr id="199" name="Google Shape;199;p35"/>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Research Methodology &amp; Questions </a:t>
            </a:r>
            <a:endParaRPr/>
          </a:p>
        </p:txBody>
      </p:sp>
      <p:sp>
        <p:nvSpPr>
          <p:cNvPr id="200" name="Google Shape;200;p35"/>
          <p:cNvSpPr txBox="1">
            <a:spLocks noGrp="1"/>
          </p:cNvSpPr>
          <p:nvPr>
            <p:ph type="body" idx="4294967295"/>
          </p:nvPr>
        </p:nvSpPr>
        <p:spPr>
          <a:xfrm>
            <a:off x="683875" y="1043175"/>
            <a:ext cx="7968900" cy="3669900"/>
          </a:xfrm>
          <a:prstGeom prst="rect">
            <a:avLst/>
          </a:prstGeom>
        </p:spPr>
        <p:txBody>
          <a:bodyPr spcFirstLastPara="1" wrap="square" lIns="0" tIns="0" rIns="0" bIns="0" anchor="t" anchorCtr="0">
            <a:noAutofit/>
          </a:bodyPr>
          <a:lstStyle/>
          <a:p>
            <a:pPr marL="457200" lvl="0" indent="-342900" algn="l" rtl="0">
              <a:spcBef>
                <a:spcPts val="1200"/>
              </a:spcBef>
              <a:spcAft>
                <a:spcPts val="0"/>
              </a:spcAft>
              <a:buClr>
                <a:schemeClr val="dk1"/>
              </a:buClr>
              <a:buSzPts val="1800"/>
              <a:buFont typeface="Source Sans Pro"/>
              <a:buChar char="●"/>
            </a:pPr>
            <a:r>
              <a:rPr lang="en" sz="1800">
                <a:solidFill>
                  <a:schemeClr val="dk1"/>
                </a:solidFill>
              </a:rPr>
              <a:t>An exploratory case-study methodology</a:t>
            </a:r>
            <a:endParaRPr sz="1800">
              <a:solidFill>
                <a:schemeClr val="dk1"/>
              </a:solidFill>
            </a:endParaRPr>
          </a:p>
          <a:p>
            <a:pPr marL="457200" lvl="0" indent="-342900" algn="l" rtl="0">
              <a:spcBef>
                <a:spcPts val="0"/>
              </a:spcBef>
              <a:spcAft>
                <a:spcPts val="0"/>
              </a:spcAft>
              <a:buClr>
                <a:schemeClr val="dk1"/>
              </a:buClr>
              <a:buSzPts val="1800"/>
              <a:buFont typeface="Source Sans Pro"/>
              <a:buChar char="●"/>
            </a:pPr>
            <a:r>
              <a:rPr lang="en" sz="1800">
                <a:solidFill>
                  <a:schemeClr val="dk1"/>
                </a:solidFill>
              </a:rPr>
              <a:t>Research Questions:</a:t>
            </a:r>
            <a:endParaRPr sz="1800">
              <a:solidFill>
                <a:schemeClr val="dk1"/>
              </a:solidFill>
            </a:endParaRPr>
          </a:p>
          <a:p>
            <a:pPr marL="457200" lvl="0" indent="0" algn="l" rtl="0">
              <a:spcBef>
                <a:spcPts val="1200"/>
              </a:spcBef>
              <a:spcAft>
                <a:spcPts val="0"/>
              </a:spcAft>
              <a:buNone/>
            </a:pPr>
            <a:r>
              <a:rPr lang="en" sz="1800" b="1" i="1">
                <a:solidFill>
                  <a:schemeClr val="dk1"/>
                </a:solidFill>
              </a:rPr>
              <a:t>(RQ1) What are the potential benefits and challenges associated with utilizing Large Language Models, such as OpenAI’s GPT models, to develop a tailored chatbot capable of exploring data from high cultural context datasets and unveiling previously undiscovered relationships and patterns within this data?</a:t>
            </a:r>
            <a:endParaRPr sz="1800" b="1" i="1">
              <a:solidFill>
                <a:schemeClr val="dk1"/>
              </a:solidFill>
            </a:endParaRPr>
          </a:p>
          <a:p>
            <a:pPr marL="457200" lvl="0" indent="0" algn="l" rtl="0">
              <a:spcBef>
                <a:spcPts val="1200"/>
              </a:spcBef>
              <a:spcAft>
                <a:spcPts val="1200"/>
              </a:spcAft>
              <a:buNone/>
            </a:pPr>
            <a:r>
              <a:rPr lang="en" sz="1800" b="1" i="1">
                <a:solidFill>
                  <a:schemeClr val="dk1"/>
                </a:solidFill>
              </a:rPr>
              <a:t>(RQ2) How can we compare GPT models with traditional, non-AI exploratory data analysis models?</a:t>
            </a:r>
            <a:endParaRPr sz="1800" i="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6"/>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6</a:t>
            </a:fld>
            <a:endParaRPr/>
          </a:p>
          <a:p>
            <a:pPr marL="0" lvl="0" indent="0" algn="r" rtl="0">
              <a:spcBef>
                <a:spcPts val="0"/>
              </a:spcBef>
              <a:spcAft>
                <a:spcPts val="0"/>
              </a:spcAft>
              <a:buClr>
                <a:srgbClr val="000000"/>
              </a:buClr>
              <a:buSzPts val="1300"/>
              <a:buFont typeface="Arial"/>
              <a:buNone/>
            </a:pPr>
            <a:endParaRPr sz="1300" b="0"/>
          </a:p>
        </p:txBody>
      </p:sp>
      <p:sp>
        <p:nvSpPr>
          <p:cNvPr id="206" name="Google Shape;206;p36"/>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Domestic Traffic Ads Dataset</a:t>
            </a:r>
            <a:endParaRPr/>
          </a:p>
        </p:txBody>
      </p:sp>
      <p:pic>
        <p:nvPicPr>
          <p:cNvPr id="207" name="Google Shape;207;p36"/>
          <p:cNvPicPr preferRelativeResize="0"/>
          <p:nvPr/>
        </p:nvPicPr>
        <p:blipFill>
          <a:blip r:embed="rId3">
            <a:alphaModFix/>
          </a:blip>
          <a:stretch>
            <a:fillRect/>
          </a:stretch>
        </p:blipFill>
        <p:spPr>
          <a:xfrm>
            <a:off x="4488378" y="1115500"/>
            <a:ext cx="3215235" cy="3435775"/>
          </a:xfrm>
          <a:prstGeom prst="rect">
            <a:avLst/>
          </a:prstGeom>
          <a:noFill/>
          <a:ln>
            <a:noFill/>
          </a:ln>
        </p:spPr>
      </p:pic>
      <p:pic>
        <p:nvPicPr>
          <p:cNvPr id="208" name="Google Shape;208;p36"/>
          <p:cNvPicPr preferRelativeResize="0"/>
          <p:nvPr/>
        </p:nvPicPr>
        <p:blipFill>
          <a:blip r:embed="rId4">
            <a:alphaModFix/>
          </a:blip>
          <a:stretch>
            <a:fillRect/>
          </a:stretch>
        </p:blipFill>
        <p:spPr>
          <a:xfrm>
            <a:off x="568213" y="3438525"/>
            <a:ext cx="3514725" cy="1085850"/>
          </a:xfrm>
          <a:prstGeom prst="rect">
            <a:avLst/>
          </a:prstGeom>
          <a:noFill/>
          <a:ln>
            <a:noFill/>
          </a:ln>
        </p:spPr>
      </p:pic>
      <p:pic>
        <p:nvPicPr>
          <p:cNvPr id="209" name="Google Shape;209;p36"/>
          <p:cNvPicPr preferRelativeResize="0"/>
          <p:nvPr/>
        </p:nvPicPr>
        <p:blipFill>
          <a:blip r:embed="rId5">
            <a:alphaModFix/>
          </a:blip>
          <a:stretch>
            <a:fillRect/>
          </a:stretch>
        </p:blipFill>
        <p:spPr>
          <a:xfrm>
            <a:off x="568225" y="1115500"/>
            <a:ext cx="2638425" cy="2028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7</a:t>
            </a:fld>
            <a:endParaRPr/>
          </a:p>
          <a:p>
            <a:pPr marL="0" lvl="0" indent="0" algn="r" rtl="0">
              <a:spcBef>
                <a:spcPts val="0"/>
              </a:spcBef>
              <a:spcAft>
                <a:spcPts val="0"/>
              </a:spcAft>
              <a:buClr>
                <a:srgbClr val="000000"/>
              </a:buClr>
              <a:buSzPts val="1300"/>
              <a:buFont typeface="Arial"/>
              <a:buNone/>
            </a:pPr>
            <a:endParaRPr sz="1300" b="0"/>
          </a:p>
        </p:txBody>
      </p:sp>
      <p:sp>
        <p:nvSpPr>
          <p:cNvPr id="215" name="Google Shape;215;p37"/>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Learning Objective</a:t>
            </a:r>
            <a:endParaRPr/>
          </a:p>
        </p:txBody>
      </p:sp>
      <p:sp>
        <p:nvSpPr>
          <p:cNvPr id="216" name="Google Shape;216;p37"/>
          <p:cNvSpPr txBox="1">
            <a:spLocks noGrp="1"/>
          </p:cNvSpPr>
          <p:nvPr>
            <p:ph type="body" idx="4294967295"/>
          </p:nvPr>
        </p:nvSpPr>
        <p:spPr>
          <a:xfrm>
            <a:off x="683875" y="1043175"/>
            <a:ext cx="7968900" cy="3669900"/>
          </a:xfrm>
          <a:prstGeom prst="rect">
            <a:avLst/>
          </a:prstGeom>
        </p:spPr>
        <p:txBody>
          <a:bodyPr spcFirstLastPara="1" wrap="square" lIns="0" tIns="0" rIns="0" bIns="0" anchor="t" anchorCtr="0">
            <a:noAutofit/>
          </a:bodyPr>
          <a:lstStyle/>
          <a:p>
            <a:pPr marL="457200" lvl="0" indent="-342900" algn="l" rtl="0">
              <a:spcBef>
                <a:spcPts val="1200"/>
              </a:spcBef>
              <a:spcAft>
                <a:spcPts val="0"/>
              </a:spcAft>
              <a:buClr>
                <a:schemeClr val="dk1"/>
              </a:buClr>
              <a:buSzPts val="1800"/>
              <a:buFont typeface="Arial"/>
              <a:buChar char="●"/>
            </a:pPr>
            <a:r>
              <a:rPr lang="en" sz="1800">
                <a:solidFill>
                  <a:schemeClr val="dk1"/>
                </a:solidFill>
              </a:rPr>
              <a:t>Learn/Teach how to use Python as a programming language to create advanced AI technology solutions such as chatbots and to perform data science on culturally rich datasets.</a:t>
            </a:r>
            <a:endParaRPr sz="1800">
              <a:solidFill>
                <a:schemeClr val="dk1"/>
              </a:solidFill>
            </a:endParaRPr>
          </a:p>
          <a:p>
            <a:pPr marL="457200" lvl="0" indent="-342900" algn="l" rtl="0">
              <a:spcBef>
                <a:spcPts val="0"/>
              </a:spcBef>
              <a:spcAft>
                <a:spcPts val="0"/>
              </a:spcAft>
              <a:buClr>
                <a:schemeClr val="dk1"/>
              </a:buClr>
              <a:buSzPts val="1800"/>
              <a:buFont typeface="Arial"/>
              <a:buChar char="●"/>
            </a:pPr>
            <a:r>
              <a:rPr lang="en" sz="1800">
                <a:solidFill>
                  <a:schemeClr val="dk1"/>
                </a:solidFill>
              </a:rPr>
              <a:t>Step-by-step walkthrough on how to create an Artificial Intelligence (AI) powered Conversational chatbot that will use the DTA dataset as its source to answer two types of questions by the end users.</a:t>
            </a:r>
            <a:endParaRPr sz="1800">
              <a:solidFill>
                <a:schemeClr val="dk1"/>
              </a:solidFill>
            </a:endParaRPr>
          </a:p>
          <a:p>
            <a:pPr marL="914400" lvl="1" indent="-298450" algn="l" rtl="0">
              <a:spcBef>
                <a:spcPts val="0"/>
              </a:spcBef>
              <a:spcAft>
                <a:spcPts val="0"/>
              </a:spcAft>
              <a:buClr>
                <a:schemeClr val="dk1"/>
              </a:buClr>
              <a:buSzPts val="1100"/>
              <a:buFont typeface="Arial"/>
              <a:buAutoNum type="alphaLcPeriod"/>
            </a:pPr>
            <a:r>
              <a:rPr lang="en">
                <a:solidFill>
                  <a:schemeClr val="dk1"/>
                </a:solidFill>
              </a:rPr>
              <a:t>Queries </a:t>
            </a:r>
            <a:r>
              <a:rPr lang="en" sz="1800">
                <a:solidFill>
                  <a:schemeClr val="dk1"/>
                </a:solidFill>
              </a:rPr>
              <a:t>about a particular event, place, enslaved individual or slave owner’s details</a:t>
            </a:r>
            <a:endParaRPr sz="1800">
              <a:solidFill>
                <a:schemeClr val="dk1"/>
              </a:solidFill>
            </a:endParaRPr>
          </a:p>
          <a:p>
            <a:pPr marL="914400" lvl="1" indent="-298450" algn="l" rtl="0">
              <a:spcBef>
                <a:spcPts val="0"/>
              </a:spcBef>
              <a:spcAft>
                <a:spcPts val="0"/>
              </a:spcAft>
              <a:buClr>
                <a:schemeClr val="dk1"/>
              </a:buClr>
              <a:buSzPts val="1100"/>
              <a:buFont typeface="Arial"/>
              <a:buAutoNum type="alphaLcPeriod"/>
            </a:pPr>
            <a:r>
              <a:rPr lang="en">
                <a:solidFill>
                  <a:schemeClr val="dk1"/>
                </a:solidFill>
              </a:rPr>
              <a:t>Perform </a:t>
            </a:r>
            <a:r>
              <a:rPr lang="en" sz="1800">
                <a:solidFill>
                  <a:schemeClr val="dk1"/>
                </a:solidFill>
              </a:rPr>
              <a:t>aggregate data analysis on the DTA dataset by asking the chatbot a set of natural language questions without knowing the intricate details</a:t>
            </a:r>
            <a:r>
              <a:rPr lang="en">
                <a:solidFill>
                  <a:schemeClr val="dk1"/>
                </a:solidFill>
              </a:rPr>
              <a:t>.</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8</a:t>
            </a:fld>
            <a:endParaRPr/>
          </a:p>
          <a:p>
            <a:pPr marL="0" lvl="0" indent="0" algn="r" rtl="0">
              <a:spcBef>
                <a:spcPts val="0"/>
              </a:spcBef>
              <a:spcAft>
                <a:spcPts val="0"/>
              </a:spcAft>
              <a:buClr>
                <a:srgbClr val="000000"/>
              </a:buClr>
              <a:buSzPts val="1300"/>
              <a:buFont typeface="Arial"/>
              <a:buNone/>
            </a:pPr>
            <a:endParaRPr sz="1300" b="0"/>
          </a:p>
        </p:txBody>
      </p:sp>
      <p:sp>
        <p:nvSpPr>
          <p:cNvPr id="222" name="Google Shape;222;p38"/>
          <p:cNvSpPr txBox="1">
            <a:spLocks noGrp="1"/>
          </p:cNvSpPr>
          <p:nvPr>
            <p:ph type="title" idx="4294967295"/>
          </p:nvPr>
        </p:nvSpPr>
        <p:spPr>
          <a:xfrm>
            <a:off x="146550" y="70425"/>
            <a:ext cx="8850900" cy="859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Cloud-based digital notebooks</a:t>
            </a:r>
            <a:endParaRPr/>
          </a:p>
        </p:txBody>
      </p:sp>
      <p:sp>
        <p:nvSpPr>
          <p:cNvPr id="223" name="Google Shape;223;p38"/>
          <p:cNvSpPr txBox="1">
            <a:spLocks noGrp="1"/>
          </p:cNvSpPr>
          <p:nvPr>
            <p:ph type="body" idx="4294967295"/>
          </p:nvPr>
        </p:nvSpPr>
        <p:spPr>
          <a:xfrm>
            <a:off x="683875" y="1043175"/>
            <a:ext cx="7968900" cy="3669900"/>
          </a:xfrm>
          <a:prstGeom prst="rect">
            <a:avLst/>
          </a:prstGeom>
        </p:spPr>
        <p:txBody>
          <a:bodyPr spcFirstLastPara="1" wrap="square" lIns="0" tIns="0" rIns="0" bIns="0" anchor="t" anchorCtr="0">
            <a:noAutofit/>
          </a:bodyPr>
          <a:lstStyle/>
          <a:p>
            <a:pPr marL="457200" lvl="0" indent="-381000" algn="l" rtl="0">
              <a:spcBef>
                <a:spcPts val="1200"/>
              </a:spcBef>
              <a:spcAft>
                <a:spcPts val="0"/>
              </a:spcAft>
              <a:buClr>
                <a:schemeClr val="dk1"/>
              </a:buClr>
              <a:buSzPts val="2400"/>
              <a:buFont typeface="Source Sans Pro"/>
              <a:buChar char="●"/>
            </a:pPr>
            <a:r>
              <a:rPr lang="en">
                <a:solidFill>
                  <a:schemeClr val="dk1"/>
                </a:solidFill>
              </a:rPr>
              <a:t>Jupyter Books</a:t>
            </a:r>
            <a:r>
              <a:rPr lang="en" baseline="30000">
                <a:solidFill>
                  <a:schemeClr val="dk1"/>
                </a:solidFill>
              </a:rPr>
              <a:t>1</a:t>
            </a:r>
            <a:endParaRPr baseline="30000">
              <a:solidFill>
                <a:schemeClr val="dk1"/>
              </a:solidFill>
            </a:endParaRPr>
          </a:p>
          <a:p>
            <a:pPr marL="914400" marR="0" lvl="1" indent="-342900" algn="l" rtl="0">
              <a:lnSpc>
                <a:spcPct val="115000"/>
              </a:lnSpc>
              <a:spcBef>
                <a:spcPts val="0"/>
              </a:spcBef>
              <a:spcAft>
                <a:spcPts val="0"/>
              </a:spcAft>
              <a:buClr>
                <a:schemeClr val="dk1"/>
              </a:buClr>
              <a:buSzPts val="1800"/>
              <a:buFont typeface="Source Sans Pro"/>
              <a:buAutoNum type="alphaLcPeriod"/>
            </a:pPr>
            <a:r>
              <a:rPr lang="en">
                <a:solidFill>
                  <a:schemeClr val="dk1"/>
                </a:solidFill>
              </a:rPr>
              <a:t>Evolution of Jupyter Notebooks</a:t>
            </a:r>
            <a:endParaRPr>
              <a:solidFill>
                <a:schemeClr val="dk1"/>
              </a:solidFill>
            </a:endParaRPr>
          </a:p>
          <a:p>
            <a:pPr marL="914400" marR="0" lvl="1" indent="-342900" algn="l" rtl="0">
              <a:lnSpc>
                <a:spcPct val="115000"/>
              </a:lnSpc>
              <a:spcBef>
                <a:spcPts val="0"/>
              </a:spcBef>
              <a:spcAft>
                <a:spcPts val="0"/>
              </a:spcAft>
              <a:buClr>
                <a:schemeClr val="dk1"/>
              </a:buClr>
              <a:buSzPts val="1800"/>
              <a:buFont typeface="Source Sans Pro"/>
              <a:buAutoNum type="alphaLcPeriod"/>
            </a:pPr>
            <a:r>
              <a:rPr lang="en">
                <a:solidFill>
                  <a:schemeClr val="dk1"/>
                </a:solidFill>
              </a:rPr>
              <a:t>Structure and Organize content </a:t>
            </a:r>
            <a:endParaRPr>
              <a:solidFill>
                <a:schemeClr val="dk1"/>
              </a:solidFill>
            </a:endParaRPr>
          </a:p>
          <a:p>
            <a:pPr marL="914400" marR="0" lvl="1" indent="-342900" algn="l" rtl="0">
              <a:lnSpc>
                <a:spcPct val="115000"/>
              </a:lnSpc>
              <a:spcBef>
                <a:spcPts val="0"/>
              </a:spcBef>
              <a:spcAft>
                <a:spcPts val="0"/>
              </a:spcAft>
              <a:buClr>
                <a:schemeClr val="dk1"/>
              </a:buClr>
              <a:buSzPts val="1800"/>
              <a:buFont typeface="Source Sans Pro"/>
              <a:buAutoNum type="alphaLcPeriod"/>
            </a:pPr>
            <a:r>
              <a:rPr lang="en">
                <a:solidFill>
                  <a:schemeClr val="dk1"/>
                </a:solidFill>
              </a:rPr>
              <a:t>Write narrative content</a:t>
            </a:r>
            <a:endParaRPr>
              <a:solidFill>
                <a:schemeClr val="dk1"/>
              </a:solidFill>
            </a:endParaRPr>
          </a:p>
          <a:p>
            <a:pPr marL="914400" marR="0" lvl="1" indent="-342900" algn="l" rtl="0">
              <a:lnSpc>
                <a:spcPct val="115000"/>
              </a:lnSpc>
              <a:spcBef>
                <a:spcPts val="0"/>
              </a:spcBef>
              <a:spcAft>
                <a:spcPts val="0"/>
              </a:spcAft>
              <a:buClr>
                <a:schemeClr val="dk1"/>
              </a:buClr>
              <a:buSzPts val="1800"/>
              <a:buFont typeface="Source Sans Pro"/>
              <a:buAutoNum type="alphaLcPeriod"/>
            </a:pPr>
            <a:r>
              <a:rPr lang="en">
                <a:solidFill>
                  <a:schemeClr val="dk1"/>
                </a:solidFill>
              </a:rPr>
              <a:t>Write executable content</a:t>
            </a:r>
            <a:endParaRPr>
              <a:solidFill>
                <a:schemeClr val="dk1"/>
              </a:solidFill>
            </a:endParaRPr>
          </a:p>
          <a:p>
            <a:pPr marL="914400" marR="0" lvl="1" indent="-342900" algn="l" rtl="0">
              <a:lnSpc>
                <a:spcPct val="115000"/>
              </a:lnSpc>
              <a:spcBef>
                <a:spcPts val="0"/>
              </a:spcBef>
              <a:spcAft>
                <a:spcPts val="0"/>
              </a:spcAft>
              <a:buClr>
                <a:schemeClr val="dk1"/>
              </a:buClr>
              <a:buSzPts val="1800"/>
              <a:buFont typeface="Source Sans Pro"/>
              <a:buAutoNum type="alphaLcPeriod"/>
            </a:pPr>
            <a:r>
              <a:rPr lang="en">
                <a:solidFill>
                  <a:schemeClr val="dk1"/>
                </a:solidFill>
              </a:rPr>
              <a:t>Build and Publish digital books online for free through GitHub Pages</a:t>
            </a:r>
            <a:endParaRPr>
              <a:solidFill>
                <a:schemeClr val="dk1"/>
              </a:solidFill>
            </a:endParaRPr>
          </a:p>
        </p:txBody>
      </p:sp>
      <p:sp>
        <p:nvSpPr>
          <p:cNvPr id="224" name="Google Shape;224;p38"/>
          <p:cNvSpPr txBox="1"/>
          <p:nvPr/>
        </p:nvSpPr>
        <p:spPr>
          <a:xfrm>
            <a:off x="146550" y="4527900"/>
            <a:ext cx="796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1 - https://jupyterbook.org/en/stable/start/overview.html</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sldNum" idx="12"/>
          </p:nvPr>
        </p:nvSpPr>
        <p:spPr>
          <a:xfrm>
            <a:off x="7805634" y="44789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9</a:t>
            </a:fld>
            <a:endParaRPr/>
          </a:p>
          <a:p>
            <a:pPr marL="0" lvl="0" indent="0" algn="r" rtl="0">
              <a:spcBef>
                <a:spcPts val="0"/>
              </a:spcBef>
              <a:spcAft>
                <a:spcPts val="0"/>
              </a:spcAft>
              <a:buClr>
                <a:srgbClr val="000000"/>
              </a:buClr>
              <a:buSzPts val="1300"/>
              <a:buFont typeface="Arial"/>
              <a:buNone/>
            </a:pPr>
            <a:endParaRPr sz="1300" b="0"/>
          </a:p>
        </p:txBody>
      </p:sp>
      <p:pic>
        <p:nvPicPr>
          <p:cNvPr id="230" name="Google Shape;230;p39"/>
          <p:cNvPicPr preferRelativeResize="0"/>
          <p:nvPr/>
        </p:nvPicPr>
        <p:blipFill>
          <a:blip r:embed="rId3">
            <a:alphaModFix/>
          </a:blip>
          <a:stretch>
            <a:fillRect/>
          </a:stretch>
        </p:blipFill>
        <p:spPr>
          <a:xfrm>
            <a:off x="152400" y="152400"/>
            <a:ext cx="7921726" cy="4838701"/>
          </a:xfrm>
          <a:prstGeom prst="rect">
            <a:avLst/>
          </a:prstGeom>
          <a:noFill/>
          <a:ln>
            <a:noFill/>
          </a:ln>
        </p:spPr>
      </p:pic>
    </p:spTree>
  </p:cSld>
  <p:clrMapOvr>
    <a:masterClrMapping/>
  </p:clrMapOvr>
</p:sld>
</file>

<file path=ppt/theme/theme1.xml><?xml version="1.0" encoding="utf-8"?>
<a:theme xmlns:a="http://schemas.openxmlformats.org/drawingml/2006/main" name="Fearlessly Forward / LIGHT">
  <a:themeElements>
    <a:clrScheme name="Simple Light">
      <a:dk1>
        <a:srgbClr val="000000"/>
      </a:dk1>
      <a:lt1>
        <a:srgbClr val="FFFFFF"/>
      </a:lt1>
      <a:dk2>
        <a:srgbClr val="636363"/>
      </a:dk2>
      <a:lt2>
        <a:srgbClr val="E6E6E6"/>
      </a:lt2>
      <a:accent1>
        <a:srgbClr val="E21833"/>
      </a:accent1>
      <a:accent2>
        <a:srgbClr val="A41124"/>
      </a:accent2>
      <a:accent3>
        <a:srgbClr val="820E1D"/>
      </a:accent3>
      <a:accent4>
        <a:srgbClr val="FFD200"/>
      </a:accent4>
      <a:accent5>
        <a:srgbClr val="CBA700"/>
      </a:accent5>
      <a:accent6>
        <a:srgbClr val="715D00"/>
      </a:accent6>
      <a:hlink>
        <a:srgbClr val="E218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757</Words>
  <Application>Microsoft Macintosh PowerPoint</Application>
  <PresentationFormat>如螢幕大小 (16:9)</PresentationFormat>
  <Paragraphs>77</Paragraphs>
  <Slides>18</Slides>
  <Notes>18</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Proxima Nova</vt:lpstr>
      <vt:lpstr>Arial</vt:lpstr>
      <vt:lpstr>Courier New</vt:lpstr>
      <vt:lpstr>Source Sans Pro</vt:lpstr>
      <vt:lpstr>Fearlessly Forward / LIGHT</vt:lpstr>
      <vt:lpstr>   Leveraging Cloud-based OpenAI’s LLMs to Create Learning-as-a-Service (LaaS) Solutions for Culturally Rich Conversational AI: A Study Using the Legacy of Slavery Dataset          </vt:lpstr>
      <vt:lpstr>Introduction</vt:lpstr>
      <vt:lpstr>Overall Objective</vt:lpstr>
      <vt:lpstr>Project Objective</vt:lpstr>
      <vt:lpstr>Research Methodology &amp; Questions </vt:lpstr>
      <vt:lpstr>Domestic Traffic Ads Dataset</vt:lpstr>
      <vt:lpstr>Learning Objective</vt:lpstr>
      <vt:lpstr>Cloud-based digital notebooks</vt:lpstr>
      <vt:lpstr>PowerPoint 簡報</vt:lpstr>
      <vt:lpstr>PowerPoint 簡報</vt:lpstr>
      <vt:lpstr>PowerPoint 簡報</vt:lpstr>
      <vt:lpstr>PowerPoint 簡報</vt:lpstr>
      <vt:lpstr>PowerPoint 簡報</vt:lpstr>
      <vt:lpstr>PowerPoint 簡報</vt:lpstr>
      <vt:lpstr>PowerPoint 簡報</vt:lpstr>
      <vt:lpstr>Discussion &amp; Limitations</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Leveraging Cloud-based OpenAI’s LLMs to Create Learning-as-a-Service (LaaS) Solutions for Culturally Rich Conversational AI: A Study Using the Legacy of Slavery Dataset          </dc:title>
  <cp:lastModifiedBy>Stella.Shen</cp:lastModifiedBy>
  <cp:revision>1</cp:revision>
  <dcterms:modified xsi:type="dcterms:W3CDTF">2024-03-26T06:30:10Z</dcterms:modified>
</cp:coreProperties>
</file>