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28"/>
  </p:notesMasterIdLst>
  <p:sldIdLst>
    <p:sldId id="365" r:id="rId2"/>
    <p:sldId id="376" r:id="rId3"/>
    <p:sldId id="377" r:id="rId4"/>
    <p:sldId id="402" r:id="rId5"/>
    <p:sldId id="403" r:id="rId6"/>
    <p:sldId id="378" r:id="rId7"/>
    <p:sldId id="379" r:id="rId8"/>
    <p:sldId id="380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20" r:id="rId25"/>
    <p:sldId id="398" r:id="rId26"/>
    <p:sldId id="375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57" autoAdjust="0"/>
    <p:restoredTop sz="89857" autoAdjust="0"/>
  </p:normalViewPr>
  <p:slideViewPr>
    <p:cSldViewPr>
      <p:cViewPr>
        <p:scale>
          <a:sx n="96" d="100"/>
          <a:sy n="96" d="100"/>
        </p:scale>
        <p:origin x="-14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604AD2-B23C-4FF8-9708-CDD92B3D7780}" type="doc">
      <dgm:prSet loTypeId="urn:microsoft.com/office/officeart/2005/8/layout/radial5" loCatId="cycle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D032B2BA-F79E-4F2A-AA33-D10E4C10CBE2}">
      <dgm:prSet phldrT="[文本]" custT="1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</dgm:spPr>
      <dgm:t>
        <a:bodyPr/>
        <a:lstStyle/>
        <a:p>
          <a:r>
            <a:rPr lang="en-US" altLang="zh-CN" sz="2000" b="1" dirty="0" smtClean="0">
              <a:solidFill>
                <a:srgbClr val="FF0000"/>
              </a:solidFill>
            </a:rPr>
            <a:t>100+ Grid Apps</a:t>
          </a:r>
          <a:endParaRPr lang="zh-CN" altLang="en-US" sz="2000" b="1" dirty="0">
            <a:solidFill>
              <a:srgbClr val="FF0000"/>
            </a:solidFill>
          </a:endParaRPr>
        </a:p>
      </dgm:t>
    </dgm:pt>
    <dgm:pt modelId="{7A7529F3-376C-48C1-B7C0-88F9D95C5DC9}" type="parTrans" cxnId="{C4813AE7-9F69-4EC9-BE58-7F011F5B73E4}">
      <dgm:prSet/>
      <dgm:spPr/>
      <dgm:t>
        <a:bodyPr/>
        <a:lstStyle/>
        <a:p>
          <a:endParaRPr lang="zh-CN" altLang="en-US"/>
        </a:p>
      </dgm:t>
    </dgm:pt>
    <dgm:pt modelId="{5D1F4039-B642-486E-B1AC-95EEBF8C613B}" type="sibTrans" cxnId="{C4813AE7-9F69-4EC9-BE58-7F011F5B73E4}">
      <dgm:prSet/>
      <dgm:spPr/>
      <dgm:t>
        <a:bodyPr/>
        <a:lstStyle/>
        <a:p>
          <a:endParaRPr lang="zh-CN" altLang="en-US"/>
        </a:p>
      </dgm:t>
    </dgm:pt>
    <dgm:pt modelId="{95333782-B3B1-4545-B21A-56981DD8D26B}">
      <dgm:prSet phldrT="[文本]"/>
      <dgm:spPr>
        <a:solidFill>
          <a:schemeClr val="accent1"/>
        </a:solidFill>
      </dgm:spPr>
      <dgm:t>
        <a:bodyPr/>
        <a:lstStyle/>
        <a:p>
          <a:r>
            <a:rPr lang="en-US" altLang="zh-CN" dirty="0" err="1" smtClean="0"/>
            <a:t>BioInfo</a:t>
          </a:r>
          <a:endParaRPr lang="zh-CN" altLang="en-US" dirty="0"/>
        </a:p>
      </dgm:t>
    </dgm:pt>
    <dgm:pt modelId="{58D19969-3D2F-4C8D-894F-D4ED527E460D}" type="parTrans" cxnId="{3A187225-AE58-4A6F-9691-7063035A2B66}">
      <dgm:prSet custT="1"/>
      <dgm:spPr/>
      <dgm:t>
        <a:bodyPr/>
        <a:lstStyle/>
        <a:p>
          <a:endParaRPr lang="zh-CN" altLang="en-US" sz="1600"/>
        </a:p>
      </dgm:t>
    </dgm:pt>
    <dgm:pt modelId="{5CFE6EDC-D272-4BB8-A6EF-ABA151AEF00C}" type="sibTrans" cxnId="{3A187225-AE58-4A6F-9691-7063035A2B66}">
      <dgm:prSet/>
      <dgm:spPr/>
      <dgm:t>
        <a:bodyPr/>
        <a:lstStyle/>
        <a:p>
          <a:endParaRPr lang="zh-CN" altLang="en-US"/>
        </a:p>
      </dgm:t>
    </dgm:pt>
    <dgm:pt modelId="{346C77C5-A2A2-4554-AB96-F9745F506F95}">
      <dgm:prSet phldrT="[文本]"/>
      <dgm:spPr>
        <a:solidFill>
          <a:schemeClr val="accent1"/>
        </a:solidFill>
      </dgm:spPr>
      <dgm:t>
        <a:bodyPr/>
        <a:lstStyle/>
        <a:p>
          <a:r>
            <a:rPr lang="en-US" altLang="zh-CN" dirty="0" err="1" smtClean="0"/>
            <a:t>Chem</a:t>
          </a:r>
          <a:endParaRPr lang="zh-CN" altLang="en-US" dirty="0"/>
        </a:p>
      </dgm:t>
    </dgm:pt>
    <dgm:pt modelId="{B1A73A65-5577-42BE-BF46-16F779B1B9BC}" type="parTrans" cxnId="{194D91C8-09D9-49F5-8C9B-D17FEF408A50}">
      <dgm:prSet custT="1"/>
      <dgm:spPr/>
      <dgm:t>
        <a:bodyPr/>
        <a:lstStyle/>
        <a:p>
          <a:endParaRPr lang="zh-CN" altLang="en-US" sz="1600"/>
        </a:p>
      </dgm:t>
    </dgm:pt>
    <dgm:pt modelId="{B35FF40B-C573-4560-B9D2-365C58FFD1B6}" type="sibTrans" cxnId="{194D91C8-09D9-49F5-8C9B-D17FEF408A50}">
      <dgm:prSet/>
      <dgm:spPr/>
      <dgm:t>
        <a:bodyPr/>
        <a:lstStyle/>
        <a:p>
          <a:endParaRPr lang="zh-CN" altLang="en-US"/>
        </a:p>
      </dgm:t>
    </dgm:pt>
    <dgm:pt modelId="{1A83DA55-9EB3-46B6-9FF9-EEC6762FC326}">
      <dgm:prSet phldrT="[文本]" custT="1"/>
      <dgm:spPr>
        <a:solidFill>
          <a:schemeClr val="accent1"/>
        </a:solidFill>
      </dgm:spPr>
      <dgm:t>
        <a:bodyPr/>
        <a:lstStyle/>
        <a:p>
          <a:r>
            <a:rPr lang="en-US" altLang="zh-CN" sz="1200" dirty="0" smtClean="0"/>
            <a:t>Algorithms</a:t>
          </a:r>
          <a:endParaRPr lang="zh-CN" altLang="en-US" sz="1200" dirty="0"/>
        </a:p>
      </dgm:t>
    </dgm:pt>
    <dgm:pt modelId="{CFF4CEDA-B55F-47E1-B61C-215911AD17A0}" type="parTrans" cxnId="{88A94156-5657-4707-9319-48A1C55989C4}">
      <dgm:prSet custT="1"/>
      <dgm:spPr/>
      <dgm:t>
        <a:bodyPr/>
        <a:lstStyle/>
        <a:p>
          <a:endParaRPr lang="zh-CN" altLang="en-US" sz="1600"/>
        </a:p>
      </dgm:t>
    </dgm:pt>
    <dgm:pt modelId="{948068A8-4197-4770-A221-DB615E68C34E}" type="sibTrans" cxnId="{88A94156-5657-4707-9319-48A1C55989C4}">
      <dgm:prSet/>
      <dgm:spPr/>
      <dgm:t>
        <a:bodyPr/>
        <a:lstStyle/>
        <a:p>
          <a:endParaRPr lang="zh-CN" altLang="en-US"/>
        </a:p>
      </dgm:t>
    </dgm:pt>
    <dgm:pt modelId="{DDFF0AE8-303A-42B7-9162-92B4226B11DD}">
      <dgm:prSet phldrT="[文本]" custT="1"/>
      <dgm:spPr>
        <a:solidFill>
          <a:schemeClr val="accent1"/>
        </a:solidFill>
      </dgm:spPr>
      <dgm:t>
        <a:bodyPr/>
        <a:lstStyle/>
        <a:p>
          <a:r>
            <a:rPr lang="en-US" altLang="zh-CN" sz="1400" dirty="0" smtClean="0"/>
            <a:t>Material</a:t>
          </a:r>
          <a:endParaRPr lang="zh-CN" altLang="en-US" sz="1400" dirty="0"/>
        </a:p>
      </dgm:t>
    </dgm:pt>
    <dgm:pt modelId="{B1DE46A4-88A4-42A0-BA65-239B74946647}" type="parTrans" cxnId="{A7BA09BE-3CA7-4E3E-986A-EBF16467636B}">
      <dgm:prSet custT="1"/>
      <dgm:spPr/>
      <dgm:t>
        <a:bodyPr/>
        <a:lstStyle/>
        <a:p>
          <a:endParaRPr lang="zh-CN" altLang="en-US" sz="1600"/>
        </a:p>
      </dgm:t>
    </dgm:pt>
    <dgm:pt modelId="{1C6743D3-F796-46A7-B761-4BD8E5E3439F}" type="sibTrans" cxnId="{A7BA09BE-3CA7-4E3E-986A-EBF16467636B}">
      <dgm:prSet/>
      <dgm:spPr/>
      <dgm:t>
        <a:bodyPr/>
        <a:lstStyle/>
        <a:p>
          <a:endParaRPr lang="zh-CN" altLang="en-US"/>
        </a:p>
      </dgm:t>
    </dgm:pt>
    <dgm:pt modelId="{10EF8A96-5191-4DFA-9399-1C6D400484F5}">
      <dgm:prSet phldrT="[文本]" custT="1"/>
      <dgm:spPr>
        <a:solidFill>
          <a:schemeClr val="accent1"/>
        </a:solidFill>
      </dgm:spPr>
      <dgm:t>
        <a:bodyPr/>
        <a:lstStyle/>
        <a:p>
          <a:r>
            <a:rPr lang="en-US" altLang="zh-CN" sz="1600" dirty="0" smtClean="0"/>
            <a:t>CFD</a:t>
          </a:r>
          <a:endParaRPr lang="zh-CN" altLang="en-US" sz="1600" dirty="0"/>
        </a:p>
      </dgm:t>
    </dgm:pt>
    <dgm:pt modelId="{8BA665F2-7BAD-488E-BE08-A576A7EFE18C}" type="parTrans" cxnId="{9EAC9E14-0701-4970-81E7-2505A30099C0}">
      <dgm:prSet custT="1"/>
      <dgm:spPr/>
      <dgm:t>
        <a:bodyPr/>
        <a:lstStyle/>
        <a:p>
          <a:endParaRPr lang="zh-CN" altLang="en-US" sz="1600"/>
        </a:p>
      </dgm:t>
    </dgm:pt>
    <dgm:pt modelId="{FF934F15-C201-4FA0-95A2-41945F854EE6}" type="sibTrans" cxnId="{9EAC9E14-0701-4970-81E7-2505A30099C0}">
      <dgm:prSet/>
      <dgm:spPr/>
      <dgm:t>
        <a:bodyPr/>
        <a:lstStyle/>
        <a:p>
          <a:endParaRPr lang="zh-CN" altLang="en-US"/>
        </a:p>
      </dgm:t>
    </dgm:pt>
    <dgm:pt modelId="{377F0866-2242-4396-92AC-ED93C8567362}">
      <dgm:prSet/>
      <dgm:spPr>
        <a:solidFill>
          <a:schemeClr val="accent1"/>
        </a:solidFill>
      </dgm:spPr>
      <dgm:t>
        <a:bodyPr/>
        <a:lstStyle/>
        <a:p>
          <a:r>
            <a:rPr lang="en-US" altLang="zh-CN" dirty="0" smtClean="0"/>
            <a:t>Others</a:t>
          </a:r>
          <a:endParaRPr lang="zh-CN" altLang="en-US" dirty="0"/>
        </a:p>
      </dgm:t>
    </dgm:pt>
    <dgm:pt modelId="{1EEA6438-2ECD-4879-8A7C-BA28FAFD475C}" type="parTrans" cxnId="{36C62151-30DE-4C2B-ACD6-7BFD9FBA5AF7}">
      <dgm:prSet/>
      <dgm:spPr/>
      <dgm:t>
        <a:bodyPr/>
        <a:lstStyle/>
        <a:p>
          <a:endParaRPr lang="zh-CN" altLang="en-US"/>
        </a:p>
      </dgm:t>
    </dgm:pt>
    <dgm:pt modelId="{6C998D62-B465-48F5-A676-1CEF040321C3}" type="sibTrans" cxnId="{36C62151-30DE-4C2B-ACD6-7BFD9FBA5AF7}">
      <dgm:prSet/>
      <dgm:spPr/>
      <dgm:t>
        <a:bodyPr/>
        <a:lstStyle/>
        <a:p>
          <a:endParaRPr lang="zh-CN" altLang="en-US"/>
        </a:p>
      </dgm:t>
    </dgm:pt>
    <dgm:pt modelId="{05183745-D311-491E-9A5B-28D6C2049557}" type="pres">
      <dgm:prSet presAssocID="{7A604AD2-B23C-4FF8-9708-CDD92B3D778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9EB651B-A3DD-44FC-BB31-BCCB89EF3609}" type="pres">
      <dgm:prSet presAssocID="{D032B2BA-F79E-4F2A-AA33-D10E4C10CBE2}" presName="centerShape" presStyleLbl="node0" presStyleIdx="0" presStyleCnt="1" custScaleX="140888" custScaleY="135077"/>
      <dgm:spPr/>
      <dgm:t>
        <a:bodyPr/>
        <a:lstStyle/>
        <a:p>
          <a:endParaRPr lang="zh-CN" altLang="en-US"/>
        </a:p>
      </dgm:t>
    </dgm:pt>
    <dgm:pt modelId="{05932B7A-6E9F-44AA-9DF4-284A69791087}" type="pres">
      <dgm:prSet presAssocID="{58D19969-3D2F-4C8D-894F-D4ED527E460D}" presName="parTrans" presStyleLbl="sibTrans2D1" presStyleIdx="0" presStyleCnt="6"/>
      <dgm:spPr/>
      <dgm:t>
        <a:bodyPr/>
        <a:lstStyle/>
        <a:p>
          <a:endParaRPr lang="zh-CN" altLang="en-US"/>
        </a:p>
      </dgm:t>
    </dgm:pt>
    <dgm:pt modelId="{5F87F18A-20E7-4E87-AB30-345E1F4AC5FF}" type="pres">
      <dgm:prSet presAssocID="{58D19969-3D2F-4C8D-894F-D4ED527E460D}" presName="connectorText" presStyleLbl="sibTrans2D1" presStyleIdx="0" presStyleCnt="6"/>
      <dgm:spPr/>
      <dgm:t>
        <a:bodyPr/>
        <a:lstStyle/>
        <a:p>
          <a:endParaRPr lang="zh-CN" altLang="en-US"/>
        </a:p>
      </dgm:t>
    </dgm:pt>
    <dgm:pt modelId="{3A275A29-C1C6-4270-9FE2-844DD7D2B769}" type="pres">
      <dgm:prSet presAssocID="{95333782-B3B1-4545-B21A-56981DD8D26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F40B99F-BF6E-4507-9E3D-9990EBDBF8F8}" type="pres">
      <dgm:prSet presAssocID="{B1A73A65-5577-42BE-BF46-16F779B1B9BC}" presName="parTrans" presStyleLbl="sibTrans2D1" presStyleIdx="1" presStyleCnt="6"/>
      <dgm:spPr/>
      <dgm:t>
        <a:bodyPr/>
        <a:lstStyle/>
        <a:p>
          <a:endParaRPr lang="zh-CN" altLang="en-US"/>
        </a:p>
      </dgm:t>
    </dgm:pt>
    <dgm:pt modelId="{9C0D6FAF-718D-4AD5-A19F-C4369BB0FF62}" type="pres">
      <dgm:prSet presAssocID="{B1A73A65-5577-42BE-BF46-16F779B1B9BC}" presName="connectorText" presStyleLbl="sibTrans2D1" presStyleIdx="1" presStyleCnt="6"/>
      <dgm:spPr/>
      <dgm:t>
        <a:bodyPr/>
        <a:lstStyle/>
        <a:p>
          <a:endParaRPr lang="zh-CN" altLang="en-US"/>
        </a:p>
      </dgm:t>
    </dgm:pt>
    <dgm:pt modelId="{8951EE8F-CCA6-46CD-A724-2B14A1DD74F0}" type="pres">
      <dgm:prSet presAssocID="{346C77C5-A2A2-4554-AB96-F9745F506F9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5CC66A6-7A7B-4A3C-AD34-76076DF39800}" type="pres">
      <dgm:prSet presAssocID="{CFF4CEDA-B55F-47E1-B61C-215911AD17A0}" presName="parTrans" presStyleLbl="sibTrans2D1" presStyleIdx="2" presStyleCnt="6"/>
      <dgm:spPr/>
      <dgm:t>
        <a:bodyPr/>
        <a:lstStyle/>
        <a:p>
          <a:endParaRPr lang="zh-CN" altLang="en-US"/>
        </a:p>
      </dgm:t>
    </dgm:pt>
    <dgm:pt modelId="{DEE29B85-6A68-4ADD-970B-A412BBEA1C8B}" type="pres">
      <dgm:prSet presAssocID="{CFF4CEDA-B55F-47E1-B61C-215911AD17A0}" presName="connectorText" presStyleLbl="sibTrans2D1" presStyleIdx="2" presStyleCnt="6"/>
      <dgm:spPr/>
      <dgm:t>
        <a:bodyPr/>
        <a:lstStyle/>
        <a:p>
          <a:endParaRPr lang="zh-CN" altLang="en-US"/>
        </a:p>
      </dgm:t>
    </dgm:pt>
    <dgm:pt modelId="{32E67F6D-9EAD-48AA-A2DE-74B53B481788}" type="pres">
      <dgm:prSet presAssocID="{1A83DA55-9EB3-46B6-9FF9-EEC6762FC32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53D06F-2CAB-4EC6-A84E-920EBAE68CA6}" type="pres">
      <dgm:prSet presAssocID="{B1DE46A4-88A4-42A0-BA65-239B74946647}" presName="parTrans" presStyleLbl="sibTrans2D1" presStyleIdx="3" presStyleCnt="6"/>
      <dgm:spPr/>
      <dgm:t>
        <a:bodyPr/>
        <a:lstStyle/>
        <a:p>
          <a:endParaRPr lang="zh-CN" altLang="en-US"/>
        </a:p>
      </dgm:t>
    </dgm:pt>
    <dgm:pt modelId="{0C37DE5E-C087-40D5-83AC-8BE813596AFC}" type="pres">
      <dgm:prSet presAssocID="{B1DE46A4-88A4-42A0-BA65-239B74946647}" presName="connectorText" presStyleLbl="sibTrans2D1" presStyleIdx="3" presStyleCnt="6"/>
      <dgm:spPr/>
      <dgm:t>
        <a:bodyPr/>
        <a:lstStyle/>
        <a:p>
          <a:endParaRPr lang="zh-CN" altLang="en-US"/>
        </a:p>
      </dgm:t>
    </dgm:pt>
    <dgm:pt modelId="{CD770436-3FC8-4927-9C21-186EA2F2EE06}" type="pres">
      <dgm:prSet presAssocID="{DDFF0AE8-303A-42B7-9162-92B4226B11D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5A78BBE-2E0B-4311-8BC2-AE3B081A3347}" type="pres">
      <dgm:prSet presAssocID="{8BA665F2-7BAD-488E-BE08-A576A7EFE18C}" presName="parTrans" presStyleLbl="sibTrans2D1" presStyleIdx="4" presStyleCnt="6"/>
      <dgm:spPr/>
      <dgm:t>
        <a:bodyPr/>
        <a:lstStyle/>
        <a:p>
          <a:endParaRPr lang="zh-CN" altLang="en-US"/>
        </a:p>
      </dgm:t>
    </dgm:pt>
    <dgm:pt modelId="{7FA6D47B-7CEA-4CC6-A470-EBD7B886FFA4}" type="pres">
      <dgm:prSet presAssocID="{8BA665F2-7BAD-488E-BE08-A576A7EFE18C}" presName="connectorText" presStyleLbl="sibTrans2D1" presStyleIdx="4" presStyleCnt="6"/>
      <dgm:spPr/>
      <dgm:t>
        <a:bodyPr/>
        <a:lstStyle/>
        <a:p>
          <a:endParaRPr lang="zh-CN" altLang="en-US"/>
        </a:p>
      </dgm:t>
    </dgm:pt>
    <dgm:pt modelId="{6362815F-84EB-431A-A3B7-9352F8662655}" type="pres">
      <dgm:prSet presAssocID="{10EF8A96-5191-4DFA-9399-1C6D400484F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4C3C59-3E51-4C31-8FB3-899E7EEDE6B3}" type="pres">
      <dgm:prSet presAssocID="{1EEA6438-2ECD-4879-8A7C-BA28FAFD475C}" presName="parTrans" presStyleLbl="sibTrans2D1" presStyleIdx="5" presStyleCnt="6"/>
      <dgm:spPr/>
      <dgm:t>
        <a:bodyPr/>
        <a:lstStyle/>
        <a:p>
          <a:endParaRPr lang="zh-CN" altLang="en-US"/>
        </a:p>
      </dgm:t>
    </dgm:pt>
    <dgm:pt modelId="{DB99C431-5579-415F-8094-83E3CE7ACA6F}" type="pres">
      <dgm:prSet presAssocID="{1EEA6438-2ECD-4879-8A7C-BA28FAFD475C}" presName="connectorText" presStyleLbl="sibTrans2D1" presStyleIdx="5" presStyleCnt="6"/>
      <dgm:spPr/>
      <dgm:t>
        <a:bodyPr/>
        <a:lstStyle/>
        <a:p>
          <a:endParaRPr lang="zh-CN" altLang="en-US"/>
        </a:p>
      </dgm:t>
    </dgm:pt>
    <dgm:pt modelId="{7F954B04-70F7-4E32-804C-EF31C09C38B5}" type="pres">
      <dgm:prSet presAssocID="{377F0866-2242-4396-92AC-ED93C856736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06DF3E1-C5FF-4A51-A768-7AB7F5AEC6E0}" type="presOf" srcId="{B1A73A65-5577-42BE-BF46-16F779B1B9BC}" destId="{8F40B99F-BF6E-4507-9E3D-9990EBDBF8F8}" srcOrd="0" destOrd="0" presId="urn:microsoft.com/office/officeart/2005/8/layout/radial5"/>
    <dgm:cxn modelId="{043741DA-D1EF-4A95-A57A-1528B23AD7EC}" type="presOf" srcId="{CFF4CEDA-B55F-47E1-B61C-215911AD17A0}" destId="{DEE29B85-6A68-4ADD-970B-A412BBEA1C8B}" srcOrd="1" destOrd="0" presId="urn:microsoft.com/office/officeart/2005/8/layout/radial5"/>
    <dgm:cxn modelId="{E013FA86-D7B9-426B-BB43-190E7EF3A728}" type="presOf" srcId="{B1A73A65-5577-42BE-BF46-16F779B1B9BC}" destId="{9C0D6FAF-718D-4AD5-A19F-C4369BB0FF62}" srcOrd="1" destOrd="0" presId="urn:microsoft.com/office/officeart/2005/8/layout/radial5"/>
    <dgm:cxn modelId="{22873D31-FF09-4AC9-8182-1AD1852CA303}" type="presOf" srcId="{8BA665F2-7BAD-488E-BE08-A576A7EFE18C}" destId="{65A78BBE-2E0B-4311-8BC2-AE3B081A3347}" srcOrd="0" destOrd="0" presId="urn:microsoft.com/office/officeart/2005/8/layout/radial5"/>
    <dgm:cxn modelId="{7D1AC691-8869-49C4-95FC-D9DCC5C4B32D}" type="presOf" srcId="{10EF8A96-5191-4DFA-9399-1C6D400484F5}" destId="{6362815F-84EB-431A-A3B7-9352F8662655}" srcOrd="0" destOrd="0" presId="urn:microsoft.com/office/officeart/2005/8/layout/radial5"/>
    <dgm:cxn modelId="{453AC54B-CC33-486A-B9A2-E11F0F33D1E8}" type="presOf" srcId="{1EEA6438-2ECD-4879-8A7C-BA28FAFD475C}" destId="{8C4C3C59-3E51-4C31-8FB3-899E7EEDE6B3}" srcOrd="0" destOrd="0" presId="urn:microsoft.com/office/officeart/2005/8/layout/radial5"/>
    <dgm:cxn modelId="{FFDF85CE-8E3E-4AFE-8143-FF56DD515BFA}" type="presOf" srcId="{58D19969-3D2F-4C8D-894F-D4ED527E460D}" destId="{5F87F18A-20E7-4E87-AB30-345E1F4AC5FF}" srcOrd="1" destOrd="0" presId="urn:microsoft.com/office/officeart/2005/8/layout/radial5"/>
    <dgm:cxn modelId="{705BD9F6-B22A-4896-A60C-6C136080CBC7}" type="presOf" srcId="{1EEA6438-2ECD-4879-8A7C-BA28FAFD475C}" destId="{DB99C431-5579-415F-8094-83E3CE7ACA6F}" srcOrd="1" destOrd="0" presId="urn:microsoft.com/office/officeart/2005/8/layout/radial5"/>
    <dgm:cxn modelId="{194D91C8-09D9-49F5-8C9B-D17FEF408A50}" srcId="{D032B2BA-F79E-4F2A-AA33-D10E4C10CBE2}" destId="{346C77C5-A2A2-4554-AB96-F9745F506F95}" srcOrd="1" destOrd="0" parTransId="{B1A73A65-5577-42BE-BF46-16F779B1B9BC}" sibTransId="{B35FF40B-C573-4560-B9D2-365C58FFD1B6}"/>
    <dgm:cxn modelId="{9EAC9E14-0701-4970-81E7-2505A30099C0}" srcId="{D032B2BA-F79E-4F2A-AA33-D10E4C10CBE2}" destId="{10EF8A96-5191-4DFA-9399-1C6D400484F5}" srcOrd="4" destOrd="0" parTransId="{8BA665F2-7BAD-488E-BE08-A576A7EFE18C}" sibTransId="{FF934F15-C201-4FA0-95A2-41945F854EE6}"/>
    <dgm:cxn modelId="{2CF6B67E-911A-4957-8C45-41169F3FF934}" type="presOf" srcId="{8BA665F2-7BAD-488E-BE08-A576A7EFE18C}" destId="{7FA6D47B-7CEA-4CC6-A470-EBD7B886FFA4}" srcOrd="1" destOrd="0" presId="urn:microsoft.com/office/officeart/2005/8/layout/radial5"/>
    <dgm:cxn modelId="{2FE43058-F065-4834-8168-249EF2ECE2F7}" type="presOf" srcId="{B1DE46A4-88A4-42A0-BA65-239B74946647}" destId="{0C37DE5E-C087-40D5-83AC-8BE813596AFC}" srcOrd="1" destOrd="0" presId="urn:microsoft.com/office/officeart/2005/8/layout/radial5"/>
    <dgm:cxn modelId="{FAD72FFF-7333-4469-8F2C-524596466567}" type="presOf" srcId="{346C77C5-A2A2-4554-AB96-F9745F506F95}" destId="{8951EE8F-CCA6-46CD-A724-2B14A1DD74F0}" srcOrd="0" destOrd="0" presId="urn:microsoft.com/office/officeart/2005/8/layout/radial5"/>
    <dgm:cxn modelId="{A7BA09BE-3CA7-4E3E-986A-EBF16467636B}" srcId="{D032B2BA-F79E-4F2A-AA33-D10E4C10CBE2}" destId="{DDFF0AE8-303A-42B7-9162-92B4226B11DD}" srcOrd="3" destOrd="0" parTransId="{B1DE46A4-88A4-42A0-BA65-239B74946647}" sibTransId="{1C6743D3-F796-46A7-B761-4BD8E5E3439F}"/>
    <dgm:cxn modelId="{36C62151-30DE-4C2B-ACD6-7BFD9FBA5AF7}" srcId="{D032B2BA-F79E-4F2A-AA33-D10E4C10CBE2}" destId="{377F0866-2242-4396-92AC-ED93C8567362}" srcOrd="5" destOrd="0" parTransId="{1EEA6438-2ECD-4879-8A7C-BA28FAFD475C}" sibTransId="{6C998D62-B465-48F5-A676-1CEF040321C3}"/>
    <dgm:cxn modelId="{2FC4C885-761D-445E-A5A8-53C1AD40E0F8}" type="presOf" srcId="{CFF4CEDA-B55F-47E1-B61C-215911AD17A0}" destId="{25CC66A6-7A7B-4A3C-AD34-76076DF39800}" srcOrd="0" destOrd="0" presId="urn:microsoft.com/office/officeart/2005/8/layout/radial5"/>
    <dgm:cxn modelId="{4F29E4EE-A9E9-4AC2-BA32-6769850CBB46}" type="presOf" srcId="{DDFF0AE8-303A-42B7-9162-92B4226B11DD}" destId="{CD770436-3FC8-4927-9C21-186EA2F2EE06}" srcOrd="0" destOrd="0" presId="urn:microsoft.com/office/officeart/2005/8/layout/radial5"/>
    <dgm:cxn modelId="{2B5D1CBF-7915-4818-B266-70851FD1768A}" type="presOf" srcId="{D032B2BA-F79E-4F2A-AA33-D10E4C10CBE2}" destId="{B9EB651B-A3DD-44FC-BB31-BCCB89EF3609}" srcOrd="0" destOrd="0" presId="urn:microsoft.com/office/officeart/2005/8/layout/radial5"/>
    <dgm:cxn modelId="{7439E041-26CC-418B-929C-40031864080E}" type="presOf" srcId="{B1DE46A4-88A4-42A0-BA65-239B74946647}" destId="{A753D06F-2CAB-4EC6-A84E-920EBAE68CA6}" srcOrd="0" destOrd="0" presId="urn:microsoft.com/office/officeart/2005/8/layout/radial5"/>
    <dgm:cxn modelId="{0940A538-16C6-47CF-B9CE-FE0AACFD0ACC}" type="presOf" srcId="{95333782-B3B1-4545-B21A-56981DD8D26B}" destId="{3A275A29-C1C6-4270-9FE2-844DD7D2B769}" srcOrd="0" destOrd="0" presId="urn:microsoft.com/office/officeart/2005/8/layout/radial5"/>
    <dgm:cxn modelId="{88A94156-5657-4707-9319-48A1C55989C4}" srcId="{D032B2BA-F79E-4F2A-AA33-D10E4C10CBE2}" destId="{1A83DA55-9EB3-46B6-9FF9-EEC6762FC326}" srcOrd="2" destOrd="0" parTransId="{CFF4CEDA-B55F-47E1-B61C-215911AD17A0}" sibTransId="{948068A8-4197-4770-A221-DB615E68C34E}"/>
    <dgm:cxn modelId="{2EECAC95-5571-45C1-BCF8-170200AF40EF}" type="presOf" srcId="{58D19969-3D2F-4C8D-894F-D4ED527E460D}" destId="{05932B7A-6E9F-44AA-9DF4-284A69791087}" srcOrd="0" destOrd="0" presId="urn:microsoft.com/office/officeart/2005/8/layout/radial5"/>
    <dgm:cxn modelId="{2FD660A1-C2D1-42F1-BF31-E69939F6C4E5}" type="presOf" srcId="{377F0866-2242-4396-92AC-ED93C8567362}" destId="{7F954B04-70F7-4E32-804C-EF31C09C38B5}" srcOrd="0" destOrd="0" presId="urn:microsoft.com/office/officeart/2005/8/layout/radial5"/>
    <dgm:cxn modelId="{5159F762-B750-46BB-B3D1-5A57C6860FDD}" type="presOf" srcId="{7A604AD2-B23C-4FF8-9708-CDD92B3D7780}" destId="{05183745-D311-491E-9A5B-28D6C2049557}" srcOrd="0" destOrd="0" presId="urn:microsoft.com/office/officeart/2005/8/layout/radial5"/>
    <dgm:cxn modelId="{C4813AE7-9F69-4EC9-BE58-7F011F5B73E4}" srcId="{7A604AD2-B23C-4FF8-9708-CDD92B3D7780}" destId="{D032B2BA-F79E-4F2A-AA33-D10E4C10CBE2}" srcOrd="0" destOrd="0" parTransId="{7A7529F3-376C-48C1-B7C0-88F9D95C5DC9}" sibTransId="{5D1F4039-B642-486E-B1AC-95EEBF8C613B}"/>
    <dgm:cxn modelId="{8ABA7FAD-6190-4ED2-81F4-214E612237CA}" type="presOf" srcId="{1A83DA55-9EB3-46B6-9FF9-EEC6762FC326}" destId="{32E67F6D-9EAD-48AA-A2DE-74B53B481788}" srcOrd="0" destOrd="0" presId="urn:microsoft.com/office/officeart/2005/8/layout/radial5"/>
    <dgm:cxn modelId="{3A187225-AE58-4A6F-9691-7063035A2B66}" srcId="{D032B2BA-F79E-4F2A-AA33-D10E4C10CBE2}" destId="{95333782-B3B1-4545-B21A-56981DD8D26B}" srcOrd="0" destOrd="0" parTransId="{58D19969-3D2F-4C8D-894F-D4ED527E460D}" sibTransId="{5CFE6EDC-D272-4BB8-A6EF-ABA151AEF00C}"/>
    <dgm:cxn modelId="{66CCCE12-A966-411C-B299-9FB5D898BC7F}" type="presParOf" srcId="{05183745-D311-491E-9A5B-28D6C2049557}" destId="{B9EB651B-A3DD-44FC-BB31-BCCB89EF3609}" srcOrd="0" destOrd="0" presId="urn:microsoft.com/office/officeart/2005/8/layout/radial5"/>
    <dgm:cxn modelId="{1DE40870-4892-44AC-84E2-CBFC625D2593}" type="presParOf" srcId="{05183745-D311-491E-9A5B-28D6C2049557}" destId="{05932B7A-6E9F-44AA-9DF4-284A69791087}" srcOrd="1" destOrd="0" presId="urn:microsoft.com/office/officeart/2005/8/layout/radial5"/>
    <dgm:cxn modelId="{83D73764-0953-45CE-ACF5-F91C11C33BB6}" type="presParOf" srcId="{05932B7A-6E9F-44AA-9DF4-284A69791087}" destId="{5F87F18A-20E7-4E87-AB30-345E1F4AC5FF}" srcOrd="0" destOrd="0" presId="urn:microsoft.com/office/officeart/2005/8/layout/radial5"/>
    <dgm:cxn modelId="{63011E11-96F5-4CF6-8B67-D4A0C175F22A}" type="presParOf" srcId="{05183745-D311-491E-9A5B-28D6C2049557}" destId="{3A275A29-C1C6-4270-9FE2-844DD7D2B769}" srcOrd="2" destOrd="0" presId="urn:microsoft.com/office/officeart/2005/8/layout/radial5"/>
    <dgm:cxn modelId="{FB107E4B-35B9-4BC6-89B1-D3967639F4A1}" type="presParOf" srcId="{05183745-D311-491E-9A5B-28D6C2049557}" destId="{8F40B99F-BF6E-4507-9E3D-9990EBDBF8F8}" srcOrd="3" destOrd="0" presId="urn:microsoft.com/office/officeart/2005/8/layout/radial5"/>
    <dgm:cxn modelId="{F6B46C88-17F3-4C0B-9FD5-1547ADFC4883}" type="presParOf" srcId="{8F40B99F-BF6E-4507-9E3D-9990EBDBF8F8}" destId="{9C0D6FAF-718D-4AD5-A19F-C4369BB0FF62}" srcOrd="0" destOrd="0" presId="urn:microsoft.com/office/officeart/2005/8/layout/radial5"/>
    <dgm:cxn modelId="{CBD4EE1E-820E-4D95-85EE-DCC0C6F6AE07}" type="presParOf" srcId="{05183745-D311-491E-9A5B-28D6C2049557}" destId="{8951EE8F-CCA6-46CD-A724-2B14A1DD74F0}" srcOrd="4" destOrd="0" presId="urn:microsoft.com/office/officeart/2005/8/layout/radial5"/>
    <dgm:cxn modelId="{81F08D5A-36C0-4855-B707-F0B9F20F6130}" type="presParOf" srcId="{05183745-D311-491E-9A5B-28D6C2049557}" destId="{25CC66A6-7A7B-4A3C-AD34-76076DF39800}" srcOrd="5" destOrd="0" presId="urn:microsoft.com/office/officeart/2005/8/layout/radial5"/>
    <dgm:cxn modelId="{6C6F7F4D-97DB-4221-97F5-5F18D2445892}" type="presParOf" srcId="{25CC66A6-7A7B-4A3C-AD34-76076DF39800}" destId="{DEE29B85-6A68-4ADD-970B-A412BBEA1C8B}" srcOrd="0" destOrd="0" presId="urn:microsoft.com/office/officeart/2005/8/layout/radial5"/>
    <dgm:cxn modelId="{2CB454E7-7DB2-41FF-A348-5D1407DD7EAC}" type="presParOf" srcId="{05183745-D311-491E-9A5B-28D6C2049557}" destId="{32E67F6D-9EAD-48AA-A2DE-74B53B481788}" srcOrd="6" destOrd="0" presId="urn:microsoft.com/office/officeart/2005/8/layout/radial5"/>
    <dgm:cxn modelId="{4D03EF35-2D32-4993-A940-42F8711C1679}" type="presParOf" srcId="{05183745-D311-491E-9A5B-28D6C2049557}" destId="{A753D06F-2CAB-4EC6-A84E-920EBAE68CA6}" srcOrd="7" destOrd="0" presId="urn:microsoft.com/office/officeart/2005/8/layout/radial5"/>
    <dgm:cxn modelId="{A6C6C671-1138-4E1C-989A-534DD07843F2}" type="presParOf" srcId="{A753D06F-2CAB-4EC6-A84E-920EBAE68CA6}" destId="{0C37DE5E-C087-40D5-83AC-8BE813596AFC}" srcOrd="0" destOrd="0" presId="urn:microsoft.com/office/officeart/2005/8/layout/radial5"/>
    <dgm:cxn modelId="{FC3764C9-D452-4AF0-88B5-CDFB0D066B07}" type="presParOf" srcId="{05183745-D311-491E-9A5B-28D6C2049557}" destId="{CD770436-3FC8-4927-9C21-186EA2F2EE06}" srcOrd="8" destOrd="0" presId="urn:microsoft.com/office/officeart/2005/8/layout/radial5"/>
    <dgm:cxn modelId="{E50AF0B6-89F6-421A-BF7E-BA5F98F90ACC}" type="presParOf" srcId="{05183745-D311-491E-9A5B-28D6C2049557}" destId="{65A78BBE-2E0B-4311-8BC2-AE3B081A3347}" srcOrd="9" destOrd="0" presId="urn:microsoft.com/office/officeart/2005/8/layout/radial5"/>
    <dgm:cxn modelId="{5761FBD1-FB2D-4CF8-B6A4-852E6AEFB4AB}" type="presParOf" srcId="{65A78BBE-2E0B-4311-8BC2-AE3B081A3347}" destId="{7FA6D47B-7CEA-4CC6-A470-EBD7B886FFA4}" srcOrd="0" destOrd="0" presId="urn:microsoft.com/office/officeart/2005/8/layout/radial5"/>
    <dgm:cxn modelId="{C008442F-5843-4E93-94D4-D72A02A7B2C0}" type="presParOf" srcId="{05183745-D311-491E-9A5B-28D6C2049557}" destId="{6362815F-84EB-431A-A3B7-9352F8662655}" srcOrd="10" destOrd="0" presId="urn:microsoft.com/office/officeart/2005/8/layout/radial5"/>
    <dgm:cxn modelId="{3D59264A-3F02-428B-9691-E32F286085D8}" type="presParOf" srcId="{05183745-D311-491E-9A5B-28D6C2049557}" destId="{8C4C3C59-3E51-4C31-8FB3-899E7EEDE6B3}" srcOrd="11" destOrd="0" presId="urn:microsoft.com/office/officeart/2005/8/layout/radial5"/>
    <dgm:cxn modelId="{67763E3D-1870-4285-9791-748A538AD5AF}" type="presParOf" srcId="{8C4C3C59-3E51-4C31-8FB3-899E7EEDE6B3}" destId="{DB99C431-5579-415F-8094-83E3CE7ACA6F}" srcOrd="0" destOrd="0" presId="urn:microsoft.com/office/officeart/2005/8/layout/radial5"/>
    <dgm:cxn modelId="{49CA5729-015A-4704-8CDA-B221F2B44E04}" type="presParOf" srcId="{05183745-D311-491E-9A5B-28D6C2049557}" destId="{7F954B04-70F7-4E32-804C-EF31C09C38B5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408B43-2D43-493C-932C-28025E80944E}" type="doc">
      <dgm:prSet loTypeId="urn:microsoft.com/office/officeart/2005/8/layout/hList7#1" loCatId="list" qsTypeId="urn:microsoft.com/office/officeart/2005/8/quickstyle/simple3" qsCatId="simple" csTypeId="urn:microsoft.com/office/officeart/2005/8/colors/accent1_2" csCatId="accent1" phldr="1"/>
      <dgm:spPr/>
    </dgm:pt>
    <dgm:pt modelId="{60CF6C76-B8C1-4F51-9388-83B6AFC4FBAF}">
      <dgm:prSet phldrT="[文本]"/>
      <dgm:spPr/>
      <dgm:t>
        <a:bodyPr/>
        <a:lstStyle/>
        <a:p>
          <a:r>
            <a:rPr lang="en-US" altLang="zh-CN" dirty="0" smtClean="0"/>
            <a:t>More resources</a:t>
          </a:r>
        </a:p>
      </dgm:t>
    </dgm:pt>
    <dgm:pt modelId="{598780EC-32AC-4937-9811-44B6A604B598}" type="parTrans" cxnId="{E21CAA09-1634-456A-80FA-BE0A291A7DFA}">
      <dgm:prSet/>
      <dgm:spPr/>
      <dgm:t>
        <a:bodyPr/>
        <a:lstStyle/>
        <a:p>
          <a:endParaRPr lang="zh-CN" altLang="en-US"/>
        </a:p>
      </dgm:t>
    </dgm:pt>
    <dgm:pt modelId="{85AF2357-6CE5-433D-957D-E5596CB4B819}" type="sibTrans" cxnId="{E21CAA09-1634-456A-80FA-BE0A291A7DFA}">
      <dgm:prSet/>
      <dgm:spPr/>
      <dgm:t>
        <a:bodyPr/>
        <a:lstStyle/>
        <a:p>
          <a:endParaRPr lang="zh-CN" altLang="en-US"/>
        </a:p>
      </dgm:t>
    </dgm:pt>
    <dgm:pt modelId="{2405107C-8043-4439-A62D-37277937470A}">
      <dgm:prSet phldrT="[文本]"/>
      <dgm:spPr/>
      <dgm:t>
        <a:bodyPr/>
        <a:lstStyle/>
        <a:p>
          <a:r>
            <a:rPr lang="en-US" altLang="zh-CN" dirty="0" smtClean="0"/>
            <a:t>More users</a:t>
          </a:r>
          <a:endParaRPr lang="zh-CN" altLang="en-US" dirty="0"/>
        </a:p>
      </dgm:t>
    </dgm:pt>
    <dgm:pt modelId="{F43D3E71-CCF9-4331-AE78-413259D27E06}" type="parTrans" cxnId="{35D45301-4C44-44B9-A7A2-179B2CDDCF88}">
      <dgm:prSet/>
      <dgm:spPr/>
      <dgm:t>
        <a:bodyPr/>
        <a:lstStyle/>
        <a:p>
          <a:endParaRPr lang="zh-CN" altLang="en-US"/>
        </a:p>
      </dgm:t>
    </dgm:pt>
    <dgm:pt modelId="{CC900124-0B75-419C-9822-C0B91EA29B5B}" type="sibTrans" cxnId="{35D45301-4C44-44B9-A7A2-179B2CDDCF88}">
      <dgm:prSet/>
      <dgm:spPr/>
      <dgm:t>
        <a:bodyPr/>
        <a:lstStyle/>
        <a:p>
          <a:endParaRPr lang="zh-CN" altLang="en-US"/>
        </a:p>
      </dgm:t>
    </dgm:pt>
    <dgm:pt modelId="{1C4FEFBC-01F5-4F14-B3C6-7AF52E17D16C}">
      <dgm:prSet phldrT="[文本]"/>
      <dgm:spPr/>
      <dgm:t>
        <a:bodyPr/>
        <a:lstStyle/>
        <a:p>
          <a:r>
            <a:rPr lang="en-US" altLang="zh-CN" dirty="0" smtClean="0"/>
            <a:t>More areas</a:t>
          </a:r>
          <a:endParaRPr lang="zh-CN" altLang="en-US" dirty="0"/>
        </a:p>
      </dgm:t>
    </dgm:pt>
    <dgm:pt modelId="{0F9A3329-339B-42CC-8FE2-32EC0A70599F}" type="parTrans" cxnId="{AAA7B3AA-5140-4996-859C-299664663BF7}">
      <dgm:prSet/>
      <dgm:spPr/>
      <dgm:t>
        <a:bodyPr/>
        <a:lstStyle/>
        <a:p>
          <a:endParaRPr lang="zh-CN" altLang="en-US"/>
        </a:p>
      </dgm:t>
    </dgm:pt>
    <dgm:pt modelId="{7DEDDFD1-E9FB-40E5-AB92-2C2A26DAD2A5}" type="sibTrans" cxnId="{AAA7B3AA-5140-4996-859C-299664663BF7}">
      <dgm:prSet/>
      <dgm:spPr/>
      <dgm:t>
        <a:bodyPr/>
        <a:lstStyle/>
        <a:p>
          <a:endParaRPr lang="zh-CN" altLang="en-US"/>
        </a:p>
      </dgm:t>
    </dgm:pt>
    <dgm:pt modelId="{5CE3E151-1D4D-4E74-A3D6-3963706A21EE}">
      <dgm:prSet phldrT="[文本]"/>
      <dgm:spPr/>
      <dgm:t>
        <a:bodyPr/>
        <a:lstStyle/>
        <a:p>
          <a:r>
            <a:rPr lang="en-US" altLang="zh-CN" dirty="0" smtClean="0"/>
            <a:t>Easy-to-use</a:t>
          </a:r>
          <a:endParaRPr lang="zh-CN" altLang="en-US" dirty="0"/>
        </a:p>
      </dgm:t>
    </dgm:pt>
    <dgm:pt modelId="{D01E720A-5608-4A55-94AB-64EA6A406280}" type="parTrans" cxnId="{36064E36-CF60-4746-97F3-8FB26570A905}">
      <dgm:prSet/>
      <dgm:spPr/>
      <dgm:t>
        <a:bodyPr/>
        <a:lstStyle/>
        <a:p>
          <a:endParaRPr lang="zh-CN" altLang="en-US"/>
        </a:p>
      </dgm:t>
    </dgm:pt>
    <dgm:pt modelId="{69F3CEF9-6DFE-473A-BD57-56D29A909B32}" type="sibTrans" cxnId="{36064E36-CF60-4746-97F3-8FB26570A905}">
      <dgm:prSet/>
      <dgm:spPr/>
      <dgm:t>
        <a:bodyPr/>
        <a:lstStyle/>
        <a:p>
          <a:endParaRPr lang="zh-CN" altLang="en-US"/>
        </a:p>
      </dgm:t>
    </dgm:pt>
    <dgm:pt modelId="{ACEFED53-0D64-4EF4-8556-9B9702251A3F}">
      <dgm:prSet phldrT="[文本]"/>
      <dgm:spPr/>
      <dgm:t>
        <a:bodyPr/>
        <a:lstStyle/>
        <a:p>
          <a:r>
            <a:rPr lang="en-US" altLang="zh-CN" dirty="0" smtClean="0"/>
            <a:t>Stability</a:t>
          </a:r>
          <a:endParaRPr lang="zh-CN" altLang="en-US" dirty="0"/>
        </a:p>
      </dgm:t>
    </dgm:pt>
    <dgm:pt modelId="{B7578BEA-51CE-465B-9DA7-7BDD9B6A12F4}" type="parTrans" cxnId="{4B5CAA82-7788-487F-9265-7E8F3AF46C8D}">
      <dgm:prSet/>
      <dgm:spPr/>
      <dgm:t>
        <a:bodyPr/>
        <a:lstStyle/>
        <a:p>
          <a:endParaRPr lang="zh-CN" altLang="en-US"/>
        </a:p>
      </dgm:t>
    </dgm:pt>
    <dgm:pt modelId="{7C3FFE1F-B387-41C6-87C2-3759BB101B22}" type="sibTrans" cxnId="{4B5CAA82-7788-487F-9265-7E8F3AF46C8D}">
      <dgm:prSet/>
      <dgm:spPr/>
      <dgm:t>
        <a:bodyPr/>
        <a:lstStyle/>
        <a:p>
          <a:endParaRPr lang="zh-CN" altLang="en-US"/>
        </a:p>
      </dgm:t>
    </dgm:pt>
    <dgm:pt modelId="{74F36E8F-A056-41D2-9551-3FE5E45E08B0}">
      <dgm:prSet phldrT="[文本]"/>
      <dgm:spPr/>
      <dgm:t>
        <a:bodyPr/>
        <a:lstStyle/>
        <a:p>
          <a:r>
            <a:rPr lang="en-US" altLang="zh-CN" dirty="0" smtClean="0"/>
            <a:t>Security</a:t>
          </a:r>
        </a:p>
      </dgm:t>
    </dgm:pt>
    <dgm:pt modelId="{E6D21D6F-D1B8-4488-B7B7-33079ABC6464}" type="parTrans" cxnId="{24321B00-844F-4032-925D-894BCF5B28C1}">
      <dgm:prSet/>
      <dgm:spPr/>
      <dgm:t>
        <a:bodyPr/>
        <a:lstStyle/>
        <a:p>
          <a:endParaRPr lang="zh-CN" altLang="en-US"/>
        </a:p>
      </dgm:t>
    </dgm:pt>
    <dgm:pt modelId="{4A70CDFA-9F87-4BE6-A4DB-268DDCA5DA00}" type="sibTrans" cxnId="{24321B00-844F-4032-925D-894BCF5B28C1}">
      <dgm:prSet/>
      <dgm:spPr/>
      <dgm:t>
        <a:bodyPr/>
        <a:lstStyle/>
        <a:p>
          <a:endParaRPr lang="zh-CN" altLang="en-US"/>
        </a:p>
      </dgm:t>
    </dgm:pt>
    <dgm:pt modelId="{640A8A51-E876-4F1F-8A09-C86D27C6275F}">
      <dgm:prSet phldrT="[文本]"/>
      <dgm:spPr/>
      <dgm:t>
        <a:bodyPr/>
        <a:lstStyle/>
        <a:p>
          <a:r>
            <a:rPr lang="en-US" altLang="zh-CN" dirty="0" smtClean="0"/>
            <a:t>Simple &amp; flexible</a:t>
          </a:r>
          <a:endParaRPr lang="zh-CN" altLang="en-US" dirty="0"/>
        </a:p>
      </dgm:t>
    </dgm:pt>
    <dgm:pt modelId="{64BD1A6F-E88F-483C-B55B-1D3D159C8359}" type="parTrans" cxnId="{B1A97C74-50E4-464D-B242-D4BE6F00A51B}">
      <dgm:prSet/>
      <dgm:spPr/>
      <dgm:t>
        <a:bodyPr/>
        <a:lstStyle/>
        <a:p>
          <a:endParaRPr lang="zh-CN" altLang="en-US"/>
        </a:p>
      </dgm:t>
    </dgm:pt>
    <dgm:pt modelId="{ED0C8025-90C2-4484-A9DC-259D0778E5F7}" type="sibTrans" cxnId="{B1A97C74-50E4-464D-B242-D4BE6F00A51B}">
      <dgm:prSet/>
      <dgm:spPr/>
      <dgm:t>
        <a:bodyPr/>
        <a:lstStyle/>
        <a:p>
          <a:endParaRPr lang="zh-CN" altLang="en-US"/>
        </a:p>
      </dgm:t>
    </dgm:pt>
    <dgm:pt modelId="{EF447D47-724D-42D4-9E85-3256863DAD2E}">
      <dgm:prSet phldrT="[文本]"/>
      <dgm:spPr/>
      <dgm:t>
        <a:bodyPr/>
        <a:lstStyle/>
        <a:p>
          <a:r>
            <a:rPr lang="en-US" altLang="zh-CN" dirty="0" smtClean="0"/>
            <a:t>Feature-rich</a:t>
          </a:r>
          <a:endParaRPr lang="zh-CN" altLang="en-US" dirty="0"/>
        </a:p>
      </dgm:t>
    </dgm:pt>
    <dgm:pt modelId="{39EAF666-1198-4918-8849-A9D1D225DBF5}" type="parTrans" cxnId="{7899488D-6C64-4A96-ACC4-572FA54FC5EF}">
      <dgm:prSet/>
      <dgm:spPr/>
      <dgm:t>
        <a:bodyPr/>
        <a:lstStyle/>
        <a:p>
          <a:endParaRPr lang="zh-CN" altLang="en-US"/>
        </a:p>
      </dgm:t>
    </dgm:pt>
    <dgm:pt modelId="{0DCDF52D-5348-46A7-8F82-0E0B53A10D17}" type="sibTrans" cxnId="{7899488D-6C64-4A96-ACC4-572FA54FC5EF}">
      <dgm:prSet/>
      <dgm:spPr/>
      <dgm:t>
        <a:bodyPr/>
        <a:lstStyle/>
        <a:p>
          <a:endParaRPr lang="zh-CN" altLang="en-US"/>
        </a:p>
      </dgm:t>
    </dgm:pt>
    <dgm:pt modelId="{90C12B07-955A-4A55-902B-480716481477}">
      <dgm:prSet phldrT="[文本]"/>
      <dgm:spPr/>
      <dgm:t>
        <a:bodyPr/>
        <a:lstStyle/>
        <a:p>
          <a:r>
            <a:rPr lang="en-US" altLang="zh-CN" dirty="0" smtClean="0"/>
            <a:t>Job schedule</a:t>
          </a:r>
        </a:p>
      </dgm:t>
    </dgm:pt>
    <dgm:pt modelId="{849DE9FC-6FEB-4DFB-A0F2-67A47FE9B8BF}" type="sibTrans" cxnId="{049AF446-6516-4691-857F-450F9ED238BC}">
      <dgm:prSet/>
      <dgm:spPr/>
      <dgm:t>
        <a:bodyPr/>
        <a:lstStyle/>
        <a:p>
          <a:endParaRPr lang="zh-CN" altLang="en-US"/>
        </a:p>
      </dgm:t>
    </dgm:pt>
    <dgm:pt modelId="{17C959C5-C4DA-471B-A0EE-BB08793557E0}" type="parTrans" cxnId="{049AF446-6516-4691-857F-450F9ED238BC}">
      <dgm:prSet/>
      <dgm:spPr/>
      <dgm:t>
        <a:bodyPr/>
        <a:lstStyle/>
        <a:p>
          <a:endParaRPr lang="zh-CN" altLang="en-US"/>
        </a:p>
      </dgm:t>
    </dgm:pt>
    <dgm:pt modelId="{E00216DA-CBCE-444F-BDA0-98A4BF36809F}" type="pres">
      <dgm:prSet presAssocID="{A6408B43-2D43-493C-932C-28025E80944E}" presName="Name0" presStyleCnt="0">
        <dgm:presLayoutVars>
          <dgm:dir/>
          <dgm:resizeHandles val="exact"/>
        </dgm:presLayoutVars>
      </dgm:prSet>
      <dgm:spPr/>
    </dgm:pt>
    <dgm:pt modelId="{4CA7C8B8-0032-4BDA-AFDF-618528A27C12}" type="pres">
      <dgm:prSet presAssocID="{A6408B43-2D43-493C-932C-28025E80944E}" presName="fgShape" presStyleLbl="fgShp" presStyleIdx="0" presStyleCnt="1"/>
      <dgm:spPr/>
    </dgm:pt>
    <dgm:pt modelId="{184867BE-783E-43E8-9132-F859B28F95BF}" type="pres">
      <dgm:prSet presAssocID="{A6408B43-2D43-493C-932C-28025E80944E}" presName="linComp" presStyleCnt="0"/>
      <dgm:spPr/>
    </dgm:pt>
    <dgm:pt modelId="{F1AA719A-FAE0-4C0E-BA84-60FBD0F4A7FA}" type="pres">
      <dgm:prSet presAssocID="{60CF6C76-B8C1-4F51-9388-83B6AFC4FBAF}" presName="compNode" presStyleCnt="0"/>
      <dgm:spPr/>
    </dgm:pt>
    <dgm:pt modelId="{6F61B40E-0E3F-4CD2-8B9B-C9A8C869595F}" type="pres">
      <dgm:prSet presAssocID="{60CF6C76-B8C1-4F51-9388-83B6AFC4FBAF}" presName="bkgdShape" presStyleLbl="node1" presStyleIdx="0" presStyleCnt="3"/>
      <dgm:spPr/>
      <dgm:t>
        <a:bodyPr/>
        <a:lstStyle/>
        <a:p>
          <a:endParaRPr lang="zh-CN" altLang="en-US"/>
        </a:p>
      </dgm:t>
    </dgm:pt>
    <dgm:pt modelId="{969575EE-F637-4A66-AF10-0416622B29F6}" type="pres">
      <dgm:prSet presAssocID="{60CF6C76-B8C1-4F51-9388-83B6AFC4FBA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FE17788-F2EA-468B-96C2-EB4BF58CE1B4}" type="pres">
      <dgm:prSet presAssocID="{60CF6C76-B8C1-4F51-9388-83B6AFC4FBAF}" presName="invisiNode" presStyleLbl="node1" presStyleIdx="0" presStyleCnt="3"/>
      <dgm:spPr/>
    </dgm:pt>
    <dgm:pt modelId="{FE4005A0-5E2B-4B69-8EE8-B61016AC8340}" type="pres">
      <dgm:prSet presAssocID="{60CF6C76-B8C1-4F51-9388-83B6AFC4FBAF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F46C085-5350-4BF2-A45B-B8EA434DE370}" type="pres">
      <dgm:prSet presAssocID="{85AF2357-6CE5-433D-957D-E5596CB4B819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FEB557AC-5D50-4339-A7E6-58082CB48A4D}" type="pres">
      <dgm:prSet presAssocID="{2405107C-8043-4439-A62D-37277937470A}" presName="compNode" presStyleCnt="0"/>
      <dgm:spPr/>
    </dgm:pt>
    <dgm:pt modelId="{29127C69-8FB3-4165-9EF0-2152961DD4B3}" type="pres">
      <dgm:prSet presAssocID="{2405107C-8043-4439-A62D-37277937470A}" presName="bkgdShape" presStyleLbl="node1" presStyleIdx="1" presStyleCnt="3" custLinFactNeighborX="1601" custLinFactNeighborY="-1852"/>
      <dgm:spPr/>
      <dgm:t>
        <a:bodyPr/>
        <a:lstStyle/>
        <a:p>
          <a:endParaRPr lang="zh-CN" altLang="en-US"/>
        </a:p>
      </dgm:t>
    </dgm:pt>
    <dgm:pt modelId="{EBFA094A-0DAF-4CA0-BB6A-951FEFC02B85}" type="pres">
      <dgm:prSet presAssocID="{2405107C-8043-4439-A62D-37277937470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C4202E-22FE-4A86-80A6-D863815B7C50}" type="pres">
      <dgm:prSet presAssocID="{2405107C-8043-4439-A62D-37277937470A}" presName="invisiNode" presStyleLbl="node1" presStyleIdx="1" presStyleCnt="3"/>
      <dgm:spPr/>
    </dgm:pt>
    <dgm:pt modelId="{FC527501-FF40-4C91-81A3-522C746E4259}" type="pres">
      <dgm:prSet presAssocID="{2405107C-8043-4439-A62D-37277937470A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AA0A62A-6670-4D1B-8446-9D771D89E877}" type="pres">
      <dgm:prSet presAssocID="{CC900124-0B75-419C-9822-C0B91EA29B5B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32E4A080-9E26-4FAC-A6D9-B0C3D41284F1}" type="pres">
      <dgm:prSet presAssocID="{1C4FEFBC-01F5-4F14-B3C6-7AF52E17D16C}" presName="compNode" presStyleCnt="0"/>
      <dgm:spPr/>
    </dgm:pt>
    <dgm:pt modelId="{0E409135-6677-4399-947C-891E6EB930AA}" type="pres">
      <dgm:prSet presAssocID="{1C4FEFBC-01F5-4F14-B3C6-7AF52E17D16C}" presName="bkgdShape" presStyleLbl="node1" presStyleIdx="2" presStyleCnt="3"/>
      <dgm:spPr/>
      <dgm:t>
        <a:bodyPr/>
        <a:lstStyle/>
        <a:p>
          <a:endParaRPr lang="zh-CN" altLang="en-US"/>
        </a:p>
      </dgm:t>
    </dgm:pt>
    <dgm:pt modelId="{B6D34BDE-2DCD-4E5B-BA97-C9FFEF0732FE}" type="pres">
      <dgm:prSet presAssocID="{1C4FEFBC-01F5-4F14-B3C6-7AF52E17D16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EDA396A-9330-4208-9079-BDB7219B7F1A}" type="pres">
      <dgm:prSet presAssocID="{1C4FEFBC-01F5-4F14-B3C6-7AF52E17D16C}" presName="invisiNode" presStyleLbl="node1" presStyleIdx="2" presStyleCnt="3"/>
      <dgm:spPr/>
    </dgm:pt>
    <dgm:pt modelId="{0B394229-6B85-4A38-A969-10F78C620152}" type="pres">
      <dgm:prSet presAssocID="{1C4FEFBC-01F5-4F14-B3C6-7AF52E17D16C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6DDE54F-5E48-45D7-A090-62449158E0FB}" type="presOf" srcId="{640A8A51-E876-4F1F-8A09-C86D27C6275F}" destId="{B6D34BDE-2DCD-4E5B-BA97-C9FFEF0732FE}" srcOrd="1" destOrd="1" presId="urn:microsoft.com/office/officeart/2005/8/layout/hList7#1"/>
    <dgm:cxn modelId="{B3C52D8C-B213-48DE-BB61-F651B66505DC}" type="presOf" srcId="{CC900124-0B75-419C-9822-C0B91EA29B5B}" destId="{CAA0A62A-6670-4D1B-8446-9D771D89E877}" srcOrd="0" destOrd="0" presId="urn:microsoft.com/office/officeart/2005/8/layout/hList7#1"/>
    <dgm:cxn modelId="{89800A06-E424-4EF5-9D0A-B567A612FEB5}" type="presOf" srcId="{A6408B43-2D43-493C-932C-28025E80944E}" destId="{E00216DA-CBCE-444F-BDA0-98A4BF36809F}" srcOrd="0" destOrd="0" presId="urn:microsoft.com/office/officeart/2005/8/layout/hList7#1"/>
    <dgm:cxn modelId="{B1A97C74-50E4-464D-B242-D4BE6F00A51B}" srcId="{1C4FEFBC-01F5-4F14-B3C6-7AF52E17D16C}" destId="{640A8A51-E876-4F1F-8A09-C86D27C6275F}" srcOrd="0" destOrd="0" parTransId="{64BD1A6F-E88F-483C-B55B-1D3D159C8359}" sibTransId="{ED0C8025-90C2-4484-A9DC-259D0778E5F7}"/>
    <dgm:cxn modelId="{AAA7B3AA-5140-4996-859C-299664663BF7}" srcId="{A6408B43-2D43-493C-932C-28025E80944E}" destId="{1C4FEFBC-01F5-4F14-B3C6-7AF52E17D16C}" srcOrd="2" destOrd="0" parTransId="{0F9A3329-339B-42CC-8FE2-32EC0A70599F}" sibTransId="{7DEDDFD1-E9FB-40E5-AB92-2C2A26DAD2A5}"/>
    <dgm:cxn modelId="{3FFE3725-8D52-4A49-8A6A-FDACBE04FCB3}" type="presOf" srcId="{EF447D47-724D-42D4-9E85-3256863DAD2E}" destId="{0E409135-6677-4399-947C-891E6EB930AA}" srcOrd="0" destOrd="2" presId="urn:microsoft.com/office/officeart/2005/8/layout/hList7#1"/>
    <dgm:cxn modelId="{E671647F-77E4-43BC-988A-3C47CF2BA1B6}" type="presOf" srcId="{5CE3E151-1D4D-4E74-A3D6-3963706A21EE}" destId="{EBFA094A-0DAF-4CA0-BB6A-951FEFC02B85}" srcOrd="1" destOrd="1" presId="urn:microsoft.com/office/officeart/2005/8/layout/hList7#1"/>
    <dgm:cxn modelId="{9767DF39-DBFE-40C1-B3FB-216B1B0AA4EC}" type="presOf" srcId="{5CE3E151-1D4D-4E74-A3D6-3963706A21EE}" destId="{29127C69-8FB3-4165-9EF0-2152961DD4B3}" srcOrd="0" destOrd="1" presId="urn:microsoft.com/office/officeart/2005/8/layout/hList7#1"/>
    <dgm:cxn modelId="{36064E36-CF60-4746-97F3-8FB26570A905}" srcId="{2405107C-8043-4439-A62D-37277937470A}" destId="{5CE3E151-1D4D-4E74-A3D6-3963706A21EE}" srcOrd="0" destOrd="0" parTransId="{D01E720A-5608-4A55-94AB-64EA6A406280}" sibTransId="{69F3CEF9-6DFE-473A-BD57-56D29A909B32}"/>
    <dgm:cxn modelId="{35D45301-4C44-44B9-A7A2-179B2CDDCF88}" srcId="{A6408B43-2D43-493C-932C-28025E80944E}" destId="{2405107C-8043-4439-A62D-37277937470A}" srcOrd="1" destOrd="0" parTransId="{F43D3E71-CCF9-4331-AE78-413259D27E06}" sibTransId="{CC900124-0B75-419C-9822-C0B91EA29B5B}"/>
    <dgm:cxn modelId="{9DE7A14D-D396-4CBF-9CA7-B36936935752}" type="presOf" srcId="{EF447D47-724D-42D4-9E85-3256863DAD2E}" destId="{B6D34BDE-2DCD-4E5B-BA97-C9FFEF0732FE}" srcOrd="1" destOrd="2" presId="urn:microsoft.com/office/officeart/2005/8/layout/hList7#1"/>
    <dgm:cxn modelId="{6C5719A4-428F-41E7-BDDE-FB681F5033AD}" type="presOf" srcId="{2405107C-8043-4439-A62D-37277937470A}" destId="{29127C69-8FB3-4165-9EF0-2152961DD4B3}" srcOrd="0" destOrd="0" presId="urn:microsoft.com/office/officeart/2005/8/layout/hList7#1"/>
    <dgm:cxn modelId="{FD91BC7D-007A-4D1F-AB68-C4B7689E17EA}" type="presOf" srcId="{2405107C-8043-4439-A62D-37277937470A}" destId="{EBFA094A-0DAF-4CA0-BB6A-951FEFC02B85}" srcOrd="1" destOrd="0" presId="urn:microsoft.com/office/officeart/2005/8/layout/hList7#1"/>
    <dgm:cxn modelId="{608EEB0D-3B9E-4949-B6DD-64C47EA9B820}" type="presOf" srcId="{ACEFED53-0D64-4EF4-8556-9B9702251A3F}" destId="{29127C69-8FB3-4165-9EF0-2152961DD4B3}" srcOrd="0" destOrd="2" presId="urn:microsoft.com/office/officeart/2005/8/layout/hList7#1"/>
    <dgm:cxn modelId="{29B754BE-8035-4E5F-B1FC-BCCFF7CB082E}" type="presOf" srcId="{90C12B07-955A-4A55-902B-480716481477}" destId="{6F61B40E-0E3F-4CD2-8B9B-C9A8C869595F}" srcOrd="0" destOrd="1" presId="urn:microsoft.com/office/officeart/2005/8/layout/hList7#1"/>
    <dgm:cxn modelId="{049AF446-6516-4691-857F-450F9ED238BC}" srcId="{60CF6C76-B8C1-4F51-9388-83B6AFC4FBAF}" destId="{90C12B07-955A-4A55-902B-480716481477}" srcOrd="0" destOrd="0" parTransId="{17C959C5-C4DA-471B-A0EE-BB08793557E0}" sibTransId="{849DE9FC-6FEB-4DFB-A0F2-67A47FE9B8BF}"/>
    <dgm:cxn modelId="{24321B00-844F-4032-925D-894BCF5B28C1}" srcId="{60CF6C76-B8C1-4F51-9388-83B6AFC4FBAF}" destId="{74F36E8F-A056-41D2-9551-3FE5E45E08B0}" srcOrd="1" destOrd="0" parTransId="{E6D21D6F-D1B8-4488-B7B7-33079ABC6464}" sibTransId="{4A70CDFA-9F87-4BE6-A4DB-268DDCA5DA00}"/>
    <dgm:cxn modelId="{B22DE4D3-8DAE-40F3-82E9-FA75813A7977}" type="presOf" srcId="{74F36E8F-A056-41D2-9551-3FE5E45E08B0}" destId="{969575EE-F637-4A66-AF10-0416622B29F6}" srcOrd="1" destOrd="2" presId="urn:microsoft.com/office/officeart/2005/8/layout/hList7#1"/>
    <dgm:cxn modelId="{4B5CAA82-7788-487F-9265-7E8F3AF46C8D}" srcId="{2405107C-8043-4439-A62D-37277937470A}" destId="{ACEFED53-0D64-4EF4-8556-9B9702251A3F}" srcOrd="1" destOrd="0" parTransId="{B7578BEA-51CE-465B-9DA7-7BDD9B6A12F4}" sibTransId="{7C3FFE1F-B387-41C6-87C2-3759BB101B22}"/>
    <dgm:cxn modelId="{361D7F0E-0741-4CA9-9521-E39F2046E305}" type="presOf" srcId="{60CF6C76-B8C1-4F51-9388-83B6AFC4FBAF}" destId="{6F61B40E-0E3F-4CD2-8B9B-C9A8C869595F}" srcOrd="0" destOrd="0" presId="urn:microsoft.com/office/officeart/2005/8/layout/hList7#1"/>
    <dgm:cxn modelId="{67B4CE98-24DD-455C-8880-E1C572073007}" type="presOf" srcId="{85AF2357-6CE5-433D-957D-E5596CB4B819}" destId="{EF46C085-5350-4BF2-A45B-B8EA434DE370}" srcOrd="0" destOrd="0" presId="urn:microsoft.com/office/officeart/2005/8/layout/hList7#1"/>
    <dgm:cxn modelId="{CFBA6E51-6555-4DD0-97DA-2485A46FB1E7}" type="presOf" srcId="{60CF6C76-B8C1-4F51-9388-83B6AFC4FBAF}" destId="{969575EE-F637-4A66-AF10-0416622B29F6}" srcOrd="1" destOrd="0" presId="urn:microsoft.com/office/officeart/2005/8/layout/hList7#1"/>
    <dgm:cxn modelId="{1D5C94E6-B956-4F01-B8F5-FB774044CEE7}" type="presOf" srcId="{ACEFED53-0D64-4EF4-8556-9B9702251A3F}" destId="{EBFA094A-0DAF-4CA0-BB6A-951FEFC02B85}" srcOrd="1" destOrd="2" presId="urn:microsoft.com/office/officeart/2005/8/layout/hList7#1"/>
    <dgm:cxn modelId="{E21CAA09-1634-456A-80FA-BE0A291A7DFA}" srcId="{A6408B43-2D43-493C-932C-28025E80944E}" destId="{60CF6C76-B8C1-4F51-9388-83B6AFC4FBAF}" srcOrd="0" destOrd="0" parTransId="{598780EC-32AC-4937-9811-44B6A604B598}" sibTransId="{85AF2357-6CE5-433D-957D-E5596CB4B819}"/>
    <dgm:cxn modelId="{D94DAC0B-0C26-4937-8C14-1480C8C1393C}" type="presOf" srcId="{90C12B07-955A-4A55-902B-480716481477}" destId="{969575EE-F637-4A66-AF10-0416622B29F6}" srcOrd="1" destOrd="1" presId="urn:microsoft.com/office/officeart/2005/8/layout/hList7#1"/>
    <dgm:cxn modelId="{F62F4E03-7295-4B66-9F45-2970BB1E4B29}" type="presOf" srcId="{1C4FEFBC-01F5-4F14-B3C6-7AF52E17D16C}" destId="{0E409135-6677-4399-947C-891E6EB930AA}" srcOrd="0" destOrd="0" presId="urn:microsoft.com/office/officeart/2005/8/layout/hList7#1"/>
    <dgm:cxn modelId="{D94B0AB7-A3B9-43A2-BDF6-15BB0883B40E}" type="presOf" srcId="{1C4FEFBC-01F5-4F14-B3C6-7AF52E17D16C}" destId="{B6D34BDE-2DCD-4E5B-BA97-C9FFEF0732FE}" srcOrd="1" destOrd="0" presId="urn:microsoft.com/office/officeart/2005/8/layout/hList7#1"/>
    <dgm:cxn modelId="{4605CCC4-CC10-4302-B82C-2D7449B1F01F}" type="presOf" srcId="{74F36E8F-A056-41D2-9551-3FE5E45E08B0}" destId="{6F61B40E-0E3F-4CD2-8B9B-C9A8C869595F}" srcOrd="0" destOrd="2" presId="urn:microsoft.com/office/officeart/2005/8/layout/hList7#1"/>
    <dgm:cxn modelId="{7899488D-6C64-4A96-ACC4-572FA54FC5EF}" srcId="{1C4FEFBC-01F5-4F14-B3C6-7AF52E17D16C}" destId="{EF447D47-724D-42D4-9E85-3256863DAD2E}" srcOrd="1" destOrd="0" parTransId="{39EAF666-1198-4918-8849-A9D1D225DBF5}" sibTransId="{0DCDF52D-5348-46A7-8F82-0E0B53A10D17}"/>
    <dgm:cxn modelId="{8F196BBA-67A6-46B9-91C4-B783CA078111}" type="presOf" srcId="{640A8A51-E876-4F1F-8A09-C86D27C6275F}" destId="{0E409135-6677-4399-947C-891E6EB930AA}" srcOrd="0" destOrd="1" presId="urn:microsoft.com/office/officeart/2005/8/layout/hList7#1"/>
    <dgm:cxn modelId="{A3F2EB28-7485-40FC-BAA0-B4974F27C615}" type="presParOf" srcId="{E00216DA-CBCE-444F-BDA0-98A4BF36809F}" destId="{4CA7C8B8-0032-4BDA-AFDF-618528A27C12}" srcOrd="0" destOrd="0" presId="urn:microsoft.com/office/officeart/2005/8/layout/hList7#1"/>
    <dgm:cxn modelId="{84A36D52-00DB-40BC-BEB0-88DC62DEEEBA}" type="presParOf" srcId="{E00216DA-CBCE-444F-BDA0-98A4BF36809F}" destId="{184867BE-783E-43E8-9132-F859B28F95BF}" srcOrd="1" destOrd="0" presId="urn:microsoft.com/office/officeart/2005/8/layout/hList7#1"/>
    <dgm:cxn modelId="{C9DB23E3-8283-4949-9510-66321EC44E98}" type="presParOf" srcId="{184867BE-783E-43E8-9132-F859B28F95BF}" destId="{F1AA719A-FAE0-4C0E-BA84-60FBD0F4A7FA}" srcOrd="0" destOrd="0" presId="urn:microsoft.com/office/officeart/2005/8/layout/hList7#1"/>
    <dgm:cxn modelId="{8C181BD2-E8C0-408A-8747-C0C2DFE84A8A}" type="presParOf" srcId="{F1AA719A-FAE0-4C0E-BA84-60FBD0F4A7FA}" destId="{6F61B40E-0E3F-4CD2-8B9B-C9A8C869595F}" srcOrd="0" destOrd="0" presId="urn:microsoft.com/office/officeart/2005/8/layout/hList7#1"/>
    <dgm:cxn modelId="{A65010D9-85C3-4F44-AAF4-8766DDE0AB8D}" type="presParOf" srcId="{F1AA719A-FAE0-4C0E-BA84-60FBD0F4A7FA}" destId="{969575EE-F637-4A66-AF10-0416622B29F6}" srcOrd="1" destOrd="0" presId="urn:microsoft.com/office/officeart/2005/8/layout/hList7#1"/>
    <dgm:cxn modelId="{AE7F4EBB-DEEC-44CE-8106-A38FEB73C61E}" type="presParOf" srcId="{F1AA719A-FAE0-4C0E-BA84-60FBD0F4A7FA}" destId="{CFE17788-F2EA-468B-96C2-EB4BF58CE1B4}" srcOrd="2" destOrd="0" presId="urn:microsoft.com/office/officeart/2005/8/layout/hList7#1"/>
    <dgm:cxn modelId="{26F4CC41-7C15-430D-8A7B-3CBF5424CA58}" type="presParOf" srcId="{F1AA719A-FAE0-4C0E-BA84-60FBD0F4A7FA}" destId="{FE4005A0-5E2B-4B69-8EE8-B61016AC8340}" srcOrd="3" destOrd="0" presId="urn:microsoft.com/office/officeart/2005/8/layout/hList7#1"/>
    <dgm:cxn modelId="{D1EEF37B-B118-439D-B7B6-2D3324BD0822}" type="presParOf" srcId="{184867BE-783E-43E8-9132-F859B28F95BF}" destId="{EF46C085-5350-4BF2-A45B-B8EA434DE370}" srcOrd="1" destOrd="0" presId="urn:microsoft.com/office/officeart/2005/8/layout/hList7#1"/>
    <dgm:cxn modelId="{73E109CF-9C70-41AC-B79F-788687BB4943}" type="presParOf" srcId="{184867BE-783E-43E8-9132-F859B28F95BF}" destId="{FEB557AC-5D50-4339-A7E6-58082CB48A4D}" srcOrd="2" destOrd="0" presId="urn:microsoft.com/office/officeart/2005/8/layout/hList7#1"/>
    <dgm:cxn modelId="{DB761B95-7FE2-452B-84DD-80AC2E78FD79}" type="presParOf" srcId="{FEB557AC-5D50-4339-A7E6-58082CB48A4D}" destId="{29127C69-8FB3-4165-9EF0-2152961DD4B3}" srcOrd="0" destOrd="0" presId="urn:microsoft.com/office/officeart/2005/8/layout/hList7#1"/>
    <dgm:cxn modelId="{CC636464-EA1B-4BF9-B842-75B27D686F23}" type="presParOf" srcId="{FEB557AC-5D50-4339-A7E6-58082CB48A4D}" destId="{EBFA094A-0DAF-4CA0-BB6A-951FEFC02B85}" srcOrd="1" destOrd="0" presId="urn:microsoft.com/office/officeart/2005/8/layout/hList7#1"/>
    <dgm:cxn modelId="{D3FF7378-B330-4124-A2E0-76FC8B247046}" type="presParOf" srcId="{FEB557AC-5D50-4339-A7E6-58082CB48A4D}" destId="{4FC4202E-22FE-4A86-80A6-D863815B7C50}" srcOrd="2" destOrd="0" presId="urn:microsoft.com/office/officeart/2005/8/layout/hList7#1"/>
    <dgm:cxn modelId="{90A1F5C3-DDBB-4A65-BD46-784431FE784F}" type="presParOf" srcId="{FEB557AC-5D50-4339-A7E6-58082CB48A4D}" destId="{FC527501-FF40-4C91-81A3-522C746E4259}" srcOrd="3" destOrd="0" presId="urn:microsoft.com/office/officeart/2005/8/layout/hList7#1"/>
    <dgm:cxn modelId="{39373178-7BB1-4F35-8E82-A65A9EA49C9D}" type="presParOf" srcId="{184867BE-783E-43E8-9132-F859B28F95BF}" destId="{CAA0A62A-6670-4D1B-8446-9D771D89E877}" srcOrd="3" destOrd="0" presId="urn:microsoft.com/office/officeart/2005/8/layout/hList7#1"/>
    <dgm:cxn modelId="{F97EFE76-C20B-4A4F-815F-819C23CD34E2}" type="presParOf" srcId="{184867BE-783E-43E8-9132-F859B28F95BF}" destId="{32E4A080-9E26-4FAC-A6D9-B0C3D41284F1}" srcOrd="4" destOrd="0" presId="urn:microsoft.com/office/officeart/2005/8/layout/hList7#1"/>
    <dgm:cxn modelId="{C043FFED-324C-4DD5-A979-077DAD77EC9A}" type="presParOf" srcId="{32E4A080-9E26-4FAC-A6D9-B0C3D41284F1}" destId="{0E409135-6677-4399-947C-891E6EB930AA}" srcOrd="0" destOrd="0" presId="urn:microsoft.com/office/officeart/2005/8/layout/hList7#1"/>
    <dgm:cxn modelId="{4F89DE70-02C6-4642-B7CC-4FBF4B6994A1}" type="presParOf" srcId="{32E4A080-9E26-4FAC-A6D9-B0C3D41284F1}" destId="{B6D34BDE-2DCD-4E5B-BA97-C9FFEF0732FE}" srcOrd="1" destOrd="0" presId="urn:microsoft.com/office/officeart/2005/8/layout/hList7#1"/>
    <dgm:cxn modelId="{05A6920F-9EDE-4E01-ADDC-C840677FF95E}" type="presParOf" srcId="{32E4A080-9E26-4FAC-A6D9-B0C3D41284F1}" destId="{AEDA396A-9330-4208-9079-BDB7219B7F1A}" srcOrd="2" destOrd="0" presId="urn:microsoft.com/office/officeart/2005/8/layout/hList7#1"/>
    <dgm:cxn modelId="{071C76C9-9EEB-408E-8D71-6C4586F39B45}" type="presParOf" srcId="{32E4A080-9E26-4FAC-A6D9-B0C3D41284F1}" destId="{0B394229-6B85-4A38-A969-10F78C62015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1B40E-0E3F-4CD2-8B9B-C9A8C869595F}">
      <dsp:nvSpPr>
        <dsp:cNvPr id="0" name=""/>
        <dsp:cNvSpPr/>
      </dsp:nvSpPr>
      <dsp:spPr>
        <a:xfrm>
          <a:off x="1680" y="0"/>
          <a:ext cx="2614337" cy="38884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2024" tIns="192024" rIns="192024" bIns="192024" numCol="1" spcCol="1270" anchor="t" anchorCtr="1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/>
            <a:t>More resources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 smtClean="0"/>
            <a:t>Job schedule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 smtClean="0"/>
            <a:t>Security</a:t>
          </a:r>
        </a:p>
      </dsp:txBody>
      <dsp:txXfrm>
        <a:off x="1680" y="1555372"/>
        <a:ext cx="2614337" cy="1555372"/>
      </dsp:txXfrm>
    </dsp:sp>
    <dsp:sp modelId="{FE4005A0-5E2B-4B69-8EE8-B61016AC8340}">
      <dsp:nvSpPr>
        <dsp:cNvPr id="0" name=""/>
        <dsp:cNvSpPr/>
      </dsp:nvSpPr>
      <dsp:spPr>
        <a:xfrm>
          <a:off x="661424" y="233305"/>
          <a:ext cx="1294847" cy="129484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9127C69-8FB3-4165-9EF0-2152961DD4B3}">
      <dsp:nvSpPr>
        <dsp:cNvPr id="0" name=""/>
        <dsp:cNvSpPr/>
      </dsp:nvSpPr>
      <dsp:spPr>
        <a:xfrm>
          <a:off x="2736303" y="0"/>
          <a:ext cx="2614337" cy="38884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2024" tIns="192024" rIns="192024" bIns="192024" numCol="1" spcCol="1270" anchor="t" anchorCtr="1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/>
            <a:t>More users</a:t>
          </a:r>
          <a:endParaRPr lang="zh-CN" alt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 smtClean="0"/>
            <a:t>Easy-to-use</a:t>
          </a:r>
          <a:endParaRPr lang="zh-CN" alt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 smtClean="0"/>
            <a:t>Stability</a:t>
          </a:r>
          <a:endParaRPr lang="zh-CN" altLang="en-US" sz="2100" kern="1200" dirty="0"/>
        </a:p>
      </dsp:txBody>
      <dsp:txXfrm>
        <a:off x="2736303" y="1555372"/>
        <a:ext cx="2614337" cy="1555372"/>
      </dsp:txXfrm>
    </dsp:sp>
    <dsp:sp modelId="{FC527501-FF40-4C91-81A3-522C746E4259}">
      <dsp:nvSpPr>
        <dsp:cNvPr id="0" name=""/>
        <dsp:cNvSpPr/>
      </dsp:nvSpPr>
      <dsp:spPr>
        <a:xfrm>
          <a:off x="3354192" y="233305"/>
          <a:ext cx="1294847" cy="129484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409135-6677-4399-947C-891E6EB930AA}">
      <dsp:nvSpPr>
        <dsp:cNvPr id="0" name=""/>
        <dsp:cNvSpPr/>
      </dsp:nvSpPr>
      <dsp:spPr>
        <a:xfrm>
          <a:off x="5387214" y="0"/>
          <a:ext cx="2614337" cy="38884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2024" tIns="192024" rIns="192024" bIns="192024" numCol="1" spcCol="1270" anchor="t" anchorCtr="1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700" kern="1200" dirty="0" smtClean="0"/>
            <a:t>More areas</a:t>
          </a:r>
          <a:endParaRPr lang="zh-CN" alt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 smtClean="0"/>
            <a:t>Simple &amp; flexible</a:t>
          </a:r>
          <a:endParaRPr lang="zh-CN" alt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 smtClean="0"/>
            <a:t>Feature-rich</a:t>
          </a:r>
          <a:endParaRPr lang="zh-CN" altLang="en-US" sz="2100" kern="1200" dirty="0"/>
        </a:p>
      </dsp:txBody>
      <dsp:txXfrm>
        <a:off x="5387214" y="1555372"/>
        <a:ext cx="2614337" cy="1555372"/>
      </dsp:txXfrm>
    </dsp:sp>
    <dsp:sp modelId="{0B394229-6B85-4A38-A969-10F78C620152}">
      <dsp:nvSpPr>
        <dsp:cNvPr id="0" name=""/>
        <dsp:cNvSpPr/>
      </dsp:nvSpPr>
      <dsp:spPr>
        <a:xfrm>
          <a:off x="6046959" y="233305"/>
          <a:ext cx="1294847" cy="129484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A7C8B8-0032-4BDA-AFDF-618528A27C12}">
      <dsp:nvSpPr>
        <dsp:cNvPr id="0" name=""/>
        <dsp:cNvSpPr/>
      </dsp:nvSpPr>
      <dsp:spPr>
        <a:xfrm>
          <a:off x="320129" y="3110745"/>
          <a:ext cx="7362973" cy="58326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ACF04-2DA0-4A41-8222-6547FE864D5F}" type="datetimeFigureOut">
              <a:rPr lang="zh-CN" altLang="en-US" smtClean="0"/>
              <a:pPr/>
              <a:t>2018/3/20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400CC-D459-4F7C-8DAC-BDB890E51B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82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简单说历史，几个五年计划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41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en-US" altLang="zh-CN" baseline="0" dirty="0" smtClean="0"/>
              <a:t> particular,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071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Artificial Intelligence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676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600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33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7496"/>
            <a:ext cx="7772400" cy="1470025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57400" y="3308674"/>
            <a:ext cx="6400800" cy="541421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900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55104"/>
            <a:ext cx="8133347" cy="609600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5170" y="978568"/>
            <a:ext cx="8229599" cy="54864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第二级</a:t>
            </a:r>
          </a:p>
          <a:p>
            <a:pPr lvl="2"/>
            <a:r>
              <a:rPr kumimoji="1" lang="zh-CN" altLang="en-US" smtClean="0"/>
              <a:t>第三级</a:t>
            </a:r>
          </a:p>
          <a:p>
            <a:pPr lvl="3"/>
            <a:r>
              <a:rPr kumimoji="1" lang="zh-CN" altLang="en-US" smtClean="0"/>
              <a:t>第四级</a:t>
            </a:r>
          </a:p>
          <a:p>
            <a:pPr lvl="4"/>
            <a:r>
              <a:rPr kumimoji="1" lang="zh-CN" altLang="en-US" smtClean="0"/>
              <a:t>第五级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06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2018/3/20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061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副标题 4"/>
          <p:cNvSpPr>
            <a:spLocks noGrp="1"/>
          </p:cNvSpPr>
          <p:nvPr>
            <p:ph type="subTitle" idx="1"/>
          </p:nvPr>
        </p:nvSpPr>
        <p:spPr>
          <a:xfrm>
            <a:off x="467544" y="4365104"/>
            <a:ext cx="8280920" cy="2376264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2400" b="1" dirty="0" smtClean="0">
                <a:solidFill>
                  <a:schemeClr val="tx1"/>
                </a:solidFill>
              </a:rPr>
              <a:t>Cao </a:t>
            </a:r>
            <a:r>
              <a:rPr lang="en-US" altLang="zh-CN" sz="2400" b="1" dirty="0" err="1" smtClean="0">
                <a:solidFill>
                  <a:schemeClr val="tx1"/>
                </a:solidFill>
              </a:rPr>
              <a:t>Rongqiang</a:t>
            </a:r>
            <a:r>
              <a:rPr lang="zh-CN" altLang="en-US" sz="2400" dirty="0" smtClean="0">
                <a:solidFill>
                  <a:schemeClr val="tx1"/>
                </a:solidFill>
              </a:rPr>
              <a:t>，</a:t>
            </a:r>
            <a:r>
              <a:rPr lang="en-US" altLang="zh-CN" sz="2400" dirty="0" smtClean="0">
                <a:solidFill>
                  <a:schemeClr val="tx1"/>
                </a:solidFill>
              </a:rPr>
              <a:t>Lu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Shasha</a:t>
            </a:r>
            <a:r>
              <a:rPr lang="en-US" altLang="zh-CN" sz="2400" dirty="0" smtClean="0">
                <a:solidFill>
                  <a:schemeClr val="tx1"/>
                </a:solidFill>
              </a:rPr>
              <a:t>, Xiao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Haili</a:t>
            </a:r>
            <a:r>
              <a:rPr lang="en-US" altLang="zh-CN" sz="2400" dirty="0" smtClean="0">
                <a:solidFill>
                  <a:schemeClr val="tx1"/>
                </a:solidFill>
              </a:rPr>
              <a:t>, Wang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Xiaonig</a:t>
            </a:r>
            <a:r>
              <a:rPr lang="en-US" altLang="zh-CN" sz="2400" dirty="0" smtClean="0">
                <a:solidFill>
                  <a:schemeClr val="tx1"/>
                </a:solidFill>
              </a:rPr>
              <a:t> </a:t>
            </a:r>
          </a:p>
          <a:p>
            <a:pPr algn="ctr" eaLnBrk="1" hangingPunct="1"/>
            <a:r>
              <a:rPr lang="en-US" altLang="zh-CN" sz="2400" dirty="0" smtClean="0">
                <a:solidFill>
                  <a:srgbClr val="000099"/>
                </a:solidFill>
              </a:rPr>
              <a:t>caorq@sccas.cn</a:t>
            </a:r>
          </a:p>
          <a:p>
            <a:pPr algn="ctr"/>
            <a:r>
              <a:rPr lang="en-US" altLang="zh-CN" sz="2400" dirty="0" smtClean="0">
                <a:solidFill>
                  <a:schemeClr val="tx1"/>
                </a:solidFill>
              </a:rPr>
              <a:t>Computer Network Information Center</a:t>
            </a:r>
          </a:p>
          <a:p>
            <a:pPr algn="ctr"/>
            <a:r>
              <a:rPr lang="en-US" altLang="zh-CN" sz="2400" dirty="0" smtClean="0">
                <a:solidFill>
                  <a:schemeClr val="tx1"/>
                </a:solidFill>
              </a:rPr>
              <a:t>Chinese Academy of Science</a:t>
            </a:r>
          </a:p>
          <a:p>
            <a:pPr algn="ctr"/>
            <a:r>
              <a:rPr lang="en-US" altLang="zh-CN" sz="2400" dirty="0" smtClean="0">
                <a:solidFill>
                  <a:schemeClr val="tx1"/>
                </a:solidFill>
              </a:rPr>
              <a:t>2018.03.20</a:t>
            </a:r>
          </a:p>
        </p:txBody>
      </p:sp>
      <p:sp>
        <p:nvSpPr>
          <p:cNvPr id="4099" name="标题 3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8712968" cy="2160439"/>
          </a:xfrm>
        </p:spPr>
        <p:txBody>
          <a:bodyPr>
            <a:normAutofit/>
          </a:bodyPr>
          <a:lstStyle/>
          <a:p>
            <a:pPr algn="l"/>
            <a:r>
              <a:rPr lang="en-GB" altLang="zh-CN" sz="2800" dirty="0"/>
              <a:t>Unified Account Management </a:t>
            </a:r>
            <a:r>
              <a:rPr lang="en-GB" altLang="zh-CN" sz="2800" dirty="0" smtClean="0"/>
              <a:t/>
            </a:r>
            <a:br>
              <a:rPr lang="en-GB" altLang="zh-CN" sz="2800" dirty="0" smtClean="0"/>
            </a:br>
            <a:r>
              <a:rPr lang="en-GB" altLang="zh-CN" sz="2800" dirty="0" smtClean="0"/>
              <a:t>for </a:t>
            </a:r>
            <a:r>
              <a:rPr lang="en-GB" altLang="zh-CN" sz="2800" dirty="0"/>
              <a:t>High Performance Computing </a:t>
            </a:r>
            <a:r>
              <a:rPr lang="en-GB" altLang="zh-CN" sz="2800" dirty="0" smtClean="0"/>
              <a:t/>
            </a:r>
            <a:br>
              <a:rPr lang="en-GB" altLang="zh-CN" sz="2800" dirty="0" smtClean="0"/>
            </a:br>
            <a:r>
              <a:rPr lang="en-GB" altLang="zh-CN" sz="2800" dirty="0" smtClean="0"/>
              <a:t>as </a:t>
            </a:r>
            <a:r>
              <a:rPr lang="en-GB" altLang="zh-CN" sz="2800" dirty="0"/>
              <a:t>a Service with </a:t>
            </a:r>
            <a:r>
              <a:rPr lang="en-GB" altLang="zh-CN" sz="2800" dirty="0" err="1"/>
              <a:t>Microservice</a:t>
            </a:r>
            <a:r>
              <a:rPr lang="en-GB" altLang="zh-CN" sz="2800" dirty="0"/>
              <a:t> </a:t>
            </a:r>
            <a:r>
              <a:rPr lang="en-GB" altLang="zh-CN" sz="2800" dirty="0" smtClean="0"/>
              <a:t> </a:t>
            </a:r>
            <a:r>
              <a:rPr lang="en-US" altLang="zh-CN" sz="2800" dirty="0" smtClean="0"/>
              <a:t>A</a:t>
            </a:r>
            <a:r>
              <a:rPr lang="en-GB" altLang="zh-CN" sz="2800" dirty="0" smtClean="0"/>
              <a:t>architecture</a:t>
            </a:r>
            <a:endParaRPr lang="zh-CN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8693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"/>
    </mc:Choice>
    <mc:Fallback xmlns="">
      <p:transition spd="slow" advTm="223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Unified Account </a:t>
            </a:r>
            <a:r>
              <a:rPr lang="en-US" altLang="zh-CN" dirty="0" smtClean="0"/>
              <a:t>Management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Unified Account Management as a Service (UAMS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Problem</a:t>
            </a:r>
          </a:p>
          <a:p>
            <a:pPr lvl="1"/>
            <a:r>
              <a:rPr lang="en-US" altLang="zh-CN" dirty="0"/>
              <a:t>issues between global accounts of </a:t>
            </a:r>
            <a:r>
              <a:rPr lang="en-US" altLang="zh-CN" dirty="0" err="1"/>
              <a:t>CNGrid</a:t>
            </a:r>
            <a:r>
              <a:rPr lang="en-US" altLang="zh-CN" dirty="0"/>
              <a:t> and local accounts of heterogeneous HPC resources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Goal</a:t>
            </a:r>
          </a:p>
          <a:p>
            <a:pPr lvl="1"/>
            <a:r>
              <a:rPr lang="en-US" altLang="zh-CN" dirty="0"/>
              <a:t>allows users to use tens of HPC resources </a:t>
            </a:r>
            <a:r>
              <a:rPr lang="en-US" altLang="zh-CN" dirty="0" smtClean="0"/>
              <a:t>via </a:t>
            </a:r>
            <a:r>
              <a:rPr lang="en-US" altLang="zh-CN" dirty="0"/>
              <a:t>only an </a:t>
            </a:r>
            <a:r>
              <a:rPr lang="en-US" altLang="zh-CN" dirty="0" smtClean="0"/>
              <a:t>account</a:t>
            </a:r>
          </a:p>
          <a:p>
            <a:pPr lvl="1"/>
            <a:r>
              <a:rPr lang="en-US" altLang="zh-CN" dirty="0" smtClean="0"/>
              <a:t>single </a:t>
            </a:r>
            <a:r>
              <a:rPr lang="en-US" altLang="zh-CN" dirty="0"/>
              <a:t>sign-on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SSO</a:t>
            </a:r>
            <a:r>
              <a:rPr lang="zh-CN" altLang="en-US" dirty="0" smtClean="0"/>
              <a:t>）</a:t>
            </a:r>
            <a:r>
              <a:rPr lang="en-US" altLang="zh-CN" dirty="0" smtClean="0"/>
              <a:t>capability between many clients</a:t>
            </a:r>
          </a:p>
          <a:p>
            <a:pPr lvl="1"/>
            <a:r>
              <a:rPr lang="en-US" altLang="zh-CN" dirty="0" smtClean="0"/>
              <a:t>makes </a:t>
            </a:r>
            <a:r>
              <a:rPr lang="en-US" altLang="zh-CN" dirty="0"/>
              <a:t>it easy for developers to implement clients and services related HPC with advantages of numerous </a:t>
            </a:r>
            <a:r>
              <a:rPr lang="en-US" altLang="zh-CN" dirty="0" smtClean="0"/>
              <a:t>users</a:t>
            </a:r>
          </a:p>
          <a:p>
            <a:pPr marL="457200" lvl="1" indent="0">
              <a:buNone/>
            </a:pPr>
            <a:endParaRPr lang="zh-CN" altLang="en-US" dirty="0"/>
          </a:p>
        </p:txBody>
      </p:sp>
      <p:pic>
        <p:nvPicPr>
          <p:cNvPr id="1026" name="Picture 2" descr="http://img.sc115.com/uploads/allimg/110308/20110308120121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6" t="51669"/>
          <a:stretch/>
        </p:blipFill>
        <p:spPr bwMode="auto">
          <a:xfrm>
            <a:off x="467544" y="5373216"/>
            <a:ext cx="890463" cy="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66842" r="-1" b="71084"/>
          <a:stretch/>
        </p:blipFill>
        <p:spPr bwMode="auto">
          <a:xfrm>
            <a:off x="2266122" y="5157192"/>
            <a:ext cx="1785876" cy="92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右箭头 4"/>
          <p:cNvSpPr/>
          <p:nvPr/>
        </p:nvSpPr>
        <p:spPr>
          <a:xfrm>
            <a:off x="1547664" y="5571946"/>
            <a:ext cx="576064" cy="2515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283968" y="5247438"/>
            <a:ext cx="1008112" cy="4502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8" name="右箭头 7"/>
          <p:cNvSpPr/>
          <p:nvPr/>
        </p:nvSpPr>
        <p:spPr>
          <a:xfrm>
            <a:off x="4211960" y="5805264"/>
            <a:ext cx="1440160" cy="1987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cngrid_En_单位（15个结点高清版）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5724128" y="4851866"/>
            <a:ext cx="1762646" cy="1440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6176" y="521003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</a:rPr>
              <a:t>CNGrid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2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"/>
    </mc:Choice>
    <mc:Fallback xmlns="">
      <p:transition spd="slow" advTm="21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simplicity</a:t>
            </a:r>
            <a:r>
              <a:rPr lang="en-US" altLang="zh-CN" dirty="0"/>
              <a:t>, compatibility and </a:t>
            </a:r>
            <a:r>
              <a:rPr lang="en-US" altLang="zh-CN" dirty="0" smtClean="0"/>
              <a:t>reusability</a:t>
            </a:r>
          </a:p>
          <a:p>
            <a:r>
              <a:rPr lang="en-US" altLang="zh-CN" dirty="0"/>
              <a:t>a group of RESTful web </a:t>
            </a:r>
            <a:r>
              <a:rPr lang="en-US" altLang="zh-CN" dirty="0" smtClean="0"/>
              <a:t>services</a:t>
            </a:r>
          </a:p>
          <a:p>
            <a:r>
              <a:rPr lang="en-US" altLang="zh-CN" dirty="0" smtClean="0"/>
              <a:t>implemented </a:t>
            </a:r>
            <a:r>
              <a:rPr lang="en-US" altLang="zh-CN" dirty="0"/>
              <a:t>in several self-contained </a:t>
            </a:r>
            <a:r>
              <a:rPr lang="en-US" altLang="zh-CN" dirty="0" err="1" smtClean="0"/>
              <a:t>microservices</a:t>
            </a:r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05" y="2852936"/>
            <a:ext cx="518516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46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"/>
    </mc:Choice>
    <mc:Fallback xmlns="">
      <p:transition spd="slow" advTm="24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1. Non-login </a:t>
            </a:r>
            <a:r>
              <a:rPr lang="en-US" altLang="zh-CN" dirty="0" err="1" smtClean="0"/>
              <a:t>Microservice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 web portal</a:t>
            </a:r>
          </a:p>
          <a:p>
            <a:pPr lvl="1"/>
            <a:r>
              <a:rPr lang="en-US" altLang="zh-CN" dirty="0" smtClean="0"/>
              <a:t>potential </a:t>
            </a:r>
            <a:r>
              <a:rPr lang="en-US" altLang="zh-CN" dirty="0"/>
              <a:t>users to apply for an account to access </a:t>
            </a:r>
            <a:r>
              <a:rPr lang="en-US" altLang="zh-CN" dirty="0" err="1" smtClean="0"/>
              <a:t>CNGrid</a:t>
            </a:r>
            <a:r>
              <a:rPr lang="en-US" altLang="zh-CN" dirty="0" smtClean="0"/>
              <a:t>.</a:t>
            </a:r>
          </a:p>
          <a:p>
            <a:pPr lvl="1"/>
            <a:r>
              <a:rPr lang="en-US" altLang="zh-CN" dirty="0" smtClean="0"/>
              <a:t>Normal users to set and reset their passwords</a:t>
            </a:r>
          </a:p>
          <a:p>
            <a:pPr marL="457200" lvl="1" indent="0">
              <a:buNone/>
            </a:pPr>
            <a:endParaRPr lang="en-US" altLang="zh-CN" dirty="0" smtClean="0"/>
          </a:p>
        </p:txBody>
      </p:sp>
      <p:pic>
        <p:nvPicPr>
          <p:cNvPr id="4" name="图片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1612" y="2812286"/>
            <a:ext cx="4248471" cy="266429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547664" y="5579948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registration process in the non-login </a:t>
            </a:r>
            <a:r>
              <a:rPr lang="en-US" altLang="zh-CN" dirty="0" err="1"/>
              <a:t>microservice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04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"/>
    </mc:Choice>
    <mc:Fallback xmlns="">
      <p:transition spd="slow" advTm="31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2. Account </a:t>
            </a:r>
            <a:r>
              <a:rPr lang="en-US" altLang="zh-CN" dirty="0"/>
              <a:t>Management </a:t>
            </a:r>
            <a:r>
              <a:rPr lang="en-US" altLang="zh-CN" dirty="0" err="1" smtClean="0"/>
              <a:t>Microservice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 web portal </a:t>
            </a:r>
            <a:r>
              <a:rPr lang="en-US" altLang="zh-CN" dirty="0"/>
              <a:t>for </a:t>
            </a:r>
            <a:r>
              <a:rPr lang="en-US" altLang="zh-CN" dirty="0" smtClean="0"/>
              <a:t>administrators</a:t>
            </a:r>
          </a:p>
          <a:p>
            <a:pPr lvl="1"/>
            <a:r>
              <a:rPr lang="en-US" altLang="zh-CN" dirty="0"/>
              <a:t>customized account workflow of full life-cycle </a:t>
            </a:r>
            <a:r>
              <a:rPr lang="en-US" altLang="zh-CN" dirty="0" smtClean="0"/>
              <a:t>management</a:t>
            </a:r>
          </a:p>
          <a:p>
            <a:pPr lvl="2"/>
            <a:r>
              <a:rPr lang="en-US" altLang="zh-CN" dirty="0"/>
              <a:t>creating an </a:t>
            </a:r>
            <a:r>
              <a:rPr lang="en-US" altLang="zh-CN" dirty="0" smtClean="0"/>
              <a:t>account</a:t>
            </a:r>
          </a:p>
          <a:p>
            <a:pPr lvl="2"/>
            <a:r>
              <a:rPr lang="en-US" altLang="zh-CN" dirty="0" smtClean="0"/>
              <a:t>mapping </a:t>
            </a:r>
            <a:r>
              <a:rPr lang="en-US" altLang="zh-CN" dirty="0"/>
              <a:t>global accounts to multiple HPC local </a:t>
            </a:r>
            <a:r>
              <a:rPr lang="en-US" altLang="zh-CN" dirty="0" smtClean="0"/>
              <a:t>accounts</a:t>
            </a:r>
          </a:p>
          <a:p>
            <a:pPr lvl="2"/>
            <a:r>
              <a:rPr lang="en-US" altLang="zh-CN" dirty="0" smtClean="0"/>
              <a:t>enabling </a:t>
            </a:r>
            <a:r>
              <a:rPr lang="en-US" altLang="zh-CN" dirty="0"/>
              <a:t>and disabling any </a:t>
            </a:r>
            <a:r>
              <a:rPr lang="en-US" altLang="zh-CN" dirty="0" smtClean="0"/>
              <a:t>account</a:t>
            </a:r>
          </a:p>
          <a:p>
            <a:pPr lvl="2"/>
            <a:r>
              <a:rPr lang="en-US" altLang="zh-CN" dirty="0" smtClean="0"/>
              <a:t>logging </a:t>
            </a:r>
            <a:r>
              <a:rPr lang="en-US" altLang="zh-CN" dirty="0"/>
              <a:t>and </a:t>
            </a:r>
            <a:r>
              <a:rPr lang="en-US" altLang="zh-CN" dirty="0" smtClean="0"/>
              <a:t>tracking</a:t>
            </a:r>
          </a:p>
          <a:p>
            <a:pPr lvl="1"/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3765984"/>
            <a:ext cx="3877575" cy="223224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004048" y="4793847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account workflow of full life-cycle management in the account management </a:t>
            </a:r>
            <a:r>
              <a:rPr lang="en-US" altLang="zh-CN" dirty="0" err="1"/>
              <a:t>microservice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68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"/>
    </mc:Choice>
    <mc:Fallback xmlns="">
      <p:transition spd="slow" advTm="16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i="1" dirty="0" smtClean="0"/>
              <a:t>（</a:t>
            </a:r>
            <a:r>
              <a:rPr lang="en-US" altLang="zh-CN" b="1" i="1" dirty="0" smtClean="0"/>
              <a:t>1</a:t>
            </a:r>
            <a:r>
              <a:rPr lang="zh-CN" altLang="en-US" b="1" i="1" dirty="0" smtClean="0"/>
              <a:t>）</a:t>
            </a:r>
            <a:r>
              <a:rPr lang="en-US" altLang="zh-CN" b="1" i="1" dirty="0" smtClean="0"/>
              <a:t>Approve </a:t>
            </a:r>
            <a:r>
              <a:rPr lang="en-US" altLang="zh-CN" b="1" i="1" dirty="0"/>
              <a:t>and Create </a:t>
            </a:r>
            <a:r>
              <a:rPr lang="en-US" altLang="zh-CN" b="1" i="1" dirty="0" smtClean="0"/>
              <a:t>Accounts</a:t>
            </a:r>
          </a:p>
          <a:p>
            <a:pPr lvl="1"/>
            <a:r>
              <a:rPr lang="en-US" altLang="zh-CN" dirty="0"/>
              <a:t> approve or deny the application 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mainly </a:t>
            </a:r>
            <a:r>
              <a:rPr lang="en-US" altLang="zh-CN" dirty="0"/>
              <a:t>based on the parallel scalability and related research projects</a:t>
            </a:r>
            <a:r>
              <a:rPr lang="en-US" altLang="zh-CN" dirty="0" smtClean="0"/>
              <a:t>.</a:t>
            </a:r>
          </a:p>
          <a:p>
            <a:pPr lvl="2"/>
            <a:r>
              <a:rPr lang="en-US" altLang="zh-CN" dirty="0" smtClean="0"/>
              <a:t>Prefer to massively </a:t>
            </a:r>
            <a:r>
              <a:rPr lang="en-US" altLang="zh-CN" dirty="0"/>
              <a:t>parallel computation algorithms and </a:t>
            </a:r>
            <a:r>
              <a:rPr lang="en-US" altLang="zh-CN" dirty="0" smtClean="0"/>
              <a:t>software.</a:t>
            </a:r>
          </a:p>
          <a:p>
            <a:pPr lvl="2"/>
            <a:r>
              <a:rPr lang="en-US" altLang="zh-CN" dirty="0"/>
              <a:t>supports basic research </a:t>
            </a:r>
            <a:r>
              <a:rPr lang="en-US" altLang="zh-CN" dirty="0" smtClean="0"/>
              <a:t>projects</a:t>
            </a:r>
          </a:p>
          <a:p>
            <a:pPr lvl="1"/>
            <a:r>
              <a:rPr lang="en-US" altLang="zh-CN" dirty="0" smtClean="0"/>
              <a:t>LDAP to store account information</a:t>
            </a:r>
          </a:p>
          <a:p>
            <a:pPr lvl="2"/>
            <a:r>
              <a:rPr lang="en-US" altLang="zh-CN" dirty="0"/>
              <a:t>hierarchical, </a:t>
            </a:r>
            <a:r>
              <a:rPr lang="en-US" altLang="zh-CN" dirty="0" smtClean="0"/>
              <a:t>expandable</a:t>
            </a:r>
          </a:p>
          <a:p>
            <a:pPr lvl="2"/>
            <a:r>
              <a:rPr lang="en-US" altLang="zh-CN" dirty="0" smtClean="0"/>
              <a:t>incremental synchronization</a:t>
            </a:r>
          </a:p>
          <a:p>
            <a:pPr lvl="2"/>
            <a:r>
              <a:rPr lang="en-US" altLang="zh-CN" dirty="0"/>
              <a:t>d</a:t>
            </a:r>
            <a:r>
              <a:rPr lang="en-US" altLang="zh-CN" dirty="0" smtClean="0"/>
              <a:t>istributed services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51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"/>
    </mc:Choice>
    <mc:Fallback xmlns="">
      <p:transition spd="slow" advTm="17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右箭头 6"/>
          <p:cNvSpPr/>
          <p:nvPr/>
        </p:nvSpPr>
        <p:spPr>
          <a:xfrm>
            <a:off x="6228184" y="5202778"/>
            <a:ext cx="864096" cy="100811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i="1" dirty="0" smtClean="0"/>
              <a:t>(2) Map </a:t>
            </a:r>
            <a:r>
              <a:rPr lang="en-US" altLang="zh-CN" b="1" i="1" dirty="0"/>
              <a:t>Global Accounts to HPC </a:t>
            </a:r>
            <a:r>
              <a:rPr lang="en-US" altLang="zh-CN" b="1" i="1" dirty="0" smtClean="0"/>
              <a:t>accounts</a:t>
            </a:r>
          </a:p>
          <a:p>
            <a:pPr lvl="1"/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589547"/>
              </p:ext>
            </p:extLst>
          </p:nvPr>
        </p:nvGraphicFramePr>
        <p:xfrm>
          <a:off x="1619672" y="2060848"/>
          <a:ext cx="6768752" cy="3020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227"/>
                <a:gridCol w="1416243"/>
                <a:gridCol w="4229282"/>
              </a:tblGrid>
              <a:tr h="84667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Number of global Accounts</a:t>
                      </a:r>
                      <a:endParaRPr lang="zh-CN" sz="140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Number of Local Accounts in a HPC resource </a:t>
                      </a:r>
                      <a:endParaRPr lang="zh-CN" sz="140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Comments</a:t>
                      </a:r>
                      <a:endParaRPr lang="zh-CN" sz="14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One </a:t>
                      </a:r>
                      <a:endParaRPr lang="zh-CN" sz="200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One </a:t>
                      </a:r>
                      <a:endParaRPr lang="zh-CN" sz="20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Simple, needs lots of local HPC accounts.</a:t>
                      </a:r>
                      <a:endParaRPr lang="zh-CN" sz="200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One</a:t>
                      </a:r>
                      <a:endParaRPr lang="zh-CN" sz="20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Multiple</a:t>
                      </a:r>
                      <a:endParaRPr lang="zh-CN" sz="20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Not necessary at the same time.</a:t>
                      </a:r>
                      <a:endParaRPr lang="zh-CN" sz="20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1516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Multiple</a:t>
                      </a:r>
                      <a:endParaRPr lang="zh-CN" sz="20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One</a:t>
                      </a:r>
                      <a:endParaRPr lang="zh-CN" sz="20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Complicate, needs a few of local HPC accounts.</a:t>
                      </a:r>
                      <a:endParaRPr lang="zh-CN" sz="20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Multiple</a:t>
                      </a:r>
                      <a:endParaRPr lang="zh-CN" sz="20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Multiple</a:t>
                      </a:r>
                      <a:endParaRPr lang="zh-CN" sz="20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Most complicate and flexible.</a:t>
                      </a:r>
                      <a:endParaRPr lang="zh-CN" sz="200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19672" y="1518846"/>
            <a:ext cx="468052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nux Libertine" charset="0"/>
                <a:ea typeface="宋体" pitchFamily="2" charset="-122"/>
                <a:cs typeface="Times New Roman" pitchFamily="18" charset="0"/>
              </a:rPr>
              <a:t>Main Methods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nux Libertine" charset="0"/>
                <a:ea typeface="Linux Libertine" charset="0"/>
                <a:cs typeface="Times New Roman" pitchFamily="18" charset="0"/>
              </a:rPr>
              <a:t> of 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nux Libertine" charset="0"/>
                <a:ea typeface="宋体" pitchFamily="2" charset="-122"/>
                <a:cs typeface="Times New Roman" pitchFamily="18" charset="0"/>
              </a:rPr>
              <a:t>Mapping Accounts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5445224"/>
            <a:ext cx="547260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 smtClean="0"/>
              <a:t>From one-to-one to multiple-to-one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8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"/>
    </mc:Choice>
    <mc:Fallback xmlns="">
      <p:transition spd="slow" advTm="26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i="1" dirty="0" smtClean="0"/>
              <a:t>(3) Enable </a:t>
            </a:r>
            <a:r>
              <a:rPr lang="en-US" altLang="zh-CN" b="1" i="1" dirty="0"/>
              <a:t>and Disable </a:t>
            </a:r>
            <a:r>
              <a:rPr lang="en-US" altLang="zh-CN" b="1" i="1" dirty="0" smtClean="0"/>
              <a:t>Accounts</a:t>
            </a:r>
          </a:p>
          <a:p>
            <a:pPr lvl="1"/>
            <a:r>
              <a:rPr lang="en-US" altLang="zh-CN" dirty="0"/>
              <a:t> manage privileges of accounts at varying degrees of granularity</a:t>
            </a:r>
            <a:r>
              <a:rPr lang="en-US" altLang="zh-CN" dirty="0" smtClean="0"/>
              <a:t>.</a:t>
            </a:r>
          </a:p>
          <a:p>
            <a:pPr lvl="1"/>
            <a:r>
              <a:rPr lang="en-US" altLang="zh-CN" dirty="0" smtClean="0"/>
              <a:t>The basic method: </a:t>
            </a:r>
            <a:r>
              <a:rPr lang="en-US" altLang="zh-CN" dirty="0"/>
              <a:t>turn on or off the full privileges of an account. </a:t>
            </a:r>
            <a:endParaRPr lang="en-US" altLang="zh-CN" dirty="0" smtClean="0"/>
          </a:p>
          <a:p>
            <a:pPr lvl="1"/>
            <a:r>
              <a:rPr lang="en-US" altLang="zh-CN" dirty="0"/>
              <a:t>individual or </a:t>
            </a:r>
            <a:r>
              <a:rPr lang="en-US" altLang="zh-CN" dirty="0" smtClean="0"/>
              <a:t>combine methods</a:t>
            </a:r>
          </a:p>
          <a:p>
            <a:pPr lvl="2"/>
            <a:r>
              <a:rPr lang="en-US" altLang="zh-CN" dirty="0" smtClean="0"/>
              <a:t>Job submit</a:t>
            </a:r>
          </a:p>
          <a:p>
            <a:pPr lvl="2"/>
            <a:r>
              <a:rPr lang="en-US" altLang="zh-CN" dirty="0" smtClean="0"/>
              <a:t>Application</a:t>
            </a:r>
          </a:p>
          <a:p>
            <a:pPr lvl="2"/>
            <a:r>
              <a:rPr lang="en-US" altLang="zh-CN" dirty="0" smtClean="0"/>
              <a:t>HPC resource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995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"/>
    </mc:Choice>
    <mc:Fallback xmlns="">
      <p:transition spd="slow" advTm="34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b="1" i="1" dirty="0"/>
              <a:t> </a:t>
            </a:r>
            <a:r>
              <a:rPr lang="en-US" altLang="zh-CN" b="1" i="1" dirty="0" smtClean="0"/>
              <a:t>(4) Log </a:t>
            </a:r>
            <a:r>
              <a:rPr lang="en-US" altLang="zh-CN" b="1" i="1" dirty="0"/>
              <a:t>and </a:t>
            </a:r>
            <a:r>
              <a:rPr lang="en-US" altLang="zh-CN" b="1" i="1" dirty="0" smtClean="0"/>
              <a:t>Audit</a:t>
            </a:r>
          </a:p>
          <a:p>
            <a:pPr lvl="1"/>
            <a:r>
              <a:rPr lang="en-US" altLang="zh-CN" dirty="0"/>
              <a:t>a record </a:t>
            </a:r>
            <a:r>
              <a:rPr lang="en-US" altLang="zh-CN" dirty="0" smtClean="0"/>
              <a:t>consists </a:t>
            </a:r>
            <a:r>
              <a:rPr lang="en-US" altLang="zh-CN" dirty="0"/>
              <a:t>of timestamp, client name, operator name, target object name, operation name, and status of the </a:t>
            </a:r>
            <a:r>
              <a:rPr lang="en-US" altLang="zh-CN" dirty="0" smtClean="0"/>
              <a:t>action. </a:t>
            </a:r>
          </a:p>
          <a:p>
            <a:pPr lvl="1"/>
            <a:r>
              <a:rPr lang="en-US" altLang="zh-CN" dirty="0"/>
              <a:t>stored into a MySQL database and a logging system simultaneously</a:t>
            </a:r>
            <a:r>
              <a:rPr lang="en-US" altLang="zh-CN" dirty="0" smtClean="0"/>
              <a:t>.</a:t>
            </a:r>
          </a:p>
          <a:p>
            <a:pPr lvl="1"/>
            <a:r>
              <a:rPr lang="en-US" altLang="zh-CN" dirty="0"/>
              <a:t>an analysis system </a:t>
            </a:r>
            <a:r>
              <a:rPr lang="en-US" altLang="zh-CN" dirty="0" smtClean="0"/>
              <a:t>is </a:t>
            </a:r>
            <a:r>
              <a:rPr lang="en-US" altLang="zh-CN" dirty="0"/>
              <a:t>used to find any risky event </a:t>
            </a:r>
            <a:r>
              <a:rPr lang="en-US" altLang="zh-CN" dirty="0" smtClean="0"/>
              <a:t>online </a:t>
            </a:r>
            <a:r>
              <a:rPr lang="en-US" altLang="zh-CN" dirty="0"/>
              <a:t>based on </a:t>
            </a:r>
            <a:r>
              <a:rPr lang="en-US" altLang="zh-CN" dirty="0" smtClean="0"/>
              <a:t>these records.</a:t>
            </a:r>
          </a:p>
          <a:p>
            <a:pPr marL="457200" lvl="1" indent="0">
              <a:buNone/>
            </a:pPr>
            <a:r>
              <a:rPr lang="en-US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284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"/>
    </mc:Choice>
    <mc:Fallback xmlns="">
      <p:transition spd="slow" advTm="6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3. Account </a:t>
            </a:r>
            <a:r>
              <a:rPr lang="en-US" altLang="zh-CN" dirty="0"/>
              <a:t>Update </a:t>
            </a:r>
            <a:r>
              <a:rPr lang="en-US" altLang="zh-CN" dirty="0" err="1" smtClean="0"/>
              <a:t>Microservice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 web portal for users</a:t>
            </a:r>
          </a:p>
          <a:p>
            <a:pPr lvl="1"/>
            <a:r>
              <a:rPr lang="en-US" altLang="zh-CN" dirty="0" smtClean="0"/>
              <a:t>Update the HPC requirements</a:t>
            </a:r>
          </a:p>
          <a:p>
            <a:pPr lvl="1"/>
            <a:r>
              <a:rPr lang="en-US" altLang="zh-CN" dirty="0" smtClean="0"/>
              <a:t>Collect the achievements of users</a:t>
            </a:r>
          </a:p>
          <a:p>
            <a:pPr lvl="1"/>
            <a:endParaRPr lang="en-US" altLang="zh-CN" dirty="0" smtClean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389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0"/>
    </mc:Choice>
    <mc:Fallback xmlns="">
      <p:transition spd="slow" advTm="126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4. </a:t>
            </a:r>
            <a:r>
              <a:rPr lang="en-US" altLang="zh-CN" dirty="0"/>
              <a:t>LDAP Authentication </a:t>
            </a:r>
            <a:r>
              <a:rPr lang="en-US" altLang="zh-CN" dirty="0" err="1" smtClean="0"/>
              <a:t>Microservice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A RESTful </a:t>
            </a:r>
            <a:r>
              <a:rPr lang="en-US" altLang="zh-CN" dirty="0"/>
              <a:t>web </a:t>
            </a:r>
            <a:r>
              <a:rPr lang="en-US" altLang="zh-CN" dirty="0" smtClean="0"/>
              <a:t>service and </a:t>
            </a:r>
            <a:r>
              <a:rPr lang="en-US" altLang="zh-CN" dirty="0"/>
              <a:t>a command-line toolkit.</a:t>
            </a:r>
            <a:endParaRPr lang="en-US" altLang="zh-CN" dirty="0" smtClean="0"/>
          </a:p>
          <a:p>
            <a:pPr lvl="1"/>
            <a:r>
              <a:rPr lang="en-US" altLang="zh-CN" dirty="0"/>
              <a:t>provides username and password authentication </a:t>
            </a:r>
            <a:r>
              <a:rPr lang="en-US" altLang="zh-CN" dirty="0" smtClean="0"/>
              <a:t>scheme</a:t>
            </a:r>
          </a:p>
          <a:p>
            <a:pPr lvl="2"/>
            <a:r>
              <a:rPr lang="en-US" altLang="zh-CN" dirty="0" smtClean="0"/>
              <a:t>Web service</a:t>
            </a:r>
          </a:p>
          <a:p>
            <a:pPr lvl="2"/>
            <a:r>
              <a:rPr lang="en-US" altLang="zh-CN" dirty="0" smtClean="0"/>
              <a:t>desktop applications</a:t>
            </a:r>
          </a:p>
          <a:p>
            <a:pPr lvl="2"/>
            <a:r>
              <a:rPr lang="en-US" altLang="zh-CN" dirty="0" smtClean="0"/>
              <a:t>command </a:t>
            </a:r>
            <a:r>
              <a:rPr lang="en-US" altLang="zh-CN" dirty="0"/>
              <a:t>line </a:t>
            </a:r>
            <a:r>
              <a:rPr lang="en-US" altLang="zh-CN" dirty="0" smtClean="0"/>
              <a:t>tools</a:t>
            </a:r>
          </a:p>
          <a:p>
            <a:pPr lvl="2"/>
            <a:r>
              <a:rPr lang="en-US" altLang="zh-CN" dirty="0" smtClean="0"/>
              <a:t>and </a:t>
            </a:r>
            <a:r>
              <a:rPr lang="en-US" altLang="zh-CN" dirty="0"/>
              <a:t>scripts on Linux/Unix system.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07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3"/>
    </mc:Choice>
    <mc:Fallback xmlns="">
      <p:transition spd="slow" advTm="3243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/>
              <a:t>Introduction to our team</a:t>
            </a:r>
          </a:p>
          <a:p>
            <a:r>
              <a:rPr lang="en-US" altLang="zh-CN" sz="2800" dirty="0" smtClean="0"/>
              <a:t>China National Grid </a:t>
            </a:r>
          </a:p>
          <a:p>
            <a:r>
              <a:rPr lang="en-US" altLang="zh-CN" sz="2800" dirty="0" smtClean="0"/>
              <a:t>China Scientific Computing Environment</a:t>
            </a:r>
          </a:p>
          <a:p>
            <a:r>
              <a:rPr lang="en-US" altLang="zh-CN" sz="2800" dirty="0" smtClean="0"/>
              <a:t>Unified Account Management</a:t>
            </a:r>
          </a:p>
          <a:p>
            <a:r>
              <a:rPr lang="en-US" altLang="zh-CN" sz="2800" dirty="0" smtClean="0"/>
              <a:t>Future work</a:t>
            </a:r>
          </a:p>
          <a:p>
            <a:pPr>
              <a:buNone/>
            </a:pP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"/>
    </mc:Choice>
    <mc:Fallback xmlns="">
      <p:transition spd="slow" advTm="31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5. </a:t>
            </a:r>
            <a:r>
              <a:rPr lang="en-US" altLang="zh-CN" dirty="0"/>
              <a:t>SSO Authentication </a:t>
            </a:r>
            <a:r>
              <a:rPr lang="en-US" altLang="zh-CN" dirty="0" err="1" smtClean="0"/>
              <a:t>Microservice</a:t>
            </a:r>
            <a:endParaRPr lang="en-US" altLang="zh-CN" dirty="0" smtClean="0"/>
          </a:p>
          <a:p>
            <a:pPr lvl="1"/>
            <a:r>
              <a:rPr lang="en-US" altLang="zh-CN" dirty="0"/>
              <a:t>Single </a:t>
            </a:r>
            <a:r>
              <a:rPr lang="en-US" altLang="zh-CN" dirty="0" smtClean="0"/>
              <a:t>Sign-On based on </a:t>
            </a:r>
            <a:r>
              <a:rPr lang="en-US" altLang="zh-CN" dirty="0" err="1"/>
              <a:t>Apereo</a:t>
            </a:r>
            <a:r>
              <a:rPr lang="en-US" altLang="zh-CN" dirty="0"/>
              <a:t> Central Authentication Service (</a:t>
            </a:r>
            <a:r>
              <a:rPr lang="en-US" altLang="zh-CN" dirty="0" err="1"/>
              <a:t>Apereo</a:t>
            </a:r>
            <a:r>
              <a:rPr lang="en-US" altLang="zh-CN" dirty="0"/>
              <a:t>-CAS</a:t>
            </a:r>
            <a:r>
              <a:rPr lang="en-US" altLang="zh-CN" dirty="0" smtClean="0"/>
              <a:t>)</a:t>
            </a:r>
          </a:p>
          <a:p>
            <a:pPr lvl="1"/>
            <a:r>
              <a:rPr lang="en-US" altLang="zh-CN" dirty="0"/>
              <a:t>bridge authentication information </a:t>
            </a:r>
            <a:r>
              <a:rPr lang="en-US" altLang="zh-CN" dirty="0" smtClean="0"/>
              <a:t>to LDAP</a:t>
            </a:r>
          </a:p>
          <a:p>
            <a:pPr lvl="1"/>
            <a:r>
              <a:rPr lang="en-US" altLang="zh-CN" dirty="0" smtClean="0"/>
              <a:t>Authenticated by account</a:t>
            </a:r>
            <a:r>
              <a:rPr lang="en-US" altLang="zh-CN" dirty="0"/>
              <a:t>, password and </a:t>
            </a:r>
            <a:r>
              <a:rPr lang="en-US" altLang="zh-CN" dirty="0" smtClean="0"/>
              <a:t>CAPTCHA 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26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2"/>
    </mc:Choice>
    <mc:Fallback xmlns="">
      <p:transition spd="slow" advTm="3653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UAMS_RESTful</a:t>
            </a:r>
            <a:r>
              <a:rPr lang="en-US" altLang="zh-CN" dirty="0" smtClean="0"/>
              <a:t> </a:t>
            </a:r>
            <a:r>
              <a:rPr lang="en-US" altLang="zh-CN" dirty="0"/>
              <a:t>WEB SERVICE AND API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Main Methods of </a:t>
            </a:r>
            <a:r>
              <a:rPr lang="en-US" altLang="zh-CN" dirty="0" smtClean="0"/>
              <a:t>UAMS</a:t>
            </a:r>
          </a:p>
          <a:p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434850"/>
              </p:ext>
            </p:extLst>
          </p:nvPr>
        </p:nvGraphicFramePr>
        <p:xfrm>
          <a:off x="395536" y="1558132"/>
          <a:ext cx="8208913" cy="52241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2208"/>
                <a:gridCol w="612161"/>
                <a:gridCol w="1751257"/>
                <a:gridCol w="82063"/>
                <a:gridCol w="3891224"/>
              </a:tblGrid>
              <a:tr h="82290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 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Method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URL 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Comments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</a:tr>
              <a:tr h="164580">
                <a:tc row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Simple Authentication </a:t>
                      </a:r>
                      <a:endParaRPr lang="zh-CN" sz="160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POST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/users/login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Login into a client based on the LDAP library in CNGrid.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/users/logout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Logout from the client by a token in headers of a request.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rowSpan="1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Account Management </a:t>
                      </a:r>
                      <a:endParaRPr lang="zh-CN" sz="160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 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a list of accounts specified by a group of attributes.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PUT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/account/{user}/ldap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Create an account and store it in the LDAP database.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/account/{user}/ldap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an account from the LDAP database specified by user.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DELETE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/account/{user}/ldap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Delete an account from the LDAP database specified by user.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PUT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/account/{user}/ldap/attribute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Update an attribute of a LDAP account specified by user.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68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/account/map 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a list of mappings specified by a group of global accounts and name of HPC resources.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687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PUT 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/account/map 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Add or update a group mappings specified by a data structure in the body of a request.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1145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/admin/cluster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a list of privileges specified a group attributes, for example, accounts, computing queues, applications, and names of HPC resources.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2916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POST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/admin/cluster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Add or update a list of privileges. Each privilege is specified by a group attributes and enables/disables a rule.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/account/remarks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a list of remarks specified by a group of attributes.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822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/account/{user}/remark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a remark specified by user.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822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PUT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/account/{user}/remark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Add a remark for the user.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29161">
                <a:tc rowSpan="6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Account Update</a:t>
                      </a:r>
                      <a:endParaRPr lang="zh-CN" sz="160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/account/self/profile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Gets account information including projects and softwares from the MySQL database specified by the login account.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/account/self/profile/projects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projects information specified by the login account.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/account/self/profile/softwares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projects softwares specified by the login account.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2916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PUT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/account/self/profile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Add or update account information including projects and softwares for the user specified by the login account.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/account/self/remarks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Get a list of remarks specified by the login account.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PUT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/account/self/remarks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Add a remark for the user specified by the login account.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6871">
                <a:tc row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SSO Authentication</a:t>
                      </a:r>
                      <a:endParaRPr lang="zh-CN" sz="160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POST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/casv4-service/v1/ticket</a:t>
                      </a:r>
                      <a:endParaRPr lang="zh-CN" sz="105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Login into a client based on the LDAP library and get a Ticket Granting Ticket (TGT).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5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DELETE</a:t>
                      </a:r>
                      <a:endParaRPr lang="zh-CN" sz="50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/casv4-service/v1/ticket/{TGT}</a:t>
                      </a:r>
                      <a:endParaRPr lang="zh-CN" sz="105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500" dirty="0">
                          <a:effectLst/>
                        </a:rPr>
                        <a:t>Logout from the client for the user specified by the TGT.</a:t>
                      </a:r>
                      <a:endParaRPr lang="zh-CN" sz="500" dirty="0">
                        <a:effectLst/>
                        <a:latin typeface="Linux Libertine"/>
                        <a:ea typeface="Calibri"/>
                        <a:cs typeface="Times New Roman"/>
                      </a:endParaRPr>
                    </a:p>
                  </a:txBody>
                  <a:tcPr marL="37405" marR="3740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8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155104"/>
            <a:ext cx="8928992" cy="6096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UAMS_</a:t>
            </a:r>
            <a:r>
              <a:rPr lang="en-US" altLang="zh-CN" dirty="0"/>
              <a:t> AUTHENTICATION SCHEMES AND USE CASES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1. basic </a:t>
            </a:r>
            <a:r>
              <a:rPr lang="en-US" altLang="zh-CN" dirty="0"/>
              <a:t>username and password authentication </a:t>
            </a:r>
            <a:r>
              <a:rPr lang="en-US" altLang="zh-CN" dirty="0" smtClean="0"/>
              <a:t>scheme</a:t>
            </a:r>
          </a:p>
          <a:p>
            <a:r>
              <a:rPr lang="en-US" altLang="zh-CN" dirty="0" smtClean="0"/>
              <a:t>2. LDAP </a:t>
            </a:r>
            <a:r>
              <a:rPr lang="en-US" altLang="zh-CN" dirty="0"/>
              <a:t>Authentication </a:t>
            </a:r>
            <a:r>
              <a:rPr lang="en-US" altLang="zh-CN" dirty="0" smtClean="0"/>
              <a:t>Scheme</a:t>
            </a:r>
          </a:p>
          <a:p>
            <a:pPr lvl="1"/>
            <a:r>
              <a:rPr lang="en-US" altLang="zh-CN" dirty="0"/>
              <a:t>utilize authentication capability brought by </a:t>
            </a:r>
            <a:r>
              <a:rPr lang="en-US" altLang="zh-CN" dirty="0" err="1"/>
              <a:t>OpenLDAP</a:t>
            </a:r>
            <a:r>
              <a:rPr lang="en-US" altLang="zh-CN" dirty="0" smtClean="0"/>
              <a:t>.</a:t>
            </a:r>
          </a:p>
          <a:p>
            <a:pPr lvl="1"/>
            <a:r>
              <a:rPr lang="en-US" altLang="zh-CN" dirty="0"/>
              <a:t>add the CAPTCHA verification, throttle limit and other policies to prevent malicious </a:t>
            </a:r>
            <a:r>
              <a:rPr lang="en-US" altLang="zh-CN" dirty="0" smtClean="0"/>
              <a:t>attacks</a:t>
            </a:r>
          </a:p>
          <a:p>
            <a:r>
              <a:rPr lang="en-US" altLang="zh-CN" dirty="0" smtClean="0"/>
              <a:t>3. </a:t>
            </a:r>
            <a:r>
              <a:rPr lang="en-US" altLang="zh-CN" dirty="0"/>
              <a:t>SSO Authentication </a:t>
            </a:r>
            <a:r>
              <a:rPr lang="en-US" altLang="zh-CN" dirty="0" smtClean="0"/>
              <a:t>Scheme</a:t>
            </a:r>
          </a:p>
          <a:p>
            <a:pPr lvl="1"/>
            <a:r>
              <a:rPr lang="en-US" altLang="zh-CN" dirty="0"/>
              <a:t>login once and access </a:t>
            </a:r>
            <a:r>
              <a:rPr lang="en-US" altLang="zh-CN" dirty="0" smtClean="0"/>
              <a:t>everywhere</a:t>
            </a:r>
          </a:p>
          <a:p>
            <a:pPr lvl="1"/>
            <a:r>
              <a:rPr lang="en-US" altLang="zh-CN" dirty="0"/>
              <a:t>mainly for the web applications, consisting of desktop and mobile web applications</a:t>
            </a:r>
            <a:endParaRPr lang="zh-CN" altLang="en-US" dirty="0"/>
          </a:p>
        </p:txBody>
      </p:sp>
      <p:pic>
        <p:nvPicPr>
          <p:cNvPr id="4" name="图片 3" descr="~_00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4869160"/>
            <a:ext cx="2448272" cy="1656184"/>
          </a:xfrm>
          <a:prstGeom prst="rect">
            <a:avLst/>
          </a:prstGeom>
        </p:spPr>
      </p:pic>
      <p:pic>
        <p:nvPicPr>
          <p:cNvPr id="5" name="图片 4" descr="Job List - Mozilla Firefox_004.png"/>
          <p:cNvPicPr/>
          <p:nvPr/>
        </p:nvPicPr>
        <p:blipFill>
          <a:blip r:embed="rId3"/>
          <a:srcRect l="18181" t="15493" r="15389" b="364"/>
          <a:stretch>
            <a:fillRect/>
          </a:stretch>
        </p:blipFill>
        <p:spPr>
          <a:xfrm>
            <a:off x="4572000" y="4869161"/>
            <a:ext cx="2880320" cy="166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4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155104"/>
            <a:ext cx="8856984" cy="6096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UAMS_ AUTHENTICATION SCHEMES AND USE CASES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RESTful API Authentication </a:t>
            </a:r>
            <a:r>
              <a:rPr lang="en-US" altLang="zh-CN" dirty="0" smtClean="0"/>
              <a:t>Scheme</a:t>
            </a:r>
          </a:p>
          <a:p>
            <a:pPr lvl="1"/>
            <a:r>
              <a:rPr lang="en-US" altLang="zh-CN" dirty="0"/>
              <a:t>provides flexible and compatible authentication scheme for </a:t>
            </a:r>
            <a:r>
              <a:rPr lang="en-US" altLang="zh-CN" dirty="0" smtClean="0"/>
              <a:t>developers</a:t>
            </a:r>
          </a:p>
          <a:p>
            <a:pPr lvl="1"/>
            <a:r>
              <a:rPr lang="en-US" altLang="zh-CN" dirty="0" smtClean="0"/>
              <a:t>Utilize </a:t>
            </a:r>
            <a:r>
              <a:rPr lang="en-US" altLang="zh-CN" dirty="0"/>
              <a:t>cross-language and cross-platform features of the RESTful API and the popularity of the HTTP protocols. 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24944"/>
            <a:ext cx="5217634" cy="191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79512" y="4725144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the integration to ARC-CE based on SCEAPI for the ATLAS experiment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44157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UAMS_</a:t>
            </a:r>
            <a:r>
              <a:rPr lang="en-US" altLang="zh-CN" dirty="0"/>
              <a:t>PEFORMANCE AND TEST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Settings:</a:t>
            </a:r>
          </a:p>
          <a:p>
            <a:pPr lvl="1"/>
            <a:r>
              <a:rPr lang="en-US" altLang="zh-CN" dirty="0" smtClean="0"/>
              <a:t>x86_64 Linux</a:t>
            </a:r>
          </a:p>
          <a:p>
            <a:pPr lvl="1"/>
            <a:r>
              <a:rPr lang="en-US" altLang="zh-CN" dirty="0" smtClean="0"/>
              <a:t>CPU </a:t>
            </a:r>
            <a:r>
              <a:rPr lang="en-US" altLang="zh-CN" dirty="0"/>
              <a:t>with two cores at 2.27 </a:t>
            </a:r>
            <a:r>
              <a:rPr lang="en-US" altLang="zh-CN" dirty="0" smtClean="0"/>
              <a:t>GHz</a:t>
            </a:r>
          </a:p>
          <a:p>
            <a:pPr lvl="1"/>
            <a:r>
              <a:rPr lang="en-US" altLang="zh-CN" dirty="0" smtClean="0"/>
              <a:t>4GB </a:t>
            </a:r>
            <a:r>
              <a:rPr lang="en-US" altLang="zh-CN" dirty="0"/>
              <a:t>memory and 20GB disk </a:t>
            </a:r>
            <a:r>
              <a:rPr lang="en-US" altLang="zh-CN" dirty="0" smtClean="0"/>
              <a:t>storage</a:t>
            </a:r>
          </a:p>
          <a:p>
            <a:pPr lvl="1"/>
            <a:r>
              <a:rPr lang="en-US" altLang="zh-CN" dirty="0" smtClean="0"/>
              <a:t>Time unit: millisecond</a:t>
            </a:r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2996952"/>
            <a:ext cx="230425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168" y="2996952"/>
            <a:ext cx="273630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875" y="2996952"/>
            <a:ext cx="237626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064012" y="4725144"/>
            <a:ext cx="1831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creating accounts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3355449" y="4725144"/>
            <a:ext cx="2433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authenticating accounts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419024" y="4715852"/>
            <a:ext cx="2066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changing passwords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182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Future work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federated account service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enable </a:t>
            </a:r>
            <a:r>
              <a:rPr lang="en-US" altLang="zh-CN" dirty="0"/>
              <a:t>a local HPC account similar to a global </a:t>
            </a:r>
            <a:r>
              <a:rPr lang="en-US" altLang="zh-CN" dirty="0" smtClean="0"/>
              <a:t>account</a:t>
            </a:r>
          </a:p>
          <a:p>
            <a:pPr lvl="1"/>
            <a:r>
              <a:rPr lang="en-US" altLang="zh-CN" dirty="0" smtClean="0"/>
              <a:t>Add </a:t>
            </a:r>
            <a:r>
              <a:rPr lang="en-US" altLang="zh-CN" dirty="0" smtClean="0"/>
              <a:t>multi-level </a:t>
            </a:r>
            <a:r>
              <a:rPr lang="en-US" altLang="zh-CN" dirty="0" smtClean="0"/>
              <a:t>authorization </a:t>
            </a:r>
            <a:r>
              <a:rPr lang="en-US" altLang="zh-CN" dirty="0" smtClean="0"/>
              <a:t>based </a:t>
            </a:r>
            <a:r>
              <a:rPr lang="en-US" altLang="zh-CN" smtClean="0"/>
              <a:t>on </a:t>
            </a:r>
            <a:r>
              <a:rPr lang="en-US" altLang="zh-CN" smtClean="0"/>
              <a:t>account</a:t>
            </a:r>
            <a:r>
              <a:rPr lang="en-US" altLang="zh-CN" dirty="0" err="1"/>
              <a:t> </a:t>
            </a:r>
            <a:r>
              <a:rPr lang="en-US" altLang="zh-CN" smtClean="0"/>
              <a:t>attributes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2323043"/>
              </p:ext>
            </p:extLst>
          </p:nvPr>
        </p:nvGraphicFramePr>
        <p:xfrm>
          <a:off x="611560" y="2275601"/>
          <a:ext cx="800323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95736" y="5477162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Stable</a:t>
            </a:r>
            <a:r>
              <a:rPr lang="zh-CN" altLang="en-US" sz="2000" b="1" dirty="0" smtClean="0"/>
              <a:t>             </a:t>
            </a:r>
            <a:r>
              <a:rPr lang="en-US" altLang="zh-CN" sz="2000" b="1" dirty="0" smtClean="0"/>
              <a:t>Easy-to-use</a:t>
            </a:r>
            <a:r>
              <a:rPr lang="zh-CN" altLang="en-US" sz="2000" b="1" dirty="0" smtClean="0"/>
              <a:t>                  </a:t>
            </a:r>
            <a:r>
              <a:rPr lang="en-US" altLang="zh-CN" sz="2000" b="1" dirty="0" smtClean="0"/>
              <a:t>Professional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Thank you!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5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Introduction to our team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67544" y="1052736"/>
            <a:ext cx="8229600" cy="468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Build and maintain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China National Grid (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CNGrid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);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Develop and optimize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massively parallel computing applications in various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subjects;</a:t>
            </a:r>
          </a:p>
          <a:p>
            <a:pPr marL="342900" marR="0" lvl="0" indent="-342900" defTabSz="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Provide technical support and consultation on HPC.</a:t>
            </a:r>
          </a:p>
        </p:txBody>
      </p:sp>
      <p:pic>
        <p:nvPicPr>
          <p:cNvPr id="5" name="图片 4" descr="IMG_4945.JPG"/>
          <p:cNvPicPr>
            <a:picLocks noChangeAspect="1"/>
          </p:cNvPicPr>
          <p:nvPr/>
        </p:nvPicPr>
        <p:blipFill>
          <a:blip r:embed="rId2" cstate="print"/>
          <a:srcRect l="10937" t="28125" r="7812" b="15624"/>
          <a:stretch>
            <a:fillRect/>
          </a:stretch>
        </p:blipFill>
        <p:spPr>
          <a:xfrm>
            <a:off x="827584" y="2924944"/>
            <a:ext cx="7429552" cy="3429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"/>
    </mc:Choice>
    <mc:Fallback xmlns="">
      <p:transition spd="slow" advTm="14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CNGrid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China National Grid</a:t>
            </a:r>
          </a:p>
          <a:p>
            <a:pPr lvl="1"/>
            <a:r>
              <a:rPr lang="en-US" altLang="zh-CN" dirty="0" smtClean="0"/>
              <a:t>Started from 2002</a:t>
            </a:r>
          </a:p>
          <a:p>
            <a:pPr lvl="1"/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“High performance computer and core software</a:t>
            </a:r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”, 863 Key Project, 10</a:t>
            </a:r>
            <a:r>
              <a:rPr lang="en-US" altLang="zh-CN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th</a:t>
            </a:r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 five-plan</a:t>
            </a:r>
          </a:p>
          <a:p>
            <a:pPr lvl="1"/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“High productivity Computer and Grid Service Environment</a:t>
            </a:r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”, 863 Key Project, 11</a:t>
            </a:r>
            <a:r>
              <a:rPr lang="en-US" altLang="zh-CN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th</a:t>
            </a:r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 five-plan</a:t>
            </a:r>
          </a:p>
          <a:p>
            <a:pPr lvl="1"/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“Application Service Optimization In High Performance Computing Environment”,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863 Key Project, </a:t>
            </a:r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12</a:t>
            </a:r>
            <a:r>
              <a:rPr lang="en-US" altLang="zh-CN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th</a:t>
            </a:r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Times New Roman" pitchFamily="18" charset="0"/>
              </a:rPr>
              <a:t> five-plan</a:t>
            </a:r>
          </a:p>
          <a:p>
            <a:pPr lvl="1"/>
            <a:r>
              <a:rPr lang="en-US" altLang="zh-CN" b="1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“Construction and Resource Upgrade of High Performance Computing Environment”, </a:t>
            </a:r>
            <a:r>
              <a:rPr lang="en-US" altLang="zh-CN" b="1" dirty="0" smtClean="0">
                <a:solidFill>
                  <a:schemeClr val="tx1"/>
                </a:solidFill>
              </a:rPr>
              <a:t>National </a:t>
            </a:r>
            <a:r>
              <a:rPr lang="en-US" altLang="zh-CN" b="1" dirty="0">
                <a:solidFill>
                  <a:schemeClr val="tx1"/>
                </a:solidFill>
              </a:rPr>
              <a:t>key research and development </a:t>
            </a:r>
            <a:r>
              <a:rPr lang="en-US" altLang="zh-CN" b="1" dirty="0" smtClean="0">
                <a:solidFill>
                  <a:schemeClr val="tx1"/>
                </a:solidFill>
              </a:rPr>
              <a:t>plan, 13</a:t>
            </a:r>
            <a:r>
              <a:rPr lang="en-US" altLang="zh-CN" b="1" baseline="30000" dirty="0" smtClean="0">
                <a:solidFill>
                  <a:schemeClr val="tx1"/>
                </a:solidFill>
              </a:rPr>
              <a:t>th</a:t>
            </a:r>
            <a:r>
              <a:rPr lang="en-US" altLang="zh-CN" b="1" dirty="0" smtClean="0">
                <a:solidFill>
                  <a:schemeClr val="tx1"/>
                </a:solidFill>
              </a:rPr>
              <a:t> five-plan</a:t>
            </a:r>
          </a:p>
          <a:p>
            <a:pPr lvl="2"/>
            <a:r>
              <a:rPr lang="en-US" altLang="zh-CN" b="1" dirty="0" smtClean="0">
                <a:solidFill>
                  <a:schemeClr val="tx1"/>
                </a:solidFill>
              </a:rPr>
              <a:t>Phase 1, 2016.07-2018.06</a:t>
            </a:r>
          </a:p>
          <a:p>
            <a:pPr lvl="2"/>
            <a:r>
              <a:rPr lang="en-US" altLang="zh-CN" b="1" dirty="0" smtClean="0">
                <a:solidFill>
                  <a:schemeClr val="tx1"/>
                </a:solidFill>
              </a:rPr>
              <a:t>Phase 2, 2018.07-2020.12</a:t>
            </a:r>
          </a:p>
          <a:p>
            <a:pPr lvl="2"/>
            <a:endParaRPr lang="en-US" altLang="zh-CN" b="1" dirty="0">
              <a:latin typeface="Arial" charset="0"/>
              <a:cs typeface="Times New Roman" pitchFamily="18" charset="0"/>
            </a:endParaRPr>
          </a:p>
          <a:p>
            <a:pPr lvl="1"/>
            <a:endParaRPr lang="en-US" altLang="zh-CN" b="1" dirty="0">
              <a:latin typeface="Arial" charset="0"/>
              <a:cs typeface="Times New Roman" pitchFamily="18" charset="0"/>
            </a:endParaRPr>
          </a:p>
          <a:p>
            <a:pPr lvl="1"/>
            <a:endParaRPr lang="en-US" altLang="zh-CN" b="1" dirty="0">
              <a:latin typeface="Arial" charset="0"/>
              <a:cs typeface="Times New Roman" pitchFamily="18" charset="0"/>
            </a:endParaRPr>
          </a:p>
          <a:p>
            <a:pPr lvl="1"/>
            <a:endParaRPr lang="en-US" altLang="zh-CN" dirty="0" smtClean="0"/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34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"/>
    </mc:Choice>
    <mc:Fallback xmlns="">
      <p:transition spd="slow" advTm="11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CNGrid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5171" y="978568"/>
            <a:ext cx="4198838" cy="5486400"/>
          </a:xfrm>
        </p:spPr>
        <p:txBody>
          <a:bodyPr/>
          <a:lstStyle/>
          <a:p>
            <a:r>
              <a:rPr lang="en-US" altLang="zh-CN" dirty="0" smtClean="0"/>
              <a:t>19 nodes</a:t>
            </a:r>
          </a:p>
          <a:p>
            <a:r>
              <a:rPr lang="en-US" altLang="zh-CN" dirty="0" smtClean="0"/>
              <a:t>200PF Computing Resource</a:t>
            </a:r>
          </a:p>
          <a:p>
            <a:r>
              <a:rPr lang="en-US" altLang="zh-CN" dirty="0" smtClean="0"/>
              <a:t>160PB Storage </a:t>
            </a:r>
            <a:r>
              <a:rPr lang="en-US" altLang="zh-CN" dirty="0" err="1" smtClean="0"/>
              <a:t>Resouce</a:t>
            </a:r>
            <a:endParaRPr lang="en-US" altLang="zh-CN" dirty="0" smtClean="0"/>
          </a:p>
          <a:p>
            <a:r>
              <a:rPr lang="en-US" altLang="zh-CN" dirty="0" smtClean="0"/>
              <a:t>All 6 </a:t>
            </a:r>
            <a:r>
              <a:rPr lang="en-US" altLang="zh-CN" dirty="0"/>
              <a:t>National Supercomputer </a:t>
            </a:r>
            <a:r>
              <a:rPr lang="en-US" altLang="zh-CN" dirty="0" smtClean="0"/>
              <a:t>Centers</a:t>
            </a:r>
          </a:p>
          <a:p>
            <a:pPr lvl="1"/>
            <a:r>
              <a:rPr lang="en-US" altLang="zh-CN" dirty="0" smtClean="0"/>
              <a:t>Wuxi, Tianjin</a:t>
            </a:r>
            <a:r>
              <a:rPr lang="en-US" altLang="zh-CN" dirty="0"/>
              <a:t>, Jinan, Changsha, </a:t>
            </a:r>
            <a:r>
              <a:rPr lang="en-US" altLang="zh-CN" dirty="0" smtClean="0"/>
              <a:t>Shenzhen</a:t>
            </a:r>
            <a:r>
              <a:rPr lang="en-US" altLang="zh-CN" dirty="0"/>
              <a:t>, </a:t>
            </a:r>
            <a:r>
              <a:rPr lang="en-US" altLang="zh-CN" dirty="0" smtClean="0"/>
              <a:t>Guangzhou </a:t>
            </a:r>
            <a:endParaRPr lang="zh-CN" altLang="en-US" dirty="0"/>
          </a:p>
        </p:txBody>
      </p:sp>
      <p:pic>
        <p:nvPicPr>
          <p:cNvPr id="4" name="图片 3" descr="cngrid_En_单位（15个结点高清版）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1772816"/>
            <a:ext cx="4282926" cy="37444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42878"/>
            <a:ext cx="2304256" cy="172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31" y="4422121"/>
            <a:ext cx="2201771" cy="172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8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China Scientific Computing Environment 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179512" y="3789040"/>
            <a:ext cx="4320480" cy="2376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zh-CN" sz="2800" dirty="0"/>
              <a:t>started in 11</a:t>
            </a:r>
            <a:r>
              <a:rPr lang="en-US" altLang="zh-CN" sz="2800" baseline="30000" dirty="0"/>
              <a:t>th</a:t>
            </a:r>
            <a:r>
              <a:rPr lang="en-US" altLang="zh-CN" sz="2800" dirty="0"/>
              <a:t> five-year plan in Chinese Academy of Science (CAS</a:t>
            </a:r>
            <a:r>
              <a:rPr lang="en-US" altLang="zh-CN" sz="2800" dirty="0" smtClean="0"/>
              <a:t>)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CPU: 1300Tflops</a:t>
            </a:r>
          </a:p>
          <a:p>
            <a:pPr marL="800100" lvl="1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altLang="zh-CN" sz="28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deepcomp7000; ERA phase 3 AI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GPU: 3000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Tflops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11 institutes from CAS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7" name="Picture 3" descr="3-lay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36713"/>
            <a:ext cx="2952328" cy="2699384"/>
          </a:xfrm>
          <a:prstGeom prst="rect">
            <a:avLst/>
          </a:prstGeom>
          <a:noFill/>
        </p:spPr>
      </p:pic>
      <p:pic>
        <p:nvPicPr>
          <p:cNvPr id="8" name="图片 7" descr="院网格分布图_20141017(英文)副本0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836712"/>
            <a:ext cx="3317127" cy="260106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789040"/>
            <a:ext cx="311313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29199"/>
            <a:ext cx="1728192" cy="136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"/>
    </mc:Choice>
    <mc:Fallback xmlns="">
      <p:transition spd="slow" advTm="3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China Scientific Computing Environment </a:t>
            </a:r>
            <a:endParaRPr lang="zh-CN" altLang="en-US" dirty="0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4098924641"/>
              </p:ext>
            </p:extLst>
          </p:nvPr>
        </p:nvGraphicFramePr>
        <p:xfrm>
          <a:off x="1214414" y="1104207"/>
          <a:ext cx="6552728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Documents and Settings\Administrator\桌面\vasp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5069224"/>
            <a:ext cx="1335088" cy="73818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Picture 8" descr="http://www.vlcc.cn/community/images/gaussian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836712"/>
            <a:ext cx="896667" cy="11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www.vlcc.cn/community/images/nwchem_logo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27626" y="1961470"/>
            <a:ext cx="1428750" cy="7778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Picture 14" descr="http://t3.gstatic.com/images?q=tbn:ANd9GcSU9BXaWfeng8Ca4k3OMHgY9Hpie26XJEPgKBdBmOkXjxn3iH0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4351104"/>
            <a:ext cx="1423987" cy="6461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Picture 16" descr="http://files.cyberciti.biz/uploads/tips/2008/04/openmp-log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83040" y="4390345"/>
            <a:ext cx="135731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组合 26"/>
          <p:cNvGrpSpPr>
            <a:grpSpLocks/>
          </p:cNvGrpSpPr>
          <p:nvPr/>
        </p:nvGrpSpPr>
        <p:grpSpPr bwMode="auto">
          <a:xfrm>
            <a:off x="6215063" y="3096532"/>
            <a:ext cx="1833562" cy="793750"/>
            <a:chOff x="6357950" y="4357694"/>
            <a:chExt cx="1833566" cy="793895"/>
          </a:xfrm>
        </p:grpSpPr>
        <p:pic>
          <p:nvPicPr>
            <p:cNvPr id="11" name="Picture 18" descr="Open MPI logo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57950" y="4357694"/>
              <a:ext cx="800097" cy="793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858013" y="4786397"/>
              <a:ext cx="1333503" cy="323909"/>
            </a:xfrm>
            <a:prstGeom prst="rect">
              <a:avLst/>
            </a:prstGeom>
            <a:noFill/>
            <a:ln w="9525" cmpd="sng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13" name="Picture 21" descr="http://t2.gstatic.com/images?q=tbn:ANd9GcThdSaJdtlOmxx-iDMmS12kY3PEsA0sdhsaZhYMwZOiYmW7pUt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95726" y="4747457"/>
            <a:ext cx="106045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" descr="http://t0.gstatic.com/images?q=tbn:ANd9GcQ2Emg3TuUUNjY0Ge_irXQaKjaGNNCgYSYJO4XkIiQrRXcXvW08O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14612" y="908150"/>
            <a:ext cx="928686" cy="92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1071563" y="1675720"/>
            <a:ext cx="1474506" cy="1164728"/>
            <a:chOff x="1000100" y="2143116"/>
            <a:chExt cx="1802146" cy="1237532"/>
          </a:xfrm>
        </p:grpSpPr>
        <p:pic>
          <p:nvPicPr>
            <p:cNvPr id="16" name="Picture 25" descr="http://t1.gstatic.com/images?q=tbn:ANd9GcTNfZnlK_CtIO39D8SYoKSkSilHy_s9k-sB8LK_EmCtxrIhdxBT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36788" y="2143116"/>
              <a:ext cx="1048051" cy="919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矩形 31"/>
            <p:cNvSpPr>
              <a:spLocks noChangeArrowheads="1"/>
            </p:cNvSpPr>
            <p:nvPr/>
          </p:nvSpPr>
          <p:spPr bwMode="auto">
            <a:xfrm>
              <a:off x="1000100" y="2988230"/>
              <a:ext cx="1802146" cy="392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 dirty="0" smtClean="0"/>
                <a:t>Development</a:t>
              </a:r>
              <a:endParaRPr lang="zh-CN" altLang="en-US" b="1" dirty="0"/>
            </a:p>
          </p:txBody>
        </p:sp>
      </p:grpSp>
      <p:pic>
        <p:nvPicPr>
          <p:cNvPr id="18" name="Picture 27" descr="http://meeting2007.enginsoft.it/img/logo_ls-dyna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71600" y="3296830"/>
            <a:ext cx="1533525" cy="4762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"/>
    </mc:Choice>
    <mc:Fallback xmlns="">
      <p:transition spd="slow" advTm="10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China Scientific Computing Environment</a:t>
            </a:r>
            <a:endParaRPr lang="zh-CN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74708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"/>
    </mc:Choice>
    <mc:Fallback xmlns="">
      <p:transition spd="slow" advTm="33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/>
              <a:t>Introduction to our team</a:t>
            </a:r>
          </a:p>
          <a:p>
            <a:r>
              <a:rPr lang="en-US" altLang="zh-CN" sz="2800" dirty="0" smtClean="0"/>
              <a:t>China National Grid </a:t>
            </a:r>
          </a:p>
          <a:p>
            <a:r>
              <a:rPr lang="en-US" altLang="zh-CN" sz="2800" dirty="0" smtClean="0"/>
              <a:t>China Scientific Computing Environment</a:t>
            </a:r>
          </a:p>
          <a:p>
            <a:r>
              <a:rPr lang="en-US" altLang="zh-CN" sz="2800" dirty="0" smtClean="0">
                <a:solidFill>
                  <a:srgbClr val="FF0000"/>
                </a:solidFill>
              </a:rPr>
              <a:t>Unified Account Management</a:t>
            </a:r>
          </a:p>
          <a:p>
            <a:r>
              <a:rPr lang="en-US" altLang="zh-CN" sz="2800" dirty="0" smtClean="0"/>
              <a:t>Future work</a:t>
            </a:r>
          </a:p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22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"/>
    </mc:Choice>
    <mc:Fallback xmlns="">
      <p:transition spd="slow" advTm="16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IC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4413</TotalTime>
  <Words>1337</Words>
  <Application>Microsoft Office PowerPoint</Application>
  <PresentationFormat>全屏显示(4:3)</PresentationFormat>
  <Paragraphs>271</Paragraphs>
  <Slides>26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CNIC</vt:lpstr>
      <vt:lpstr>Unified Account Management  for High Performance Computing  as a Service with Microservice  Aarchitecture</vt:lpstr>
      <vt:lpstr>Outline</vt:lpstr>
      <vt:lpstr>Introduction to our team</vt:lpstr>
      <vt:lpstr>CNGrid</vt:lpstr>
      <vt:lpstr>CNGrid</vt:lpstr>
      <vt:lpstr>China Scientific Computing Environment </vt:lpstr>
      <vt:lpstr>China Scientific Computing Environment </vt:lpstr>
      <vt:lpstr>China Scientific Computing Environment</vt:lpstr>
      <vt:lpstr>Outline</vt:lpstr>
      <vt:lpstr>Unified Account Management</vt:lpstr>
      <vt:lpstr>UAMS</vt:lpstr>
      <vt:lpstr>UAMS</vt:lpstr>
      <vt:lpstr>UAMS</vt:lpstr>
      <vt:lpstr>UAMS</vt:lpstr>
      <vt:lpstr>UAMS</vt:lpstr>
      <vt:lpstr>UAMS</vt:lpstr>
      <vt:lpstr>UAMS</vt:lpstr>
      <vt:lpstr>UAMS</vt:lpstr>
      <vt:lpstr>UAMS</vt:lpstr>
      <vt:lpstr>UAMS</vt:lpstr>
      <vt:lpstr>UAMS_RESTful WEB SERVICE AND API</vt:lpstr>
      <vt:lpstr>UAMS_ AUTHENTICATION SCHEMES AND USE CASES</vt:lpstr>
      <vt:lpstr>UAMS_ AUTHENTICATION SCHEMES AND USE CASES</vt:lpstr>
      <vt:lpstr>UAMS_PEFORMANCE AND TEST</vt:lpstr>
      <vt:lpstr>Future work</vt:lpstr>
      <vt:lpstr>Thank you!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中国科技网</dc:title>
  <dc:creator>许海燕</dc:creator>
  <cp:lastModifiedBy>Windows 用户</cp:lastModifiedBy>
  <cp:revision>403</cp:revision>
  <dcterms:created xsi:type="dcterms:W3CDTF">2015-03-12T11:54:05Z</dcterms:created>
  <dcterms:modified xsi:type="dcterms:W3CDTF">2018-03-20T02:19:11Z</dcterms:modified>
</cp:coreProperties>
</file>