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8"/>
  </p:notesMasterIdLst>
  <p:handoutMasterIdLst>
    <p:handoutMasterId r:id="rId39"/>
  </p:handoutMasterIdLst>
  <p:sldIdLst>
    <p:sldId id="314" r:id="rId5"/>
    <p:sldId id="373" r:id="rId6"/>
    <p:sldId id="371" r:id="rId7"/>
    <p:sldId id="322" r:id="rId8"/>
    <p:sldId id="367" r:id="rId9"/>
    <p:sldId id="369" r:id="rId10"/>
    <p:sldId id="370" r:id="rId11"/>
    <p:sldId id="368" r:id="rId12"/>
    <p:sldId id="329" r:id="rId13"/>
    <p:sldId id="372" r:id="rId14"/>
    <p:sldId id="330" r:id="rId15"/>
    <p:sldId id="331" r:id="rId16"/>
    <p:sldId id="332" r:id="rId17"/>
    <p:sldId id="333" r:id="rId18"/>
    <p:sldId id="387" r:id="rId19"/>
    <p:sldId id="388" r:id="rId20"/>
    <p:sldId id="374" r:id="rId21"/>
    <p:sldId id="375" r:id="rId22"/>
    <p:sldId id="382" r:id="rId23"/>
    <p:sldId id="384" r:id="rId24"/>
    <p:sldId id="385" r:id="rId25"/>
    <p:sldId id="343" r:id="rId26"/>
    <p:sldId id="349" r:id="rId27"/>
    <p:sldId id="351" r:id="rId28"/>
    <p:sldId id="346" r:id="rId29"/>
    <p:sldId id="347" r:id="rId30"/>
    <p:sldId id="389" r:id="rId31"/>
    <p:sldId id="376" r:id="rId32"/>
    <p:sldId id="377" r:id="rId33"/>
    <p:sldId id="378" r:id="rId34"/>
    <p:sldId id="379" r:id="rId35"/>
    <p:sldId id="380" r:id="rId36"/>
    <p:sldId id="38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18A1DF-A084-43AB-9CB6-B8536413F985}">
          <p14:sldIdLst>
            <p14:sldId id="314"/>
          </p14:sldIdLst>
        </p14:section>
        <p14:section name="Requirements Process" id="{0DFD275A-4493-487B-96FB-DF4C9172622B}">
          <p14:sldIdLst>
            <p14:sldId id="373"/>
          </p14:sldIdLst>
        </p14:section>
        <p14:section name="Assessment Findings" id="{38AEAB08-B051-418F-BAD3-DB5ECAE4789C}">
          <p14:sldIdLst>
            <p14:sldId id="371"/>
            <p14:sldId id="322"/>
            <p14:sldId id="367"/>
            <p14:sldId id="369"/>
            <p14:sldId id="370"/>
            <p14:sldId id="368"/>
            <p14:sldId id="329"/>
            <p14:sldId id="372"/>
            <p14:sldId id="330"/>
          </p14:sldIdLst>
        </p14:section>
        <p14:section name="Knowledge Platform Concepts" id="{5D86E7DE-C3ED-41CB-8661-48062046EF70}">
          <p14:sldIdLst>
            <p14:sldId id="331"/>
            <p14:sldId id="332"/>
            <p14:sldId id="333"/>
            <p14:sldId id="387"/>
            <p14:sldId id="388"/>
            <p14:sldId id="374"/>
            <p14:sldId id="375"/>
          </p14:sldIdLst>
        </p14:section>
        <p14:section name="Data Framework" id="{C3C43C85-CF8D-4316-AA49-9C4BCDE820A2}">
          <p14:sldIdLst>
            <p14:sldId id="382"/>
            <p14:sldId id="384"/>
            <p14:sldId id="385"/>
          </p14:sldIdLst>
        </p14:section>
        <p14:section name="Phase One Implementation" id="{E8096200-351C-4A8E-84BC-DA813DEA653A}">
          <p14:sldIdLst>
            <p14:sldId id="343"/>
            <p14:sldId id="349"/>
            <p14:sldId id="351"/>
            <p14:sldId id="346"/>
            <p14:sldId id="347"/>
            <p14:sldId id="389"/>
            <p14:sldId id="376"/>
            <p14:sldId id="377"/>
            <p14:sldId id="378"/>
            <p14:sldId id="379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3163" autoAdjust="0"/>
  </p:normalViewPr>
  <p:slideViewPr>
    <p:cSldViewPr snapToGrid="0" snapToObjects="1">
      <p:cViewPr varScale="1">
        <p:scale>
          <a:sx n="80" d="100"/>
          <a:sy n="80" d="100"/>
        </p:scale>
        <p:origin x="1032" y="108"/>
      </p:cViewPr>
      <p:guideLst>
        <p:guide orient="horz" pos="3141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1A800-64FE-49AB-80B3-EBEF28372CAE}" type="doc">
      <dgm:prSet loTypeId="urn:microsoft.com/office/officeart/2005/8/layout/venn2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9B41E57-F08F-4B0B-85D5-CD208A4E6454}">
      <dgm:prSet phldrT="[Text]" custT="1"/>
      <dgm:spPr/>
      <dgm:t>
        <a:bodyPr/>
        <a:lstStyle/>
        <a:p>
          <a:r>
            <a:rPr lang="en-US" sz="1000" b="1" dirty="0"/>
            <a:t>PUBLIC POLICY</a:t>
          </a:r>
        </a:p>
      </dgm:t>
    </dgm:pt>
    <dgm:pt modelId="{21E0F708-388D-42B4-9E61-AF12E5A8771C}" type="parTrans" cxnId="{176FBA06-5363-468A-9EDE-6131FC3A2CE8}">
      <dgm:prSet/>
      <dgm:spPr/>
      <dgm:t>
        <a:bodyPr/>
        <a:lstStyle/>
        <a:p>
          <a:endParaRPr lang="en-US"/>
        </a:p>
      </dgm:t>
    </dgm:pt>
    <dgm:pt modelId="{E60BADBB-7310-45A0-A121-FA474F731604}" type="sibTrans" cxnId="{176FBA06-5363-468A-9EDE-6131FC3A2CE8}">
      <dgm:prSet/>
      <dgm:spPr/>
      <dgm:t>
        <a:bodyPr/>
        <a:lstStyle/>
        <a:p>
          <a:endParaRPr lang="en-US"/>
        </a:p>
      </dgm:t>
    </dgm:pt>
    <dgm:pt modelId="{EC4F5E94-2D21-4945-A4E6-08C1CCDC5674}">
      <dgm:prSet phldrT="[Text]" custT="1"/>
      <dgm:spPr/>
      <dgm:t>
        <a:bodyPr lIns="0" rIns="0"/>
        <a:lstStyle/>
        <a:p>
          <a:pPr algn="ctr"/>
          <a:r>
            <a:rPr lang="en-US" sz="1050" b="1" dirty="0"/>
            <a:t>INTRAPERSONAL</a:t>
          </a:r>
          <a:br>
            <a:rPr lang="en-US" sz="1050" b="1" dirty="0"/>
          </a:br>
          <a:r>
            <a:rPr lang="en-US" sz="700" dirty="0"/>
            <a:t>Knowledge, behavior…</a:t>
          </a:r>
          <a:endParaRPr lang="en-US" sz="900" b="1" dirty="0"/>
        </a:p>
      </dgm:t>
    </dgm:pt>
    <dgm:pt modelId="{F7338834-E3FB-48D8-BB94-B7823C3BE9F1}" type="parTrans" cxnId="{0AA99808-F0D0-45A4-8E06-4F1B745E35B0}">
      <dgm:prSet/>
      <dgm:spPr/>
      <dgm:t>
        <a:bodyPr/>
        <a:lstStyle/>
        <a:p>
          <a:endParaRPr lang="en-US"/>
        </a:p>
      </dgm:t>
    </dgm:pt>
    <dgm:pt modelId="{E71C4819-0722-46C0-AF14-6CE86D5B94FD}" type="sibTrans" cxnId="{0AA99808-F0D0-45A4-8E06-4F1B745E35B0}">
      <dgm:prSet/>
      <dgm:spPr/>
      <dgm:t>
        <a:bodyPr/>
        <a:lstStyle/>
        <a:p>
          <a:endParaRPr lang="en-US"/>
        </a:p>
      </dgm:t>
    </dgm:pt>
    <dgm:pt modelId="{4848C17D-C885-48F0-8B29-CFDC46E7488B}">
      <dgm:prSet phldrT="[Text]" custT="1"/>
      <dgm:spPr/>
      <dgm:t>
        <a:bodyPr lIns="0" tIns="0" rIns="0"/>
        <a:lstStyle/>
        <a:p>
          <a:pPr algn="ctr"/>
          <a:r>
            <a:rPr lang="en-US" sz="900" b="1" dirty="0"/>
            <a:t>PRIMARY SOCIAL GROUPS</a:t>
          </a:r>
          <a:br>
            <a:rPr lang="en-US" sz="900" b="1" dirty="0"/>
          </a:br>
          <a:r>
            <a:rPr lang="en-US" sz="700" dirty="0"/>
            <a:t>Family, friendships…</a:t>
          </a:r>
          <a:endParaRPr lang="en-US" sz="900" b="1" dirty="0"/>
        </a:p>
      </dgm:t>
    </dgm:pt>
    <dgm:pt modelId="{5387C384-3976-4B06-A8A9-157E8A75504A}" type="parTrans" cxnId="{460B2932-BD99-4DAA-B4C9-A5140A60D9A7}">
      <dgm:prSet/>
      <dgm:spPr/>
      <dgm:t>
        <a:bodyPr/>
        <a:lstStyle/>
        <a:p>
          <a:endParaRPr lang="en-US"/>
        </a:p>
      </dgm:t>
    </dgm:pt>
    <dgm:pt modelId="{63516B3E-1F54-4799-9CDF-7C6CE97F4BB4}" type="sibTrans" cxnId="{460B2932-BD99-4DAA-B4C9-A5140A60D9A7}">
      <dgm:prSet/>
      <dgm:spPr/>
      <dgm:t>
        <a:bodyPr/>
        <a:lstStyle/>
        <a:p>
          <a:endParaRPr lang="en-US"/>
        </a:p>
      </dgm:t>
    </dgm:pt>
    <dgm:pt modelId="{9A68B6A6-2E31-4B84-AB6F-19C64EE98AB8}">
      <dgm:prSet phldrT="[Text]" custT="1"/>
      <dgm:spPr/>
      <dgm:t>
        <a:bodyPr tIns="0"/>
        <a:lstStyle/>
        <a:p>
          <a:pPr algn="ctr"/>
          <a:r>
            <a:rPr lang="en-US" sz="900" b="1" dirty="0"/>
            <a:t>INSTITUTIONAL FACTORS</a:t>
          </a:r>
          <a:br>
            <a:rPr lang="en-US" sz="900" b="1" dirty="0"/>
          </a:br>
          <a:r>
            <a:rPr lang="en-US" sz="700" dirty="0"/>
            <a:t>Formal and informal rules</a:t>
          </a:r>
          <a:endParaRPr lang="en-US" sz="900" b="1" dirty="0"/>
        </a:p>
      </dgm:t>
    </dgm:pt>
    <dgm:pt modelId="{EEA2678F-2029-492F-9047-AFB5F3EBB88A}" type="parTrans" cxnId="{51AF41ED-8A1F-457C-AFDA-C6BE2B263C61}">
      <dgm:prSet/>
      <dgm:spPr/>
      <dgm:t>
        <a:bodyPr/>
        <a:lstStyle/>
        <a:p>
          <a:endParaRPr lang="en-US"/>
        </a:p>
      </dgm:t>
    </dgm:pt>
    <dgm:pt modelId="{E9C288FD-6AA9-40DB-AAE6-572DDBD68185}" type="sibTrans" cxnId="{51AF41ED-8A1F-457C-AFDA-C6BE2B263C61}">
      <dgm:prSet/>
      <dgm:spPr/>
      <dgm:t>
        <a:bodyPr/>
        <a:lstStyle/>
        <a:p>
          <a:endParaRPr lang="en-US"/>
        </a:p>
      </dgm:t>
    </dgm:pt>
    <dgm:pt modelId="{E03847C9-382B-493F-8F97-57982145B859}">
      <dgm:prSet phldrT="[Text]" custT="1"/>
      <dgm:spPr/>
      <dgm:t>
        <a:bodyPr/>
        <a:lstStyle/>
        <a:p>
          <a:pPr algn="ctr"/>
          <a:r>
            <a:rPr lang="en-US" sz="900" b="1" dirty="0"/>
            <a:t>COMMUNITY FACTORS</a:t>
          </a:r>
          <a:br>
            <a:rPr lang="en-US" sz="900" b="1" dirty="0"/>
          </a:br>
          <a:r>
            <a:rPr lang="en-US" sz="700" dirty="0"/>
            <a:t>Relationships among institutions</a:t>
          </a:r>
          <a:endParaRPr lang="en-US" sz="900" b="1" dirty="0"/>
        </a:p>
      </dgm:t>
    </dgm:pt>
    <dgm:pt modelId="{53D0C003-69DE-4829-9E22-2F0A69828612}" type="parTrans" cxnId="{F66B62BC-D55E-4015-8156-1C28382DE1D4}">
      <dgm:prSet/>
      <dgm:spPr/>
      <dgm:t>
        <a:bodyPr/>
        <a:lstStyle/>
        <a:p>
          <a:endParaRPr lang="en-US"/>
        </a:p>
      </dgm:t>
    </dgm:pt>
    <dgm:pt modelId="{5C3CF8B9-9DC0-40AA-8B0F-F07465C6E0B3}" type="sibTrans" cxnId="{F66B62BC-D55E-4015-8156-1C28382DE1D4}">
      <dgm:prSet/>
      <dgm:spPr/>
      <dgm:t>
        <a:bodyPr/>
        <a:lstStyle/>
        <a:p>
          <a:endParaRPr lang="en-US"/>
        </a:p>
      </dgm:t>
    </dgm:pt>
    <dgm:pt modelId="{7978872F-33D8-4180-A1E2-D9D9E9C63C56}" type="pres">
      <dgm:prSet presAssocID="{1111A800-64FE-49AB-80B3-EBEF28372CA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23AD6-F66E-47E1-8D16-A0A9B4683957}" type="pres">
      <dgm:prSet presAssocID="{1111A800-64FE-49AB-80B3-EBEF28372CAE}" presName="comp1" presStyleCnt="0"/>
      <dgm:spPr/>
    </dgm:pt>
    <dgm:pt modelId="{7E3F7E87-A937-4077-B39C-009982BC4C72}" type="pres">
      <dgm:prSet presAssocID="{1111A800-64FE-49AB-80B3-EBEF28372CAE}" presName="circle1" presStyleLbl="node1" presStyleIdx="0" presStyleCnt="5"/>
      <dgm:spPr/>
      <dgm:t>
        <a:bodyPr/>
        <a:lstStyle/>
        <a:p>
          <a:endParaRPr lang="en-US"/>
        </a:p>
      </dgm:t>
    </dgm:pt>
    <dgm:pt modelId="{A8B22976-E04D-4E1D-840D-D64469515625}" type="pres">
      <dgm:prSet presAssocID="{1111A800-64FE-49AB-80B3-EBEF28372CAE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0AC5D-B768-43C2-B137-94FF0860894D}" type="pres">
      <dgm:prSet presAssocID="{1111A800-64FE-49AB-80B3-EBEF28372CAE}" presName="comp2" presStyleCnt="0"/>
      <dgm:spPr/>
    </dgm:pt>
    <dgm:pt modelId="{64AB4E41-DD5E-4D1F-A3A4-13CAAC351E53}" type="pres">
      <dgm:prSet presAssocID="{1111A800-64FE-49AB-80B3-EBEF28372CAE}" presName="circle2" presStyleLbl="node1" presStyleIdx="1" presStyleCnt="5"/>
      <dgm:spPr/>
      <dgm:t>
        <a:bodyPr/>
        <a:lstStyle/>
        <a:p>
          <a:endParaRPr lang="en-US"/>
        </a:p>
      </dgm:t>
    </dgm:pt>
    <dgm:pt modelId="{CC7091A6-0C29-45E1-9A4B-D8687FED486E}" type="pres">
      <dgm:prSet presAssocID="{1111A800-64FE-49AB-80B3-EBEF28372CAE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36906-7AEA-4E23-989E-B84A46B14E30}" type="pres">
      <dgm:prSet presAssocID="{1111A800-64FE-49AB-80B3-EBEF28372CAE}" presName="comp3" presStyleCnt="0"/>
      <dgm:spPr/>
    </dgm:pt>
    <dgm:pt modelId="{E0951504-7664-4F93-8A00-D087122A4001}" type="pres">
      <dgm:prSet presAssocID="{1111A800-64FE-49AB-80B3-EBEF28372CAE}" presName="circle3" presStyleLbl="node1" presStyleIdx="2" presStyleCnt="5"/>
      <dgm:spPr/>
      <dgm:t>
        <a:bodyPr/>
        <a:lstStyle/>
        <a:p>
          <a:endParaRPr lang="en-US"/>
        </a:p>
      </dgm:t>
    </dgm:pt>
    <dgm:pt modelId="{0B622877-84AC-4038-B9C7-F46D10F75B71}" type="pres">
      <dgm:prSet presAssocID="{1111A800-64FE-49AB-80B3-EBEF28372CAE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620AD-6756-4BF8-B1BD-1771A94E901F}" type="pres">
      <dgm:prSet presAssocID="{1111A800-64FE-49AB-80B3-EBEF28372CAE}" presName="comp4" presStyleCnt="0"/>
      <dgm:spPr/>
    </dgm:pt>
    <dgm:pt modelId="{A7A8C61F-F39A-4364-8186-9C19C431F01A}" type="pres">
      <dgm:prSet presAssocID="{1111A800-64FE-49AB-80B3-EBEF28372CAE}" presName="circle4" presStyleLbl="node1" presStyleIdx="3" presStyleCnt="5"/>
      <dgm:spPr/>
      <dgm:t>
        <a:bodyPr/>
        <a:lstStyle/>
        <a:p>
          <a:endParaRPr lang="en-US"/>
        </a:p>
      </dgm:t>
    </dgm:pt>
    <dgm:pt modelId="{73B269B8-298F-410E-9B7C-97D8CF471ED2}" type="pres">
      <dgm:prSet presAssocID="{1111A800-64FE-49AB-80B3-EBEF28372CAE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EC197-1A6F-49FB-8347-C9D1841B7D01}" type="pres">
      <dgm:prSet presAssocID="{1111A800-64FE-49AB-80B3-EBEF28372CAE}" presName="comp5" presStyleCnt="0"/>
      <dgm:spPr/>
    </dgm:pt>
    <dgm:pt modelId="{3CE93AB4-362C-4B42-A853-6452A3E2278B}" type="pres">
      <dgm:prSet presAssocID="{1111A800-64FE-49AB-80B3-EBEF28372CAE}" presName="circle5" presStyleLbl="node1" presStyleIdx="4" presStyleCnt="5"/>
      <dgm:spPr/>
      <dgm:t>
        <a:bodyPr/>
        <a:lstStyle/>
        <a:p>
          <a:endParaRPr lang="en-US"/>
        </a:p>
      </dgm:t>
    </dgm:pt>
    <dgm:pt modelId="{DED37547-E6AE-45AA-82A5-DD080B3C8718}" type="pres">
      <dgm:prSet presAssocID="{1111A800-64FE-49AB-80B3-EBEF28372CAE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B62BC-D55E-4015-8156-1C28382DE1D4}" srcId="{1111A800-64FE-49AB-80B3-EBEF28372CAE}" destId="{E03847C9-382B-493F-8F97-57982145B859}" srcOrd="1" destOrd="0" parTransId="{53D0C003-69DE-4829-9E22-2F0A69828612}" sibTransId="{5C3CF8B9-9DC0-40AA-8B0F-F07465C6E0B3}"/>
    <dgm:cxn modelId="{460B2932-BD99-4DAA-B4C9-A5140A60D9A7}" srcId="{1111A800-64FE-49AB-80B3-EBEF28372CAE}" destId="{4848C17D-C885-48F0-8B29-CFDC46E7488B}" srcOrd="3" destOrd="0" parTransId="{5387C384-3976-4B06-A8A9-157E8A75504A}" sibTransId="{63516B3E-1F54-4799-9CDF-7C6CE97F4BB4}"/>
    <dgm:cxn modelId="{FFB50BBD-5E04-4C40-BCC2-CC774D40D47D}" type="presOf" srcId="{E03847C9-382B-493F-8F97-57982145B859}" destId="{CC7091A6-0C29-45E1-9A4B-D8687FED486E}" srcOrd="1" destOrd="0" presId="urn:microsoft.com/office/officeart/2005/8/layout/venn2"/>
    <dgm:cxn modelId="{E2144E04-8CC1-4CDB-B06E-675E810D8405}" type="presOf" srcId="{1111A800-64FE-49AB-80B3-EBEF28372CAE}" destId="{7978872F-33D8-4180-A1E2-D9D9E9C63C56}" srcOrd="0" destOrd="0" presId="urn:microsoft.com/office/officeart/2005/8/layout/venn2"/>
    <dgm:cxn modelId="{4C9A36C9-E678-40F0-A763-170BB02D8C02}" type="presOf" srcId="{9A68B6A6-2E31-4B84-AB6F-19C64EE98AB8}" destId="{0B622877-84AC-4038-B9C7-F46D10F75B71}" srcOrd="1" destOrd="0" presId="urn:microsoft.com/office/officeart/2005/8/layout/venn2"/>
    <dgm:cxn modelId="{93A5D915-6B36-40AB-94AD-5A78B0A94D27}" type="presOf" srcId="{4848C17D-C885-48F0-8B29-CFDC46E7488B}" destId="{A7A8C61F-F39A-4364-8186-9C19C431F01A}" srcOrd="0" destOrd="0" presId="urn:microsoft.com/office/officeart/2005/8/layout/venn2"/>
    <dgm:cxn modelId="{0319477F-C19A-4947-A0C4-251FE62B9CB6}" type="presOf" srcId="{EC4F5E94-2D21-4945-A4E6-08C1CCDC5674}" destId="{DED37547-E6AE-45AA-82A5-DD080B3C8718}" srcOrd="1" destOrd="0" presId="urn:microsoft.com/office/officeart/2005/8/layout/venn2"/>
    <dgm:cxn modelId="{176FBA06-5363-468A-9EDE-6131FC3A2CE8}" srcId="{1111A800-64FE-49AB-80B3-EBEF28372CAE}" destId="{39B41E57-F08F-4B0B-85D5-CD208A4E6454}" srcOrd="0" destOrd="0" parTransId="{21E0F708-388D-42B4-9E61-AF12E5A8771C}" sibTransId="{E60BADBB-7310-45A0-A121-FA474F731604}"/>
    <dgm:cxn modelId="{D11F7021-D93A-48D8-9F7B-035DC577325A}" type="presOf" srcId="{4848C17D-C885-48F0-8B29-CFDC46E7488B}" destId="{73B269B8-298F-410E-9B7C-97D8CF471ED2}" srcOrd="1" destOrd="0" presId="urn:microsoft.com/office/officeart/2005/8/layout/venn2"/>
    <dgm:cxn modelId="{BB38A173-82CD-41A7-9191-488B3E70321A}" type="presOf" srcId="{9A68B6A6-2E31-4B84-AB6F-19C64EE98AB8}" destId="{E0951504-7664-4F93-8A00-D087122A4001}" srcOrd="0" destOrd="0" presId="urn:microsoft.com/office/officeart/2005/8/layout/venn2"/>
    <dgm:cxn modelId="{51AF41ED-8A1F-457C-AFDA-C6BE2B263C61}" srcId="{1111A800-64FE-49AB-80B3-EBEF28372CAE}" destId="{9A68B6A6-2E31-4B84-AB6F-19C64EE98AB8}" srcOrd="2" destOrd="0" parTransId="{EEA2678F-2029-492F-9047-AFB5F3EBB88A}" sibTransId="{E9C288FD-6AA9-40DB-AAE6-572DDBD68185}"/>
    <dgm:cxn modelId="{8935731B-280A-4BD9-A9E4-1B74869BE8E7}" type="presOf" srcId="{E03847C9-382B-493F-8F97-57982145B859}" destId="{64AB4E41-DD5E-4D1F-A3A4-13CAAC351E53}" srcOrd="0" destOrd="0" presId="urn:microsoft.com/office/officeart/2005/8/layout/venn2"/>
    <dgm:cxn modelId="{C924ADFA-4DA9-452B-AE71-20B7772A8652}" type="presOf" srcId="{39B41E57-F08F-4B0B-85D5-CD208A4E6454}" destId="{7E3F7E87-A937-4077-B39C-009982BC4C72}" srcOrd="0" destOrd="0" presId="urn:microsoft.com/office/officeart/2005/8/layout/venn2"/>
    <dgm:cxn modelId="{BCE347D5-CB7C-49E3-AFBB-99CA15ED47C6}" type="presOf" srcId="{39B41E57-F08F-4B0B-85D5-CD208A4E6454}" destId="{A8B22976-E04D-4E1D-840D-D64469515625}" srcOrd="1" destOrd="0" presId="urn:microsoft.com/office/officeart/2005/8/layout/venn2"/>
    <dgm:cxn modelId="{E1E552B4-DE5A-442D-91A6-15AEC0C8C847}" type="presOf" srcId="{EC4F5E94-2D21-4945-A4E6-08C1CCDC5674}" destId="{3CE93AB4-362C-4B42-A853-6452A3E2278B}" srcOrd="0" destOrd="0" presId="urn:microsoft.com/office/officeart/2005/8/layout/venn2"/>
    <dgm:cxn modelId="{0AA99808-F0D0-45A4-8E06-4F1B745E35B0}" srcId="{1111A800-64FE-49AB-80B3-EBEF28372CAE}" destId="{EC4F5E94-2D21-4945-A4E6-08C1CCDC5674}" srcOrd="4" destOrd="0" parTransId="{F7338834-E3FB-48D8-BB94-B7823C3BE9F1}" sibTransId="{E71C4819-0722-46C0-AF14-6CE86D5B94FD}"/>
    <dgm:cxn modelId="{6939B1DB-A343-457D-9A0A-229E72195061}" type="presParOf" srcId="{7978872F-33D8-4180-A1E2-D9D9E9C63C56}" destId="{35023AD6-F66E-47E1-8D16-A0A9B4683957}" srcOrd="0" destOrd="0" presId="urn:microsoft.com/office/officeart/2005/8/layout/venn2"/>
    <dgm:cxn modelId="{25FFD4CF-958D-45FC-9A3E-4D24AB0DFC69}" type="presParOf" srcId="{35023AD6-F66E-47E1-8D16-A0A9B4683957}" destId="{7E3F7E87-A937-4077-B39C-009982BC4C72}" srcOrd="0" destOrd="0" presId="urn:microsoft.com/office/officeart/2005/8/layout/venn2"/>
    <dgm:cxn modelId="{9095761A-A995-4FD3-93DB-425C1AD6E904}" type="presParOf" srcId="{35023AD6-F66E-47E1-8D16-A0A9B4683957}" destId="{A8B22976-E04D-4E1D-840D-D64469515625}" srcOrd="1" destOrd="0" presId="urn:microsoft.com/office/officeart/2005/8/layout/venn2"/>
    <dgm:cxn modelId="{624E7461-1CFF-41C9-9829-58ADA7C2C255}" type="presParOf" srcId="{7978872F-33D8-4180-A1E2-D9D9E9C63C56}" destId="{3010AC5D-B768-43C2-B137-94FF0860894D}" srcOrd="1" destOrd="0" presId="urn:microsoft.com/office/officeart/2005/8/layout/venn2"/>
    <dgm:cxn modelId="{59774C46-9E2F-4183-9DAB-39B316EE2C12}" type="presParOf" srcId="{3010AC5D-B768-43C2-B137-94FF0860894D}" destId="{64AB4E41-DD5E-4D1F-A3A4-13CAAC351E53}" srcOrd="0" destOrd="0" presId="urn:microsoft.com/office/officeart/2005/8/layout/venn2"/>
    <dgm:cxn modelId="{EC0B0BC2-72F2-4B58-83D5-F5E22208CB8F}" type="presParOf" srcId="{3010AC5D-B768-43C2-B137-94FF0860894D}" destId="{CC7091A6-0C29-45E1-9A4B-D8687FED486E}" srcOrd="1" destOrd="0" presId="urn:microsoft.com/office/officeart/2005/8/layout/venn2"/>
    <dgm:cxn modelId="{2314001C-23C3-472D-9859-60E2D703B439}" type="presParOf" srcId="{7978872F-33D8-4180-A1E2-D9D9E9C63C56}" destId="{9EC36906-7AEA-4E23-989E-B84A46B14E30}" srcOrd="2" destOrd="0" presId="urn:microsoft.com/office/officeart/2005/8/layout/venn2"/>
    <dgm:cxn modelId="{9F9464B6-95EF-43BB-867B-23818B2A3C31}" type="presParOf" srcId="{9EC36906-7AEA-4E23-989E-B84A46B14E30}" destId="{E0951504-7664-4F93-8A00-D087122A4001}" srcOrd="0" destOrd="0" presId="urn:microsoft.com/office/officeart/2005/8/layout/venn2"/>
    <dgm:cxn modelId="{4E7C63A2-3E93-463D-8542-06B98EA0E5B7}" type="presParOf" srcId="{9EC36906-7AEA-4E23-989E-B84A46B14E30}" destId="{0B622877-84AC-4038-B9C7-F46D10F75B71}" srcOrd="1" destOrd="0" presId="urn:microsoft.com/office/officeart/2005/8/layout/venn2"/>
    <dgm:cxn modelId="{300DCCE8-6637-4D8E-9D54-847D22F9040C}" type="presParOf" srcId="{7978872F-33D8-4180-A1E2-D9D9E9C63C56}" destId="{610620AD-6756-4BF8-B1BD-1771A94E901F}" srcOrd="3" destOrd="0" presId="urn:microsoft.com/office/officeart/2005/8/layout/venn2"/>
    <dgm:cxn modelId="{A334F7DF-1020-4FE0-9993-987EAC8106B2}" type="presParOf" srcId="{610620AD-6756-4BF8-B1BD-1771A94E901F}" destId="{A7A8C61F-F39A-4364-8186-9C19C431F01A}" srcOrd="0" destOrd="0" presId="urn:microsoft.com/office/officeart/2005/8/layout/venn2"/>
    <dgm:cxn modelId="{4ED10202-233D-4133-B111-E5A75FA0F858}" type="presParOf" srcId="{610620AD-6756-4BF8-B1BD-1771A94E901F}" destId="{73B269B8-298F-410E-9B7C-97D8CF471ED2}" srcOrd="1" destOrd="0" presId="urn:microsoft.com/office/officeart/2005/8/layout/venn2"/>
    <dgm:cxn modelId="{5F526AB0-31F0-4DF5-ADBD-78E6553A6C45}" type="presParOf" srcId="{7978872F-33D8-4180-A1E2-D9D9E9C63C56}" destId="{66CEC197-1A6F-49FB-8347-C9D1841B7D01}" srcOrd="4" destOrd="0" presId="urn:microsoft.com/office/officeart/2005/8/layout/venn2"/>
    <dgm:cxn modelId="{8BE03851-CDB7-4B60-8FF7-C92645970C55}" type="presParOf" srcId="{66CEC197-1A6F-49FB-8347-C9D1841B7D01}" destId="{3CE93AB4-362C-4B42-A853-6452A3E2278B}" srcOrd="0" destOrd="0" presId="urn:microsoft.com/office/officeart/2005/8/layout/venn2"/>
    <dgm:cxn modelId="{1E281D2B-F1D7-4247-B3B9-7018A3263397}" type="presParOf" srcId="{66CEC197-1A6F-49FB-8347-C9D1841B7D01}" destId="{DED37547-E6AE-45AA-82A5-DD080B3C87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92762-3BA4-43BB-A451-6288799877F7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7CC25F8-7BB4-4901-9B89-A1DF7B9CADD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Discover</a:t>
          </a:r>
        </a:p>
      </dgm:t>
    </dgm:pt>
    <dgm:pt modelId="{99439EAE-4FF9-4D13-B3B4-509ADFFEB1B1}" type="parTrans" cxnId="{FB129582-581A-489B-98DB-47188EE45817}">
      <dgm:prSet/>
      <dgm:spPr/>
      <dgm:t>
        <a:bodyPr/>
        <a:lstStyle/>
        <a:p>
          <a:endParaRPr lang="en-US" sz="2400"/>
        </a:p>
      </dgm:t>
    </dgm:pt>
    <dgm:pt modelId="{0785F3AE-36BD-4359-9F24-32F92AB3DDDE}" type="sibTrans" cxnId="{FB129582-581A-489B-98DB-47188EE45817}">
      <dgm:prSet/>
      <dgm:spPr/>
      <dgm:t>
        <a:bodyPr/>
        <a:lstStyle/>
        <a:p>
          <a:endParaRPr lang="en-US" sz="2400"/>
        </a:p>
      </dgm:t>
    </dgm:pt>
    <dgm:pt modelId="{33918B9D-E28E-434B-AC9C-827443D78FDD}">
      <dgm:prSet phldrT="[Text]" custT="1"/>
      <dgm:spPr/>
      <dgm:t>
        <a:bodyPr/>
        <a:lstStyle/>
        <a:p>
          <a:r>
            <a:rPr lang="en-US" sz="1100" b="0" i="0" u="none" strike="noStrike" dirty="0">
              <a:effectLst/>
              <a:latin typeface="+mn-lt"/>
            </a:rPr>
            <a:t>Change over time</a:t>
          </a:r>
          <a:endParaRPr lang="en-US" sz="1100" dirty="0">
            <a:latin typeface="+mn-lt"/>
          </a:endParaRPr>
        </a:p>
      </dgm:t>
    </dgm:pt>
    <dgm:pt modelId="{EFBDD89D-9CBB-44A8-8E6B-215CBF2F2FB8}" type="parTrans" cxnId="{560D2069-45FE-4F7C-AB45-24A777C25062}">
      <dgm:prSet/>
      <dgm:spPr/>
      <dgm:t>
        <a:bodyPr/>
        <a:lstStyle/>
        <a:p>
          <a:endParaRPr lang="en-US" sz="2400"/>
        </a:p>
      </dgm:t>
    </dgm:pt>
    <dgm:pt modelId="{708F2F30-C936-4BC9-9007-07F14FBBA323}" type="sibTrans" cxnId="{560D2069-45FE-4F7C-AB45-24A777C25062}">
      <dgm:prSet/>
      <dgm:spPr/>
      <dgm:t>
        <a:bodyPr/>
        <a:lstStyle/>
        <a:p>
          <a:endParaRPr lang="en-US" sz="2400"/>
        </a:p>
      </dgm:t>
    </dgm:pt>
    <dgm:pt modelId="{828AFD6C-C31D-4874-95C5-6508059D2D97}">
      <dgm:prSet phldrT="[Text]" custT="1"/>
      <dgm:spPr/>
      <dgm:t>
        <a:bodyPr/>
        <a:lstStyle/>
        <a:p>
          <a:r>
            <a:rPr lang="en-US" sz="1100" b="0" i="0" u="none" strike="noStrike" dirty="0">
              <a:effectLst/>
              <a:latin typeface="+mn-lt"/>
            </a:rPr>
            <a:t>Multiple formats (maps, chart, histograms, infographics, etc.)</a:t>
          </a:r>
          <a:endParaRPr lang="en-US" sz="1100" dirty="0">
            <a:latin typeface="+mn-lt"/>
          </a:endParaRPr>
        </a:p>
      </dgm:t>
    </dgm:pt>
    <dgm:pt modelId="{CA03F517-A6A3-4F44-91A2-48BAB5CB4C81}" type="parTrans" cxnId="{F951F5A2-0AA6-4536-84FF-4524DD1ADC1E}">
      <dgm:prSet/>
      <dgm:spPr/>
      <dgm:t>
        <a:bodyPr/>
        <a:lstStyle/>
        <a:p>
          <a:endParaRPr lang="en-US" sz="2400"/>
        </a:p>
      </dgm:t>
    </dgm:pt>
    <dgm:pt modelId="{271DD7B1-5492-4875-8DC1-A5C168250F29}" type="sibTrans" cxnId="{F951F5A2-0AA6-4536-84FF-4524DD1ADC1E}">
      <dgm:prSet/>
      <dgm:spPr/>
      <dgm:t>
        <a:bodyPr/>
        <a:lstStyle/>
        <a:p>
          <a:endParaRPr lang="en-US" sz="2400"/>
        </a:p>
      </dgm:t>
    </dgm:pt>
    <dgm:pt modelId="{A5A223A1-5A61-43EE-8595-46BD6441024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Explore</a:t>
          </a:r>
        </a:p>
      </dgm:t>
    </dgm:pt>
    <dgm:pt modelId="{820F9E4A-803C-40D6-AF28-D82C76E3DF7E}" type="parTrans" cxnId="{7FD8441F-328A-4935-A400-2C635B0F5337}">
      <dgm:prSet/>
      <dgm:spPr/>
      <dgm:t>
        <a:bodyPr/>
        <a:lstStyle/>
        <a:p>
          <a:endParaRPr lang="en-US" sz="2400"/>
        </a:p>
      </dgm:t>
    </dgm:pt>
    <dgm:pt modelId="{861F7901-23F3-45AA-AA0A-3A12F30AA736}" type="sibTrans" cxnId="{7FD8441F-328A-4935-A400-2C635B0F5337}">
      <dgm:prSet/>
      <dgm:spPr/>
      <dgm:t>
        <a:bodyPr/>
        <a:lstStyle/>
        <a:p>
          <a:endParaRPr lang="en-US" sz="2400"/>
        </a:p>
      </dgm:t>
    </dgm:pt>
    <dgm:pt modelId="{D5D067A6-2B0C-41A4-9125-2B3746DFE4CA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Explore the impact of policy scenarios on environment, people, and </a:t>
          </a:r>
          <a:r>
            <a:rPr lang="en-US" sz="1100" dirty="0" smtClean="0">
              <a:latin typeface="+mn-lt"/>
            </a:rPr>
            <a:t>places</a:t>
          </a:r>
          <a:endParaRPr lang="en-US" sz="1100" dirty="0">
            <a:latin typeface="+mn-lt"/>
          </a:endParaRPr>
        </a:p>
      </dgm:t>
    </dgm:pt>
    <dgm:pt modelId="{E9B1CBCC-09DA-4085-83E8-8AC3D0879AB7}" type="parTrans" cxnId="{47D17E45-284B-48BA-9FA6-A59EDB1F4F5E}">
      <dgm:prSet/>
      <dgm:spPr/>
      <dgm:t>
        <a:bodyPr/>
        <a:lstStyle/>
        <a:p>
          <a:endParaRPr lang="en-US" sz="2400"/>
        </a:p>
      </dgm:t>
    </dgm:pt>
    <dgm:pt modelId="{8983162E-7040-41A4-B4DF-D58D5E981C25}" type="sibTrans" cxnId="{47D17E45-284B-48BA-9FA6-A59EDB1F4F5E}">
      <dgm:prSet/>
      <dgm:spPr/>
      <dgm:t>
        <a:bodyPr/>
        <a:lstStyle/>
        <a:p>
          <a:endParaRPr lang="en-US" sz="2400"/>
        </a:p>
      </dgm:t>
    </dgm:pt>
    <dgm:pt modelId="{EEC1C9F7-8384-4C7E-95C4-6DD865A893F2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Learn</a:t>
          </a:r>
        </a:p>
      </dgm:t>
    </dgm:pt>
    <dgm:pt modelId="{ECBF6CE6-17F7-49D5-A92E-37AAD054C6CB}" type="parTrans" cxnId="{7E60139C-DFE8-4F34-A96D-46ACCE7C1EED}">
      <dgm:prSet/>
      <dgm:spPr/>
      <dgm:t>
        <a:bodyPr/>
        <a:lstStyle/>
        <a:p>
          <a:endParaRPr lang="en-US" sz="2400"/>
        </a:p>
      </dgm:t>
    </dgm:pt>
    <dgm:pt modelId="{9A1E33B3-F8B7-4608-A798-A0437431A838}" type="sibTrans" cxnId="{7E60139C-DFE8-4F34-A96D-46ACCE7C1EED}">
      <dgm:prSet/>
      <dgm:spPr/>
      <dgm:t>
        <a:bodyPr/>
        <a:lstStyle/>
        <a:p>
          <a:endParaRPr lang="en-US" sz="2400"/>
        </a:p>
      </dgm:t>
    </dgm:pt>
    <dgm:pt modelId="{C05DD5BC-00EB-4446-8AF6-ADA8C4A37F32}">
      <dgm:prSet phldrT="[Text]" custT="1"/>
      <dgm:spPr/>
      <dgm:t>
        <a:bodyPr/>
        <a:lstStyle/>
        <a:p>
          <a:r>
            <a:rPr lang="en-US" sz="1100" b="0" i="0" u="none" strike="noStrike" dirty="0">
              <a:effectLst/>
              <a:latin typeface="+mn-lt"/>
            </a:rPr>
            <a:t>Experience a place – </a:t>
          </a:r>
          <a:r>
            <a:rPr lang="en-US" sz="1100" b="0" i="0" u="none" strike="noStrike" dirty="0" smtClean="0">
              <a:effectLst/>
              <a:latin typeface="+mn-lt"/>
            </a:rPr>
            <a:t>its </a:t>
          </a:r>
          <a:r>
            <a:rPr lang="en-US" sz="1100" b="0" i="0" u="none" strike="noStrike" dirty="0">
              <a:effectLst/>
              <a:latin typeface="+mn-lt"/>
            </a:rPr>
            <a:t>surroundings, history, </a:t>
          </a:r>
          <a:r>
            <a:rPr lang="en-US" sz="1100" b="0" i="0" u="none" strike="noStrike" dirty="0" smtClean="0">
              <a:effectLst/>
              <a:latin typeface="+mn-lt"/>
            </a:rPr>
            <a:t>change</a:t>
          </a:r>
          <a:endParaRPr lang="en-US" sz="1100" dirty="0">
            <a:latin typeface="+mn-lt"/>
          </a:endParaRPr>
        </a:p>
      </dgm:t>
    </dgm:pt>
    <dgm:pt modelId="{E4A0239D-8043-4E40-B70A-DF2B950C6C25}" type="parTrans" cxnId="{87B4DEA4-7311-4F85-B0BB-AB5ACA61064D}">
      <dgm:prSet/>
      <dgm:spPr/>
      <dgm:t>
        <a:bodyPr/>
        <a:lstStyle/>
        <a:p>
          <a:endParaRPr lang="en-US" sz="2400"/>
        </a:p>
      </dgm:t>
    </dgm:pt>
    <dgm:pt modelId="{44594762-0D3E-46FA-BD1A-8C626CD56721}" type="sibTrans" cxnId="{87B4DEA4-7311-4F85-B0BB-AB5ACA61064D}">
      <dgm:prSet/>
      <dgm:spPr/>
      <dgm:t>
        <a:bodyPr/>
        <a:lstStyle/>
        <a:p>
          <a:endParaRPr lang="en-US" sz="2400"/>
        </a:p>
      </dgm:t>
    </dgm:pt>
    <dgm:pt modelId="{E391A390-1E5A-4B33-98B1-58C140B05011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Explore correlations between </a:t>
          </a:r>
          <a:r>
            <a:rPr lang="en-US" sz="1100" dirty="0" smtClean="0">
              <a:latin typeface="+mn-lt"/>
            </a:rPr>
            <a:t>and among variables </a:t>
          </a:r>
          <a:r>
            <a:rPr lang="en-US" sz="1100" dirty="0">
              <a:latin typeface="+mn-lt"/>
            </a:rPr>
            <a:t>(e.g., </a:t>
          </a:r>
          <a:r>
            <a:rPr lang="en-US" sz="1100" dirty="0"/>
            <a:t>demographic, cultural, economic and biophysical)</a:t>
          </a:r>
          <a:endParaRPr lang="en-US" sz="1100" dirty="0">
            <a:latin typeface="+mn-lt"/>
          </a:endParaRPr>
        </a:p>
      </dgm:t>
    </dgm:pt>
    <dgm:pt modelId="{069A274D-FCC0-4266-ABB9-161E02316E7C}" type="parTrans" cxnId="{03CA6773-FB6F-48C7-A823-16D26A2D190D}">
      <dgm:prSet/>
      <dgm:spPr/>
      <dgm:t>
        <a:bodyPr/>
        <a:lstStyle/>
        <a:p>
          <a:endParaRPr lang="en-US" sz="2400"/>
        </a:p>
      </dgm:t>
    </dgm:pt>
    <dgm:pt modelId="{84FC0A71-41BD-42CE-8525-16CA0D51DDAA}" type="sibTrans" cxnId="{03CA6773-FB6F-48C7-A823-16D26A2D190D}">
      <dgm:prSet/>
      <dgm:spPr/>
      <dgm:t>
        <a:bodyPr/>
        <a:lstStyle/>
        <a:p>
          <a:endParaRPr lang="en-US" sz="2400"/>
        </a:p>
      </dgm:t>
    </dgm:pt>
    <dgm:pt modelId="{CF574AFD-A7CA-43FF-9385-31DB9272AB6A}">
      <dgm:prSet phldrT="[Text]" custT="1"/>
      <dgm:spPr/>
      <dgm:t>
        <a:bodyPr/>
        <a:lstStyle/>
        <a:p>
          <a:pPr rtl="0"/>
          <a:r>
            <a:rPr lang="en-US" sz="1100" b="0" i="0" u="none" dirty="0">
              <a:latin typeface="+mn-lt"/>
            </a:rPr>
            <a:t>Tell </a:t>
          </a:r>
          <a:r>
            <a:rPr lang="en-US" sz="1100" b="0" i="0" u="none" dirty="0" smtClean="0">
              <a:latin typeface="+mn-lt"/>
            </a:rPr>
            <a:t>stories </a:t>
          </a:r>
          <a:r>
            <a:rPr lang="en-US" sz="1100" b="0" i="0" u="none" dirty="0">
              <a:latin typeface="+mn-lt"/>
            </a:rPr>
            <a:t>using the </a:t>
          </a:r>
          <a:r>
            <a:rPr lang="en-US" sz="1100" b="0" i="0" u="none" dirty="0" smtClean="0">
              <a:latin typeface="+mn-lt"/>
            </a:rPr>
            <a:t>data</a:t>
          </a:r>
          <a:endParaRPr lang="en-US" sz="1100" dirty="0">
            <a:latin typeface="+mn-lt"/>
          </a:endParaRPr>
        </a:p>
      </dgm:t>
    </dgm:pt>
    <dgm:pt modelId="{EDCA6818-3646-41A2-8095-731B47A168F1}" type="parTrans" cxnId="{7DE6872E-CAE1-481C-B540-6F9F28F7D963}">
      <dgm:prSet/>
      <dgm:spPr/>
      <dgm:t>
        <a:bodyPr/>
        <a:lstStyle/>
        <a:p>
          <a:endParaRPr lang="en-US" sz="2400"/>
        </a:p>
      </dgm:t>
    </dgm:pt>
    <dgm:pt modelId="{0C1B55ED-45F0-45A7-BF04-E8EB056AFD51}" type="sibTrans" cxnId="{7DE6872E-CAE1-481C-B540-6F9F28F7D963}">
      <dgm:prSet/>
      <dgm:spPr/>
      <dgm:t>
        <a:bodyPr/>
        <a:lstStyle/>
        <a:p>
          <a:endParaRPr lang="en-US" sz="2400"/>
        </a:p>
      </dgm:t>
    </dgm:pt>
    <dgm:pt modelId="{88E939F4-1C08-4C01-9D43-FCF48607420F}">
      <dgm:prSet custT="1"/>
      <dgm:spPr/>
      <dgm:t>
        <a:bodyPr/>
        <a:lstStyle/>
        <a:p>
          <a:pPr rtl="0"/>
          <a:r>
            <a:rPr lang="en-US" sz="1100" b="0" i="0" u="none" dirty="0" smtClean="0">
              <a:latin typeface="+mn-lt"/>
            </a:rPr>
            <a:t>Prepare exhibits and other forms to </a:t>
          </a:r>
          <a:r>
            <a:rPr lang="en-US" sz="1100" b="0" i="0" u="none" dirty="0">
              <a:latin typeface="+mn-lt"/>
            </a:rPr>
            <a:t>demonstrate impact and change over time</a:t>
          </a:r>
        </a:p>
      </dgm:t>
    </dgm:pt>
    <dgm:pt modelId="{F8A3EDE4-0244-441A-9BB0-572797B1D2DC}" type="parTrans" cxnId="{A47BF09A-A8A6-4497-B6EB-5088D9B2A0ED}">
      <dgm:prSet/>
      <dgm:spPr/>
      <dgm:t>
        <a:bodyPr/>
        <a:lstStyle/>
        <a:p>
          <a:endParaRPr lang="en-US" sz="2400"/>
        </a:p>
      </dgm:t>
    </dgm:pt>
    <dgm:pt modelId="{191FC07E-E1FD-4A09-A786-CFC3FC41138C}" type="sibTrans" cxnId="{A47BF09A-A8A6-4497-B6EB-5088D9B2A0ED}">
      <dgm:prSet/>
      <dgm:spPr/>
      <dgm:t>
        <a:bodyPr/>
        <a:lstStyle/>
        <a:p>
          <a:endParaRPr lang="en-US" sz="2400"/>
        </a:p>
      </dgm:t>
    </dgm:pt>
    <dgm:pt modelId="{C1897B25-1A72-4752-86C4-F4005A080DA0}">
      <dgm:prSet phldrT="[Text]" custT="1"/>
      <dgm:spPr/>
      <dgm:t>
        <a:bodyPr/>
        <a:lstStyle/>
        <a:p>
          <a:r>
            <a:rPr lang="en-US" sz="1050" b="0" i="0" u="none" strike="noStrike" dirty="0">
              <a:effectLst/>
              <a:latin typeface="+mn-lt"/>
            </a:rPr>
            <a:t>Find data and content by:</a:t>
          </a:r>
          <a:endParaRPr lang="en-US" sz="1050" dirty="0">
            <a:latin typeface="+mn-lt"/>
          </a:endParaRPr>
        </a:p>
      </dgm:t>
    </dgm:pt>
    <dgm:pt modelId="{03385CAF-4488-4AAA-9AED-7640E3FC961F}" type="parTrans" cxnId="{2BCDB84C-BBE7-4DA5-B0A2-41F1605FB2AB}">
      <dgm:prSet/>
      <dgm:spPr/>
      <dgm:t>
        <a:bodyPr/>
        <a:lstStyle/>
        <a:p>
          <a:endParaRPr lang="en-US"/>
        </a:p>
      </dgm:t>
    </dgm:pt>
    <dgm:pt modelId="{8C79AAFC-26A9-41EA-98C8-D2585D7DB4EF}" type="sibTrans" cxnId="{2BCDB84C-BBE7-4DA5-B0A2-41F1605FB2AB}">
      <dgm:prSet/>
      <dgm:spPr/>
      <dgm:t>
        <a:bodyPr/>
        <a:lstStyle/>
        <a:p>
          <a:endParaRPr lang="en-US"/>
        </a:p>
      </dgm:t>
    </dgm:pt>
    <dgm:pt modelId="{6CBC1E2A-F87A-4A5D-BAAC-DAF20DED37D6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Visualize</a:t>
          </a:r>
        </a:p>
      </dgm:t>
    </dgm:pt>
    <dgm:pt modelId="{7B470A86-3CA3-4D6A-A6EA-F80465094C90}" type="parTrans" cxnId="{E5831AD1-EAF7-4585-A09A-E488502EBEB4}">
      <dgm:prSet/>
      <dgm:spPr/>
      <dgm:t>
        <a:bodyPr/>
        <a:lstStyle/>
        <a:p>
          <a:endParaRPr lang="en-US"/>
        </a:p>
      </dgm:t>
    </dgm:pt>
    <dgm:pt modelId="{34679613-D12A-4DE1-BBB6-5EA8AB2C7EC8}" type="sibTrans" cxnId="{E5831AD1-EAF7-4585-A09A-E488502EBEB4}">
      <dgm:prSet/>
      <dgm:spPr/>
      <dgm:t>
        <a:bodyPr/>
        <a:lstStyle/>
        <a:p>
          <a:endParaRPr lang="en-US"/>
        </a:p>
      </dgm:t>
    </dgm:pt>
    <dgm:pt modelId="{372BCEBA-A7E4-4276-90DD-46713EA89C65}">
      <dgm:prSet phldrT="[Text]" custT="1"/>
      <dgm:spPr/>
      <dgm:t>
        <a:bodyPr/>
        <a:lstStyle/>
        <a:p>
          <a:r>
            <a:rPr lang="en-US" sz="1050" b="0" i="0" u="none" strike="noStrike" dirty="0">
              <a:effectLst/>
              <a:latin typeface="+mn-lt"/>
            </a:rPr>
            <a:t>Place</a:t>
          </a:r>
          <a:endParaRPr lang="en-US" sz="1050" dirty="0">
            <a:latin typeface="+mn-lt"/>
          </a:endParaRPr>
        </a:p>
      </dgm:t>
    </dgm:pt>
    <dgm:pt modelId="{9D43CBC7-9E33-42B4-8883-06644B3CC347}" type="parTrans" cxnId="{90F15C17-2621-46F2-80CF-37082101536B}">
      <dgm:prSet/>
      <dgm:spPr/>
      <dgm:t>
        <a:bodyPr/>
        <a:lstStyle/>
        <a:p>
          <a:endParaRPr lang="en-US"/>
        </a:p>
      </dgm:t>
    </dgm:pt>
    <dgm:pt modelId="{20A86B8A-1BE0-4FE8-BB4E-9EF01D46ED0F}" type="sibTrans" cxnId="{90F15C17-2621-46F2-80CF-37082101536B}">
      <dgm:prSet/>
      <dgm:spPr/>
      <dgm:t>
        <a:bodyPr/>
        <a:lstStyle/>
        <a:p>
          <a:endParaRPr lang="en-US"/>
        </a:p>
      </dgm:t>
    </dgm:pt>
    <dgm:pt modelId="{57348401-3ED1-4569-B189-725CA14AAF45}">
      <dgm:prSet phldrT="[Text]" custT="1"/>
      <dgm:spPr/>
      <dgm:t>
        <a:bodyPr/>
        <a:lstStyle/>
        <a:p>
          <a:r>
            <a:rPr lang="en-US" sz="1050" b="0" i="0" u="none" strike="noStrike" dirty="0">
              <a:effectLst/>
              <a:latin typeface="+mn-lt"/>
            </a:rPr>
            <a:t>Time</a:t>
          </a:r>
          <a:endParaRPr lang="en-US" sz="1050" dirty="0">
            <a:latin typeface="+mn-lt"/>
          </a:endParaRPr>
        </a:p>
      </dgm:t>
    </dgm:pt>
    <dgm:pt modelId="{A130F7DA-BBB5-4619-BCD8-0C06AAA06098}" type="parTrans" cxnId="{F44718A2-7EEB-4558-A396-1D1E9E4705AD}">
      <dgm:prSet/>
      <dgm:spPr/>
      <dgm:t>
        <a:bodyPr/>
        <a:lstStyle/>
        <a:p>
          <a:endParaRPr lang="en-US"/>
        </a:p>
      </dgm:t>
    </dgm:pt>
    <dgm:pt modelId="{53DC9A8B-9ABC-42AF-8836-FD74F224B10E}" type="sibTrans" cxnId="{F44718A2-7EEB-4558-A396-1D1E9E4705AD}">
      <dgm:prSet/>
      <dgm:spPr/>
      <dgm:t>
        <a:bodyPr/>
        <a:lstStyle/>
        <a:p>
          <a:endParaRPr lang="en-US"/>
        </a:p>
      </dgm:t>
    </dgm:pt>
    <dgm:pt modelId="{AC4F8614-227C-4546-8F6B-A5FD3AD8EE84}">
      <dgm:prSet phldrT="[Text]" custT="1"/>
      <dgm:spPr/>
      <dgm:t>
        <a:bodyPr/>
        <a:lstStyle/>
        <a:p>
          <a:r>
            <a:rPr lang="en-US" sz="1050" b="0" i="0" u="none" strike="noStrike" dirty="0">
              <a:effectLst/>
              <a:latin typeface="+mn-lt"/>
            </a:rPr>
            <a:t>Topic</a:t>
          </a:r>
          <a:endParaRPr lang="en-US" sz="1050" dirty="0">
            <a:latin typeface="+mn-lt"/>
          </a:endParaRPr>
        </a:p>
      </dgm:t>
    </dgm:pt>
    <dgm:pt modelId="{FCD2E56C-DA40-40B2-B424-C71D34622CFC}" type="parTrans" cxnId="{48EC24FF-EB93-4EE5-858B-E9DDE683E331}">
      <dgm:prSet/>
      <dgm:spPr/>
      <dgm:t>
        <a:bodyPr/>
        <a:lstStyle/>
        <a:p>
          <a:endParaRPr lang="en-US"/>
        </a:p>
      </dgm:t>
    </dgm:pt>
    <dgm:pt modelId="{F7B06E6A-C0BC-415F-803C-02F8199674E8}" type="sibTrans" cxnId="{48EC24FF-EB93-4EE5-858B-E9DDE683E331}">
      <dgm:prSet/>
      <dgm:spPr/>
      <dgm:t>
        <a:bodyPr/>
        <a:lstStyle/>
        <a:p>
          <a:endParaRPr lang="en-US"/>
        </a:p>
      </dgm:t>
    </dgm:pt>
    <dgm:pt modelId="{E94665F1-C869-4E12-9D91-B9E055EDB387}">
      <dgm:prSet phldrT="[Text]" custT="1"/>
      <dgm:spPr/>
      <dgm:t>
        <a:bodyPr/>
        <a:lstStyle/>
        <a:p>
          <a:r>
            <a:rPr lang="en-US" sz="1050" dirty="0">
              <a:latin typeface="+mn-lt"/>
            </a:rPr>
            <a:t>Document the data holdings, content, and derivative products for each cluster</a:t>
          </a:r>
        </a:p>
      </dgm:t>
    </dgm:pt>
    <dgm:pt modelId="{CFD799E0-F517-487D-A195-CF9080803FE2}" type="parTrans" cxnId="{CEA3748A-4E27-499D-901C-91AA8DFBDC01}">
      <dgm:prSet/>
      <dgm:spPr/>
      <dgm:t>
        <a:bodyPr/>
        <a:lstStyle/>
        <a:p>
          <a:endParaRPr lang="en-US"/>
        </a:p>
      </dgm:t>
    </dgm:pt>
    <dgm:pt modelId="{30DABFCF-AD5D-45CD-B341-32FA2E6B3B00}" type="sibTrans" cxnId="{CEA3748A-4E27-499D-901C-91AA8DFBDC01}">
      <dgm:prSet/>
      <dgm:spPr/>
      <dgm:t>
        <a:bodyPr/>
        <a:lstStyle/>
        <a:p>
          <a:endParaRPr lang="en-US"/>
        </a:p>
      </dgm:t>
    </dgm:pt>
    <dgm:pt modelId="{50EC5620-A68B-440F-AAB7-EC6EB7A31BD6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Data from one or multiple clusters</a:t>
          </a:r>
        </a:p>
      </dgm:t>
    </dgm:pt>
    <dgm:pt modelId="{44E9500C-092A-41AB-A61B-EE366A7B8CCD}" type="parTrans" cxnId="{39AA8CB1-F48C-46A1-BDE5-A50CF3042298}">
      <dgm:prSet/>
      <dgm:spPr/>
      <dgm:t>
        <a:bodyPr/>
        <a:lstStyle/>
        <a:p>
          <a:endParaRPr lang="en-US"/>
        </a:p>
      </dgm:t>
    </dgm:pt>
    <dgm:pt modelId="{1C4EEEF4-605F-4633-8318-9300D6CEDC92}" type="sibTrans" cxnId="{39AA8CB1-F48C-46A1-BDE5-A50CF3042298}">
      <dgm:prSet/>
      <dgm:spPr/>
      <dgm:t>
        <a:bodyPr/>
        <a:lstStyle/>
        <a:p>
          <a:endParaRPr lang="en-US"/>
        </a:p>
      </dgm:t>
    </dgm:pt>
    <dgm:pt modelId="{AC60A05D-B5A2-4701-B2FE-84D7FC661986}">
      <dgm:prSet phldrT="[Text]" custT="1"/>
      <dgm:spPr/>
      <dgm:t>
        <a:bodyPr/>
        <a:lstStyle/>
        <a:p>
          <a:r>
            <a:rPr lang="en-US" sz="1050" dirty="0">
              <a:latin typeface="+mn-lt"/>
            </a:rPr>
            <a:t>Mine news feeds and other sources for contextual information</a:t>
          </a:r>
        </a:p>
      </dgm:t>
    </dgm:pt>
    <dgm:pt modelId="{0285C1F5-9769-4C18-9DCB-4A73FCCDE696}" type="parTrans" cxnId="{33C6C217-38BE-4594-9348-DE63FC6234DF}">
      <dgm:prSet/>
      <dgm:spPr/>
      <dgm:t>
        <a:bodyPr/>
        <a:lstStyle/>
        <a:p>
          <a:endParaRPr lang="en-US"/>
        </a:p>
      </dgm:t>
    </dgm:pt>
    <dgm:pt modelId="{E2ED906A-4FDC-4E14-94AA-3C267BE78074}" type="sibTrans" cxnId="{33C6C217-38BE-4594-9348-DE63FC6234DF}">
      <dgm:prSet/>
      <dgm:spPr/>
      <dgm:t>
        <a:bodyPr/>
        <a:lstStyle/>
        <a:p>
          <a:endParaRPr lang="en-US"/>
        </a:p>
      </dgm:t>
    </dgm:pt>
    <dgm:pt modelId="{6E847699-BA4C-44D7-B50E-52CF49D206FF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Compare </a:t>
          </a:r>
          <a:r>
            <a:rPr lang="en-US" sz="1100" dirty="0" smtClean="0">
              <a:latin typeface="+mn-lt"/>
            </a:rPr>
            <a:t>geographies</a:t>
          </a:r>
          <a:endParaRPr lang="en-US" sz="1100" dirty="0">
            <a:latin typeface="+mn-lt"/>
          </a:endParaRPr>
        </a:p>
      </dgm:t>
    </dgm:pt>
    <dgm:pt modelId="{E2A99959-BB3E-4DC2-95C7-0CB60C9EC4F2}" type="parTrans" cxnId="{E3CCB6B5-007E-45C5-9590-70C81BFFCF9C}">
      <dgm:prSet/>
      <dgm:spPr/>
      <dgm:t>
        <a:bodyPr/>
        <a:lstStyle/>
        <a:p>
          <a:endParaRPr lang="en-US"/>
        </a:p>
      </dgm:t>
    </dgm:pt>
    <dgm:pt modelId="{E746B4DB-FE64-491A-9584-DB72C4DE47AD}" type="sibTrans" cxnId="{E3CCB6B5-007E-45C5-9590-70C81BFFCF9C}">
      <dgm:prSet/>
      <dgm:spPr/>
      <dgm:t>
        <a:bodyPr/>
        <a:lstStyle/>
        <a:p>
          <a:endParaRPr lang="en-US"/>
        </a:p>
      </dgm:t>
    </dgm:pt>
    <dgm:pt modelId="{909373E9-839A-4FF3-9955-C711B94FC91C}">
      <dgm:prSet phldrT="[Text]" custT="1"/>
      <dgm:spPr/>
      <dgm:t>
        <a:bodyPr/>
        <a:lstStyle/>
        <a:p>
          <a:pPr rtl="0"/>
          <a:r>
            <a:rPr lang="en-US" sz="1200" dirty="0">
              <a:latin typeface="+mn-lt"/>
            </a:rPr>
            <a:t>Contribute</a:t>
          </a:r>
          <a:endParaRPr lang="en-US" sz="1200" b="0" i="0" u="none" dirty="0">
            <a:latin typeface="+mn-lt"/>
          </a:endParaRPr>
        </a:p>
      </dgm:t>
    </dgm:pt>
    <dgm:pt modelId="{06132433-E089-40D6-85F2-AC98FEC8CEC1}" type="parTrans" cxnId="{0870CB0E-9F0F-4A91-994B-EEBE46465FA0}">
      <dgm:prSet/>
      <dgm:spPr/>
      <dgm:t>
        <a:bodyPr/>
        <a:lstStyle/>
        <a:p>
          <a:endParaRPr lang="en-US"/>
        </a:p>
      </dgm:t>
    </dgm:pt>
    <dgm:pt modelId="{67F5C9B5-5C7E-4350-8863-334CA6BFA201}" type="sibTrans" cxnId="{0870CB0E-9F0F-4A91-994B-EEBE46465FA0}">
      <dgm:prSet/>
      <dgm:spPr/>
      <dgm:t>
        <a:bodyPr/>
        <a:lstStyle/>
        <a:p>
          <a:endParaRPr lang="en-US"/>
        </a:p>
      </dgm:t>
    </dgm:pt>
    <dgm:pt modelId="{9D954DB3-F116-427C-A9E2-D117F8719E06}">
      <dgm:prSet phldrT="[Text]" custT="1"/>
      <dgm:spPr/>
      <dgm:t>
        <a:bodyPr/>
        <a:lstStyle/>
        <a:p>
          <a:r>
            <a:rPr lang="en-US" sz="1100" b="0" i="0" u="none" strike="noStrike" dirty="0">
              <a:effectLst/>
              <a:latin typeface="+mn-lt"/>
            </a:rPr>
            <a:t>Allow users to collect and contribute data to the initiative (Citizen/ resident/ student science)</a:t>
          </a:r>
          <a:endParaRPr lang="en-US" sz="1100" dirty="0">
            <a:latin typeface="+mn-lt"/>
          </a:endParaRPr>
        </a:p>
      </dgm:t>
    </dgm:pt>
    <dgm:pt modelId="{DC7823C5-1B3C-40BD-A149-3DACAF0F110B}" type="parTrans" cxnId="{DFEE1094-61E0-46FC-8238-3C72FCB97419}">
      <dgm:prSet/>
      <dgm:spPr/>
      <dgm:t>
        <a:bodyPr/>
        <a:lstStyle/>
        <a:p>
          <a:endParaRPr lang="en-US"/>
        </a:p>
      </dgm:t>
    </dgm:pt>
    <dgm:pt modelId="{E5505E92-C29E-44FC-9865-BE5B248694DA}" type="sibTrans" cxnId="{DFEE1094-61E0-46FC-8238-3C72FCB97419}">
      <dgm:prSet/>
      <dgm:spPr/>
      <dgm:t>
        <a:bodyPr/>
        <a:lstStyle/>
        <a:p>
          <a:endParaRPr lang="en-US"/>
        </a:p>
      </dgm:t>
    </dgm:pt>
    <dgm:pt modelId="{DE480CA0-71C2-46DB-95EF-3C917B4C0C9B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Collect and share perceptions and </a:t>
          </a:r>
          <a:r>
            <a:rPr lang="en-US" sz="1100" dirty="0" smtClean="0">
              <a:latin typeface="+mn-lt"/>
            </a:rPr>
            <a:t>contributed  </a:t>
          </a:r>
          <a:r>
            <a:rPr lang="en-US" sz="1100" dirty="0">
              <a:latin typeface="+mn-lt"/>
            </a:rPr>
            <a:t>information</a:t>
          </a:r>
        </a:p>
      </dgm:t>
    </dgm:pt>
    <dgm:pt modelId="{7C711657-13FD-40C3-87A1-9407E459C859}" type="parTrans" cxnId="{66B22B38-2FCD-4428-94CB-46357727DAD2}">
      <dgm:prSet/>
      <dgm:spPr/>
      <dgm:t>
        <a:bodyPr/>
        <a:lstStyle/>
        <a:p>
          <a:endParaRPr lang="en-US"/>
        </a:p>
      </dgm:t>
    </dgm:pt>
    <dgm:pt modelId="{66BE4890-905B-4DD0-B0DC-CE5AEA1658B0}" type="sibTrans" cxnId="{66B22B38-2FCD-4428-94CB-46357727DAD2}">
      <dgm:prSet/>
      <dgm:spPr/>
      <dgm:t>
        <a:bodyPr/>
        <a:lstStyle/>
        <a:p>
          <a:endParaRPr lang="en-US"/>
        </a:p>
      </dgm:t>
    </dgm:pt>
    <dgm:pt modelId="{CFA19752-E9CF-42E0-9E4B-AC5E9D0965F8}">
      <dgm:prSet phldrT="[Text]" custT="1"/>
      <dgm:spPr/>
      <dgm:t>
        <a:bodyPr/>
        <a:lstStyle/>
        <a:p>
          <a:pPr rtl="0"/>
          <a:r>
            <a:rPr lang="en-US" sz="1100" b="0" i="0" u="none" dirty="0" smtClean="0">
              <a:latin typeface="+mn-lt"/>
            </a:rPr>
            <a:t>Share </a:t>
          </a:r>
          <a:r>
            <a:rPr lang="en-US" sz="1100" b="0" i="0" u="none" dirty="0">
              <a:latin typeface="+mn-lt"/>
            </a:rPr>
            <a:t>findings from the research and modeling efforts with the general public </a:t>
          </a:r>
          <a:endParaRPr lang="en-US" sz="1100" dirty="0">
            <a:latin typeface="+mn-lt"/>
          </a:endParaRPr>
        </a:p>
      </dgm:t>
    </dgm:pt>
    <dgm:pt modelId="{E7F450AA-9E71-46D9-B249-3E6061E1E861}" type="parTrans" cxnId="{706DA5FC-A90F-4A3D-BE27-84392975053C}">
      <dgm:prSet/>
      <dgm:spPr/>
    </dgm:pt>
    <dgm:pt modelId="{6457DFCB-FBC1-4A1A-A594-9D52D1445261}" type="sibTrans" cxnId="{706DA5FC-A90F-4A3D-BE27-84392975053C}">
      <dgm:prSet/>
      <dgm:spPr/>
    </dgm:pt>
    <dgm:pt modelId="{1D98E355-BABF-4625-ADCF-2F92F4FEC869}" type="pres">
      <dgm:prSet presAssocID="{5A092762-3BA4-43BB-A451-628879987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A6B3F-7188-49D3-8DD0-ADF9B7C3CC45}" type="pres">
      <dgm:prSet presAssocID="{D7CC25F8-7BB4-4901-9B89-A1DF7B9CADDA}" presName="composite" presStyleCnt="0"/>
      <dgm:spPr/>
    </dgm:pt>
    <dgm:pt modelId="{C7C3EE45-A16E-42BF-8288-F69AD7012FB3}" type="pres">
      <dgm:prSet presAssocID="{D7CC25F8-7BB4-4901-9B89-A1DF7B9CADD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7F509-0459-48FF-8221-A002A33D8353}" type="pres">
      <dgm:prSet presAssocID="{D7CC25F8-7BB4-4901-9B89-A1DF7B9CADDA}" presName="desTx" presStyleLbl="alignAccFollowNode1" presStyleIdx="0" presStyleCnt="5" custLinFactNeighborX="-62034" custLinFactNeighborY="-37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23FF83B-3409-4981-B5CC-75854122DBB6}" type="pres">
      <dgm:prSet presAssocID="{0785F3AE-36BD-4359-9F24-32F92AB3DDDE}" presName="space" presStyleCnt="0"/>
      <dgm:spPr/>
    </dgm:pt>
    <dgm:pt modelId="{82A83E82-7D50-41C4-B0ED-1FE6628C093F}" type="pres">
      <dgm:prSet presAssocID="{6CBC1E2A-F87A-4A5D-BAAC-DAF20DED37D6}" presName="composite" presStyleCnt="0"/>
      <dgm:spPr/>
    </dgm:pt>
    <dgm:pt modelId="{6933B7AE-D4A1-4DA8-ABC0-243B41DB7127}" type="pres">
      <dgm:prSet presAssocID="{6CBC1E2A-F87A-4A5D-BAAC-DAF20DED37D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B1526-98A0-4535-84CD-458B5F33640A}" type="pres">
      <dgm:prSet presAssocID="{6CBC1E2A-F87A-4A5D-BAAC-DAF20DED37D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7065-8965-434F-B61D-5D28DAC523CF}" type="pres">
      <dgm:prSet presAssocID="{34679613-D12A-4DE1-BBB6-5EA8AB2C7EC8}" presName="space" presStyleCnt="0"/>
      <dgm:spPr/>
    </dgm:pt>
    <dgm:pt modelId="{29EB1BC9-7457-4C5C-9B38-FF20083227C6}" type="pres">
      <dgm:prSet presAssocID="{A5A223A1-5A61-43EE-8595-46BD6441024A}" presName="composite" presStyleCnt="0"/>
      <dgm:spPr/>
    </dgm:pt>
    <dgm:pt modelId="{6055D307-B9E0-4964-8E61-0FBE68BC57D4}" type="pres">
      <dgm:prSet presAssocID="{A5A223A1-5A61-43EE-8595-46BD6441024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16C1-824C-42B9-A540-45419FB512A9}" type="pres">
      <dgm:prSet presAssocID="{A5A223A1-5A61-43EE-8595-46BD6441024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7408-BAA3-4710-B71C-C80803DBDD93}" type="pres">
      <dgm:prSet presAssocID="{861F7901-23F3-45AA-AA0A-3A12F30AA736}" presName="space" presStyleCnt="0"/>
      <dgm:spPr/>
    </dgm:pt>
    <dgm:pt modelId="{777A3248-2476-4501-9879-3ED15E58F33F}" type="pres">
      <dgm:prSet presAssocID="{EEC1C9F7-8384-4C7E-95C4-6DD865A893F2}" presName="composite" presStyleCnt="0"/>
      <dgm:spPr/>
    </dgm:pt>
    <dgm:pt modelId="{074C6AFF-79C9-445F-8FF6-2B7968ED8449}" type="pres">
      <dgm:prSet presAssocID="{EEC1C9F7-8384-4C7E-95C4-6DD865A893F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BEB3C-6E3C-467E-A281-B6ED752CCB5B}" type="pres">
      <dgm:prSet presAssocID="{EEC1C9F7-8384-4C7E-95C4-6DD865A893F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2A7DF-BCDC-4FCC-A342-5BE1C9C89616}" type="pres">
      <dgm:prSet presAssocID="{9A1E33B3-F8B7-4608-A798-A0437431A838}" presName="space" presStyleCnt="0"/>
      <dgm:spPr/>
    </dgm:pt>
    <dgm:pt modelId="{0EF9895A-DAA9-402E-AC86-DDEE793F04D9}" type="pres">
      <dgm:prSet presAssocID="{909373E9-839A-4FF3-9955-C711B94FC91C}" presName="composite" presStyleCnt="0"/>
      <dgm:spPr/>
    </dgm:pt>
    <dgm:pt modelId="{9F64C8F4-E80B-499C-9CFD-5677302AFD66}" type="pres">
      <dgm:prSet presAssocID="{909373E9-839A-4FF3-9955-C711B94FC91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F5447-68C1-4939-8E7A-15B2115A4792}" type="pres">
      <dgm:prSet presAssocID="{909373E9-839A-4FF3-9955-C711B94FC91C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E1094-61E0-46FC-8238-3C72FCB97419}" srcId="{909373E9-839A-4FF3-9955-C711B94FC91C}" destId="{9D954DB3-F116-427C-A9E2-D117F8719E06}" srcOrd="0" destOrd="0" parTransId="{DC7823C5-1B3C-40BD-A149-3DACAF0F110B}" sibTransId="{E5505E92-C29E-44FC-9865-BE5B248694DA}"/>
    <dgm:cxn modelId="{9EDC64CA-3394-4358-B0FF-136D2A362AFA}" type="presOf" srcId="{AC4F8614-227C-4546-8F6B-A5FD3AD8EE84}" destId="{56F7F509-0459-48FF-8221-A002A33D8353}" srcOrd="0" destOrd="4" presId="urn:microsoft.com/office/officeart/2005/8/layout/hList1"/>
    <dgm:cxn modelId="{6D85BEDA-3498-43E6-92B2-405AA8E9ED77}" type="presOf" srcId="{50EC5620-A68B-440F-AAB7-EC6EB7A31BD6}" destId="{C4DB1526-98A0-4535-84CD-458B5F33640A}" srcOrd="0" destOrd="0" presId="urn:microsoft.com/office/officeart/2005/8/layout/hList1"/>
    <dgm:cxn modelId="{706DA5FC-A90F-4A3D-BE27-84392975053C}" srcId="{EEC1C9F7-8384-4C7E-95C4-6DD865A893F2}" destId="{CFA19752-E9CF-42E0-9E4B-AC5E9D0965F8}" srcOrd="1" destOrd="0" parTransId="{E7F450AA-9E71-46D9-B249-3E6061E1E861}" sibTransId="{6457DFCB-FBC1-4A1A-A594-9D52D1445261}"/>
    <dgm:cxn modelId="{7FD8441F-328A-4935-A400-2C635B0F5337}" srcId="{5A092762-3BA4-43BB-A451-6288799877F7}" destId="{A5A223A1-5A61-43EE-8595-46BD6441024A}" srcOrd="2" destOrd="0" parTransId="{820F9E4A-803C-40D6-AF28-D82C76E3DF7E}" sibTransId="{861F7901-23F3-45AA-AA0A-3A12F30AA736}"/>
    <dgm:cxn modelId="{1F5C8109-C314-4E31-B50A-2C9916EEF884}" type="presOf" srcId="{C1897B25-1A72-4752-86C4-F4005A080DA0}" destId="{56F7F509-0459-48FF-8221-A002A33D8353}" srcOrd="0" destOrd="1" presId="urn:microsoft.com/office/officeart/2005/8/layout/hList1"/>
    <dgm:cxn modelId="{8D46863F-DD29-4B96-A366-D1D77E8455AE}" type="presOf" srcId="{6E847699-BA4C-44D7-B50E-52CF49D206FF}" destId="{C4DB1526-98A0-4535-84CD-458B5F33640A}" srcOrd="0" destOrd="2" presId="urn:microsoft.com/office/officeart/2005/8/layout/hList1"/>
    <dgm:cxn modelId="{BF398B2B-3A0D-48DF-BA4C-4731EF321F89}" type="presOf" srcId="{57348401-3ED1-4569-B189-725CA14AAF45}" destId="{56F7F509-0459-48FF-8221-A002A33D8353}" srcOrd="0" destOrd="3" presId="urn:microsoft.com/office/officeart/2005/8/layout/hList1"/>
    <dgm:cxn modelId="{560D2069-45FE-4F7C-AB45-24A777C25062}" srcId="{6CBC1E2A-F87A-4A5D-BAAC-DAF20DED37D6}" destId="{33918B9D-E28E-434B-AC9C-827443D78FDD}" srcOrd="1" destOrd="0" parTransId="{EFBDD89D-9CBB-44A8-8E6B-215CBF2F2FB8}" sibTransId="{708F2F30-C936-4BC9-9007-07F14FBBA323}"/>
    <dgm:cxn modelId="{2BCDB84C-BBE7-4DA5-B0A2-41F1605FB2AB}" srcId="{D7CC25F8-7BB4-4901-9B89-A1DF7B9CADDA}" destId="{C1897B25-1A72-4752-86C4-F4005A080DA0}" srcOrd="1" destOrd="0" parTransId="{03385CAF-4488-4AAA-9AED-7640E3FC961F}" sibTransId="{8C79AAFC-26A9-41EA-98C8-D2585D7DB4EF}"/>
    <dgm:cxn modelId="{D6E8BA35-D9A8-40DB-BE31-59C865968975}" type="presOf" srcId="{9D954DB3-F116-427C-A9E2-D117F8719E06}" destId="{4F3F5447-68C1-4939-8E7A-15B2115A4792}" srcOrd="0" destOrd="0" presId="urn:microsoft.com/office/officeart/2005/8/layout/hList1"/>
    <dgm:cxn modelId="{FA94A632-8B3D-48E9-BBB7-3B3AA1880A8B}" type="presOf" srcId="{D7CC25F8-7BB4-4901-9B89-A1DF7B9CADDA}" destId="{C7C3EE45-A16E-42BF-8288-F69AD7012FB3}" srcOrd="0" destOrd="0" presId="urn:microsoft.com/office/officeart/2005/8/layout/hList1"/>
    <dgm:cxn modelId="{7E60139C-DFE8-4F34-A96D-46ACCE7C1EED}" srcId="{5A092762-3BA4-43BB-A451-6288799877F7}" destId="{EEC1C9F7-8384-4C7E-95C4-6DD865A893F2}" srcOrd="3" destOrd="0" parTransId="{ECBF6CE6-17F7-49D5-A92E-37AAD054C6CB}" sibTransId="{9A1E33B3-F8B7-4608-A798-A0437431A838}"/>
    <dgm:cxn modelId="{83CF601C-B644-48DD-8549-80295CB49216}" type="presOf" srcId="{E94665F1-C869-4E12-9D91-B9E055EDB387}" destId="{56F7F509-0459-48FF-8221-A002A33D8353}" srcOrd="0" destOrd="0" presId="urn:microsoft.com/office/officeart/2005/8/layout/hList1"/>
    <dgm:cxn modelId="{DD9963F8-EAAB-405E-BFDC-F5AC12D75562}" type="presOf" srcId="{C05DD5BC-00EB-4446-8AF6-ADA8C4A37F32}" destId="{C4DB1526-98A0-4535-84CD-458B5F33640A}" srcOrd="0" destOrd="4" presId="urn:microsoft.com/office/officeart/2005/8/layout/hList1"/>
    <dgm:cxn modelId="{CF5F631E-7CAB-463A-A321-E318F42C8EE4}" type="presOf" srcId="{DE480CA0-71C2-46DB-95EF-3C917B4C0C9B}" destId="{4F3F5447-68C1-4939-8E7A-15B2115A4792}" srcOrd="0" destOrd="1" presId="urn:microsoft.com/office/officeart/2005/8/layout/hList1"/>
    <dgm:cxn modelId="{F951F5A2-0AA6-4536-84FF-4524DD1ADC1E}" srcId="{6CBC1E2A-F87A-4A5D-BAAC-DAF20DED37D6}" destId="{828AFD6C-C31D-4874-95C5-6508059D2D97}" srcOrd="3" destOrd="0" parTransId="{CA03F517-A6A3-4F44-91A2-48BAB5CB4C81}" sibTransId="{271DD7B1-5492-4875-8DC1-A5C168250F29}"/>
    <dgm:cxn modelId="{4BBCF509-EF07-4A7A-9EEE-B04B823F3E65}" type="presOf" srcId="{D5D067A6-2B0C-41A4-9125-2B3746DFE4CA}" destId="{D7AA16C1-824C-42B9-A540-45419FB512A9}" srcOrd="0" destOrd="0" presId="urn:microsoft.com/office/officeart/2005/8/layout/hList1"/>
    <dgm:cxn modelId="{0870CB0E-9F0F-4A91-994B-EEBE46465FA0}" srcId="{5A092762-3BA4-43BB-A451-6288799877F7}" destId="{909373E9-839A-4FF3-9955-C711B94FC91C}" srcOrd="4" destOrd="0" parTransId="{06132433-E089-40D6-85F2-AC98FEC8CEC1}" sibTransId="{67F5C9B5-5C7E-4350-8863-334CA6BFA201}"/>
    <dgm:cxn modelId="{33C6C217-38BE-4594-9348-DE63FC6234DF}" srcId="{D7CC25F8-7BB4-4901-9B89-A1DF7B9CADDA}" destId="{AC60A05D-B5A2-4701-B2FE-84D7FC661986}" srcOrd="2" destOrd="0" parTransId="{0285C1F5-9769-4C18-9DCB-4A73FCCDE696}" sibTransId="{E2ED906A-4FDC-4E14-94AA-3C267BE78074}"/>
    <dgm:cxn modelId="{7DE6872E-CAE1-481C-B540-6F9F28F7D963}" srcId="{EEC1C9F7-8384-4C7E-95C4-6DD865A893F2}" destId="{CF574AFD-A7CA-43FF-9385-31DB9272AB6A}" srcOrd="0" destOrd="0" parTransId="{EDCA6818-3646-41A2-8095-731B47A168F1}" sibTransId="{0C1B55ED-45F0-45A7-BF04-E8EB056AFD51}"/>
    <dgm:cxn modelId="{919D8104-702D-4500-AED9-051B3F0546D7}" type="presOf" srcId="{33918B9D-E28E-434B-AC9C-827443D78FDD}" destId="{C4DB1526-98A0-4535-84CD-458B5F33640A}" srcOrd="0" destOrd="1" presId="urn:microsoft.com/office/officeart/2005/8/layout/hList1"/>
    <dgm:cxn modelId="{E3CCB6B5-007E-45C5-9590-70C81BFFCF9C}" srcId="{6CBC1E2A-F87A-4A5D-BAAC-DAF20DED37D6}" destId="{6E847699-BA4C-44D7-B50E-52CF49D206FF}" srcOrd="2" destOrd="0" parTransId="{E2A99959-BB3E-4DC2-95C7-0CB60C9EC4F2}" sibTransId="{E746B4DB-FE64-491A-9584-DB72C4DE47AD}"/>
    <dgm:cxn modelId="{133CA8B8-3B21-48BA-8A36-7326B5DC59FA}" type="presOf" srcId="{6CBC1E2A-F87A-4A5D-BAAC-DAF20DED37D6}" destId="{6933B7AE-D4A1-4DA8-ABC0-243B41DB7127}" srcOrd="0" destOrd="0" presId="urn:microsoft.com/office/officeart/2005/8/layout/hList1"/>
    <dgm:cxn modelId="{A0E88A64-B73B-4B8E-83CD-4EEAEC27091B}" type="presOf" srcId="{CFA19752-E9CF-42E0-9E4B-AC5E9D0965F8}" destId="{FF1BEB3C-6E3C-467E-A281-B6ED752CCB5B}" srcOrd="0" destOrd="1" presId="urn:microsoft.com/office/officeart/2005/8/layout/hList1"/>
    <dgm:cxn modelId="{3DCED0C2-53C6-4D57-83C4-73E4150765C5}" type="presOf" srcId="{E391A390-1E5A-4B33-98B1-58C140B05011}" destId="{D7AA16C1-824C-42B9-A540-45419FB512A9}" srcOrd="0" destOrd="1" presId="urn:microsoft.com/office/officeart/2005/8/layout/hList1"/>
    <dgm:cxn modelId="{9F478E03-4FA8-40CB-B92E-46930D4B18F8}" type="presOf" srcId="{5A092762-3BA4-43BB-A451-6288799877F7}" destId="{1D98E355-BABF-4625-ADCF-2F92F4FEC869}" srcOrd="0" destOrd="0" presId="urn:microsoft.com/office/officeart/2005/8/layout/hList1"/>
    <dgm:cxn modelId="{39AA8CB1-F48C-46A1-BDE5-A50CF3042298}" srcId="{6CBC1E2A-F87A-4A5D-BAAC-DAF20DED37D6}" destId="{50EC5620-A68B-440F-AAB7-EC6EB7A31BD6}" srcOrd="0" destOrd="0" parTransId="{44E9500C-092A-41AB-A61B-EE366A7B8CCD}" sibTransId="{1C4EEEF4-605F-4633-8318-9300D6CEDC92}"/>
    <dgm:cxn modelId="{FB129582-581A-489B-98DB-47188EE45817}" srcId="{5A092762-3BA4-43BB-A451-6288799877F7}" destId="{D7CC25F8-7BB4-4901-9B89-A1DF7B9CADDA}" srcOrd="0" destOrd="0" parTransId="{99439EAE-4FF9-4D13-B3B4-509ADFFEB1B1}" sibTransId="{0785F3AE-36BD-4359-9F24-32F92AB3DDDE}"/>
    <dgm:cxn modelId="{90F15C17-2621-46F2-80CF-37082101536B}" srcId="{C1897B25-1A72-4752-86C4-F4005A080DA0}" destId="{372BCEBA-A7E4-4276-90DD-46713EA89C65}" srcOrd="0" destOrd="0" parTransId="{9D43CBC7-9E33-42B4-8883-06644B3CC347}" sibTransId="{20A86B8A-1BE0-4FE8-BB4E-9EF01D46ED0F}"/>
    <dgm:cxn modelId="{87B4DEA4-7311-4F85-B0BB-AB5ACA61064D}" srcId="{6CBC1E2A-F87A-4A5D-BAAC-DAF20DED37D6}" destId="{C05DD5BC-00EB-4446-8AF6-ADA8C4A37F32}" srcOrd="4" destOrd="0" parTransId="{E4A0239D-8043-4E40-B70A-DF2B950C6C25}" sibTransId="{44594762-0D3E-46FA-BD1A-8C626CD56721}"/>
    <dgm:cxn modelId="{ADF759A8-1A61-45B2-9E3A-8655317AE4CC}" type="presOf" srcId="{372BCEBA-A7E4-4276-90DD-46713EA89C65}" destId="{56F7F509-0459-48FF-8221-A002A33D8353}" srcOrd="0" destOrd="2" presId="urn:microsoft.com/office/officeart/2005/8/layout/hList1"/>
    <dgm:cxn modelId="{27787F37-13D8-401A-B1CC-2D8CA6B02AAE}" type="presOf" srcId="{828AFD6C-C31D-4874-95C5-6508059D2D97}" destId="{C4DB1526-98A0-4535-84CD-458B5F33640A}" srcOrd="0" destOrd="3" presId="urn:microsoft.com/office/officeart/2005/8/layout/hList1"/>
    <dgm:cxn modelId="{CEA3748A-4E27-499D-901C-91AA8DFBDC01}" srcId="{D7CC25F8-7BB4-4901-9B89-A1DF7B9CADDA}" destId="{E94665F1-C869-4E12-9D91-B9E055EDB387}" srcOrd="0" destOrd="0" parTransId="{CFD799E0-F517-487D-A195-CF9080803FE2}" sibTransId="{30DABFCF-AD5D-45CD-B341-32FA2E6B3B00}"/>
    <dgm:cxn modelId="{B6BF903C-53B3-429B-9E2A-EC2116EF3D6D}" type="presOf" srcId="{AC60A05D-B5A2-4701-B2FE-84D7FC661986}" destId="{56F7F509-0459-48FF-8221-A002A33D8353}" srcOrd="0" destOrd="5" presId="urn:microsoft.com/office/officeart/2005/8/layout/hList1"/>
    <dgm:cxn modelId="{F44718A2-7EEB-4558-A396-1D1E9E4705AD}" srcId="{C1897B25-1A72-4752-86C4-F4005A080DA0}" destId="{57348401-3ED1-4569-B189-725CA14AAF45}" srcOrd="1" destOrd="0" parTransId="{A130F7DA-BBB5-4619-BCD8-0C06AAA06098}" sibTransId="{53DC9A8B-9ABC-42AF-8836-FD74F224B10E}"/>
    <dgm:cxn modelId="{C70869C8-5D90-46E6-B77A-CD6A5DEE7D67}" type="presOf" srcId="{CF574AFD-A7CA-43FF-9385-31DB9272AB6A}" destId="{FF1BEB3C-6E3C-467E-A281-B6ED752CCB5B}" srcOrd="0" destOrd="0" presId="urn:microsoft.com/office/officeart/2005/8/layout/hList1"/>
    <dgm:cxn modelId="{48EC24FF-EB93-4EE5-858B-E9DDE683E331}" srcId="{C1897B25-1A72-4752-86C4-F4005A080DA0}" destId="{AC4F8614-227C-4546-8F6B-A5FD3AD8EE84}" srcOrd="2" destOrd="0" parTransId="{FCD2E56C-DA40-40B2-B424-C71D34622CFC}" sibTransId="{F7B06E6A-C0BC-415F-803C-02F8199674E8}"/>
    <dgm:cxn modelId="{18F6A5AF-CAA7-4F76-AB0A-4028D0ABC6BC}" type="presOf" srcId="{88E939F4-1C08-4C01-9D43-FCF48607420F}" destId="{FF1BEB3C-6E3C-467E-A281-B6ED752CCB5B}" srcOrd="0" destOrd="2" presId="urn:microsoft.com/office/officeart/2005/8/layout/hList1"/>
    <dgm:cxn modelId="{66B22B38-2FCD-4428-94CB-46357727DAD2}" srcId="{909373E9-839A-4FF3-9955-C711B94FC91C}" destId="{DE480CA0-71C2-46DB-95EF-3C917B4C0C9B}" srcOrd="1" destOrd="0" parTransId="{7C711657-13FD-40C3-87A1-9407E459C859}" sibTransId="{66BE4890-905B-4DD0-B0DC-CE5AEA1658B0}"/>
    <dgm:cxn modelId="{A47BF09A-A8A6-4497-B6EB-5088D9B2A0ED}" srcId="{EEC1C9F7-8384-4C7E-95C4-6DD865A893F2}" destId="{88E939F4-1C08-4C01-9D43-FCF48607420F}" srcOrd="2" destOrd="0" parTransId="{F8A3EDE4-0244-441A-9BB0-572797B1D2DC}" sibTransId="{191FC07E-E1FD-4A09-A786-CFC3FC41138C}"/>
    <dgm:cxn modelId="{47D17E45-284B-48BA-9FA6-A59EDB1F4F5E}" srcId="{A5A223A1-5A61-43EE-8595-46BD6441024A}" destId="{D5D067A6-2B0C-41A4-9125-2B3746DFE4CA}" srcOrd="0" destOrd="0" parTransId="{E9B1CBCC-09DA-4085-83E8-8AC3D0879AB7}" sibTransId="{8983162E-7040-41A4-B4DF-D58D5E981C25}"/>
    <dgm:cxn modelId="{282A01AD-961C-4477-A22E-6011E78074B9}" type="presOf" srcId="{909373E9-839A-4FF3-9955-C711B94FC91C}" destId="{9F64C8F4-E80B-499C-9CFD-5677302AFD66}" srcOrd="0" destOrd="0" presId="urn:microsoft.com/office/officeart/2005/8/layout/hList1"/>
    <dgm:cxn modelId="{03CA6773-FB6F-48C7-A823-16D26A2D190D}" srcId="{A5A223A1-5A61-43EE-8595-46BD6441024A}" destId="{E391A390-1E5A-4B33-98B1-58C140B05011}" srcOrd="1" destOrd="0" parTransId="{069A274D-FCC0-4266-ABB9-161E02316E7C}" sibTransId="{84FC0A71-41BD-42CE-8525-16CA0D51DDAA}"/>
    <dgm:cxn modelId="{757947E4-71D0-4D3E-96F0-7AB4B8DC2A11}" type="presOf" srcId="{A5A223A1-5A61-43EE-8595-46BD6441024A}" destId="{6055D307-B9E0-4964-8E61-0FBE68BC57D4}" srcOrd="0" destOrd="0" presId="urn:microsoft.com/office/officeart/2005/8/layout/hList1"/>
    <dgm:cxn modelId="{E5831AD1-EAF7-4585-A09A-E488502EBEB4}" srcId="{5A092762-3BA4-43BB-A451-6288799877F7}" destId="{6CBC1E2A-F87A-4A5D-BAAC-DAF20DED37D6}" srcOrd="1" destOrd="0" parTransId="{7B470A86-3CA3-4D6A-A6EA-F80465094C90}" sibTransId="{34679613-D12A-4DE1-BBB6-5EA8AB2C7EC8}"/>
    <dgm:cxn modelId="{EFE2C893-2FE1-4CDB-883F-B4736885722A}" type="presOf" srcId="{EEC1C9F7-8384-4C7E-95C4-6DD865A893F2}" destId="{074C6AFF-79C9-445F-8FF6-2B7968ED8449}" srcOrd="0" destOrd="0" presId="urn:microsoft.com/office/officeart/2005/8/layout/hList1"/>
    <dgm:cxn modelId="{4F6E5CDD-25D9-4F8C-9358-C86D84D8B811}" type="presParOf" srcId="{1D98E355-BABF-4625-ADCF-2F92F4FEC869}" destId="{A62A6B3F-7188-49D3-8DD0-ADF9B7C3CC45}" srcOrd="0" destOrd="0" presId="urn:microsoft.com/office/officeart/2005/8/layout/hList1"/>
    <dgm:cxn modelId="{C751EFBC-8E19-4C4B-B342-786A90F9B8DD}" type="presParOf" srcId="{A62A6B3F-7188-49D3-8DD0-ADF9B7C3CC45}" destId="{C7C3EE45-A16E-42BF-8288-F69AD7012FB3}" srcOrd="0" destOrd="0" presId="urn:microsoft.com/office/officeart/2005/8/layout/hList1"/>
    <dgm:cxn modelId="{68435265-A710-48C0-9F8E-B46274690039}" type="presParOf" srcId="{A62A6B3F-7188-49D3-8DD0-ADF9B7C3CC45}" destId="{56F7F509-0459-48FF-8221-A002A33D8353}" srcOrd="1" destOrd="0" presId="urn:microsoft.com/office/officeart/2005/8/layout/hList1"/>
    <dgm:cxn modelId="{8AC1D98A-9073-41BF-940D-BFA942699FA7}" type="presParOf" srcId="{1D98E355-BABF-4625-ADCF-2F92F4FEC869}" destId="{523FF83B-3409-4981-B5CC-75854122DBB6}" srcOrd="1" destOrd="0" presId="urn:microsoft.com/office/officeart/2005/8/layout/hList1"/>
    <dgm:cxn modelId="{6576AB13-2921-4354-8B08-9CD350C1346E}" type="presParOf" srcId="{1D98E355-BABF-4625-ADCF-2F92F4FEC869}" destId="{82A83E82-7D50-41C4-B0ED-1FE6628C093F}" srcOrd="2" destOrd="0" presId="urn:microsoft.com/office/officeart/2005/8/layout/hList1"/>
    <dgm:cxn modelId="{9534C0D6-FB82-40D1-B9B2-7E5ADCC83D65}" type="presParOf" srcId="{82A83E82-7D50-41C4-B0ED-1FE6628C093F}" destId="{6933B7AE-D4A1-4DA8-ABC0-243B41DB7127}" srcOrd="0" destOrd="0" presId="urn:microsoft.com/office/officeart/2005/8/layout/hList1"/>
    <dgm:cxn modelId="{272FA944-F7A7-478B-9511-270DFA3DB1A5}" type="presParOf" srcId="{82A83E82-7D50-41C4-B0ED-1FE6628C093F}" destId="{C4DB1526-98A0-4535-84CD-458B5F33640A}" srcOrd="1" destOrd="0" presId="urn:microsoft.com/office/officeart/2005/8/layout/hList1"/>
    <dgm:cxn modelId="{E1AEA89B-ED6C-42D0-BCBD-869B688A1CCD}" type="presParOf" srcId="{1D98E355-BABF-4625-ADCF-2F92F4FEC869}" destId="{3B7F7065-8965-434F-B61D-5D28DAC523CF}" srcOrd="3" destOrd="0" presId="urn:microsoft.com/office/officeart/2005/8/layout/hList1"/>
    <dgm:cxn modelId="{8F9531AF-29DE-40F9-A1CE-6BB2126F9700}" type="presParOf" srcId="{1D98E355-BABF-4625-ADCF-2F92F4FEC869}" destId="{29EB1BC9-7457-4C5C-9B38-FF20083227C6}" srcOrd="4" destOrd="0" presId="urn:microsoft.com/office/officeart/2005/8/layout/hList1"/>
    <dgm:cxn modelId="{5264C48F-B4BD-41EC-8FF9-1E788AE5A9A3}" type="presParOf" srcId="{29EB1BC9-7457-4C5C-9B38-FF20083227C6}" destId="{6055D307-B9E0-4964-8E61-0FBE68BC57D4}" srcOrd="0" destOrd="0" presId="urn:microsoft.com/office/officeart/2005/8/layout/hList1"/>
    <dgm:cxn modelId="{373E357F-B0CC-4B5D-BE0E-935C30C9B2E5}" type="presParOf" srcId="{29EB1BC9-7457-4C5C-9B38-FF20083227C6}" destId="{D7AA16C1-824C-42B9-A540-45419FB512A9}" srcOrd="1" destOrd="0" presId="urn:microsoft.com/office/officeart/2005/8/layout/hList1"/>
    <dgm:cxn modelId="{7741CCAD-B996-4A54-8537-044A38A82BE2}" type="presParOf" srcId="{1D98E355-BABF-4625-ADCF-2F92F4FEC869}" destId="{F33C7408-BAA3-4710-B71C-C80803DBDD93}" srcOrd="5" destOrd="0" presId="urn:microsoft.com/office/officeart/2005/8/layout/hList1"/>
    <dgm:cxn modelId="{EDA9E293-7FEA-4FDA-8A53-6F233DFA24DD}" type="presParOf" srcId="{1D98E355-BABF-4625-ADCF-2F92F4FEC869}" destId="{777A3248-2476-4501-9879-3ED15E58F33F}" srcOrd="6" destOrd="0" presId="urn:microsoft.com/office/officeart/2005/8/layout/hList1"/>
    <dgm:cxn modelId="{14529DA9-74C0-4FD1-96F1-368AE66502F6}" type="presParOf" srcId="{777A3248-2476-4501-9879-3ED15E58F33F}" destId="{074C6AFF-79C9-445F-8FF6-2B7968ED8449}" srcOrd="0" destOrd="0" presId="urn:microsoft.com/office/officeart/2005/8/layout/hList1"/>
    <dgm:cxn modelId="{6948776A-7FC8-4055-8668-56C2DEB10DA9}" type="presParOf" srcId="{777A3248-2476-4501-9879-3ED15E58F33F}" destId="{FF1BEB3C-6E3C-467E-A281-B6ED752CCB5B}" srcOrd="1" destOrd="0" presId="urn:microsoft.com/office/officeart/2005/8/layout/hList1"/>
    <dgm:cxn modelId="{9E0AD658-CE03-4F95-BF03-271BCCC49AA8}" type="presParOf" srcId="{1D98E355-BABF-4625-ADCF-2F92F4FEC869}" destId="{7DC2A7DF-BCDC-4FCC-A342-5BE1C9C89616}" srcOrd="7" destOrd="0" presId="urn:microsoft.com/office/officeart/2005/8/layout/hList1"/>
    <dgm:cxn modelId="{AA7F32B6-F36A-43CE-A16E-F0CEC3C5F07C}" type="presParOf" srcId="{1D98E355-BABF-4625-ADCF-2F92F4FEC869}" destId="{0EF9895A-DAA9-402E-AC86-DDEE793F04D9}" srcOrd="8" destOrd="0" presId="urn:microsoft.com/office/officeart/2005/8/layout/hList1"/>
    <dgm:cxn modelId="{6E12A9BD-E03A-4D16-9A88-CD8B68331865}" type="presParOf" srcId="{0EF9895A-DAA9-402E-AC86-DDEE793F04D9}" destId="{9F64C8F4-E80B-499C-9CFD-5677302AFD66}" srcOrd="0" destOrd="0" presId="urn:microsoft.com/office/officeart/2005/8/layout/hList1"/>
    <dgm:cxn modelId="{A3087FB9-5869-43F2-9E8C-E55BC59BE29E}" type="presParOf" srcId="{0EF9895A-DAA9-402E-AC86-DDEE793F04D9}" destId="{4F3F5447-68C1-4939-8E7A-15B2115A47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92762-3BA4-43BB-A451-6288799877F7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7CC25F8-7BB4-4901-9B89-A1DF7B9CADD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Discover</a:t>
          </a:r>
        </a:p>
      </dgm:t>
    </dgm:pt>
    <dgm:pt modelId="{99439EAE-4FF9-4D13-B3B4-509ADFFEB1B1}" type="parTrans" cxnId="{FB129582-581A-489B-98DB-47188EE45817}">
      <dgm:prSet/>
      <dgm:spPr/>
      <dgm:t>
        <a:bodyPr/>
        <a:lstStyle/>
        <a:p>
          <a:endParaRPr lang="en-US" sz="1000"/>
        </a:p>
      </dgm:t>
    </dgm:pt>
    <dgm:pt modelId="{0785F3AE-36BD-4359-9F24-32F92AB3DDDE}" type="sibTrans" cxnId="{FB129582-581A-489B-98DB-47188EE45817}">
      <dgm:prSet/>
      <dgm:spPr/>
      <dgm:t>
        <a:bodyPr/>
        <a:lstStyle/>
        <a:p>
          <a:endParaRPr lang="en-US" sz="1000"/>
        </a:p>
      </dgm:t>
    </dgm:pt>
    <dgm:pt modelId="{33918B9D-E28E-434B-AC9C-827443D78FDD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Timelines: animated and basic</a:t>
          </a:r>
          <a:endParaRPr lang="en-US" sz="1000" dirty="0">
            <a:latin typeface="+mn-lt"/>
          </a:endParaRPr>
        </a:p>
      </dgm:t>
    </dgm:pt>
    <dgm:pt modelId="{EFBDD89D-9CBB-44A8-8E6B-215CBF2F2FB8}" type="parTrans" cxnId="{560D2069-45FE-4F7C-AB45-24A777C25062}">
      <dgm:prSet/>
      <dgm:spPr/>
      <dgm:t>
        <a:bodyPr/>
        <a:lstStyle/>
        <a:p>
          <a:endParaRPr lang="en-US" sz="1000"/>
        </a:p>
      </dgm:t>
    </dgm:pt>
    <dgm:pt modelId="{708F2F30-C936-4BC9-9007-07F14FBBA323}" type="sibTrans" cxnId="{560D2069-45FE-4F7C-AB45-24A777C25062}">
      <dgm:prSet/>
      <dgm:spPr/>
      <dgm:t>
        <a:bodyPr/>
        <a:lstStyle/>
        <a:p>
          <a:endParaRPr lang="en-US" sz="1000"/>
        </a:p>
      </dgm:t>
    </dgm:pt>
    <dgm:pt modelId="{828AFD6C-C31D-4874-95C5-6508059D2D97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Basic maps</a:t>
          </a:r>
          <a:endParaRPr lang="en-US" sz="1000" dirty="0">
            <a:latin typeface="+mn-lt"/>
          </a:endParaRPr>
        </a:p>
      </dgm:t>
    </dgm:pt>
    <dgm:pt modelId="{CA03F517-A6A3-4F44-91A2-48BAB5CB4C81}" type="parTrans" cxnId="{F951F5A2-0AA6-4536-84FF-4524DD1ADC1E}">
      <dgm:prSet/>
      <dgm:spPr/>
      <dgm:t>
        <a:bodyPr/>
        <a:lstStyle/>
        <a:p>
          <a:endParaRPr lang="en-US" sz="1000"/>
        </a:p>
      </dgm:t>
    </dgm:pt>
    <dgm:pt modelId="{271DD7B1-5492-4875-8DC1-A5C168250F29}" type="sibTrans" cxnId="{F951F5A2-0AA6-4536-84FF-4524DD1ADC1E}">
      <dgm:prSet/>
      <dgm:spPr/>
      <dgm:t>
        <a:bodyPr/>
        <a:lstStyle/>
        <a:p>
          <a:endParaRPr lang="en-US" sz="1000"/>
        </a:p>
      </dgm:t>
    </dgm:pt>
    <dgm:pt modelId="{A5A223A1-5A61-43EE-8595-46BD6441024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Explore</a:t>
          </a:r>
        </a:p>
      </dgm:t>
    </dgm:pt>
    <dgm:pt modelId="{820F9E4A-803C-40D6-AF28-D82C76E3DF7E}" type="parTrans" cxnId="{7FD8441F-328A-4935-A400-2C635B0F5337}">
      <dgm:prSet/>
      <dgm:spPr/>
      <dgm:t>
        <a:bodyPr/>
        <a:lstStyle/>
        <a:p>
          <a:endParaRPr lang="en-US" sz="1000"/>
        </a:p>
      </dgm:t>
    </dgm:pt>
    <dgm:pt modelId="{861F7901-23F3-45AA-AA0A-3A12F30AA736}" type="sibTrans" cxnId="{7FD8441F-328A-4935-A400-2C635B0F5337}">
      <dgm:prSet/>
      <dgm:spPr/>
      <dgm:t>
        <a:bodyPr/>
        <a:lstStyle/>
        <a:p>
          <a:endParaRPr lang="en-US" sz="1000"/>
        </a:p>
      </dgm:t>
    </dgm:pt>
    <dgm:pt modelId="{D5D067A6-2B0C-41A4-9125-2B3746DFE4CA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Simple simulations (user adjusts parameters to view scenarios)</a:t>
          </a:r>
          <a:endParaRPr lang="en-US" sz="1000" dirty="0">
            <a:latin typeface="+mn-lt"/>
          </a:endParaRPr>
        </a:p>
      </dgm:t>
    </dgm:pt>
    <dgm:pt modelId="{E9B1CBCC-09DA-4085-83E8-8AC3D0879AB7}" type="parTrans" cxnId="{47D17E45-284B-48BA-9FA6-A59EDB1F4F5E}">
      <dgm:prSet/>
      <dgm:spPr/>
      <dgm:t>
        <a:bodyPr/>
        <a:lstStyle/>
        <a:p>
          <a:endParaRPr lang="en-US" sz="1000"/>
        </a:p>
      </dgm:t>
    </dgm:pt>
    <dgm:pt modelId="{8983162E-7040-41A4-B4DF-D58D5E981C25}" type="sibTrans" cxnId="{47D17E45-284B-48BA-9FA6-A59EDB1F4F5E}">
      <dgm:prSet/>
      <dgm:spPr/>
      <dgm:t>
        <a:bodyPr/>
        <a:lstStyle/>
        <a:p>
          <a:endParaRPr lang="en-US" sz="1000"/>
        </a:p>
      </dgm:t>
    </dgm:pt>
    <dgm:pt modelId="{EEC1C9F7-8384-4C7E-95C4-6DD865A893F2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Learn</a:t>
          </a:r>
        </a:p>
      </dgm:t>
    </dgm:pt>
    <dgm:pt modelId="{ECBF6CE6-17F7-49D5-A92E-37AAD054C6CB}" type="parTrans" cxnId="{7E60139C-DFE8-4F34-A96D-46ACCE7C1EED}">
      <dgm:prSet/>
      <dgm:spPr/>
      <dgm:t>
        <a:bodyPr/>
        <a:lstStyle/>
        <a:p>
          <a:endParaRPr lang="en-US" sz="1000"/>
        </a:p>
      </dgm:t>
    </dgm:pt>
    <dgm:pt modelId="{9A1E33B3-F8B7-4608-A798-A0437431A838}" type="sibTrans" cxnId="{7E60139C-DFE8-4F34-A96D-46ACCE7C1EED}">
      <dgm:prSet/>
      <dgm:spPr/>
      <dgm:t>
        <a:bodyPr/>
        <a:lstStyle/>
        <a:p>
          <a:endParaRPr lang="en-US" sz="1000"/>
        </a:p>
      </dgm:t>
    </dgm:pt>
    <dgm:pt modelId="{8A032FA1-1247-4585-894F-E26AD5D099A8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Faceted browsing (multiple views of data)</a:t>
          </a:r>
          <a:endParaRPr lang="en-US" sz="1000" dirty="0">
            <a:latin typeface="+mn-lt"/>
          </a:endParaRPr>
        </a:p>
      </dgm:t>
    </dgm:pt>
    <dgm:pt modelId="{B08E95B0-18BD-417F-862E-288224726111}" type="parTrans" cxnId="{9FD1DCAE-1872-440C-B8F2-325B4F4C5128}">
      <dgm:prSet/>
      <dgm:spPr/>
      <dgm:t>
        <a:bodyPr/>
        <a:lstStyle/>
        <a:p>
          <a:endParaRPr lang="en-US" sz="1000"/>
        </a:p>
      </dgm:t>
    </dgm:pt>
    <dgm:pt modelId="{505E84EA-3C09-44D0-8BB4-B50E25971814}" type="sibTrans" cxnId="{9FD1DCAE-1872-440C-B8F2-325B4F4C5128}">
      <dgm:prSet/>
      <dgm:spPr/>
      <dgm:t>
        <a:bodyPr/>
        <a:lstStyle/>
        <a:p>
          <a:endParaRPr lang="en-US" sz="1000"/>
        </a:p>
      </dgm:t>
    </dgm:pt>
    <dgm:pt modelId="{E391A390-1E5A-4B33-98B1-58C140B05011}">
      <dgm:prSet phldrT="[Text]" custT="1"/>
      <dgm:spPr/>
      <dgm:t>
        <a:bodyPr/>
        <a:lstStyle/>
        <a:p>
          <a:r>
            <a:rPr lang="en-US" sz="1000" dirty="0">
              <a:latin typeface="+mn-lt"/>
            </a:rPr>
            <a:t>Exploratory Spatial Data Analysis</a:t>
          </a:r>
        </a:p>
      </dgm:t>
    </dgm:pt>
    <dgm:pt modelId="{069A274D-FCC0-4266-ABB9-161E02316E7C}" type="parTrans" cxnId="{03CA6773-FB6F-48C7-A823-16D26A2D190D}">
      <dgm:prSet/>
      <dgm:spPr/>
      <dgm:t>
        <a:bodyPr/>
        <a:lstStyle/>
        <a:p>
          <a:endParaRPr lang="en-US" sz="1000"/>
        </a:p>
      </dgm:t>
    </dgm:pt>
    <dgm:pt modelId="{84FC0A71-41BD-42CE-8525-16CA0D51DDAA}" type="sibTrans" cxnId="{03CA6773-FB6F-48C7-A823-16D26A2D190D}">
      <dgm:prSet/>
      <dgm:spPr/>
      <dgm:t>
        <a:bodyPr/>
        <a:lstStyle/>
        <a:p>
          <a:endParaRPr lang="en-US" sz="1000"/>
        </a:p>
      </dgm:t>
    </dgm:pt>
    <dgm:pt modelId="{CF574AFD-A7CA-43FF-9385-31DB9272AB6A}">
      <dgm:prSet phldrT="[Text]" custT="1"/>
      <dgm:spPr/>
      <dgm:t>
        <a:bodyPr/>
        <a:lstStyle/>
        <a:p>
          <a:pPr rtl="0"/>
          <a:r>
            <a:rPr lang="en-US" sz="1000" b="0" i="0" u="none" dirty="0">
              <a:latin typeface="+mn-lt"/>
            </a:rPr>
            <a:t>Spatial narratives, cultural narratives</a:t>
          </a:r>
          <a:endParaRPr lang="en-US" sz="1000" dirty="0">
            <a:latin typeface="+mn-lt"/>
          </a:endParaRPr>
        </a:p>
      </dgm:t>
    </dgm:pt>
    <dgm:pt modelId="{EDCA6818-3646-41A2-8095-731B47A168F1}" type="parTrans" cxnId="{7DE6872E-CAE1-481C-B540-6F9F28F7D963}">
      <dgm:prSet/>
      <dgm:spPr/>
      <dgm:t>
        <a:bodyPr/>
        <a:lstStyle/>
        <a:p>
          <a:endParaRPr lang="en-US" sz="1000"/>
        </a:p>
      </dgm:t>
    </dgm:pt>
    <dgm:pt modelId="{0C1B55ED-45F0-45A7-BF04-E8EB056AFD51}" type="sibTrans" cxnId="{7DE6872E-CAE1-481C-B540-6F9F28F7D963}">
      <dgm:prSet/>
      <dgm:spPr/>
      <dgm:t>
        <a:bodyPr/>
        <a:lstStyle/>
        <a:p>
          <a:endParaRPr lang="en-US" sz="1000"/>
        </a:p>
      </dgm:t>
    </dgm:pt>
    <dgm:pt modelId="{88E939F4-1C08-4C01-9D43-FCF48607420F}">
      <dgm:prSet custT="1"/>
      <dgm:spPr/>
      <dgm:t>
        <a:bodyPr/>
        <a:lstStyle/>
        <a:p>
          <a:pPr rtl="0"/>
          <a:r>
            <a:rPr lang="en-US" sz="1000" b="0" i="0" u="none" dirty="0">
              <a:latin typeface="+mn-lt"/>
            </a:rPr>
            <a:t>Story telling – includes narrative</a:t>
          </a:r>
        </a:p>
      </dgm:t>
    </dgm:pt>
    <dgm:pt modelId="{F8A3EDE4-0244-441A-9BB0-572797B1D2DC}" type="parTrans" cxnId="{A47BF09A-A8A6-4497-B6EB-5088D9B2A0ED}">
      <dgm:prSet/>
      <dgm:spPr/>
      <dgm:t>
        <a:bodyPr/>
        <a:lstStyle/>
        <a:p>
          <a:endParaRPr lang="en-US" sz="1000"/>
        </a:p>
      </dgm:t>
    </dgm:pt>
    <dgm:pt modelId="{191FC07E-E1FD-4A09-A786-CFC3FC41138C}" type="sibTrans" cxnId="{A47BF09A-A8A6-4497-B6EB-5088D9B2A0ED}">
      <dgm:prSet/>
      <dgm:spPr/>
      <dgm:t>
        <a:bodyPr/>
        <a:lstStyle/>
        <a:p>
          <a:endParaRPr lang="en-US" sz="1000"/>
        </a:p>
      </dgm:t>
    </dgm:pt>
    <dgm:pt modelId="{30A4500D-304B-450F-9DA5-A369B0037A99}">
      <dgm:prSet custT="1"/>
      <dgm:spPr/>
      <dgm:t>
        <a:bodyPr/>
        <a:lstStyle/>
        <a:p>
          <a:pPr rtl="0"/>
          <a:r>
            <a:rPr lang="en-US" sz="1000" b="0" i="0" u="none" dirty="0">
              <a:latin typeface="+mn-lt"/>
            </a:rPr>
            <a:t>Online exhibits (e.g., photos, art)</a:t>
          </a:r>
        </a:p>
      </dgm:t>
    </dgm:pt>
    <dgm:pt modelId="{22CFA2F5-F13B-4A8D-B8D8-1C41B6E6E250}" type="parTrans" cxnId="{C3E2ECAA-AF81-48D2-AE67-42ABF983D91E}">
      <dgm:prSet/>
      <dgm:spPr/>
      <dgm:t>
        <a:bodyPr/>
        <a:lstStyle/>
        <a:p>
          <a:endParaRPr lang="en-US" sz="1000"/>
        </a:p>
      </dgm:t>
    </dgm:pt>
    <dgm:pt modelId="{96F23614-CF25-4CC9-A5CC-59E6DB77020A}" type="sibTrans" cxnId="{C3E2ECAA-AF81-48D2-AE67-42ABF983D91E}">
      <dgm:prSet/>
      <dgm:spPr/>
      <dgm:t>
        <a:bodyPr/>
        <a:lstStyle/>
        <a:p>
          <a:endParaRPr lang="en-US" sz="1000"/>
        </a:p>
      </dgm:t>
    </dgm:pt>
    <dgm:pt modelId="{C1897B25-1A72-4752-86C4-F4005A080DA0}">
      <dgm:prSet phldrT="[Text]" custT="1"/>
      <dgm:spPr/>
      <dgm:t>
        <a:bodyPr/>
        <a:lstStyle/>
        <a:p>
          <a:r>
            <a:rPr lang="en-US" sz="1000" b="0" i="0" u="none" strike="noStrike" dirty="0">
              <a:effectLst/>
              <a:latin typeface="+mn-lt"/>
            </a:rPr>
            <a:t>Data catalog</a:t>
          </a:r>
          <a:endParaRPr lang="en-US" sz="1000" dirty="0">
            <a:latin typeface="+mn-lt"/>
          </a:endParaRPr>
        </a:p>
      </dgm:t>
    </dgm:pt>
    <dgm:pt modelId="{03385CAF-4488-4AAA-9AED-7640E3FC961F}" type="parTrans" cxnId="{2BCDB84C-BBE7-4DA5-B0A2-41F1605FB2AB}">
      <dgm:prSet/>
      <dgm:spPr/>
      <dgm:t>
        <a:bodyPr/>
        <a:lstStyle/>
        <a:p>
          <a:endParaRPr lang="en-US" sz="1000"/>
        </a:p>
      </dgm:t>
    </dgm:pt>
    <dgm:pt modelId="{8C79AAFC-26A9-41EA-98C8-D2585D7DB4EF}" type="sibTrans" cxnId="{2BCDB84C-BBE7-4DA5-B0A2-41F1605FB2AB}">
      <dgm:prSet/>
      <dgm:spPr/>
      <dgm:t>
        <a:bodyPr/>
        <a:lstStyle/>
        <a:p>
          <a:endParaRPr lang="en-US" sz="1000"/>
        </a:p>
      </dgm:t>
    </dgm:pt>
    <dgm:pt modelId="{A5737566-C48E-474B-A89C-3934D625D053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Visualize</a:t>
          </a:r>
          <a:endParaRPr lang="en-US" sz="1200" dirty="0"/>
        </a:p>
      </dgm:t>
    </dgm:pt>
    <dgm:pt modelId="{CD0F839E-90FC-4A80-8FB1-C063A409BCBA}" type="parTrans" cxnId="{97FE221C-CB9A-41D0-AB8B-195134ADB6B1}">
      <dgm:prSet/>
      <dgm:spPr/>
      <dgm:t>
        <a:bodyPr/>
        <a:lstStyle/>
        <a:p>
          <a:endParaRPr lang="en-US" sz="1000"/>
        </a:p>
      </dgm:t>
    </dgm:pt>
    <dgm:pt modelId="{BCB12956-11F4-4D4E-8301-AC82048567D1}" type="sibTrans" cxnId="{97FE221C-CB9A-41D0-AB8B-195134ADB6B1}">
      <dgm:prSet/>
      <dgm:spPr/>
      <dgm:t>
        <a:bodyPr/>
        <a:lstStyle/>
        <a:p>
          <a:endParaRPr lang="en-US" sz="1000"/>
        </a:p>
      </dgm:t>
    </dgm:pt>
    <dgm:pt modelId="{6CBC1E2A-F87A-4A5D-BAAC-DAF20DED37D6}">
      <dgm:prSet phldrT="[Text]" custT="1"/>
      <dgm:spPr/>
      <dgm:t>
        <a:bodyPr/>
        <a:lstStyle/>
        <a:p>
          <a:endParaRPr lang="en-US" sz="1000" dirty="0">
            <a:latin typeface="+mn-lt"/>
          </a:endParaRPr>
        </a:p>
      </dgm:t>
    </dgm:pt>
    <dgm:pt modelId="{7B470A86-3CA3-4D6A-A6EA-F80465094C90}" type="parTrans" cxnId="{E5831AD1-EAF7-4585-A09A-E488502EBEB4}">
      <dgm:prSet/>
      <dgm:spPr/>
      <dgm:t>
        <a:bodyPr/>
        <a:lstStyle/>
        <a:p>
          <a:endParaRPr lang="en-US" sz="1000"/>
        </a:p>
      </dgm:t>
    </dgm:pt>
    <dgm:pt modelId="{34679613-D12A-4DE1-BBB6-5EA8AB2C7EC8}" type="sibTrans" cxnId="{E5831AD1-EAF7-4585-A09A-E488502EBEB4}">
      <dgm:prSet/>
      <dgm:spPr/>
      <dgm:t>
        <a:bodyPr/>
        <a:lstStyle/>
        <a:p>
          <a:endParaRPr lang="en-US" sz="1000"/>
        </a:p>
      </dgm:t>
    </dgm:pt>
    <dgm:pt modelId="{E092B4BD-BDB7-4F4A-94B2-2BF7985866AC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Search feature: find data and content by geo x time x topic</a:t>
          </a:r>
          <a:endParaRPr lang="en-US" sz="1000" dirty="0">
            <a:latin typeface="+mn-lt"/>
          </a:endParaRPr>
        </a:p>
      </dgm:t>
    </dgm:pt>
    <dgm:pt modelId="{552C067A-FA75-42C8-8137-7B910724D394}" type="parTrans" cxnId="{FFC752D2-7EEE-4381-86F6-9715E508080F}">
      <dgm:prSet/>
      <dgm:spPr/>
      <dgm:t>
        <a:bodyPr/>
        <a:lstStyle/>
        <a:p>
          <a:endParaRPr lang="en-US" sz="1000"/>
        </a:p>
      </dgm:t>
    </dgm:pt>
    <dgm:pt modelId="{94901A70-52B3-49FE-8F72-2E6AAAE25491}" type="sibTrans" cxnId="{FFC752D2-7EEE-4381-86F6-9715E508080F}">
      <dgm:prSet/>
      <dgm:spPr/>
      <dgm:t>
        <a:bodyPr/>
        <a:lstStyle/>
        <a:p>
          <a:endParaRPr lang="en-US" sz="1000"/>
        </a:p>
      </dgm:t>
    </dgm:pt>
    <dgm:pt modelId="{12C9F4FF-4EAA-4677-929E-B77727F06642}">
      <dgm:prSet phldrT="[Text]" custT="1"/>
      <dgm:spPr/>
      <dgm:t>
        <a:bodyPr/>
        <a:lstStyle/>
        <a:p>
          <a:pPr rtl="0"/>
          <a:r>
            <a:rPr lang="en-US" sz="1200" dirty="0">
              <a:latin typeface="+mn-lt"/>
            </a:rPr>
            <a:t>Contribute</a:t>
          </a:r>
          <a:endParaRPr lang="en-US" sz="1200" b="0" i="0" u="none" dirty="0">
            <a:latin typeface="+mn-lt"/>
          </a:endParaRPr>
        </a:p>
      </dgm:t>
    </dgm:pt>
    <dgm:pt modelId="{3CD88F90-493E-4D33-B06E-E793421BF828}" type="parTrans" cxnId="{46838985-341A-46AA-8F6D-E35C4DC96ED2}">
      <dgm:prSet/>
      <dgm:spPr/>
      <dgm:t>
        <a:bodyPr/>
        <a:lstStyle/>
        <a:p>
          <a:endParaRPr lang="en-US" sz="1000"/>
        </a:p>
      </dgm:t>
    </dgm:pt>
    <dgm:pt modelId="{7228AFCB-D3B8-4196-B0A1-A03506A758C3}" type="sibTrans" cxnId="{46838985-341A-46AA-8F6D-E35C4DC96ED2}">
      <dgm:prSet/>
      <dgm:spPr/>
      <dgm:t>
        <a:bodyPr/>
        <a:lstStyle/>
        <a:p>
          <a:endParaRPr lang="en-US" sz="1000"/>
        </a:p>
      </dgm:t>
    </dgm:pt>
    <dgm:pt modelId="{FB8DD19D-77D7-40F4-AC81-7964116732EB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Citizen/resident/student science</a:t>
          </a:r>
          <a:endParaRPr lang="en-US" sz="1000" dirty="0">
            <a:latin typeface="+mn-lt"/>
          </a:endParaRPr>
        </a:p>
      </dgm:t>
    </dgm:pt>
    <dgm:pt modelId="{E26C029F-FDC4-41C8-8FD1-A1FC01A48D18}" type="parTrans" cxnId="{E57A858E-7413-4E6C-9CBB-298BB2DCA338}">
      <dgm:prSet/>
      <dgm:spPr/>
      <dgm:t>
        <a:bodyPr/>
        <a:lstStyle/>
        <a:p>
          <a:endParaRPr lang="en-US" sz="1000"/>
        </a:p>
      </dgm:t>
    </dgm:pt>
    <dgm:pt modelId="{291D88CD-E575-4ACF-BC50-73F840463B0B}" type="sibTrans" cxnId="{E57A858E-7413-4E6C-9CBB-298BB2DCA338}">
      <dgm:prSet/>
      <dgm:spPr/>
      <dgm:t>
        <a:bodyPr/>
        <a:lstStyle/>
        <a:p>
          <a:endParaRPr lang="en-US" sz="1000"/>
        </a:p>
      </dgm:t>
    </dgm:pt>
    <dgm:pt modelId="{83DCF03E-47C1-409F-A872-0E6715E40E64}">
      <dgm:prSet phldrT="[Text]" custT="1"/>
      <dgm:spPr/>
      <dgm:t>
        <a:bodyPr/>
        <a:lstStyle/>
        <a:p>
          <a:r>
            <a:rPr lang="en-US" sz="1000" dirty="0">
              <a:latin typeface="+mn-lt"/>
            </a:rPr>
            <a:t>Perceptions, Anecdotal information</a:t>
          </a:r>
        </a:p>
      </dgm:t>
    </dgm:pt>
    <dgm:pt modelId="{9E9EEAA8-C346-449A-93BD-44E93EC7070B}" type="parTrans" cxnId="{583AF675-ED42-4DA7-A2AC-420130F28859}">
      <dgm:prSet/>
      <dgm:spPr/>
      <dgm:t>
        <a:bodyPr/>
        <a:lstStyle/>
        <a:p>
          <a:endParaRPr lang="en-US" sz="1000"/>
        </a:p>
      </dgm:t>
    </dgm:pt>
    <dgm:pt modelId="{DE85D61E-825D-4426-9383-16DEAC610BFA}" type="sibTrans" cxnId="{583AF675-ED42-4DA7-A2AC-420130F28859}">
      <dgm:prSet/>
      <dgm:spPr/>
      <dgm:t>
        <a:bodyPr/>
        <a:lstStyle/>
        <a:p>
          <a:endParaRPr lang="en-US" sz="1000"/>
        </a:p>
      </dgm:t>
    </dgm:pt>
    <dgm:pt modelId="{8AE2BE91-FF91-44B7-8F36-D584611AF205}">
      <dgm:prSet phldrT="[Text]" custT="1"/>
      <dgm:spPr/>
      <dgm:t>
        <a:bodyPr/>
        <a:lstStyle/>
        <a:p>
          <a:r>
            <a:rPr lang="en-US" sz="1000" dirty="0">
              <a:latin typeface="+mn-lt"/>
            </a:rPr>
            <a:t>Experimental Areas:</a:t>
          </a:r>
        </a:p>
      </dgm:t>
    </dgm:pt>
    <dgm:pt modelId="{0AB1D9F5-ABFB-4191-8D0C-BADE19362C73}" type="parTrans" cxnId="{AEA82B5F-8486-4B3C-BA9A-D0CD87420367}">
      <dgm:prSet/>
      <dgm:spPr/>
      <dgm:t>
        <a:bodyPr/>
        <a:lstStyle/>
        <a:p>
          <a:endParaRPr lang="en-US" sz="1000"/>
        </a:p>
      </dgm:t>
    </dgm:pt>
    <dgm:pt modelId="{A92EF16C-44B7-4678-9382-B704A4659E8B}" type="sibTrans" cxnId="{AEA82B5F-8486-4B3C-BA9A-D0CD87420367}">
      <dgm:prSet/>
      <dgm:spPr/>
      <dgm:t>
        <a:bodyPr/>
        <a:lstStyle/>
        <a:p>
          <a:endParaRPr lang="en-US" sz="1000"/>
        </a:p>
      </dgm:t>
    </dgm:pt>
    <dgm:pt modelId="{116B571D-828F-4DF1-82DD-7931783C6C66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Virtual Reality, Immersive Environments</a:t>
          </a:r>
          <a:endParaRPr lang="en-US" sz="1000" dirty="0">
            <a:latin typeface="+mn-lt"/>
          </a:endParaRPr>
        </a:p>
      </dgm:t>
    </dgm:pt>
    <dgm:pt modelId="{484EBEE0-EE0A-49BB-B386-8EF3990F0208}" type="sibTrans" cxnId="{63BA320C-38FD-43C9-A98C-28FA34B1C298}">
      <dgm:prSet/>
      <dgm:spPr/>
      <dgm:t>
        <a:bodyPr/>
        <a:lstStyle/>
        <a:p>
          <a:endParaRPr lang="en-US" sz="1000"/>
        </a:p>
      </dgm:t>
    </dgm:pt>
    <dgm:pt modelId="{5661A2C0-E770-47D7-84D6-790560AB6A3D}" type="parTrans" cxnId="{63BA320C-38FD-43C9-A98C-28FA34B1C298}">
      <dgm:prSet/>
      <dgm:spPr/>
      <dgm:t>
        <a:bodyPr/>
        <a:lstStyle/>
        <a:p>
          <a:endParaRPr lang="en-US" sz="1000"/>
        </a:p>
      </dgm:t>
    </dgm:pt>
    <dgm:pt modelId="{C05DD5BC-00EB-4446-8AF6-ADA8C4A37F32}">
      <dgm:prSet phldrT="[Text]" custT="1"/>
      <dgm:spPr/>
      <dgm:t>
        <a:bodyPr/>
        <a:lstStyle/>
        <a:p>
          <a:r>
            <a:rPr lang="en-US" sz="1000" b="0" i="0" u="none" strike="noStrike">
              <a:effectLst/>
              <a:latin typeface="+mn-lt"/>
            </a:rPr>
            <a:t>Augmented reality</a:t>
          </a:r>
          <a:endParaRPr lang="en-US" sz="1000" dirty="0">
            <a:latin typeface="+mn-lt"/>
          </a:endParaRPr>
        </a:p>
      </dgm:t>
    </dgm:pt>
    <dgm:pt modelId="{44594762-0D3E-46FA-BD1A-8C626CD56721}" type="sibTrans" cxnId="{87B4DEA4-7311-4F85-B0BB-AB5ACA61064D}">
      <dgm:prSet/>
      <dgm:spPr/>
      <dgm:t>
        <a:bodyPr/>
        <a:lstStyle/>
        <a:p>
          <a:endParaRPr lang="en-US" sz="1000"/>
        </a:p>
      </dgm:t>
    </dgm:pt>
    <dgm:pt modelId="{E4A0239D-8043-4E40-B70A-DF2B950C6C25}" type="parTrans" cxnId="{87B4DEA4-7311-4F85-B0BB-AB5ACA61064D}">
      <dgm:prSet/>
      <dgm:spPr/>
      <dgm:t>
        <a:bodyPr/>
        <a:lstStyle/>
        <a:p>
          <a:endParaRPr lang="en-US" sz="1000"/>
        </a:p>
      </dgm:t>
    </dgm:pt>
    <dgm:pt modelId="{1D98E355-BABF-4625-ADCF-2F92F4FEC869}" type="pres">
      <dgm:prSet presAssocID="{5A092762-3BA4-43BB-A451-628879987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A6B3F-7188-49D3-8DD0-ADF9B7C3CC45}" type="pres">
      <dgm:prSet presAssocID="{D7CC25F8-7BB4-4901-9B89-A1DF7B9CADDA}" presName="composite" presStyleCnt="0"/>
      <dgm:spPr/>
    </dgm:pt>
    <dgm:pt modelId="{C7C3EE45-A16E-42BF-8288-F69AD7012FB3}" type="pres">
      <dgm:prSet presAssocID="{D7CC25F8-7BB4-4901-9B89-A1DF7B9CADD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7F509-0459-48FF-8221-A002A33D8353}" type="pres">
      <dgm:prSet presAssocID="{D7CC25F8-7BB4-4901-9B89-A1DF7B9CADDA}" presName="desTx" presStyleLbl="alignAccFollowNode1" presStyleIdx="0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F83B-3409-4981-B5CC-75854122DBB6}" type="pres">
      <dgm:prSet presAssocID="{0785F3AE-36BD-4359-9F24-32F92AB3DDDE}" presName="space" presStyleCnt="0"/>
      <dgm:spPr/>
    </dgm:pt>
    <dgm:pt modelId="{EE478C42-31B7-4145-9CE5-B616EE53F917}" type="pres">
      <dgm:prSet presAssocID="{A5737566-C48E-474B-A89C-3934D625D053}" presName="composite" presStyleCnt="0"/>
      <dgm:spPr/>
    </dgm:pt>
    <dgm:pt modelId="{C9FE481A-1F88-4FBA-9932-BA4B402D65D6}" type="pres">
      <dgm:prSet presAssocID="{A5737566-C48E-474B-A89C-3934D625D05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975D-3628-48CD-A3E0-DDAEFFD27986}" type="pres">
      <dgm:prSet presAssocID="{A5737566-C48E-474B-A89C-3934D625D053}" presName="desTx" presStyleLbl="alignAccFollowNode1" presStyleIdx="1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0982C-FBC0-49EC-894E-66706887A9BE}" type="pres">
      <dgm:prSet presAssocID="{BCB12956-11F4-4D4E-8301-AC82048567D1}" presName="space" presStyleCnt="0"/>
      <dgm:spPr/>
    </dgm:pt>
    <dgm:pt modelId="{29EB1BC9-7457-4C5C-9B38-FF20083227C6}" type="pres">
      <dgm:prSet presAssocID="{A5A223A1-5A61-43EE-8595-46BD6441024A}" presName="composite" presStyleCnt="0"/>
      <dgm:spPr/>
    </dgm:pt>
    <dgm:pt modelId="{6055D307-B9E0-4964-8E61-0FBE68BC57D4}" type="pres">
      <dgm:prSet presAssocID="{A5A223A1-5A61-43EE-8595-46BD6441024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16C1-824C-42B9-A540-45419FB512A9}" type="pres">
      <dgm:prSet presAssocID="{A5A223A1-5A61-43EE-8595-46BD6441024A}" presName="desTx" presStyleLbl="alignAccFollowNode1" presStyleIdx="2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7408-BAA3-4710-B71C-C80803DBDD93}" type="pres">
      <dgm:prSet presAssocID="{861F7901-23F3-45AA-AA0A-3A12F30AA736}" presName="space" presStyleCnt="0"/>
      <dgm:spPr/>
    </dgm:pt>
    <dgm:pt modelId="{777A3248-2476-4501-9879-3ED15E58F33F}" type="pres">
      <dgm:prSet presAssocID="{EEC1C9F7-8384-4C7E-95C4-6DD865A893F2}" presName="composite" presStyleCnt="0"/>
      <dgm:spPr/>
    </dgm:pt>
    <dgm:pt modelId="{074C6AFF-79C9-445F-8FF6-2B7968ED8449}" type="pres">
      <dgm:prSet presAssocID="{EEC1C9F7-8384-4C7E-95C4-6DD865A893F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BEB3C-6E3C-467E-A281-B6ED752CCB5B}" type="pres">
      <dgm:prSet presAssocID="{EEC1C9F7-8384-4C7E-95C4-6DD865A893F2}" presName="desTx" presStyleLbl="alignAccFollowNode1" presStyleIdx="3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9D3C3-8A00-4D13-8909-3B6A193A9A84}" type="pres">
      <dgm:prSet presAssocID="{9A1E33B3-F8B7-4608-A798-A0437431A838}" presName="space" presStyleCnt="0"/>
      <dgm:spPr/>
    </dgm:pt>
    <dgm:pt modelId="{F62FE523-3BEF-48F0-819F-3AD75C1C0EA3}" type="pres">
      <dgm:prSet presAssocID="{12C9F4FF-4EAA-4677-929E-B77727F06642}" presName="composite" presStyleCnt="0"/>
      <dgm:spPr/>
    </dgm:pt>
    <dgm:pt modelId="{9B869284-CFDB-4EE2-A720-BF96A0D04161}" type="pres">
      <dgm:prSet presAssocID="{12C9F4FF-4EAA-4677-929E-B77727F0664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943B8-9B39-42B6-AE58-ED37736B75F3}" type="pres">
      <dgm:prSet presAssocID="{12C9F4FF-4EAA-4677-929E-B77727F06642}" presName="desTx" presStyleLbl="alignAccFollowNode1" presStyleIdx="4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9FA02-E502-491C-9BC5-FAEFB8AE856D}" type="presOf" srcId="{C05DD5BC-00EB-4446-8AF6-ADA8C4A37F32}" destId="{5199975D-3628-48CD-A3E0-DDAEFFD27986}" srcOrd="0" destOrd="4" presId="urn:microsoft.com/office/officeart/2005/8/layout/hList1"/>
    <dgm:cxn modelId="{97FE221C-CB9A-41D0-AB8B-195134ADB6B1}" srcId="{5A092762-3BA4-43BB-A451-6288799877F7}" destId="{A5737566-C48E-474B-A89C-3934D625D053}" srcOrd="1" destOrd="0" parTransId="{CD0F839E-90FC-4A80-8FB1-C063A409BCBA}" sibTransId="{BCB12956-11F4-4D4E-8301-AC82048567D1}"/>
    <dgm:cxn modelId="{82205C3B-1C8D-4819-BA5C-80ACCA5DD942}" type="presOf" srcId="{D7CC25F8-7BB4-4901-9B89-A1DF7B9CADDA}" destId="{C7C3EE45-A16E-42BF-8288-F69AD7012FB3}" srcOrd="0" destOrd="0" presId="urn:microsoft.com/office/officeart/2005/8/layout/hList1"/>
    <dgm:cxn modelId="{47D17E45-284B-48BA-9FA6-A59EDB1F4F5E}" srcId="{A5A223A1-5A61-43EE-8595-46BD6441024A}" destId="{D5D067A6-2B0C-41A4-9125-2B3746DFE4CA}" srcOrd="0" destOrd="0" parTransId="{E9B1CBCC-09DA-4085-83E8-8AC3D0879AB7}" sibTransId="{8983162E-7040-41A4-B4DF-D58D5E981C25}"/>
    <dgm:cxn modelId="{ED15C0ED-3ACB-4B08-90DD-D76C39C8C803}" type="presOf" srcId="{E391A390-1E5A-4B33-98B1-58C140B05011}" destId="{D7AA16C1-824C-42B9-A540-45419FB512A9}" srcOrd="0" destOrd="1" presId="urn:microsoft.com/office/officeart/2005/8/layout/hList1"/>
    <dgm:cxn modelId="{C3E2ECAA-AF81-48D2-AE67-42ABF983D91E}" srcId="{EEC1C9F7-8384-4C7E-95C4-6DD865A893F2}" destId="{30A4500D-304B-450F-9DA5-A369B0037A99}" srcOrd="2" destOrd="0" parTransId="{22CFA2F5-F13B-4A8D-B8D8-1C41B6E6E250}" sibTransId="{96F23614-CF25-4CC9-A5CC-59E6DB77020A}"/>
    <dgm:cxn modelId="{63BA320C-38FD-43C9-A98C-28FA34B1C298}" srcId="{8AE2BE91-FF91-44B7-8F36-D584611AF205}" destId="{116B571D-828F-4DF1-82DD-7931783C6C66}" srcOrd="1" destOrd="0" parTransId="{5661A2C0-E770-47D7-84D6-790560AB6A3D}" sibTransId="{484EBEE0-EE0A-49BB-B386-8EF3990F0208}"/>
    <dgm:cxn modelId="{7DE6872E-CAE1-481C-B540-6F9F28F7D963}" srcId="{EEC1C9F7-8384-4C7E-95C4-6DD865A893F2}" destId="{CF574AFD-A7CA-43FF-9385-31DB9272AB6A}" srcOrd="0" destOrd="0" parTransId="{EDCA6818-3646-41A2-8095-731B47A168F1}" sibTransId="{0C1B55ED-45F0-45A7-BF04-E8EB056AFD51}"/>
    <dgm:cxn modelId="{EB32EF1E-0527-4FC4-A15C-2EEBF79A9D71}" type="presOf" srcId="{6CBC1E2A-F87A-4A5D-BAAC-DAF20DED37D6}" destId="{56F7F509-0459-48FF-8221-A002A33D8353}" srcOrd="0" destOrd="2" presId="urn:microsoft.com/office/officeart/2005/8/layout/hList1"/>
    <dgm:cxn modelId="{E5831AD1-EAF7-4585-A09A-E488502EBEB4}" srcId="{D7CC25F8-7BB4-4901-9B89-A1DF7B9CADDA}" destId="{6CBC1E2A-F87A-4A5D-BAAC-DAF20DED37D6}" srcOrd="2" destOrd="0" parTransId="{7B470A86-3CA3-4D6A-A6EA-F80465094C90}" sibTransId="{34679613-D12A-4DE1-BBB6-5EA8AB2C7EC8}"/>
    <dgm:cxn modelId="{2BCDB84C-BBE7-4DA5-B0A2-41F1605FB2AB}" srcId="{D7CC25F8-7BB4-4901-9B89-A1DF7B9CADDA}" destId="{C1897B25-1A72-4752-86C4-F4005A080DA0}" srcOrd="0" destOrd="0" parTransId="{03385CAF-4488-4AAA-9AED-7640E3FC961F}" sibTransId="{8C79AAFC-26A9-41EA-98C8-D2585D7DB4EF}"/>
    <dgm:cxn modelId="{FFC752D2-7EEE-4381-86F6-9715E508080F}" srcId="{D7CC25F8-7BB4-4901-9B89-A1DF7B9CADDA}" destId="{E092B4BD-BDB7-4F4A-94B2-2BF7985866AC}" srcOrd="1" destOrd="0" parTransId="{552C067A-FA75-42C8-8137-7B910724D394}" sibTransId="{94901A70-52B3-49FE-8F72-2E6AAAE25491}"/>
    <dgm:cxn modelId="{133348D9-FB5C-404A-A181-3A98350EFA74}" type="presOf" srcId="{8AE2BE91-FF91-44B7-8F36-D584611AF205}" destId="{5199975D-3628-48CD-A3E0-DDAEFFD27986}" srcOrd="0" destOrd="3" presId="urn:microsoft.com/office/officeart/2005/8/layout/hList1"/>
    <dgm:cxn modelId="{9FD1DCAE-1872-440C-B8F2-325B4F4C5128}" srcId="{A5737566-C48E-474B-A89C-3934D625D053}" destId="{8A032FA1-1247-4585-894F-E26AD5D099A8}" srcOrd="2" destOrd="0" parTransId="{B08E95B0-18BD-417F-862E-288224726111}" sibTransId="{505E84EA-3C09-44D0-8BB4-B50E25971814}"/>
    <dgm:cxn modelId="{DB5E4272-2362-471F-88C4-9339C87C933D}" type="presOf" srcId="{CF574AFD-A7CA-43FF-9385-31DB9272AB6A}" destId="{FF1BEB3C-6E3C-467E-A281-B6ED752CCB5B}" srcOrd="0" destOrd="0" presId="urn:microsoft.com/office/officeart/2005/8/layout/hList1"/>
    <dgm:cxn modelId="{17E9C143-7D40-4957-9D6F-174ED8DDF5B7}" type="presOf" srcId="{A5737566-C48E-474B-A89C-3934D625D053}" destId="{C9FE481A-1F88-4FBA-9932-BA4B402D65D6}" srcOrd="0" destOrd="0" presId="urn:microsoft.com/office/officeart/2005/8/layout/hList1"/>
    <dgm:cxn modelId="{B4757411-D997-4F44-8540-568B8DAF69FD}" type="presOf" srcId="{E092B4BD-BDB7-4F4A-94B2-2BF7985866AC}" destId="{56F7F509-0459-48FF-8221-A002A33D8353}" srcOrd="0" destOrd="1" presId="urn:microsoft.com/office/officeart/2005/8/layout/hList1"/>
    <dgm:cxn modelId="{7FD8441F-328A-4935-A400-2C635B0F5337}" srcId="{5A092762-3BA4-43BB-A451-6288799877F7}" destId="{A5A223A1-5A61-43EE-8595-46BD6441024A}" srcOrd="2" destOrd="0" parTransId="{820F9E4A-803C-40D6-AF28-D82C76E3DF7E}" sibTransId="{861F7901-23F3-45AA-AA0A-3A12F30AA736}"/>
    <dgm:cxn modelId="{F951F5A2-0AA6-4536-84FF-4524DD1ADC1E}" srcId="{A5737566-C48E-474B-A89C-3934D625D053}" destId="{828AFD6C-C31D-4874-95C5-6508059D2D97}" srcOrd="1" destOrd="0" parTransId="{CA03F517-A6A3-4F44-91A2-48BAB5CB4C81}" sibTransId="{271DD7B1-5492-4875-8DC1-A5C168250F29}"/>
    <dgm:cxn modelId="{818EF343-0E99-474D-B470-2A92564039EF}" type="presOf" srcId="{D5D067A6-2B0C-41A4-9125-2B3746DFE4CA}" destId="{D7AA16C1-824C-42B9-A540-45419FB512A9}" srcOrd="0" destOrd="0" presId="urn:microsoft.com/office/officeart/2005/8/layout/hList1"/>
    <dgm:cxn modelId="{F92E2728-1D9F-4CA3-B692-BA20DB5A14D6}" type="presOf" srcId="{8A032FA1-1247-4585-894F-E26AD5D099A8}" destId="{5199975D-3628-48CD-A3E0-DDAEFFD27986}" srcOrd="0" destOrd="2" presId="urn:microsoft.com/office/officeart/2005/8/layout/hList1"/>
    <dgm:cxn modelId="{B3566496-42FC-4551-9606-3E97DC648D26}" type="presOf" srcId="{30A4500D-304B-450F-9DA5-A369B0037A99}" destId="{FF1BEB3C-6E3C-467E-A281-B6ED752CCB5B}" srcOrd="0" destOrd="2" presId="urn:microsoft.com/office/officeart/2005/8/layout/hList1"/>
    <dgm:cxn modelId="{BD66ABA1-91A8-4BEE-852D-6225F5DA420B}" type="presOf" srcId="{116B571D-828F-4DF1-82DD-7931783C6C66}" destId="{5199975D-3628-48CD-A3E0-DDAEFFD27986}" srcOrd="0" destOrd="5" presId="urn:microsoft.com/office/officeart/2005/8/layout/hList1"/>
    <dgm:cxn modelId="{46838985-341A-46AA-8F6D-E35C4DC96ED2}" srcId="{5A092762-3BA4-43BB-A451-6288799877F7}" destId="{12C9F4FF-4EAA-4677-929E-B77727F06642}" srcOrd="4" destOrd="0" parTransId="{3CD88F90-493E-4D33-B06E-E793421BF828}" sibTransId="{7228AFCB-D3B8-4196-B0A1-A03506A758C3}"/>
    <dgm:cxn modelId="{8D6DB47F-00D7-4FE7-A112-C44926413A20}" type="presOf" srcId="{5A092762-3BA4-43BB-A451-6288799877F7}" destId="{1D98E355-BABF-4625-ADCF-2F92F4FEC869}" srcOrd="0" destOrd="0" presId="urn:microsoft.com/office/officeart/2005/8/layout/hList1"/>
    <dgm:cxn modelId="{AEA82B5F-8486-4B3C-BA9A-D0CD87420367}" srcId="{A5737566-C48E-474B-A89C-3934D625D053}" destId="{8AE2BE91-FF91-44B7-8F36-D584611AF205}" srcOrd="3" destOrd="0" parTransId="{0AB1D9F5-ABFB-4191-8D0C-BADE19362C73}" sibTransId="{A92EF16C-44B7-4678-9382-B704A4659E8B}"/>
    <dgm:cxn modelId="{E219E55A-56D9-4655-9DE0-D0212C04F512}" type="presOf" srcId="{33918B9D-E28E-434B-AC9C-827443D78FDD}" destId="{5199975D-3628-48CD-A3E0-DDAEFFD27986}" srcOrd="0" destOrd="0" presId="urn:microsoft.com/office/officeart/2005/8/layout/hList1"/>
    <dgm:cxn modelId="{87B4DEA4-7311-4F85-B0BB-AB5ACA61064D}" srcId="{8AE2BE91-FF91-44B7-8F36-D584611AF205}" destId="{C05DD5BC-00EB-4446-8AF6-ADA8C4A37F32}" srcOrd="0" destOrd="0" parTransId="{E4A0239D-8043-4E40-B70A-DF2B950C6C25}" sibTransId="{44594762-0D3E-46FA-BD1A-8C626CD56721}"/>
    <dgm:cxn modelId="{6981E916-4CA4-42F6-857F-31E11FCE2D4E}" type="presOf" srcId="{EEC1C9F7-8384-4C7E-95C4-6DD865A893F2}" destId="{074C6AFF-79C9-445F-8FF6-2B7968ED8449}" srcOrd="0" destOrd="0" presId="urn:microsoft.com/office/officeart/2005/8/layout/hList1"/>
    <dgm:cxn modelId="{560D2069-45FE-4F7C-AB45-24A777C25062}" srcId="{A5737566-C48E-474B-A89C-3934D625D053}" destId="{33918B9D-E28E-434B-AC9C-827443D78FDD}" srcOrd="0" destOrd="0" parTransId="{EFBDD89D-9CBB-44A8-8E6B-215CBF2F2FB8}" sibTransId="{708F2F30-C936-4BC9-9007-07F14FBBA323}"/>
    <dgm:cxn modelId="{93022C3E-B2EF-4CB3-BB0F-2B7D66237F96}" type="presOf" srcId="{A5A223A1-5A61-43EE-8595-46BD6441024A}" destId="{6055D307-B9E0-4964-8E61-0FBE68BC57D4}" srcOrd="0" destOrd="0" presId="urn:microsoft.com/office/officeart/2005/8/layout/hList1"/>
    <dgm:cxn modelId="{A47BF09A-A8A6-4497-B6EB-5088D9B2A0ED}" srcId="{EEC1C9F7-8384-4C7E-95C4-6DD865A893F2}" destId="{88E939F4-1C08-4C01-9D43-FCF48607420F}" srcOrd="1" destOrd="0" parTransId="{F8A3EDE4-0244-441A-9BB0-572797B1D2DC}" sibTransId="{191FC07E-E1FD-4A09-A786-CFC3FC41138C}"/>
    <dgm:cxn modelId="{7E60139C-DFE8-4F34-A96D-46ACCE7C1EED}" srcId="{5A092762-3BA4-43BB-A451-6288799877F7}" destId="{EEC1C9F7-8384-4C7E-95C4-6DD865A893F2}" srcOrd="3" destOrd="0" parTransId="{ECBF6CE6-17F7-49D5-A92E-37AAD054C6CB}" sibTransId="{9A1E33B3-F8B7-4608-A798-A0437431A838}"/>
    <dgm:cxn modelId="{E57A858E-7413-4E6C-9CBB-298BB2DCA338}" srcId="{12C9F4FF-4EAA-4677-929E-B77727F06642}" destId="{FB8DD19D-77D7-40F4-AC81-7964116732EB}" srcOrd="0" destOrd="0" parTransId="{E26C029F-FDC4-41C8-8FD1-A1FC01A48D18}" sibTransId="{291D88CD-E575-4ACF-BC50-73F840463B0B}"/>
    <dgm:cxn modelId="{EF9C653A-FCC4-443D-AF1D-60461A0B26DD}" type="presOf" srcId="{12C9F4FF-4EAA-4677-929E-B77727F06642}" destId="{9B869284-CFDB-4EE2-A720-BF96A0D04161}" srcOrd="0" destOrd="0" presId="urn:microsoft.com/office/officeart/2005/8/layout/hList1"/>
    <dgm:cxn modelId="{E2257FC1-2A9A-492A-8261-E7D1F99F1993}" type="presOf" srcId="{828AFD6C-C31D-4874-95C5-6508059D2D97}" destId="{5199975D-3628-48CD-A3E0-DDAEFFD27986}" srcOrd="0" destOrd="1" presId="urn:microsoft.com/office/officeart/2005/8/layout/hList1"/>
    <dgm:cxn modelId="{D00CDD6E-27B8-42F2-8920-1783B86041F8}" type="presOf" srcId="{83DCF03E-47C1-409F-A872-0E6715E40E64}" destId="{0B0943B8-9B39-42B6-AE58-ED37736B75F3}" srcOrd="0" destOrd="1" presId="urn:microsoft.com/office/officeart/2005/8/layout/hList1"/>
    <dgm:cxn modelId="{DC23F0EB-3205-46A8-92EE-791A2D708BA2}" type="presOf" srcId="{FB8DD19D-77D7-40F4-AC81-7964116732EB}" destId="{0B0943B8-9B39-42B6-AE58-ED37736B75F3}" srcOrd="0" destOrd="0" presId="urn:microsoft.com/office/officeart/2005/8/layout/hList1"/>
    <dgm:cxn modelId="{FB129582-581A-489B-98DB-47188EE45817}" srcId="{5A092762-3BA4-43BB-A451-6288799877F7}" destId="{D7CC25F8-7BB4-4901-9B89-A1DF7B9CADDA}" srcOrd="0" destOrd="0" parTransId="{99439EAE-4FF9-4D13-B3B4-509ADFFEB1B1}" sibTransId="{0785F3AE-36BD-4359-9F24-32F92AB3DDDE}"/>
    <dgm:cxn modelId="{E3A49C04-C34E-4909-B5E0-67A981EF269A}" type="presOf" srcId="{C1897B25-1A72-4752-86C4-F4005A080DA0}" destId="{56F7F509-0459-48FF-8221-A002A33D8353}" srcOrd="0" destOrd="0" presId="urn:microsoft.com/office/officeart/2005/8/layout/hList1"/>
    <dgm:cxn modelId="{38E841D4-89E9-4069-A415-FF7FACABF84E}" type="presOf" srcId="{88E939F4-1C08-4C01-9D43-FCF48607420F}" destId="{FF1BEB3C-6E3C-467E-A281-B6ED752CCB5B}" srcOrd="0" destOrd="1" presId="urn:microsoft.com/office/officeart/2005/8/layout/hList1"/>
    <dgm:cxn modelId="{583AF675-ED42-4DA7-A2AC-420130F28859}" srcId="{12C9F4FF-4EAA-4677-929E-B77727F06642}" destId="{83DCF03E-47C1-409F-A872-0E6715E40E64}" srcOrd="1" destOrd="0" parTransId="{9E9EEAA8-C346-449A-93BD-44E93EC7070B}" sibTransId="{DE85D61E-825D-4426-9383-16DEAC610BFA}"/>
    <dgm:cxn modelId="{03CA6773-FB6F-48C7-A823-16D26A2D190D}" srcId="{A5A223A1-5A61-43EE-8595-46BD6441024A}" destId="{E391A390-1E5A-4B33-98B1-58C140B05011}" srcOrd="1" destOrd="0" parTransId="{069A274D-FCC0-4266-ABB9-161E02316E7C}" sibTransId="{84FC0A71-41BD-42CE-8525-16CA0D51DDAA}"/>
    <dgm:cxn modelId="{B902F8CA-3D4F-4E31-B5DE-761C0F60FBB0}" type="presParOf" srcId="{1D98E355-BABF-4625-ADCF-2F92F4FEC869}" destId="{A62A6B3F-7188-49D3-8DD0-ADF9B7C3CC45}" srcOrd="0" destOrd="0" presId="urn:microsoft.com/office/officeart/2005/8/layout/hList1"/>
    <dgm:cxn modelId="{2EBF1ED7-8F42-403E-B174-816712A2E570}" type="presParOf" srcId="{A62A6B3F-7188-49D3-8DD0-ADF9B7C3CC45}" destId="{C7C3EE45-A16E-42BF-8288-F69AD7012FB3}" srcOrd="0" destOrd="0" presId="urn:microsoft.com/office/officeart/2005/8/layout/hList1"/>
    <dgm:cxn modelId="{72887981-599F-4AE8-BAE8-0AC2372E25BF}" type="presParOf" srcId="{A62A6B3F-7188-49D3-8DD0-ADF9B7C3CC45}" destId="{56F7F509-0459-48FF-8221-A002A33D8353}" srcOrd="1" destOrd="0" presId="urn:microsoft.com/office/officeart/2005/8/layout/hList1"/>
    <dgm:cxn modelId="{424C2A43-3C48-45BC-A60F-54989F659502}" type="presParOf" srcId="{1D98E355-BABF-4625-ADCF-2F92F4FEC869}" destId="{523FF83B-3409-4981-B5CC-75854122DBB6}" srcOrd="1" destOrd="0" presId="urn:microsoft.com/office/officeart/2005/8/layout/hList1"/>
    <dgm:cxn modelId="{B711B3D0-2A67-4284-9B63-419B70215A53}" type="presParOf" srcId="{1D98E355-BABF-4625-ADCF-2F92F4FEC869}" destId="{EE478C42-31B7-4145-9CE5-B616EE53F917}" srcOrd="2" destOrd="0" presId="urn:microsoft.com/office/officeart/2005/8/layout/hList1"/>
    <dgm:cxn modelId="{34896339-5995-4649-84FE-CBCFAA75EA34}" type="presParOf" srcId="{EE478C42-31B7-4145-9CE5-B616EE53F917}" destId="{C9FE481A-1F88-4FBA-9932-BA4B402D65D6}" srcOrd="0" destOrd="0" presId="urn:microsoft.com/office/officeart/2005/8/layout/hList1"/>
    <dgm:cxn modelId="{E3BE6235-0049-4FD9-8008-9FE70CAD22D6}" type="presParOf" srcId="{EE478C42-31B7-4145-9CE5-B616EE53F917}" destId="{5199975D-3628-48CD-A3E0-DDAEFFD27986}" srcOrd="1" destOrd="0" presId="urn:microsoft.com/office/officeart/2005/8/layout/hList1"/>
    <dgm:cxn modelId="{3249FDFE-EBCD-471A-B01F-00D762900829}" type="presParOf" srcId="{1D98E355-BABF-4625-ADCF-2F92F4FEC869}" destId="{E420982C-FBC0-49EC-894E-66706887A9BE}" srcOrd="3" destOrd="0" presId="urn:microsoft.com/office/officeart/2005/8/layout/hList1"/>
    <dgm:cxn modelId="{86F0DC31-A34C-43D2-B778-E95D7FC1765E}" type="presParOf" srcId="{1D98E355-BABF-4625-ADCF-2F92F4FEC869}" destId="{29EB1BC9-7457-4C5C-9B38-FF20083227C6}" srcOrd="4" destOrd="0" presId="urn:microsoft.com/office/officeart/2005/8/layout/hList1"/>
    <dgm:cxn modelId="{A040DBDB-608D-4DB3-806C-48551C6D8EAF}" type="presParOf" srcId="{29EB1BC9-7457-4C5C-9B38-FF20083227C6}" destId="{6055D307-B9E0-4964-8E61-0FBE68BC57D4}" srcOrd="0" destOrd="0" presId="urn:microsoft.com/office/officeart/2005/8/layout/hList1"/>
    <dgm:cxn modelId="{B19F67AB-C6D7-474A-A9BD-8F36FE522B9B}" type="presParOf" srcId="{29EB1BC9-7457-4C5C-9B38-FF20083227C6}" destId="{D7AA16C1-824C-42B9-A540-45419FB512A9}" srcOrd="1" destOrd="0" presId="urn:microsoft.com/office/officeart/2005/8/layout/hList1"/>
    <dgm:cxn modelId="{FAD5C793-EB97-4FC4-B437-0CCA2E98B469}" type="presParOf" srcId="{1D98E355-BABF-4625-ADCF-2F92F4FEC869}" destId="{F33C7408-BAA3-4710-B71C-C80803DBDD93}" srcOrd="5" destOrd="0" presId="urn:microsoft.com/office/officeart/2005/8/layout/hList1"/>
    <dgm:cxn modelId="{D4B15DC1-A24E-49B7-A5D7-C5CA5141B5C5}" type="presParOf" srcId="{1D98E355-BABF-4625-ADCF-2F92F4FEC869}" destId="{777A3248-2476-4501-9879-3ED15E58F33F}" srcOrd="6" destOrd="0" presId="urn:microsoft.com/office/officeart/2005/8/layout/hList1"/>
    <dgm:cxn modelId="{53D6ACBD-4440-478F-A284-11B405B65999}" type="presParOf" srcId="{777A3248-2476-4501-9879-3ED15E58F33F}" destId="{074C6AFF-79C9-445F-8FF6-2B7968ED8449}" srcOrd="0" destOrd="0" presId="urn:microsoft.com/office/officeart/2005/8/layout/hList1"/>
    <dgm:cxn modelId="{85D474FB-F198-4864-8566-3CD505ADDF54}" type="presParOf" srcId="{777A3248-2476-4501-9879-3ED15E58F33F}" destId="{FF1BEB3C-6E3C-467E-A281-B6ED752CCB5B}" srcOrd="1" destOrd="0" presId="urn:microsoft.com/office/officeart/2005/8/layout/hList1"/>
    <dgm:cxn modelId="{42CABF59-CA1D-4C2C-AE79-FBB444D569DE}" type="presParOf" srcId="{1D98E355-BABF-4625-ADCF-2F92F4FEC869}" destId="{4C09D3C3-8A00-4D13-8909-3B6A193A9A84}" srcOrd="7" destOrd="0" presId="urn:microsoft.com/office/officeart/2005/8/layout/hList1"/>
    <dgm:cxn modelId="{10894076-AD64-43B9-A285-4EAA1501A0E9}" type="presParOf" srcId="{1D98E355-BABF-4625-ADCF-2F92F4FEC869}" destId="{F62FE523-3BEF-48F0-819F-3AD75C1C0EA3}" srcOrd="8" destOrd="0" presId="urn:microsoft.com/office/officeart/2005/8/layout/hList1"/>
    <dgm:cxn modelId="{A288A88E-F566-4439-8A6E-736C024D97DB}" type="presParOf" srcId="{F62FE523-3BEF-48F0-819F-3AD75C1C0EA3}" destId="{9B869284-CFDB-4EE2-A720-BF96A0D04161}" srcOrd="0" destOrd="0" presId="urn:microsoft.com/office/officeart/2005/8/layout/hList1"/>
    <dgm:cxn modelId="{ED81E1C2-288F-45B8-A24D-EFB191478599}" type="presParOf" srcId="{F62FE523-3BEF-48F0-819F-3AD75C1C0EA3}" destId="{0B0943B8-9B39-42B6-AE58-ED37736B75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7E87-A937-4077-B39C-009982BC4C72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PUBLIC POLICY</a:t>
          </a:r>
        </a:p>
      </dsp:txBody>
      <dsp:txXfrm>
        <a:off x="2286000" y="203200"/>
        <a:ext cx="1524000" cy="406400"/>
      </dsp:txXfrm>
    </dsp:sp>
    <dsp:sp modelId="{64AB4E41-DD5E-4D1F-A3A4-13CAAC351E53}">
      <dsp:nvSpPr>
        <dsp:cNvPr id="0" name=""/>
        <dsp:cNvSpPr/>
      </dsp:nvSpPr>
      <dsp:spPr>
        <a:xfrm>
          <a:off x="1320800" y="609599"/>
          <a:ext cx="3454400" cy="3454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COMMUNITY FACTORS</a:t>
          </a:r>
          <a:br>
            <a:rPr lang="en-US" sz="900" b="1" kern="1200" dirty="0"/>
          </a:br>
          <a:r>
            <a:rPr lang="en-US" sz="700" kern="1200" dirty="0"/>
            <a:t>Relationships among institutions</a:t>
          </a:r>
          <a:endParaRPr lang="en-US" sz="900" b="1" kern="1200" dirty="0"/>
        </a:p>
      </dsp:txBody>
      <dsp:txXfrm>
        <a:off x="2303145" y="808227"/>
        <a:ext cx="1489710" cy="397256"/>
      </dsp:txXfrm>
    </dsp:sp>
    <dsp:sp modelId="{E0951504-7664-4F93-8A00-D087122A4001}">
      <dsp:nvSpPr>
        <dsp:cNvPr id="0" name=""/>
        <dsp:cNvSpPr/>
      </dsp:nvSpPr>
      <dsp:spPr>
        <a:xfrm>
          <a:off x="1625600" y="1219199"/>
          <a:ext cx="2844800" cy="2844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0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INSTITUTIONAL FACTORS</a:t>
          </a:r>
          <a:br>
            <a:rPr lang="en-US" sz="900" b="1" kern="1200" dirty="0"/>
          </a:br>
          <a:r>
            <a:rPr lang="en-US" sz="700" kern="1200" dirty="0"/>
            <a:t>Formal and informal rules</a:t>
          </a:r>
          <a:endParaRPr lang="en-US" sz="900" b="1" kern="1200" dirty="0"/>
        </a:p>
      </dsp:txBody>
      <dsp:txXfrm>
        <a:off x="2311908" y="1415491"/>
        <a:ext cx="1472184" cy="392582"/>
      </dsp:txXfrm>
    </dsp:sp>
    <dsp:sp modelId="{A7A8C61F-F39A-4364-8186-9C19C431F01A}">
      <dsp:nvSpPr>
        <dsp:cNvPr id="0" name=""/>
        <dsp:cNvSpPr/>
      </dsp:nvSpPr>
      <dsp:spPr>
        <a:xfrm>
          <a:off x="1930400" y="1828799"/>
          <a:ext cx="2235200" cy="22352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PRIMARY SOCIAL GROUPS</a:t>
          </a:r>
          <a:br>
            <a:rPr lang="en-US" sz="900" b="1" kern="1200" dirty="0"/>
          </a:br>
          <a:r>
            <a:rPr lang="en-US" sz="700" kern="1200" dirty="0"/>
            <a:t>Family, friendships…</a:t>
          </a:r>
          <a:endParaRPr lang="en-US" sz="900" b="1" kern="1200" dirty="0"/>
        </a:p>
      </dsp:txBody>
      <dsp:txXfrm>
        <a:off x="2444496" y="2029967"/>
        <a:ext cx="1207008" cy="402336"/>
      </dsp:txXfrm>
    </dsp:sp>
    <dsp:sp modelId="{3CE93AB4-362C-4B42-A853-6452A3E2278B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INTRAPERSONAL</a:t>
          </a:r>
          <a:br>
            <a:rPr lang="en-US" sz="1050" b="1" kern="1200" dirty="0"/>
          </a:br>
          <a:r>
            <a:rPr lang="en-US" sz="700" kern="1200" dirty="0"/>
            <a:t>Knowledge, behavior…</a:t>
          </a:r>
          <a:endParaRPr lang="en-US" sz="900" b="1" kern="1200" dirty="0"/>
        </a:p>
      </dsp:txBody>
      <dsp:txXfrm>
        <a:off x="2473263" y="2844799"/>
        <a:ext cx="1149472" cy="81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EE45-A16E-42BF-8288-F69AD7012FB3}">
      <dsp:nvSpPr>
        <dsp:cNvPr id="0" name=""/>
        <dsp:cNvSpPr/>
      </dsp:nvSpPr>
      <dsp:spPr>
        <a:xfrm>
          <a:off x="3757" y="19682"/>
          <a:ext cx="1440246" cy="576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Discover</a:t>
          </a:r>
        </a:p>
      </dsp:txBody>
      <dsp:txXfrm>
        <a:off x="3757" y="19682"/>
        <a:ext cx="1440246" cy="576098"/>
      </dsp:txXfrm>
    </dsp:sp>
    <dsp:sp modelId="{56F7F509-0459-48FF-8221-A002A33D8353}">
      <dsp:nvSpPr>
        <dsp:cNvPr id="0" name=""/>
        <dsp:cNvSpPr/>
      </dsp:nvSpPr>
      <dsp:spPr>
        <a:xfrm>
          <a:off x="0" y="587589"/>
          <a:ext cx="1440246" cy="219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>
              <a:latin typeface="+mn-lt"/>
            </a:rPr>
            <a:t>Document the data holdings, content, and derivative products for each cluster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0" i="0" u="none" strike="noStrike" kern="1200" dirty="0">
              <a:effectLst/>
              <a:latin typeface="+mn-lt"/>
            </a:rPr>
            <a:t>Find data and content by:</a:t>
          </a:r>
          <a:endParaRPr lang="en-US" sz="1050" kern="1200" dirty="0">
            <a:latin typeface="+mn-lt"/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0" i="0" u="none" strike="noStrike" kern="1200" dirty="0">
              <a:effectLst/>
              <a:latin typeface="+mn-lt"/>
            </a:rPr>
            <a:t>Place</a:t>
          </a:r>
          <a:endParaRPr lang="en-US" sz="1050" kern="1200" dirty="0">
            <a:latin typeface="+mn-lt"/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0" i="0" u="none" strike="noStrike" kern="1200" dirty="0">
              <a:effectLst/>
              <a:latin typeface="+mn-lt"/>
            </a:rPr>
            <a:t>Time</a:t>
          </a:r>
          <a:endParaRPr lang="en-US" sz="1050" kern="1200" dirty="0">
            <a:latin typeface="+mn-lt"/>
          </a:endParaRPr>
        </a:p>
        <a:p>
          <a:pPr marL="114300" lvl="2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0" i="0" u="none" strike="noStrike" kern="1200" dirty="0">
              <a:effectLst/>
              <a:latin typeface="+mn-lt"/>
            </a:rPr>
            <a:t>Topic</a:t>
          </a:r>
          <a:endParaRPr lang="en-US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>
              <a:latin typeface="+mn-lt"/>
            </a:rPr>
            <a:t>Mine news feeds and other sources for contextual information</a:t>
          </a:r>
        </a:p>
      </dsp:txBody>
      <dsp:txXfrm>
        <a:off x="0" y="587589"/>
        <a:ext cx="1440246" cy="2196000"/>
      </dsp:txXfrm>
    </dsp:sp>
    <dsp:sp modelId="{6933B7AE-D4A1-4DA8-ABC0-243B41DB7127}">
      <dsp:nvSpPr>
        <dsp:cNvPr id="0" name=""/>
        <dsp:cNvSpPr/>
      </dsp:nvSpPr>
      <dsp:spPr>
        <a:xfrm>
          <a:off x="1645638" y="19682"/>
          <a:ext cx="1440246" cy="576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Visualize</a:t>
          </a:r>
        </a:p>
      </dsp:txBody>
      <dsp:txXfrm>
        <a:off x="1645638" y="19682"/>
        <a:ext cx="1440246" cy="576098"/>
      </dsp:txXfrm>
    </dsp:sp>
    <dsp:sp modelId="{C4DB1526-98A0-4535-84CD-458B5F33640A}">
      <dsp:nvSpPr>
        <dsp:cNvPr id="0" name=""/>
        <dsp:cNvSpPr/>
      </dsp:nvSpPr>
      <dsp:spPr>
        <a:xfrm>
          <a:off x="1645638" y="595780"/>
          <a:ext cx="1440246" cy="219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+mn-lt"/>
            </a:rPr>
            <a:t>Data from one or multiple clusters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dirty="0">
              <a:effectLst/>
              <a:latin typeface="+mn-lt"/>
            </a:rPr>
            <a:t>Change over time</a:t>
          </a:r>
          <a:endParaRPr lang="en-US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+mn-lt"/>
            </a:rPr>
            <a:t>Compare </a:t>
          </a:r>
          <a:r>
            <a:rPr lang="en-US" sz="1100" kern="1200" dirty="0" smtClean="0">
              <a:latin typeface="+mn-lt"/>
            </a:rPr>
            <a:t>geographies</a:t>
          </a:r>
          <a:endParaRPr lang="en-US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dirty="0">
              <a:effectLst/>
              <a:latin typeface="+mn-lt"/>
            </a:rPr>
            <a:t>Multiple formats (maps, chart, histograms, infographics, etc.)</a:t>
          </a:r>
          <a:endParaRPr lang="en-US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dirty="0">
              <a:effectLst/>
              <a:latin typeface="+mn-lt"/>
            </a:rPr>
            <a:t>Experience a place – </a:t>
          </a:r>
          <a:r>
            <a:rPr lang="en-US" sz="1100" b="0" i="0" u="none" strike="noStrike" kern="1200" dirty="0" smtClean="0">
              <a:effectLst/>
              <a:latin typeface="+mn-lt"/>
            </a:rPr>
            <a:t>its </a:t>
          </a:r>
          <a:r>
            <a:rPr lang="en-US" sz="1100" b="0" i="0" u="none" strike="noStrike" kern="1200" dirty="0">
              <a:effectLst/>
              <a:latin typeface="+mn-lt"/>
            </a:rPr>
            <a:t>surroundings, history, </a:t>
          </a:r>
          <a:r>
            <a:rPr lang="en-US" sz="1100" b="0" i="0" u="none" strike="noStrike" kern="1200" dirty="0" smtClean="0">
              <a:effectLst/>
              <a:latin typeface="+mn-lt"/>
            </a:rPr>
            <a:t>change</a:t>
          </a:r>
          <a:endParaRPr lang="en-US" sz="1100" kern="1200" dirty="0">
            <a:latin typeface="+mn-lt"/>
          </a:endParaRPr>
        </a:p>
      </dsp:txBody>
      <dsp:txXfrm>
        <a:off x="1645638" y="595780"/>
        <a:ext cx="1440246" cy="2196000"/>
      </dsp:txXfrm>
    </dsp:sp>
    <dsp:sp modelId="{6055D307-B9E0-4964-8E61-0FBE68BC57D4}">
      <dsp:nvSpPr>
        <dsp:cNvPr id="0" name=""/>
        <dsp:cNvSpPr/>
      </dsp:nvSpPr>
      <dsp:spPr>
        <a:xfrm>
          <a:off x="3287520" y="19682"/>
          <a:ext cx="1440246" cy="576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Explore</a:t>
          </a:r>
        </a:p>
      </dsp:txBody>
      <dsp:txXfrm>
        <a:off x="3287520" y="19682"/>
        <a:ext cx="1440246" cy="576098"/>
      </dsp:txXfrm>
    </dsp:sp>
    <dsp:sp modelId="{D7AA16C1-824C-42B9-A540-45419FB512A9}">
      <dsp:nvSpPr>
        <dsp:cNvPr id="0" name=""/>
        <dsp:cNvSpPr/>
      </dsp:nvSpPr>
      <dsp:spPr>
        <a:xfrm>
          <a:off x="3287520" y="595780"/>
          <a:ext cx="1440246" cy="219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+mn-lt"/>
            </a:rPr>
            <a:t>Explore the impact of policy scenarios on environment, people, and </a:t>
          </a:r>
          <a:r>
            <a:rPr lang="en-US" sz="1100" kern="1200" dirty="0" smtClean="0">
              <a:latin typeface="+mn-lt"/>
            </a:rPr>
            <a:t>places</a:t>
          </a:r>
          <a:endParaRPr lang="en-US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+mn-lt"/>
            </a:rPr>
            <a:t>Explore correlations between </a:t>
          </a:r>
          <a:r>
            <a:rPr lang="en-US" sz="1100" kern="1200" dirty="0" smtClean="0">
              <a:latin typeface="+mn-lt"/>
            </a:rPr>
            <a:t>and among variables </a:t>
          </a:r>
          <a:r>
            <a:rPr lang="en-US" sz="1100" kern="1200" dirty="0">
              <a:latin typeface="+mn-lt"/>
            </a:rPr>
            <a:t>(e.g., </a:t>
          </a:r>
          <a:r>
            <a:rPr lang="en-US" sz="1100" kern="1200" dirty="0"/>
            <a:t>demographic, cultural, economic and biophysical)</a:t>
          </a:r>
          <a:endParaRPr lang="en-US" sz="1100" kern="1200" dirty="0">
            <a:latin typeface="+mn-lt"/>
          </a:endParaRPr>
        </a:p>
      </dsp:txBody>
      <dsp:txXfrm>
        <a:off x="3287520" y="595780"/>
        <a:ext cx="1440246" cy="2196000"/>
      </dsp:txXfrm>
    </dsp:sp>
    <dsp:sp modelId="{074C6AFF-79C9-445F-8FF6-2B7968ED8449}">
      <dsp:nvSpPr>
        <dsp:cNvPr id="0" name=""/>
        <dsp:cNvSpPr/>
      </dsp:nvSpPr>
      <dsp:spPr>
        <a:xfrm>
          <a:off x="4929401" y="19682"/>
          <a:ext cx="1440246" cy="576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Learn</a:t>
          </a:r>
        </a:p>
      </dsp:txBody>
      <dsp:txXfrm>
        <a:off x="4929401" y="19682"/>
        <a:ext cx="1440246" cy="576098"/>
      </dsp:txXfrm>
    </dsp:sp>
    <dsp:sp modelId="{FF1BEB3C-6E3C-467E-A281-B6ED752CCB5B}">
      <dsp:nvSpPr>
        <dsp:cNvPr id="0" name=""/>
        <dsp:cNvSpPr/>
      </dsp:nvSpPr>
      <dsp:spPr>
        <a:xfrm>
          <a:off x="4929401" y="595780"/>
          <a:ext cx="1440246" cy="219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kern="1200" dirty="0">
              <a:latin typeface="+mn-lt"/>
            </a:rPr>
            <a:t>Tell </a:t>
          </a:r>
          <a:r>
            <a:rPr lang="en-US" sz="1100" b="0" i="0" u="none" kern="1200" dirty="0" smtClean="0">
              <a:latin typeface="+mn-lt"/>
            </a:rPr>
            <a:t>stories </a:t>
          </a:r>
          <a:r>
            <a:rPr lang="en-US" sz="1100" b="0" i="0" u="none" kern="1200" dirty="0">
              <a:latin typeface="+mn-lt"/>
            </a:rPr>
            <a:t>using the </a:t>
          </a:r>
          <a:r>
            <a:rPr lang="en-US" sz="1100" b="0" i="0" u="none" kern="1200" dirty="0" smtClean="0">
              <a:latin typeface="+mn-lt"/>
            </a:rPr>
            <a:t>data</a:t>
          </a:r>
          <a:endParaRPr lang="en-US" sz="1100" kern="1200" dirty="0">
            <a:latin typeface="+mn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kern="1200" dirty="0" smtClean="0">
              <a:latin typeface="+mn-lt"/>
            </a:rPr>
            <a:t>Share </a:t>
          </a:r>
          <a:r>
            <a:rPr lang="en-US" sz="1100" b="0" i="0" u="none" kern="1200" dirty="0">
              <a:latin typeface="+mn-lt"/>
            </a:rPr>
            <a:t>findings from the research and modeling efforts with the general public </a:t>
          </a:r>
          <a:endParaRPr lang="en-US" sz="1100" kern="1200" dirty="0">
            <a:latin typeface="+mn-lt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kern="1200" dirty="0" smtClean="0">
              <a:latin typeface="+mn-lt"/>
            </a:rPr>
            <a:t>Prepare exhibits and other forms to </a:t>
          </a:r>
          <a:r>
            <a:rPr lang="en-US" sz="1100" b="0" i="0" u="none" kern="1200" dirty="0">
              <a:latin typeface="+mn-lt"/>
            </a:rPr>
            <a:t>demonstrate impact and change over time</a:t>
          </a:r>
        </a:p>
      </dsp:txBody>
      <dsp:txXfrm>
        <a:off x="4929401" y="595780"/>
        <a:ext cx="1440246" cy="2196000"/>
      </dsp:txXfrm>
    </dsp:sp>
    <dsp:sp modelId="{9F64C8F4-E80B-499C-9CFD-5677302AFD66}">
      <dsp:nvSpPr>
        <dsp:cNvPr id="0" name=""/>
        <dsp:cNvSpPr/>
      </dsp:nvSpPr>
      <dsp:spPr>
        <a:xfrm>
          <a:off x="6571282" y="19682"/>
          <a:ext cx="1440246" cy="576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Contribute</a:t>
          </a:r>
          <a:endParaRPr lang="en-US" sz="1200" b="0" i="0" u="none" kern="1200" dirty="0">
            <a:latin typeface="+mn-lt"/>
          </a:endParaRPr>
        </a:p>
      </dsp:txBody>
      <dsp:txXfrm>
        <a:off x="6571282" y="19682"/>
        <a:ext cx="1440246" cy="576098"/>
      </dsp:txXfrm>
    </dsp:sp>
    <dsp:sp modelId="{4F3F5447-68C1-4939-8E7A-15B2115A4792}">
      <dsp:nvSpPr>
        <dsp:cNvPr id="0" name=""/>
        <dsp:cNvSpPr/>
      </dsp:nvSpPr>
      <dsp:spPr>
        <a:xfrm>
          <a:off x="6571282" y="595780"/>
          <a:ext cx="1440246" cy="219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dirty="0">
              <a:effectLst/>
              <a:latin typeface="+mn-lt"/>
            </a:rPr>
            <a:t>Allow users to collect and contribute data to the initiative (Citizen/ resident/ student science)</a:t>
          </a:r>
          <a:endParaRPr lang="en-US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+mn-lt"/>
            </a:rPr>
            <a:t>Collect and share perceptions and </a:t>
          </a:r>
          <a:r>
            <a:rPr lang="en-US" sz="1100" kern="1200" dirty="0" smtClean="0">
              <a:latin typeface="+mn-lt"/>
            </a:rPr>
            <a:t>contributed  </a:t>
          </a:r>
          <a:r>
            <a:rPr lang="en-US" sz="1100" kern="1200" dirty="0">
              <a:latin typeface="+mn-lt"/>
            </a:rPr>
            <a:t>information</a:t>
          </a:r>
        </a:p>
      </dsp:txBody>
      <dsp:txXfrm>
        <a:off x="6571282" y="595780"/>
        <a:ext cx="1440246" cy="219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EE45-A16E-42BF-8288-F69AD7012FB3}">
      <dsp:nvSpPr>
        <dsp:cNvPr id="0" name=""/>
        <dsp:cNvSpPr/>
      </dsp:nvSpPr>
      <dsp:spPr>
        <a:xfrm>
          <a:off x="8060" y="409579"/>
          <a:ext cx="1438840" cy="265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Discover</a:t>
          </a:r>
        </a:p>
      </dsp:txBody>
      <dsp:txXfrm>
        <a:off x="8060" y="409579"/>
        <a:ext cx="1438840" cy="265527"/>
      </dsp:txXfrm>
    </dsp:sp>
    <dsp:sp modelId="{56F7F509-0459-48FF-8221-A002A33D8353}">
      <dsp:nvSpPr>
        <dsp:cNvPr id="0" name=""/>
        <dsp:cNvSpPr/>
      </dsp:nvSpPr>
      <dsp:spPr>
        <a:xfrm>
          <a:off x="0" y="675107"/>
          <a:ext cx="1438840" cy="17267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dirty="0">
              <a:effectLst/>
              <a:latin typeface="+mn-lt"/>
            </a:rPr>
            <a:t>Data catalog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Search feature: find data and content by geo x time x topic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+mn-lt"/>
          </a:endParaRPr>
        </a:p>
      </dsp:txBody>
      <dsp:txXfrm>
        <a:off x="0" y="675107"/>
        <a:ext cx="1438840" cy="1726776"/>
      </dsp:txXfrm>
    </dsp:sp>
    <dsp:sp modelId="{C9FE481A-1F88-4FBA-9932-BA4B402D65D6}">
      <dsp:nvSpPr>
        <dsp:cNvPr id="0" name=""/>
        <dsp:cNvSpPr/>
      </dsp:nvSpPr>
      <dsp:spPr>
        <a:xfrm>
          <a:off x="1648141" y="409579"/>
          <a:ext cx="1438840" cy="265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Visualize</a:t>
          </a:r>
          <a:endParaRPr lang="en-US" sz="1200" kern="1200" dirty="0"/>
        </a:p>
      </dsp:txBody>
      <dsp:txXfrm>
        <a:off x="1648141" y="409579"/>
        <a:ext cx="1438840" cy="265527"/>
      </dsp:txXfrm>
    </dsp:sp>
    <dsp:sp modelId="{5199975D-3628-48CD-A3E0-DDAEFFD27986}">
      <dsp:nvSpPr>
        <dsp:cNvPr id="0" name=""/>
        <dsp:cNvSpPr/>
      </dsp:nvSpPr>
      <dsp:spPr>
        <a:xfrm>
          <a:off x="1636559" y="675107"/>
          <a:ext cx="1438840" cy="17267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Timelines: animated and basic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Basic maps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Faceted browsing (multiple views of data)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+mn-lt"/>
            </a:rPr>
            <a:t>Experimental Areas: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Augmented reality</a:t>
          </a:r>
          <a:endParaRPr lang="en-US" sz="1000" kern="1200" dirty="0">
            <a:latin typeface="+mn-lt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Virtual Reality, Immersive Environments</a:t>
          </a:r>
          <a:endParaRPr lang="en-US" sz="1000" kern="1200" dirty="0">
            <a:latin typeface="+mn-lt"/>
          </a:endParaRPr>
        </a:p>
      </dsp:txBody>
      <dsp:txXfrm>
        <a:off x="1636559" y="675107"/>
        <a:ext cx="1438840" cy="1726776"/>
      </dsp:txXfrm>
    </dsp:sp>
    <dsp:sp modelId="{6055D307-B9E0-4964-8E61-0FBE68BC57D4}">
      <dsp:nvSpPr>
        <dsp:cNvPr id="0" name=""/>
        <dsp:cNvSpPr/>
      </dsp:nvSpPr>
      <dsp:spPr>
        <a:xfrm>
          <a:off x="3288223" y="409579"/>
          <a:ext cx="1438840" cy="265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Explore</a:t>
          </a:r>
        </a:p>
      </dsp:txBody>
      <dsp:txXfrm>
        <a:off x="3288223" y="409579"/>
        <a:ext cx="1438840" cy="265527"/>
      </dsp:txXfrm>
    </dsp:sp>
    <dsp:sp modelId="{D7AA16C1-824C-42B9-A540-45419FB512A9}">
      <dsp:nvSpPr>
        <dsp:cNvPr id="0" name=""/>
        <dsp:cNvSpPr/>
      </dsp:nvSpPr>
      <dsp:spPr>
        <a:xfrm>
          <a:off x="3276640" y="675107"/>
          <a:ext cx="1438840" cy="17267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Simple simulations (user adjusts parameters to view scenarios)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+mn-lt"/>
            </a:rPr>
            <a:t>Exploratory Spatial Data Analysis</a:t>
          </a:r>
        </a:p>
      </dsp:txBody>
      <dsp:txXfrm>
        <a:off x="3276640" y="675107"/>
        <a:ext cx="1438840" cy="1726776"/>
      </dsp:txXfrm>
    </dsp:sp>
    <dsp:sp modelId="{074C6AFF-79C9-445F-8FF6-2B7968ED8449}">
      <dsp:nvSpPr>
        <dsp:cNvPr id="0" name=""/>
        <dsp:cNvSpPr/>
      </dsp:nvSpPr>
      <dsp:spPr>
        <a:xfrm>
          <a:off x="4928304" y="409579"/>
          <a:ext cx="1438840" cy="265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Learn</a:t>
          </a:r>
        </a:p>
      </dsp:txBody>
      <dsp:txXfrm>
        <a:off x="4928304" y="409579"/>
        <a:ext cx="1438840" cy="265527"/>
      </dsp:txXfrm>
    </dsp:sp>
    <dsp:sp modelId="{FF1BEB3C-6E3C-467E-A281-B6ED752CCB5B}">
      <dsp:nvSpPr>
        <dsp:cNvPr id="0" name=""/>
        <dsp:cNvSpPr/>
      </dsp:nvSpPr>
      <dsp:spPr>
        <a:xfrm>
          <a:off x="4916721" y="675107"/>
          <a:ext cx="1438840" cy="17267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kern="1200" dirty="0">
              <a:latin typeface="+mn-lt"/>
            </a:rPr>
            <a:t>Spatial narratives, cultural narratives</a:t>
          </a:r>
          <a:endParaRPr lang="en-US" sz="1000" kern="1200" dirty="0">
            <a:latin typeface="+mn-lt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kern="1200" dirty="0">
              <a:latin typeface="+mn-lt"/>
            </a:rPr>
            <a:t>Story telling – includes narrative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kern="1200" dirty="0">
              <a:latin typeface="+mn-lt"/>
            </a:rPr>
            <a:t>Online exhibits (e.g., photos, art)</a:t>
          </a:r>
        </a:p>
      </dsp:txBody>
      <dsp:txXfrm>
        <a:off x="4916721" y="675107"/>
        <a:ext cx="1438840" cy="1726776"/>
      </dsp:txXfrm>
    </dsp:sp>
    <dsp:sp modelId="{9B869284-CFDB-4EE2-A720-BF96A0D04161}">
      <dsp:nvSpPr>
        <dsp:cNvPr id="0" name=""/>
        <dsp:cNvSpPr/>
      </dsp:nvSpPr>
      <dsp:spPr>
        <a:xfrm>
          <a:off x="6568385" y="409579"/>
          <a:ext cx="1438840" cy="265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Contribute</a:t>
          </a:r>
          <a:endParaRPr lang="en-US" sz="1200" b="0" i="0" u="none" kern="1200" dirty="0">
            <a:latin typeface="+mn-lt"/>
          </a:endParaRPr>
        </a:p>
      </dsp:txBody>
      <dsp:txXfrm>
        <a:off x="6568385" y="409579"/>
        <a:ext cx="1438840" cy="265527"/>
      </dsp:txXfrm>
    </dsp:sp>
    <dsp:sp modelId="{0B0943B8-9B39-42B6-AE58-ED37736B75F3}">
      <dsp:nvSpPr>
        <dsp:cNvPr id="0" name=""/>
        <dsp:cNvSpPr/>
      </dsp:nvSpPr>
      <dsp:spPr>
        <a:xfrm>
          <a:off x="6568385" y="675107"/>
          <a:ext cx="1438840" cy="17267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>
              <a:effectLst/>
              <a:latin typeface="+mn-lt"/>
            </a:rPr>
            <a:t>Citizen/resident/student science</a:t>
          </a:r>
          <a:endParaRPr lang="en-U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+mn-lt"/>
            </a:rPr>
            <a:t>Perceptions, Anecdotal information</a:t>
          </a:r>
        </a:p>
      </dsp:txBody>
      <dsp:txXfrm>
        <a:off x="6568385" y="675107"/>
        <a:ext cx="1438840" cy="172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Quantitative: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isotope biochemistry useful for studies of species distribution and  migration (some intersection with movement ecology), vector shield traps, species tracking; physiological data, Pleasant Run (fine-scale air, water, soil data, % greenspace by type); trail greenway use, particulate matter sampling, and Cyanobacteria Carbon Sinks: quantifying the effectiveness of systems at trapping carbon dioxide and generating energy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Qualitative: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Survey, histories, images, reports, narratives, Data from all types of media digital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nondigital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 of data: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water quality, stream discharge, nitrate load, groundwater levels, flooding frequency​,intersects with Public-Private Conservation) ; geological data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Pleasant Run:  fine-scale air, water, soil data, % greenspace (by type);  trail greenway use, particulate matter sampling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Cyanobacteria Carbon Sinks: quantifying the effectiveness of systems at trapping carbon dioxide and generating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data – how do we bring it together in such a way that allows it to be explored, used, and repurposed by and for researchers in </a:t>
            </a:r>
            <a:r>
              <a:rPr lang="en-US" dirty="0" err="1"/>
              <a:t>PfEC</a:t>
            </a:r>
            <a:r>
              <a:rPr lang="en-US" dirty="0"/>
              <a:t>, communications team, general public, policy makers, etc.</a:t>
            </a:r>
          </a:p>
          <a:p>
            <a:endParaRPr lang="en-US" dirty="0"/>
          </a:p>
          <a:p>
            <a:r>
              <a:rPr lang="en-US" dirty="0"/>
              <a:t>Walk through a story board showing how a person (researcher, public, policy makers) would walk through the site and what they might explore and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9459-318E-4AE0-8B5D-0FCC53B14B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Included</a:t>
            </a:r>
            <a:r>
              <a:rPr lang="en-US" baseline="0" dirty="0"/>
              <a:t> just to show that this isn’t easy – lots of communication and coordination is required across the 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9459-318E-4AE0-8B5D-0FCC53B14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9459-318E-4AE0-8B5D-0FCC53B14B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IUPUI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t="16270" r="14110" b="38544"/>
          <a:stretch/>
        </p:blipFill>
        <p:spPr>
          <a:xfrm>
            <a:off x="7598980" y="4330888"/>
            <a:ext cx="1276288" cy="6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"/>
            <a:ext cx="70104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7300"/>
            <a:ext cx="83058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8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A61-99F4-4238-8833-97B23A9DC4D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7C9C-D2D0-44E6-A44C-7692C4E7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28613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00655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2" y="4747980"/>
            <a:ext cx="749436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2" y="4747980"/>
            <a:ext cx="749436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94" y="4661517"/>
            <a:ext cx="749436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2" y="4747980"/>
            <a:ext cx="749436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2" y="4747980"/>
            <a:ext cx="749436" cy="3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35303" y="4070963"/>
            <a:ext cx="2551242" cy="1077919"/>
            <a:chOff x="635303" y="4070963"/>
            <a:chExt cx="2551242" cy="1077919"/>
          </a:xfrm>
        </p:grpSpPr>
        <p:sp>
          <p:nvSpPr>
            <p:cNvPr id="4" name="Rectangle 3"/>
            <p:cNvSpPr/>
            <p:nvPr userDrawn="1"/>
          </p:nvSpPr>
          <p:spPr>
            <a:xfrm>
              <a:off x="635303" y="4070963"/>
              <a:ext cx="533859" cy="1077919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27" y="4189193"/>
              <a:ext cx="356010" cy="451859"/>
            </a:xfrm>
            <a:prstGeom prst="rect">
              <a:avLst/>
            </a:prstGeom>
          </p:spPr>
        </p:pic>
        <p:pic>
          <p:nvPicPr>
            <p:cNvPr id="9" name="Picture 8" descr="iupui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4" y="4176250"/>
              <a:ext cx="1810311" cy="687125"/>
            </a:xfrm>
            <a:prstGeom prst="rect">
              <a:avLst/>
            </a:prstGeom>
          </p:spPr>
        </p:pic>
      </p:grpSp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nc.maps.arcgis.com/apps/MapSeries/index.html?appid=73c99463525a4d74957463cbe110f09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in-polis-app32.ads.iu.edu/weave.html?file=IV_Median_household_income.weav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3" y="1539631"/>
            <a:ext cx="7734221" cy="34478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Responding to Environmental Change:</a:t>
            </a:r>
            <a:br>
              <a:rPr lang="en-US" sz="2400" dirty="0"/>
            </a:br>
            <a:r>
              <a:rPr lang="en-US" sz="2400" dirty="0"/>
              <a:t> Research Collaborations, Data Integration, and Deep Mapping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David J. </a:t>
            </a:r>
            <a:r>
              <a:rPr lang="en-US" sz="1800" dirty="0" err="1"/>
              <a:t>Bodenhamer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 Polis Center at IUPUI</a:t>
            </a:r>
            <a:br>
              <a:rPr lang="en-US" sz="18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International Symposium on Grids and Clouds</a:t>
            </a:r>
            <a:br>
              <a:rPr lang="en-US" sz="1800" dirty="0"/>
            </a:br>
            <a:r>
              <a:rPr lang="en-US" sz="1800" dirty="0"/>
              <a:t>Taipei, March 2018</a:t>
            </a:r>
            <a:br>
              <a:rPr lang="en-US" sz="18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IUPUI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0694" y="351692"/>
            <a:ext cx="7734222" cy="773723"/>
          </a:xfrm>
        </p:spPr>
        <p:txBody>
          <a:bodyPr/>
          <a:lstStyle/>
          <a:p>
            <a:pPr algn="ctr"/>
            <a:r>
              <a:rPr lang="en-US" sz="1600" dirty="0"/>
              <a:t>Prepared for Environmental Change: An IU Grand Challenge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343950"/>
            <a:ext cx="8004391" cy="771786"/>
          </a:xfrm>
        </p:spPr>
        <p:txBody>
          <a:bodyPr/>
          <a:lstStyle/>
          <a:p>
            <a:r>
              <a:rPr lang="en-US" dirty="0"/>
              <a:t>Data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24" y="1174740"/>
            <a:ext cx="8015594" cy="3173090"/>
          </a:xfrm>
        </p:spPr>
        <p:txBody>
          <a:bodyPr numCol="1">
            <a:noAutofit/>
          </a:bodyPr>
          <a:lstStyle/>
          <a:p>
            <a:r>
              <a:rPr lang="en-US" sz="1600" dirty="0"/>
              <a:t>Types of data:</a:t>
            </a:r>
          </a:p>
          <a:p>
            <a:pPr lvl="1"/>
            <a:r>
              <a:rPr lang="en-US" dirty="0"/>
              <a:t>Quantitative: e.g., water quality, stream discharge, nitrate load, groundwater levels, flooding frequency, % greenspace, trail usage, </a:t>
            </a:r>
          </a:p>
          <a:p>
            <a:pPr lvl="1"/>
            <a:r>
              <a:rPr lang="en-US" dirty="0"/>
              <a:t>Qualitative: e.g., </a:t>
            </a:r>
            <a:r>
              <a:rPr lang="en-US" dirty="0" smtClean="0">
                <a:solidFill>
                  <a:schemeClr val="tx1"/>
                </a:solidFill>
              </a:rPr>
              <a:t>surveys, </a:t>
            </a:r>
            <a:r>
              <a:rPr lang="en-US" dirty="0">
                <a:solidFill>
                  <a:schemeClr val="tx1"/>
                </a:solidFill>
              </a:rPr>
              <a:t>histories, images, reports, narratives, digital and non-digital media</a:t>
            </a:r>
          </a:p>
          <a:p>
            <a:r>
              <a:rPr lang="en-US" sz="1600" dirty="0"/>
              <a:t>Categories of data: </a:t>
            </a:r>
            <a:r>
              <a:rPr lang="en-US" sz="1600" dirty="0">
                <a:solidFill>
                  <a:schemeClr val="tx1"/>
                </a:solidFill>
              </a:rPr>
              <a:t>meteorological, hydrological data, geological, species, demographics, perceptions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3.    Multiple temporal and geographic scales</a:t>
            </a:r>
          </a:p>
          <a:p>
            <a:endParaRPr lang="en-US" sz="1600" i="1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Editorial: </a:t>
            </a:r>
            <a:r>
              <a:rPr lang="en-US" dirty="0"/>
              <a:t>what vetting process will ensure integrity of information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Management: </a:t>
            </a:r>
            <a:r>
              <a:rPr lang="en-US" dirty="0"/>
              <a:t>who manages data within clusters and between clusters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Support: </a:t>
            </a:r>
            <a:r>
              <a:rPr lang="en-US" dirty="0"/>
              <a:t>help desk function, training function, etc.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Coordination: </a:t>
            </a:r>
            <a:r>
              <a:rPr lang="en-US" dirty="0"/>
              <a:t>clusters are working mostly in silos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Communication: </a:t>
            </a:r>
            <a:r>
              <a:rPr lang="en-US" dirty="0"/>
              <a:t>who and how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Maintenance and </a:t>
            </a:r>
            <a:r>
              <a:rPr lang="en-US" b="1" dirty="0" smtClean="0"/>
              <a:t>sustainability</a:t>
            </a:r>
            <a:endParaRPr lang="en-US" b="1" dirty="0"/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Knowledge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5149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472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Derivative and Curated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6677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267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6775" y="1062038"/>
            <a:ext cx="2490788" cy="1595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RESEARCH CLUSTERS</a:t>
            </a:r>
          </a:p>
        </p:txBody>
      </p:sp>
      <p:sp>
        <p:nvSpPr>
          <p:cNvPr id="8" name="Oval 7"/>
          <p:cNvSpPr/>
          <p:nvPr/>
        </p:nvSpPr>
        <p:spPr>
          <a:xfrm>
            <a:off x="1109058" y="1504967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4725" y="1059696"/>
            <a:ext cx="2490788" cy="34285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DATA LINKED BY SPACE AND 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6775" y="2692041"/>
            <a:ext cx="2490788" cy="10055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POLIS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6775" y="3732149"/>
            <a:ext cx="2490788" cy="7584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OTHER DATA</a:t>
            </a:r>
          </a:p>
        </p:txBody>
      </p:sp>
      <p:sp>
        <p:nvSpPr>
          <p:cNvPr id="17" name="Oval 16"/>
          <p:cNvSpPr/>
          <p:nvPr/>
        </p:nvSpPr>
        <p:spPr>
          <a:xfrm>
            <a:off x="1609081" y="1345440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4872" y="2950356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Demographics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4872" y="3275459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Economy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9461" y="2950356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Administrative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29461" y="3275459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Natural Disaster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6775" y="3984473"/>
            <a:ext cx="22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Water Quality, Air Quality, Earth Systems, Migration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09081" y="1726402"/>
            <a:ext cx="1919931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109104" y="1603676"/>
            <a:ext cx="1419908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86362" y="1479798"/>
            <a:ext cx="8426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60228" y="1352629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C3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57413" y="1852651"/>
            <a:ext cx="1371599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09081" y="1984639"/>
            <a:ext cx="1919931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03682" y="2112597"/>
            <a:ext cx="62533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535914" y="2059313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C6</a:t>
            </a:r>
          </a:p>
        </p:txBody>
      </p:sp>
      <p:sp>
        <p:nvSpPr>
          <p:cNvPr id="18" name="Oval 17"/>
          <p:cNvSpPr/>
          <p:nvPr/>
        </p:nvSpPr>
        <p:spPr>
          <a:xfrm>
            <a:off x="1988032" y="1703733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C5</a:t>
            </a:r>
          </a:p>
        </p:txBody>
      </p:sp>
      <p:sp>
        <p:nvSpPr>
          <p:cNvPr id="20" name="Oval 19"/>
          <p:cNvSpPr/>
          <p:nvPr/>
        </p:nvSpPr>
        <p:spPr>
          <a:xfrm>
            <a:off x="1451333" y="1950239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C4</a:t>
            </a:r>
          </a:p>
        </p:txBody>
      </p:sp>
      <p:cxnSp>
        <p:nvCxnSpPr>
          <p:cNvPr id="45" name="Straight Arrow Connector 44"/>
          <p:cNvCxnSpPr>
            <a:stCxn id="14" idx="3"/>
          </p:cNvCxnSpPr>
          <p:nvPr/>
        </p:nvCxnSpPr>
        <p:spPr>
          <a:xfrm flipV="1">
            <a:off x="3357563" y="3194811"/>
            <a:ext cx="157162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357563" y="4114925"/>
            <a:ext cx="157162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Hexagon 46"/>
          <p:cNvSpPr/>
          <p:nvPr/>
        </p:nvSpPr>
        <p:spPr>
          <a:xfrm>
            <a:off x="3878614" y="1595576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Predictive Scenarios</a:t>
            </a:r>
          </a:p>
        </p:txBody>
      </p:sp>
      <p:sp>
        <p:nvSpPr>
          <p:cNvPr id="48" name="Hexagon 47"/>
          <p:cNvSpPr/>
          <p:nvPr/>
        </p:nvSpPr>
        <p:spPr>
          <a:xfrm>
            <a:off x="4673782" y="2032908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Historic Trends</a:t>
            </a:r>
          </a:p>
        </p:txBody>
      </p:sp>
      <p:sp>
        <p:nvSpPr>
          <p:cNvPr id="49" name="Hexagon 48"/>
          <p:cNvSpPr/>
          <p:nvPr/>
        </p:nvSpPr>
        <p:spPr>
          <a:xfrm>
            <a:off x="3878614" y="2470240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Survey Summaries</a:t>
            </a:r>
          </a:p>
        </p:txBody>
      </p:sp>
      <p:sp>
        <p:nvSpPr>
          <p:cNvPr id="50" name="Hexagon 49"/>
          <p:cNvSpPr/>
          <p:nvPr/>
        </p:nvSpPr>
        <p:spPr>
          <a:xfrm>
            <a:off x="4673781" y="2907572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Spatial Inventories</a:t>
            </a:r>
          </a:p>
        </p:txBody>
      </p:sp>
      <p:sp>
        <p:nvSpPr>
          <p:cNvPr id="51" name="Hexagon 50"/>
          <p:cNvSpPr/>
          <p:nvPr/>
        </p:nvSpPr>
        <p:spPr>
          <a:xfrm>
            <a:off x="3878614" y="3344904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Descriptive Statistics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62675" y="1059696"/>
            <a:ext cx="2490788" cy="34285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FUNCTIONAL MODULES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62675" y="1504967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Discover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57925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24534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91143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08069" y="1504967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Explore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03319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769928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036537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162675" y="2295678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Visualize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57925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24534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91143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408069" y="2295678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Learn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03319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769928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036537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62675" y="3086674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Contribute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257925" y="34271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524534" y="34271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91143" y="34271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826827" y="2202996"/>
            <a:ext cx="346610" cy="273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826827" y="3123109"/>
            <a:ext cx="346610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Modules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59181"/>
              </p:ext>
            </p:extLst>
          </p:nvPr>
        </p:nvGraphicFramePr>
        <p:xfrm>
          <a:off x="519113" y="1628775"/>
          <a:ext cx="8015287" cy="281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738510"/>
          </a:xfrm>
        </p:spPr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1CFDF-71C6-4189-9D4D-551311C9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23458"/>
            <a:ext cx="8058150" cy="36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827" y="571500"/>
            <a:ext cx="8004391" cy="727491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Stack and Services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624" y="1298991"/>
            <a:ext cx="8015594" cy="3273009"/>
          </a:xfrm>
        </p:spPr>
        <p:txBody>
          <a:bodyPr numCol="2">
            <a:noAutofit/>
          </a:bodyPr>
          <a:lstStyle/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Physical Servers, Virtual servers, Desktops etc.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Oracle -&gt; Apex 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SQL Server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Hadoop -&gt; HBase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Polybase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.Net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Latest version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JavaScript Libraries (jQuery, Angular, d3 JS, KO JS, leaflet JS etc.)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CSS3 or CSS4, bootstrap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HTML, HTML5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Excel, Word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FIS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ArcGIS Online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Python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400" b="1" u="sng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400" b="1" dirty="0">
                <a:solidFill>
                  <a:srgbClr val="000000"/>
                </a:solidFill>
                <a:latin typeface="Candara" panose="020E05020303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dirty="0">
              <a:solidFill>
                <a:srgbClr val="000000"/>
              </a:solidFill>
              <a:latin typeface="Palatin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ctr">
              <a:spcAft>
                <a:spcPts val="900"/>
              </a:spcAft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27" y="-155933"/>
            <a:ext cx="4275981" cy="5533623"/>
          </a:xfrm>
        </p:spPr>
      </p:pic>
    </p:spTree>
    <p:extLst>
      <p:ext uri="{BB962C8B-B14F-4D97-AF65-F5344CB8AC3E}">
        <p14:creationId xmlns:p14="http://schemas.microsoft.com/office/powerpoint/2010/main" val="12881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827" y="571499"/>
            <a:ext cx="8004391" cy="727491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 and constraints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624" y="1298991"/>
            <a:ext cx="8015594" cy="3273009"/>
          </a:xfrm>
        </p:spPr>
        <p:txBody>
          <a:bodyPr numCol="2">
            <a:noAutofit/>
          </a:bodyPr>
          <a:lstStyle/>
          <a:p>
            <a:pPr fontAlgn="ctr">
              <a:spcAft>
                <a:spcPts val="900"/>
              </a:spcAft>
            </a:pPr>
            <a:r>
              <a:rPr lang="en-US" sz="1600" dirty="0"/>
              <a:t>Data availability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Lack of detailed knowledge about what data available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Timing of when data will be available</a:t>
            </a:r>
          </a:p>
          <a:p>
            <a:pPr fontAlgn="ctr">
              <a:spcAft>
                <a:spcPts val="900"/>
              </a:spcAft>
            </a:pPr>
            <a:r>
              <a:rPr lang="en-US" sz="1600" dirty="0"/>
              <a:t>Data challenges: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Quality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Consistency 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Ability of the data to be integrated</a:t>
            </a:r>
          </a:p>
          <a:p>
            <a:pPr fontAlgn="ctr">
              <a:spcAft>
                <a:spcPts val="900"/>
              </a:spcAft>
            </a:pPr>
            <a:r>
              <a:rPr lang="en-US" sz="1600" dirty="0"/>
              <a:t>Skillset availability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Are all the skills needed in place?</a:t>
            </a:r>
          </a:p>
          <a:p>
            <a:pPr lvl="1" fontAlgn="ctr">
              <a:spcAft>
                <a:spcPts val="900"/>
              </a:spcAft>
            </a:pPr>
            <a:r>
              <a:rPr lang="en-US" dirty="0"/>
              <a:t>The timing of hiring of those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Data managers – for clusters, overall, working with Polis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Researcher mobility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694" y="2274522"/>
            <a:ext cx="7261864" cy="656910"/>
          </a:xfrm>
        </p:spPr>
        <p:txBody>
          <a:bodyPr/>
          <a:lstStyle/>
          <a:p>
            <a:r>
              <a:rPr lang="en-US" dirty="0"/>
              <a:t>Deep Mapping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3558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F68B-D1B9-4EEB-9AE8-A4E48503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2281025"/>
            <a:ext cx="6802482" cy="1267518"/>
          </a:xfrm>
        </p:spPr>
        <p:txBody>
          <a:bodyPr/>
          <a:lstStyle/>
          <a:p>
            <a:r>
              <a:rPr lang="en-US" dirty="0"/>
              <a:t>An IU Grand Challenge: Goals, Aims,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24B3-99C4-492B-920C-C0D56CD48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841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04" y="444618"/>
            <a:ext cx="8004391" cy="696286"/>
          </a:xfrm>
        </p:spPr>
        <p:txBody>
          <a:bodyPr/>
          <a:lstStyle/>
          <a:p>
            <a:r>
              <a:rPr lang="en-US" sz="2700" dirty="0"/>
              <a:t>Dynamic</a:t>
            </a:r>
            <a:r>
              <a:rPr lang="en-US" dirty="0"/>
              <a:t> and Scalable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6D3E0-D21D-4E77-8F38-447DBC32A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300576"/>
            <a:ext cx="8015594" cy="313946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A cartographic form that embodies the reciprocal influence of geographic and constructed space on culture and society.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Fuses quantitative, qualitative, and image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Manages uncertainty and ambiguity.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Links time, space, and culture dynamically.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Operates at multiple scales.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Changes continuously with new </a:t>
            </a:r>
            <a:r>
              <a:rPr lang="en-US" sz="2100" dirty="0" smtClean="0"/>
              <a:t>data; versioning, path traceable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444618"/>
            <a:ext cx="8004391" cy="696286"/>
          </a:xfrm>
        </p:spPr>
        <p:txBody>
          <a:bodyPr/>
          <a:lstStyle/>
          <a:p>
            <a:r>
              <a:rPr lang="en-US" dirty="0"/>
              <a:t>Alt. GIS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6D3E0-D21D-4E77-8F38-447DBC32A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4" y="1300576"/>
            <a:ext cx="8015594" cy="3139462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Neogeography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Non-cartographic maps (e.g., tree maps, bubble charts, etc.)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Virtual globes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Spatial narratives, story maps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Gazetteers, spatial semantics, text-to-GIS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Augmented reality</a:t>
            </a:r>
          </a:p>
          <a:p>
            <a:pPr lvl="0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Immersive environments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694" y="2274522"/>
            <a:ext cx="7261864" cy="656910"/>
          </a:xfrm>
        </p:spPr>
        <p:txBody>
          <a:bodyPr/>
          <a:lstStyle/>
          <a:p>
            <a:r>
              <a:rPr lang="en-US" dirty="0"/>
              <a:t>Implementation: Phase One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32951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472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Derivative and Curated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6677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2675" y="295275"/>
            <a:ext cx="2490788" cy="6381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Knowledge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6775" y="1062038"/>
            <a:ext cx="2490788" cy="1595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RESEARCH CLUSTERS</a:t>
            </a:r>
          </a:p>
        </p:txBody>
      </p:sp>
      <p:sp>
        <p:nvSpPr>
          <p:cNvPr id="8" name="Oval 7"/>
          <p:cNvSpPr/>
          <p:nvPr/>
        </p:nvSpPr>
        <p:spPr>
          <a:xfrm>
            <a:off x="1109058" y="1504967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4725" y="1059696"/>
            <a:ext cx="2490788" cy="34285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DATA LINKED BY SPACE AND 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6775" y="2692041"/>
            <a:ext cx="2490788" cy="10055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POLIS DATA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6775" y="3732149"/>
            <a:ext cx="2490788" cy="7584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OTHER DATA</a:t>
            </a:r>
          </a:p>
        </p:txBody>
      </p:sp>
      <p:sp>
        <p:nvSpPr>
          <p:cNvPr id="17" name="Oval 16"/>
          <p:cNvSpPr/>
          <p:nvPr/>
        </p:nvSpPr>
        <p:spPr>
          <a:xfrm>
            <a:off x="1609081" y="1345440"/>
            <a:ext cx="500023" cy="50002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4872" y="2950356"/>
            <a:ext cx="1113803" cy="283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Demographics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4872" y="3275459"/>
            <a:ext cx="1113803" cy="2834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Economy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9461" y="2950356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Administrative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29461" y="3275459"/>
            <a:ext cx="1113803" cy="2834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Natural Disaster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6775" y="3984473"/>
            <a:ext cx="227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Water Quality, Air Quality, </a:t>
            </a:r>
            <a:r>
              <a:rPr lang="en-US" sz="1000" dirty="0">
                <a:solidFill>
                  <a:schemeClr val="tx2"/>
                </a:solidFill>
              </a:rPr>
              <a:t>Earth Systems, Migration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09081" y="1726402"/>
            <a:ext cx="1919931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109104" y="1603676"/>
            <a:ext cx="1419908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86362" y="1479798"/>
            <a:ext cx="84265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60228" y="1352629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C3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57413" y="1852651"/>
            <a:ext cx="1371599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09081" y="1984639"/>
            <a:ext cx="1919931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903682" y="2112597"/>
            <a:ext cx="62533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535914" y="2059313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C6</a:t>
            </a:r>
          </a:p>
        </p:txBody>
      </p:sp>
      <p:sp>
        <p:nvSpPr>
          <p:cNvPr id="18" name="Oval 17"/>
          <p:cNvSpPr/>
          <p:nvPr/>
        </p:nvSpPr>
        <p:spPr>
          <a:xfrm>
            <a:off x="1988032" y="1703733"/>
            <a:ext cx="500023" cy="50002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C5</a:t>
            </a:r>
          </a:p>
        </p:txBody>
      </p:sp>
      <p:sp>
        <p:nvSpPr>
          <p:cNvPr id="20" name="Oval 19"/>
          <p:cNvSpPr/>
          <p:nvPr/>
        </p:nvSpPr>
        <p:spPr>
          <a:xfrm>
            <a:off x="1451333" y="1950239"/>
            <a:ext cx="500023" cy="500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C4</a:t>
            </a:r>
          </a:p>
        </p:txBody>
      </p:sp>
      <p:cxnSp>
        <p:nvCxnSpPr>
          <p:cNvPr id="45" name="Straight Arrow Connector 44"/>
          <p:cNvCxnSpPr>
            <a:stCxn id="14" idx="3"/>
          </p:cNvCxnSpPr>
          <p:nvPr/>
        </p:nvCxnSpPr>
        <p:spPr>
          <a:xfrm flipV="1">
            <a:off x="3357563" y="3194811"/>
            <a:ext cx="157162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357563" y="4114925"/>
            <a:ext cx="157162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Hexagon 46"/>
          <p:cNvSpPr/>
          <p:nvPr/>
        </p:nvSpPr>
        <p:spPr>
          <a:xfrm>
            <a:off x="3878614" y="1595576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Predictive Scenarios</a:t>
            </a:r>
          </a:p>
        </p:txBody>
      </p:sp>
      <p:sp>
        <p:nvSpPr>
          <p:cNvPr id="48" name="Hexagon 47"/>
          <p:cNvSpPr/>
          <p:nvPr/>
        </p:nvSpPr>
        <p:spPr>
          <a:xfrm>
            <a:off x="4673782" y="2032908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Historic Trends</a:t>
            </a:r>
          </a:p>
        </p:txBody>
      </p:sp>
      <p:sp>
        <p:nvSpPr>
          <p:cNvPr id="49" name="Hexagon 48"/>
          <p:cNvSpPr/>
          <p:nvPr/>
        </p:nvSpPr>
        <p:spPr>
          <a:xfrm>
            <a:off x="3878614" y="2470240"/>
            <a:ext cx="995883" cy="858519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Survey Summaries</a:t>
            </a:r>
          </a:p>
        </p:txBody>
      </p:sp>
      <p:sp>
        <p:nvSpPr>
          <p:cNvPr id="50" name="Hexagon 49"/>
          <p:cNvSpPr/>
          <p:nvPr/>
        </p:nvSpPr>
        <p:spPr>
          <a:xfrm>
            <a:off x="4673781" y="2907572"/>
            <a:ext cx="995883" cy="85851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Spatial Inventories</a:t>
            </a:r>
          </a:p>
        </p:txBody>
      </p:sp>
      <p:sp>
        <p:nvSpPr>
          <p:cNvPr id="51" name="Hexagon 50"/>
          <p:cNvSpPr/>
          <p:nvPr/>
        </p:nvSpPr>
        <p:spPr>
          <a:xfrm>
            <a:off x="3878614" y="3344904"/>
            <a:ext cx="995883" cy="858519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Descriptive Statistics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62675" y="1059696"/>
            <a:ext cx="2490788" cy="34285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dirty="0">
                <a:solidFill>
                  <a:schemeClr val="accent6"/>
                </a:solidFill>
              </a:rPr>
              <a:t>FUNCTIONAL MODULES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62675" y="1504967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Discover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57925" y="184546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24534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91143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08069" y="1504967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Explore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03319" y="1845463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769928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036537" y="1845463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162675" y="2295678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Visualize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57925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24534" y="2636174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91143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408069" y="2295678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Learn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03319" y="2636174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769928" y="2636174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036537" y="26361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62675" y="3086674"/>
            <a:ext cx="1036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Contribute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257925" y="3427170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524534" y="34271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791143" y="34271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826827" y="2202996"/>
            <a:ext cx="346610" cy="273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826827" y="3123109"/>
            <a:ext cx="346610" cy="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Prioritizing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84121" y="2196193"/>
            <a:ext cx="1804308" cy="18043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Functional Priorities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347108" y="2428875"/>
            <a:ext cx="2457450" cy="1338943"/>
          </a:xfrm>
          <a:prstGeom prst="rightArrow">
            <a:avLst>
              <a:gd name="adj1" fmla="val 64599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the functionality needs?</a:t>
            </a:r>
          </a:p>
        </p:txBody>
      </p:sp>
      <p:sp>
        <p:nvSpPr>
          <p:cNvPr id="8" name="Left Arrow 7"/>
          <p:cNvSpPr/>
          <p:nvPr/>
        </p:nvSpPr>
        <p:spPr>
          <a:xfrm>
            <a:off x="5167992" y="2428875"/>
            <a:ext cx="2457450" cy="1338943"/>
          </a:xfrm>
          <a:prstGeom prst="leftArrow">
            <a:avLst>
              <a:gd name="adj1" fmla="val 62195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data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2952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827" y="537360"/>
            <a:ext cx="8004391" cy="720989"/>
          </a:xfrm>
        </p:spPr>
        <p:txBody>
          <a:bodyPr/>
          <a:lstStyle/>
          <a:p>
            <a:r>
              <a:rPr lang="en-US" dirty="0"/>
              <a:t>Phase 1 Modules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/>
              <a:t>Timelines – animated and basic</a:t>
            </a:r>
          </a:p>
          <a:p>
            <a:pPr>
              <a:spcAft>
                <a:spcPts val="900"/>
              </a:spcAft>
            </a:pPr>
            <a:r>
              <a:rPr lang="en-US" dirty="0" err="1"/>
              <a:t>Spatio</a:t>
            </a:r>
            <a:r>
              <a:rPr lang="en-US" dirty="0"/>
              <a:t>-temporal visualizations</a:t>
            </a:r>
          </a:p>
          <a:p>
            <a:pPr>
              <a:spcAft>
                <a:spcPts val="900"/>
              </a:spcAft>
            </a:pPr>
            <a:r>
              <a:rPr lang="en-US" dirty="0"/>
              <a:t>Faceted browsing – maps, charts, histograms, others as appropriate for the data</a:t>
            </a:r>
          </a:p>
          <a:p>
            <a:pPr>
              <a:spcAft>
                <a:spcPts val="900"/>
              </a:spcAft>
            </a:pPr>
            <a:r>
              <a:rPr lang="en-US" dirty="0"/>
              <a:t>Data finder </a:t>
            </a:r>
          </a:p>
          <a:p>
            <a:pPr>
              <a:spcAft>
                <a:spcPts val="900"/>
              </a:spcAft>
            </a:pPr>
            <a:r>
              <a:rPr lang="en-US" dirty="0"/>
              <a:t>Citizen science data collection (urban green inventory)</a:t>
            </a:r>
          </a:p>
          <a:p>
            <a:pPr>
              <a:spcAft>
                <a:spcPts val="900"/>
              </a:spcAft>
            </a:pPr>
            <a:r>
              <a:rPr lang="en-US" dirty="0"/>
              <a:t>Online exhibit (e.g., photos of runoff to demonstrate erosion, art, etc.) </a:t>
            </a:r>
            <a:br>
              <a:rPr lang="en-US" dirty="0"/>
            </a:br>
            <a:endParaRPr lang="en-US" dirty="0"/>
          </a:p>
          <a:p>
            <a:pPr>
              <a:spcAft>
                <a:spcPts val="900"/>
              </a:spcAft>
            </a:pPr>
            <a:r>
              <a:rPr lang="en-US" dirty="0"/>
              <a:t>Spatial narrative – demo via ESRI Story Map</a:t>
            </a:r>
          </a:p>
          <a:p>
            <a:pPr>
              <a:spcAft>
                <a:spcPts val="900"/>
              </a:spcAft>
            </a:pPr>
            <a:r>
              <a:rPr lang="en-US" dirty="0"/>
              <a:t>Basic simulator</a:t>
            </a:r>
          </a:p>
          <a:p>
            <a:pPr>
              <a:spcAft>
                <a:spcPts val="900"/>
              </a:spcAft>
            </a:pPr>
            <a:r>
              <a:rPr lang="en-US" dirty="0"/>
              <a:t>ESDA – relationship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4215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9827" y="537360"/>
            <a:ext cx="8004391" cy="670655"/>
          </a:xfrm>
        </p:spPr>
        <p:txBody>
          <a:bodyPr>
            <a:normAutofit/>
          </a:bodyPr>
          <a:lstStyle/>
          <a:p>
            <a:r>
              <a:rPr lang="en-US" dirty="0"/>
              <a:t>Timeline for Phase 1 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8" b="30774"/>
          <a:stretch/>
        </p:blipFill>
        <p:spPr>
          <a:xfrm>
            <a:off x="0" y="1458135"/>
            <a:ext cx="9144000" cy="2637063"/>
          </a:xfrm>
        </p:spPr>
      </p:pic>
    </p:spTree>
    <p:extLst>
      <p:ext uri="{BB962C8B-B14F-4D97-AF65-F5344CB8AC3E}">
        <p14:creationId xmlns:p14="http://schemas.microsoft.com/office/powerpoint/2010/main" val="3324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694" y="2290194"/>
            <a:ext cx="7261864" cy="1031846"/>
          </a:xfrm>
        </p:spPr>
        <p:txBody>
          <a:bodyPr/>
          <a:lstStyle/>
          <a:p>
            <a:r>
              <a:rPr lang="en-US" dirty="0"/>
              <a:t>Knowledge Platform Visualized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14241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08" y="0"/>
            <a:ext cx="6990584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7304" y="30641"/>
            <a:ext cx="621506" cy="285750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1792995" y="0"/>
            <a:ext cx="570123" cy="347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4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84" y="0"/>
            <a:ext cx="698163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2309" y="1887327"/>
            <a:ext cx="291602" cy="285750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3682731" y="1826046"/>
            <a:ext cx="382492" cy="421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21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840467"/>
          </a:xfrm>
        </p:spPr>
        <p:txBody>
          <a:bodyPr>
            <a:normAutofit/>
          </a:bodyPr>
          <a:lstStyle/>
          <a:p>
            <a:r>
              <a:rPr lang="en-US" sz="2400" dirty="0"/>
              <a:t>Prepared for Environmental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125416"/>
            <a:ext cx="8015594" cy="3314622"/>
          </a:xfrm>
        </p:spPr>
        <p:txBody>
          <a:bodyPr>
            <a:normAutofit/>
          </a:bodyPr>
          <a:lstStyle/>
          <a:p>
            <a:r>
              <a:rPr lang="en-US" dirty="0"/>
              <a:t>One of three Grand Challenges launched by Indiana University. (The other two are precision medicine and </a:t>
            </a:r>
            <a:r>
              <a:rPr lang="en-US" dirty="0" smtClean="0"/>
              <a:t>addictions</a:t>
            </a:r>
            <a:r>
              <a:rPr lang="en-US" dirty="0"/>
              <a:t>.)</a:t>
            </a:r>
          </a:p>
          <a:p>
            <a:r>
              <a:rPr lang="en-US" dirty="0"/>
              <a:t>The overall purpose of the Grand Challenges program is to use the university’s resources in a focused way to solve often intractable problems of central importance to the state and nation. </a:t>
            </a:r>
          </a:p>
          <a:p>
            <a:r>
              <a:rPr lang="en-US" dirty="0"/>
              <a:t>All Grand Challenges must be multidisciplinary and involve at least two campuses of the IU system. They also must have external partners in government and industry. </a:t>
            </a:r>
          </a:p>
          <a:p>
            <a:r>
              <a:rPr lang="en-US" dirty="0"/>
              <a:t>Funding for each GC is around $50 million over five years. </a:t>
            </a:r>
          </a:p>
        </p:txBody>
      </p:sp>
    </p:spTree>
    <p:extLst>
      <p:ext uri="{BB962C8B-B14F-4D97-AF65-F5344CB8AC3E}">
        <p14:creationId xmlns:p14="http://schemas.microsoft.com/office/powerpoint/2010/main" val="1808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18" y="0"/>
            <a:ext cx="6999965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7382" y="1001503"/>
            <a:ext cx="602657" cy="229632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5607929" y="933680"/>
            <a:ext cx="622110" cy="421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05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84" y="0"/>
            <a:ext cx="698163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5413" y="57839"/>
            <a:ext cx="602657" cy="267675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2525960" y="0"/>
            <a:ext cx="622110" cy="421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267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5" y="33555"/>
            <a:ext cx="6929610" cy="11987525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923302" y="694063"/>
            <a:ext cx="1563536" cy="10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923301" y="694063"/>
            <a:ext cx="1563536" cy="1032831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18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0065 -0.5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95" y="0"/>
            <a:ext cx="6929610" cy="6577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5038" y="2883665"/>
            <a:ext cx="1604852" cy="2181340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hlinkClick r:id="rId3"/>
          </p:cNvPr>
          <p:cNvSpPr/>
          <p:nvPr/>
        </p:nvSpPr>
        <p:spPr>
          <a:xfrm>
            <a:off x="1920455" y="2883665"/>
            <a:ext cx="1604852" cy="2181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3525307" y="2883664"/>
            <a:ext cx="1604852" cy="106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588563" y="2883665"/>
            <a:ext cx="1555276" cy="1065884"/>
          </a:xfrm>
          <a:prstGeom prst="rect">
            <a:avLst/>
          </a:prstGeom>
          <a:solidFill>
            <a:srgbClr val="00B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61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2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840467"/>
          </a:xfrm>
        </p:spPr>
        <p:txBody>
          <a:bodyPr/>
          <a:lstStyle/>
          <a:p>
            <a:r>
              <a:rPr lang="en-US" dirty="0" err="1"/>
              <a:t>PfEC</a:t>
            </a:r>
            <a:r>
              <a:rPr lang="en-US" dirty="0"/>
              <a:t>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125416"/>
            <a:ext cx="8015594" cy="3314622"/>
          </a:xfrm>
        </p:spPr>
        <p:txBody>
          <a:bodyPr>
            <a:normAutofit/>
          </a:bodyPr>
          <a:lstStyle/>
          <a:p>
            <a:r>
              <a:rPr lang="en-US" dirty="0"/>
              <a:t>Foster Indiana’s resilience in adapting to environmental change</a:t>
            </a:r>
            <a:r>
              <a:rPr lang="en-US" dirty="0" smtClean="0"/>
              <a:t>.</a:t>
            </a:r>
          </a:p>
          <a:p>
            <a:r>
              <a:rPr lang="en-US" dirty="0"/>
              <a:t>Predict the impact of environmental </a:t>
            </a:r>
            <a:r>
              <a:rPr lang="en-US" dirty="0" smtClean="0"/>
              <a:t>change on all sectors of </a:t>
            </a:r>
            <a:r>
              <a:rPr lang="en-US" dirty="0" err="1" smtClean="0"/>
              <a:t>Indana</a:t>
            </a:r>
            <a:r>
              <a:rPr lang="en-US" dirty="0" smtClean="0"/>
              <a:t> society and economy.</a:t>
            </a:r>
            <a:endParaRPr lang="en-US" dirty="0"/>
          </a:p>
          <a:p>
            <a:r>
              <a:rPr lang="en-US" dirty="0"/>
              <a:t>Inform policies that minimize adverse impact while creating opportunity.</a:t>
            </a:r>
          </a:p>
          <a:p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solutions that </a:t>
            </a:r>
            <a:r>
              <a:rPr lang="en-US" dirty="0" smtClean="0"/>
              <a:t>prepare businesses</a:t>
            </a:r>
            <a:r>
              <a:rPr lang="en-US" dirty="0"/>
              <a:t>, communities, and individuals for minimizing adverse consequences and maximizing social, economic, and political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30700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840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6" t="6424" r="23417" b="10513"/>
          <a:stretch/>
        </p:blipFill>
        <p:spPr>
          <a:xfrm>
            <a:off x="1107347" y="140677"/>
            <a:ext cx="6520468" cy="42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801390"/>
          </a:xfrm>
        </p:spPr>
        <p:txBody>
          <a:bodyPr/>
          <a:lstStyle/>
          <a:p>
            <a:r>
              <a:rPr lang="en-US" dirty="0"/>
              <a:t>Common Drivers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49386" y="2508739"/>
            <a:ext cx="1796143" cy="18522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Solutions and Policies</a:t>
            </a:r>
          </a:p>
        </p:txBody>
      </p:sp>
      <p:sp>
        <p:nvSpPr>
          <p:cNvPr id="10" name="Left Arrow 9"/>
          <p:cNvSpPr/>
          <p:nvPr/>
        </p:nvSpPr>
        <p:spPr>
          <a:xfrm>
            <a:off x="4961164" y="2971799"/>
            <a:ext cx="1815193" cy="98278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Forecasts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33525" y="2954217"/>
            <a:ext cx="1834906" cy="100037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3471183" y="1503384"/>
            <a:ext cx="1352547" cy="9633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520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371600" y="8908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8824" y="60005"/>
            <a:ext cx="8131573" cy="6990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Socio-Ecological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5306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284948"/>
            <a:ext cx="8004391" cy="918621"/>
          </a:xfrm>
        </p:spPr>
        <p:txBody>
          <a:bodyPr/>
          <a:lstStyle/>
          <a:p>
            <a:r>
              <a:rPr lang="en-US" dirty="0"/>
              <a:t>Knowledge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203570"/>
            <a:ext cx="8015594" cy="3236468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Integrate findings </a:t>
            </a:r>
            <a:r>
              <a:rPr lang="en-US" dirty="0">
                <a:solidFill>
                  <a:srgbClr val="404040"/>
                </a:solidFill>
                <a:cs typeface="+mn-cs"/>
              </a:rPr>
              <a:t>from research clusters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Explore patterns </a:t>
            </a:r>
            <a:r>
              <a:rPr lang="en-US" dirty="0">
                <a:solidFill>
                  <a:srgbClr val="404040"/>
                </a:solidFill>
                <a:cs typeface="+mn-cs"/>
              </a:rPr>
              <a:t>and trends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Identify new research </a:t>
            </a:r>
            <a:r>
              <a:rPr lang="en-US" dirty="0">
                <a:solidFill>
                  <a:srgbClr val="404040"/>
                </a:solidFill>
                <a:cs typeface="+mn-cs"/>
              </a:rPr>
              <a:t>questions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Allow multiple views </a:t>
            </a:r>
            <a:r>
              <a:rPr lang="en-US" dirty="0">
                <a:solidFill>
                  <a:srgbClr val="404040"/>
                </a:solidFill>
                <a:cs typeface="+mn-cs"/>
              </a:rPr>
              <a:t>to understand complexity of these issues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Explore policy implications </a:t>
            </a:r>
            <a:r>
              <a:rPr lang="en-US" dirty="0">
                <a:solidFill>
                  <a:srgbClr val="404040"/>
                </a:solidFill>
                <a:cs typeface="+mn-cs"/>
              </a:rPr>
              <a:t>of the research findings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Develop narratives </a:t>
            </a:r>
            <a:r>
              <a:rPr lang="en-US" dirty="0">
                <a:solidFill>
                  <a:srgbClr val="404040"/>
                </a:solidFill>
                <a:cs typeface="+mn-cs"/>
              </a:rPr>
              <a:t>about change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Enlist citizen scientists 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Communicate </a:t>
            </a:r>
            <a:r>
              <a:rPr lang="en-US" dirty="0">
                <a:solidFill>
                  <a:srgbClr val="404040"/>
                </a:solidFill>
                <a:cs typeface="+mn-cs"/>
              </a:rPr>
              <a:t>problems and solutions</a:t>
            </a:r>
          </a:p>
          <a:p>
            <a:pPr marL="285750" lvl="0" indent="-28575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04040"/>
                </a:solidFill>
                <a:cs typeface="+mn-cs"/>
              </a:rPr>
              <a:t>Engage</a:t>
            </a:r>
            <a:r>
              <a:rPr lang="en-US" dirty="0">
                <a:solidFill>
                  <a:srgbClr val="404040"/>
                </a:solidFill>
                <a:cs typeface="+mn-cs"/>
              </a:rPr>
              <a:t>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Requirements: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162075"/>
              </p:ext>
            </p:extLst>
          </p:nvPr>
        </p:nvGraphicFramePr>
        <p:xfrm>
          <a:off x="519113" y="1628775"/>
          <a:ext cx="8015287" cy="281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8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IU Brand">
      <a:dk1>
        <a:srgbClr val="404040"/>
      </a:dk1>
      <a:lt1>
        <a:sysClr val="window" lastClr="FFFFFF"/>
      </a:lt1>
      <a:dk2>
        <a:srgbClr val="4A3C31"/>
      </a:dk2>
      <a:lt2>
        <a:srgbClr val="EDEBEB"/>
      </a:lt2>
      <a:accent1>
        <a:srgbClr val="990000"/>
      </a:accent1>
      <a:accent2>
        <a:srgbClr val="F1BE48"/>
      </a:accent2>
      <a:accent3>
        <a:srgbClr val="008264"/>
      </a:accent3>
      <a:accent4>
        <a:srgbClr val="006298"/>
      </a:accent4>
      <a:accent5>
        <a:srgbClr val="66435A"/>
      </a:accent5>
      <a:accent6>
        <a:srgbClr val="ACA3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PUIndianapolis-template" id="{ED31F2C2-A45D-9141-BAAD-15BF8C803100}" vid="{2DA336F4-0712-EE4F-BCDF-C77DC4CC1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1120</Words>
  <Application>Microsoft Office PowerPoint</Application>
  <PresentationFormat>On-screen Show (16:9)</PresentationFormat>
  <Paragraphs>246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Candara</vt:lpstr>
      <vt:lpstr>Palatino</vt:lpstr>
      <vt:lpstr>Symbol</vt:lpstr>
      <vt:lpstr>Wingdings</vt:lpstr>
      <vt:lpstr>Main</vt:lpstr>
      <vt:lpstr>Responding to Environmental Change:  Research Collaborations, Data Integration, and Deep Mapping  David J. Bodenhamer The Polis Center at IUPUI   International Symposium on Grids and Clouds Taipei, March 2018  </vt:lpstr>
      <vt:lpstr>An IU Grand Challenge: Goals, Aims, Requirements</vt:lpstr>
      <vt:lpstr>Prepared for Environmental Change</vt:lpstr>
      <vt:lpstr>PfEC Goals</vt:lpstr>
      <vt:lpstr>PowerPoint Presentation</vt:lpstr>
      <vt:lpstr>Common Drivers</vt:lpstr>
      <vt:lpstr>Socio-Ecological Model</vt:lpstr>
      <vt:lpstr>Knowledge Platform</vt:lpstr>
      <vt:lpstr>Summary of Requirements: Functions</vt:lpstr>
      <vt:lpstr>Data Challenges</vt:lpstr>
      <vt:lpstr>Structural Challenges</vt:lpstr>
      <vt:lpstr>Knowledge Platform</vt:lpstr>
      <vt:lpstr>PowerPoint Presentation</vt:lpstr>
      <vt:lpstr>Summary of Modules</vt:lpstr>
      <vt:lpstr>Network Architecture</vt:lpstr>
      <vt:lpstr>Technology Stack and Services </vt:lpstr>
      <vt:lpstr>PowerPoint Presentation</vt:lpstr>
      <vt:lpstr>Limitations and constraints </vt:lpstr>
      <vt:lpstr>Deep Mapping  </vt:lpstr>
      <vt:lpstr>Dynamic and Scalable Map</vt:lpstr>
      <vt:lpstr>Alt. GIS</vt:lpstr>
      <vt:lpstr>Implementation: Phase One </vt:lpstr>
      <vt:lpstr>PowerPoint Presentation</vt:lpstr>
      <vt:lpstr>Prioritizing Functionality</vt:lpstr>
      <vt:lpstr>Phase 1 Modules</vt:lpstr>
      <vt:lpstr>Timeline for Phase 1 </vt:lpstr>
      <vt:lpstr>Knowledge Platform Visualized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Knowledge Platform</dc:title>
  <dc:creator>Nowlin, Matt Ian</dc:creator>
  <cp:lastModifiedBy>David</cp:lastModifiedBy>
  <cp:revision>65</cp:revision>
  <cp:lastPrinted>2014-06-24T16:10:50Z</cp:lastPrinted>
  <dcterms:created xsi:type="dcterms:W3CDTF">2018-02-20T14:11:13Z</dcterms:created>
  <dcterms:modified xsi:type="dcterms:W3CDTF">2018-03-21T05:21:27Z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