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y="5143500" cx="9144000"/>
  <p:notesSz cx="6858000" cy="9144000"/>
  <p:embeddedFontLst>
    <p:embeddedFont>
      <p:font typeface="Raleway Black"/>
      <p:bold r:id="rId47"/>
      <p:boldItalic r:id="rId48"/>
    </p:embeddedFont>
    <p:embeddedFont>
      <p:font typeface="Lexend Mega Light"/>
      <p:regular r:id="rId49"/>
      <p:bold r:id="rId50"/>
    </p:embeddedFont>
    <p:embeddedFont>
      <p:font typeface="Lato Black"/>
      <p:bold r:id="rId51"/>
      <p:boldItalic r:id="rId52"/>
    </p:embeddedFont>
    <p:embeddedFont>
      <p:font typeface="Epilogue"/>
      <p:regular r:id="rId53"/>
      <p:bold r:id="rId54"/>
      <p:italic r:id="rId55"/>
      <p:boldItalic r:id="rId56"/>
    </p:embeddedFont>
    <p:embeddedFont>
      <p:font typeface="Lexend Mega Black"/>
      <p:bold r:id="rId57"/>
    </p:embeddedFont>
    <p:embeddedFont>
      <p:font typeface="Raleway ExtraBold"/>
      <p:bold r:id="rId58"/>
      <p:boldItalic r:id="rId59"/>
    </p:embeddedFont>
    <p:embeddedFont>
      <p:font typeface="Roboto"/>
      <p:regular r:id="rId60"/>
      <p:bold r:id="rId61"/>
      <p:italic r:id="rId62"/>
      <p:boldItalic r:id="rId63"/>
    </p:embeddedFont>
    <p:embeddedFont>
      <p:font typeface="Arimo"/>
      <p:regular r:id="rId64"/>
      <p:bold r:id="rId65"/>
      <p:italic r:id="rId66"/>
      <p:boldItalic r:id="rId67"/>
    </p:embeddedFont>
    <p:embeddedFont>
      <p:font typeface="Lato"/>
      <p:regular r:id="rId68"/>
      <p:bold r:id="rId69"/>
      <p:italic r:id="rId70"/>
      <p:boldItalic r:id="rId71"/>
    </p:embeddedFont>
    <p:embeddedFont>
      <p:font typeface="Bebas Neue"/>
      <p:regular r:id="rId72"/>
    </p:embeddedFont>
    <p:embeddedFont>
      <p:font typeface="Outfit"/>
      <p:regular r:id="rId73"/>
      <p:bold r:id="rId74"/>
    </p:embeddedFont>
    <p:embeddedFont>
      <p:font typeface="Russo One"/>
      <p:regular r:id="rId75"/>
    </p:embeddedFont>
    <p:embeddedFont>
      <p:font typeface="Capriola"/>
      <p:regular r:id="rId76"/>
    </p:embeddedFont>
    <p:embeddedFont>
      <p:font typeface="PT Sans"/>
      <p:regular r:id="rId77"/>
      <p:bold r:id="rId78"/>
      <p:italic r:id="rId79"/>
      <p:boldItalic r:id="rId80"/>
    </p:embeddedFont>
    <p:embeddedFont>
      <p:font typeface="Fredoka SemiBold"/>
      <p:regular r:id="rId81"/>
      <p:bold r:id="rId82"/>
    </p:embeddedFont>
    <p:embeddedFont>
      <p:font typeface="Open Sans"/>
      <p:regular r:id="rId83"/>
      <p:bold r:id="rId84"/>
      <p:italic r:id="rId85"/>
      <p:boldItalic r:id="rId86"/>
    </p:embeddedFont>
    <p:embeddedFont>
      <p:font typeface="Epilogue ExtraBold"/>
      <p:bold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Claire Chang"/>
  <p:cmAuthor clrIdx="1" id="1" initials="" lastIdx="5" name="PEI-EN LI"/>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8697CDF-E6DE-450E-90DB-27740CCB0D9E}">
  <a:tblStyle styleId="{18697CDF-E6DE-450E-90DB-27740CCB0D9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OpenSans-bold.fntdata"/><Relationship Id="rId83" Type="http://schemas.openxmlformats.org/officeDocument/2006/relationships/font" Target="fonts/OpenSans-regular.fntdata"/><Relationship Id="rId42" Type="http://schemas.openxmlformats.org/officeDocument/2006/relationships/slide" Target="slides/slide36.xml"/><Relationship Id="rId86" Type="http://schemas.openxmlformats.org/officeDocument/2006/relationships/font" Target="fonts/OpenSans-boldItalic.fntdata"/><Relationship Id="rId41" Type="http://schemas.openxmlformats.org/officeDocument/2006/relationships/slide" Target="slides/slide35.xml"/><Relationship Id="rId85" Type="http://schemas.openxmlformats.org/officeDocument/2006/relationships/font" Target="fonts/OpenSans-italic.fntdata"/><Relationship Id="rId44" Type="http://schemas.openxmlformats.org/officeDocument/2006/relationships/slide" Target="slides/slide38.xml"/><Relationship Id="rId88" Type="http://schemas.openxmlformats.org/officeDocument/2006/relationships/font" Target="fonts/EpilogueExtraBold-boldItalic.fntdata"/><Relationship Id="rId43" Type="http://schemas.openxmlformats.org/officeDocument/2006/relationships/slide" Target="slides/slide37.xml"/><Relationship Id="rId87" Type="http://schemas.openxmlformats.org/officeDocument/2006/relationships/font" Target="fonts/EpilogueExtraBold-bold.fntdata"/><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PTSans-boldItalic.fntdata"/><Relationship Id="rId82" Type="http://schemas.openxmlformats.org/officeDocument/2006/relationships/font" Target="fonts/FredokaSemiBold-bold.fntdata"/><Relationship Id="rId81" Type="http://schemas.openxmlformats.org/officeDocument/2006/relationships/font" Target="fonts/FredokaSemiBold-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font" Target="fonts/RalewayBlack-boldItalic.fntdata"/><Relationship Id="rId47" Type="http://schemas.openxmlformats.org/officeDocument/2006/relationships/font" Target="fonts/RalewayBlack-bold.fntdata"/><Relationship Id="rId49" Type="http://schemas.openxmlformats.org/officeDocument/2006/relationships/font" Target="fonts/LexendMegaLight-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Outfit-regular.fntdata"/><Relationship Id="rId72" Type="http://schemas.openxmlformats.org/officeDocument/2006/relationships/font" Target="fonts/BebasNeue-regular.fntdata"/><Relationship Id="rId31" Type="http://schemas.openxmlformats.org/officeDocument/2006/relationships/slide" Target="slides/slide25.xml"/><Relationship Id="rId75" Type="http://schemas.openxmlformats.org/officeDocument/2006/relationships/font" Target="fonts/RussoOne-regular.fntdata"/><Relationship Id="rId30" Type="http://schemas.openxmlformats.org/officeDocument/2006/relationships/slide" Target="slides/slide24.xml"/><Relationship Id="rId74" Type="http://schemas.openxmlformats.org/officeDocument/2006/relationships/font" Target="fonts/Outfit-bold.fntdata"/><Relationship Id="rId33" Type="http://schemas.openxmlformats.org/officeDocument/2006/relationships/slide" Target="slides/slide27.xml"/><Relationship Id="rId77" Type="http://schemas.openxmlformats.org/officeDocument/2006/relationships/font" Target="fonts/PTSans-regular.fntdata"/><Relationship Id="rId32" Type="http://schemas.openxmlformats.org/officeDocument/2006/relationships/slide" Target="slides/slide26.xml"/><Relationship Id="rId76" Type="http://schemas.openxmlformats.org/officeDocument/2006/relationships/font" Target="fonts/Capriola-regular.fntdata"/><Relationship Id="rId35" Type="http://schemas.openxmlformats.org/officeDocument/2006/relationships/slide" Target="slides/slide29.xml"/><Relationship Id="rId79" Type="http://schemas.openxmlformats.org/officeDocument/2006/relationships/font" Target="fonts/PTSans-italic.fntdata"/><Relationship Id="rId34" Type="http://schemas.openxmlformats.org/officeDocument/2006/relationships/slide" Target="slides/slide28.xml"/><Relationship Id="rId78" Type="http://schemas.openxmlformats.org/officeDocument/2006/relationships/font" Target="fonts/PTSans-bold.fntdata"/><Relationship Id="rId71" Type="http://schemas.openxmlformats.org/officeDocument/2006/relationships/font" Target="fonts/Lato-boldItalic.fntdata"/><Relationship Id="rId70" Type="http://schemas.openxmlformats.org/officeDocument/2006/relationships/font" Target="fonts/Lato-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italic.fntdata"/><Relationship Id="rId61" Type="http://schemas.openxmlformats.org/officeDocument/2006/relationships/font" Target="fonts/Roboto-bold.fntdata"/><Relationship Id="rId20" Type="http://schemas.openxmlformats.org/officeDocument/2006/relationships/slide" Target="slides/slide14.xml"/><Relationship Id="rId64" Type="http://schemas.openxmlformats.org/officeDocument/2006/relationships/font" Target="fonts/Arimo-regular.fntdata"/><Relationship Id="rId63" Type="http://schemas.openxmlformats.org/officeDocument/2006/relationships/font" Target="fonts/Roboto-boldItalic.fntdata"/><Relationship Id="rId22" Type="http://schemas.openxmlformats.org/officeDocument/2006/relationships/slide" Target="slides/slide16.xml"/><Relationship Id="rId66" Type="http://schemas.openxmlformats.org/officeDocument/2006/relationships/font" Target="fonts/Arimo-italic.fntdata"/><Relationship Id="rId21" Type="http://schemas.openxmlformats.org/officeDocument/2006/relationships/slide" Target="slides/slide15.xml"/><Relationship Id="rId65" Type="http://schemas.openxmlformats.org/officeDocument/2006/relationships/font" Target="fonts/Arimo-bold.fntdata"/><Relationship Id="rId24" Type="http://schemas.openxmlformats.org/officeDocument/2006/relationships/slide" Target="slides/slide18.xml"/><Relationship Id="rId68" Type="http://schemas.openxmlformats.org/officeDocument/2006/relationships/font" Target="fonts/Lato-regular.fntdata"/><Relationship Id="rId23" Type="http://schemas.openxmlformats.org/officeDocument/2006/relationships/slide" Target="slides/slide17.xml"/><Relationship Id="rId67" Type="http://schemas.openxmlformats.org/officeDocument/2006/relationships/font" Target="fonts/Arimo-boldItalic.fntdata"/><Relationship Id="rId60" Type="http://schemas.openxmlformats.org/officeDocument/2006/relationships/font" Target="fonts/Roboto-regular.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Lato-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LatoBlack-bold.fntdata"/><Relationship Id="rId50" Type="http://schemas.openxmlformats.org/officeDocument/2006/relationships/font" Target="fonts/LexendMegaLight-bold.fntdata"/><Relationship Id="rId53" Type="http://schemas.openxmlformats.org/officeDocument/2006/relationships/font" Target="fonts/Epilogue-regular.fntdata"/><Relationship Id="rId52" Type="http://schemas.openxmlformats.org/officeDocument/2006/relationships/font" Target="fonts/LatoBlack-boldItalic.fntdata"/><Relationship Id="rId11" Type="http://schemas.openxmlformats.org/officeDocument/2006/relationships/slide" Target="slides/slide5.xml"/><Relationship Id="rId55" Type="http://schemas.openxmlformats.org/officeDocument/2006/relationships/font" Target="fonts/Epilogue-italic.fntdata"/><Relationship Id="rId10" Type="http://schemas.openxmlformats.org/officeDocument/2006/relationships/slide" Target="slides/slide4.xml"/><Relationship Id="rId54" Type="http://schemas.openxmlformats.org/officeDocument/2006/relationships/font" Target="fonts/Epilogue-bold.fntdata"/><Relationship Id="rId13" Type="http://schemas.openxmlformats.org/officeDocument/2006/relationships/slide" Target="slides/slide7.xml"/><Relationship Id="rId57" Type="http://schemas.openxmlformats.org/officeDocument/2006/relationships/font" Target="fonts/LexendMegaBlack-bold.fntdata"/><Relationship Id="rId12" Type="http://schemas.openxmlformats.org/officeDocument/2006/relationships/slide" Target="slides/slide6.xml"/><Relationship Id="rId56" Type="http://schemas.openxmlformats.org/officeDocument/2006/relationships/font" Target="fonts/Epilogue-boldItalic.fntdata"/><Relationship Id="rId15" Type="http://schemas.openxmlformats.org/officeDocument/2006/relationships/slide" Target="slides/slide9.xml"/><Relationship Id="rId59" Type="http://schemas.openxmlformats.org/officeDocument/2006/relationships/font" Target="fonts/RalewayExtraBold-boldItalic.fntdata"/><Relationship Id="rId14" Type="http://schemas.openxmlformats.org/officeDocument/2006/relationships/slide" Target="slides/slide8.xml"/><Relationship Id="rId58" Type="http://schemas.openxmlformats.org/officeDocument/2006/relationships/font" Target="fonts/RalewayExtraBold-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3-16T13:25:08.060">
    <p:pos x="6000" y="0"/>
    <p:text>待精修</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5-03-18T07:33:59.922">
    <p:pos x="206" y="278"/>
    <p:text>好像可以再短</p:text>
  </p:cm>
  <p:cm authorId="1" idx="2" dt="2025-03-17T16:02:05.323">
    <p:pos x="3332" y="1278"/>
    <p:text>Desired Requirements (Performance)
簡報上原本的版本 我先改成文獻原始的</p:text>
  </p:cm>
  <p:cm authorId="1" idx="3" dt="2025-03-17T16:02:30.902">
    <p:pos x="3210" y="2087"/>
    <p:text>Excitement</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4" dt="2025-03-18T07:39:53.351">
    <p:pos x="137" y="100"/>
    <p:text>講稿備註式answer還是dimension</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5" dt="2025-03-18T08:41:38.942">
    <p:pos x="544" y="655"/>
    <p:text>要縮短的話這一頁可以縮</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ooks.google.com.tw/books?hl=zh-TW&amp;lr=&amp;id=s-0ZuadhBBAC&amp;oi=fnd&amp;pg=PR7&amp;dq=user+scenario+design&amp;ots=IHK7cZir87&amp;sig=_mpGkO4dYgsShs9I-DFJZO5b0Bs&amp;redir_esc=y#v=onepage&amp;q=user%20scenario%20design&amp;f=false"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6c477f679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6c477f679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evening, everyone. I’m 張致瑜, a student from NTUT’s Department of interaction Design. I’m excited to present our research on how AI can enhance emotional connections in future families through speculative design.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54dda1946d_6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54dda1946d_6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c6a17436e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2c6a17436e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This diagram summarizes the research method flow of our project. Our core question is: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"How can emotional support within families be effectively maintained amid future social structural changes by 2040?"</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We began by reviewing literature on evolving social structures and emotional support needs to build our foundational understanding. Based on this background, we developed the initial concept for our system, focusing on emotional needs, AI interaction, privacy, memory visualization, and emotional companionship.</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To iteratively validate and refine the system, we conducted three rounds of surveys and interviews</a:t>
            </a:r>
            <a:endParaRPr>
              <a:solidFill>
                <a:schemeClr val="dk1"/>
              </a:solidFill>
            </a:endParaRPr>
          </a:p>
          <a:p>
            <a:pPr indent="0" lvl="0" marL="0" rtl="0" algn="l">
              <a:spcBef>
                <a:spcPts val="1200"/>
              </a:spcBef>
              <a:spcAft>
                <a:spcPts val="0"/>
              </a:spcAft>
              <a:buNone/>
            </a:pPr>
            <a:r>
              <a:rPr lang="en"/>
              <a:t>Through this iterative process of feedback and revision, we've continuously refined our system concept to better address the emotional needs of diverse family structures in the future scenario of 2040.</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33888fa7190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33888fa7190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 sz="1200">
                <a:solidFill>
                  <a:srgbClr val="2A2742"/>
                </a:solidFill>
                <a:latin typeface="Arimo"/>
                <a:ea typeface="Arimo"/>
                <a:cs typeface="Arimo"/>
                <a:sym typeface="Arimo"/>
              </a:rPr>
              <a:t>Here are the main content objectives of the three surveys.</a:t>
            </a:r>
            <a:endParaRPr sz="1200">
              <a:solidFill>
                <a:srgbClr val="2A2742"/>
              </a:solidFill>
              <a:latin typeface="Arimo"/>
              <a:ea typeface="Arimo"/>
              <a:cs typeface="Arimo"/>
              <a:sym typeface="Arimo"/>
            </a:endParaRPr>
          </a:p>
          <a:p>
            <a:pPr indent="0" lvl="0" marL="0" rtl="0" algn="l">
              <a:lnSpc>
                <a:spcPct val="115000"/>
              </a:lnSpc>
              <a:spcBef>
                <a:spcPts val="1400"/>
              </a:spcBef>
              <a:spcAft>
                <a:spcPts val="0"/>
              </a:spcAft>
              <a:buClr>
                <a:schemeClr val="dk1"/>
              </a:buClr>
              <a:buSzPts val="1100"/>
              <a:buFont typeface="Arial"/>
              <a:buNone/>
            </a:pPr>
            <a:r>
              <a:rPr b="1" lang="en" sz="1300">
                <a:solidFill>
                  <a:schemeClr val="dk1"/>
                </a:solidFill>
              </a:rPr>
              <a:t>Survey 1: Initial Exploration </a:t>
            </a:r>
            <a:endParaRPr b="1"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Explored acceptance of initial concepts, current family communication challenges, and basic emotional support needs across diverse family structures.</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 sz="1300">
                <a:solidFill>
                  <a:schemeClr val="dk1"/>
                </a:solidFill>
              </a:rPr>
              <a:t>Survey 2: Functional Validation</a:t>
            </a:r>
            <a:endParaRPr b="1"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Used the Kano Model to evaluate preferences for proposed system features, identifying critical user concerns such as privacy in emotional communication.</a:t>
            </a:r>
            <a:endParaRPr>
              <a:solidFill>
                <a:schemeClr val="dk1"/>
              </a:solidFill>
            </a:endParaRPr>
          </a:p>
          <a:p>
            <a:pPr indent="0" lvl="0" marL="0" rtl="0" algn="l">
              <a:lnSpc>
                <a:spcPct val="115000"/>
              </a:lnSpc>
              <a:spcBef>
                <a:spcPts val="1400"/>
              </a:spcBef>
              <a:spcAft>
                <a:spcPts val="0"/>
              </a:spcAft>
              <a:buNone/>
            </a:pPr>
            <a:r>
              <a:rPr b="1" lang="en" sz="1300">
                <a:solidFill>
                  <a:schemeClr val="dk1"/>
                </a:solidFill>
              </a:rPr>
              <a:t>Survey 3: Revised Validation</a:t>
            </a:r>
            <a:endParaRPr b="1" sz="1300">
              <a:solidFill>
                <a:schemeClr val="dk1"/>
              </a:solidFill>
            </a:endParaRPr>
          </a:p>
          <a:p>
            <a:pPr indent="0" lvl="0" marL="0" rtl="0" algn="l">
              <a:lnSpc>
                <a:spcPct val="115000"/>
              </a:lnSpc>
              <a:spcBef>
                <a:spcPts val="1400"/>
              </a:spcBef>
              <a:spcAft>
                <a:spcPts val="0"/>
              </a:spcAft>
              <a:buClr>
                <a:schemeClr val="dk1"/>
              </a:buClr>
              <a:buSzPts val="1100"/>
              <a:buFont typeface="Arial"/>
              <a:buNone/>
            </a:pPr>
            <a:r>
              <a:rPr lang="en">
                <a:solidFill>
                  <a:schemeClr val="dk1"/>
                </a:solidFill>
              </a:rPr>
              <a:t>Reassessed adjusted features with continued Kano analysis, focusing specifically on digital privacy, emotional bonding, and overall system acceptance.</a:t>
            </a:r>
            <a:endParaRPr>
              <a:solidFill>
                <a:schemeClr val="dk1"/>
              </a:solidFill>
            </a:endParaRPr>
          </a:p>
          <a:p>
            <a:pPr indent="0" lvl="0" marL="0" rtl="0" algn="just">
              <a:spcBef>
                <a:spcPts val="400"/>
              </a:spcBef>
              <a:spcAft>
                <a:spcPts val="0"/>
              </a:spcAft>
              <a:buNone/>
            </a:pPr>
            <a:br>
              <a:rPr lang="en" sz="1200">
                <a:solidFill>
                  <a:srgbClr val="2A2742"/>
                </a:solidFill>
                <a:latin typeface="Arimo"/>
                <a:ea typeface="Arimo"/>
                <a:cs typeface="Arimo"/>
                <a:sym typeface="Arimo"/>
              </a:rPr>
            </a:br>
            <a:r>
              <a:rPr lang="en" sz="1200">
                <a:solidFill>
                  <a:srgbClr val="2A2742"/>
                </a:solidFill>
                <a:latin typeface="Arimo"/>
                <a:ea typeface="Arimo"/>
                <a:cs typeface="Arimo"/>
                <a:sym typeface="Arimo"/>
              </a:rPr>
              <a:t>詳細版</a:t>
            </a:r>
            <a:br>
              <a:rPr lang="en" sz="1200">
                <a:solidFill>
                  <a:srgbClr val="2A2742"/>
                </a:solidFill>
                <a:latin typeface="Arimo"/>
                <a:ea typeface="Arimo"/>
                <a:cs typeface="Arimo"/>
                <a:sym typeface="Arimo"/>
              </a:rPr>
            </a:br>
            <a:r>
              <a:rPr lang="en" sz="1200">
                <a:solidFill>
                  <a:srgbClr val="2A2742"/>
                </a:solidFill>
                <a:latin typeface="Arimo"/>
                <a:ea typeface="Arimo"/>
                <a:cs typeface="Arimo"/>
                <a:sym typeface="Arimo"/>
              </a:rPr>
              <a:t>Survey 1: Initial Exploration</a:t>
            </a:r>
            <a:endParaRPr sz="1200">
              <a:solidFill>
                <a:srgbClr val="2A2742"/>
              </a:solidFill>
              <a:latin typeface="Arimo"/>
              <a:ea typeface="Arimo"/>
              <a:cs typeface="Arimo"/>
              <a:sym typeface="Arimo"/>
            </a:endParaRPr>
          </a:p>
          <a:p>
            <a:pPr indent="0" lvl="0" marL="0" rtl="0" algn="just">
              <a:spcBef>
                <a:spcPts val="0"/>
              </a:spcBef>
              <a:spcAft>
                <a:spcPts val="0"/>
              </a:spcAft>
              <a:buNone/>
            </a:pPr>
            <a:r>
              <a:rPr lang="en" sz="1200">
                <a:solidFill>
                  <a:srgbClr val="2A2742"/>
                </a:solidFill>
                <a:latin typeface="Arimo"/>
                <a:ea typeface="Arimo"/>
                <a:cs typeface="Arimo"/>
                <a:sym typeface="Arimo"/>
              </a:rPr>
              <a:t>This survey aimed to preliminarily explore foundational needs and validate key issues. It assessed respondents' current satisfaction with family connections, willingness to use technology for emotional bonding, and gathered initial feedback on early scenarios of the Family Memory Management System. It also collected demographic information regarding participants’ family backgrounds and their general expectations of emotional support.</a:t>
            </a:r>
            <a:endParaRPr sz="1200">
              <a:solidFill>
                <a:srgbClr val="2A2742"/>
              </a:solidFill>
              <a:latin typeface="Arimo"/>
              <a:ea typeface="Arimo"/>
              <a:cs typeface="Arimo"/>
              <a:sym typeface="Arimo"/>
            </a:endParaRPr>
          </a:p>
          <a:p>
            <a:pPr indent="0" lvl="0" marL="0" rtl="0" algn="just">
              <a:spcBef>
                <a:spcPts val="0"/>
              </a:spcBef>
              <a:spcAft>
                <a:spcPts val="0"/>
              </a:spcAft>
              <a:buNone/>
            </a:pPr>
            <a:r>
              <a:t/>
            </a:r>
            <a:endParaRPr sz="1200">
              <a:solidFill>
                <a:srgbClr val="2A2742"/>
              </a:solidFill>
              <a:latin typeface="Arimo"/>
              <a:ea typeface="Arimo"/>
              <a:cs typeface="Arimo"/>
              <a:sym typeface="Arimo"/>
            </a:endParaRPr>
          </a:p>
          <a:p>
            <a:pPr indent="0" lvl="0" marL="0" rtl="0" algn="just">
              <a:spcBef>
                <a:spcPts val="0"/>
              </a:spcBef>
              <a:spcAft>
                <a:spcPts val="0"/>
              </a:spcAft>
              <a:buNone/>
            </a:pPr>
            <a:r>
              <a:rPr lang="en" sz="1200">
                <a:solidFill>
                  <a:srgbClr val="2A2742"/>
                </a:solidFill>
                <a:latin typeface="Arimo"/>
                <a:ea typeface="Arimo"/>
                <a:cs typeface="Arimo"/>
                <a:sym typeface="Arimo"/>
              </a:rPr>
              <a:t>Survey 2: Concept and Feature Validation</a:t>
            </a:r>
            <a:endParaRPr sz="1200">
              <a:solidFill>
                <a:srgbClr val="2A2742"/>
              </a:solidFill>
              <a:latin typeface="Arimo"/>
              <a:ea typeface="Arimo"/>
              <a:cs typeface="Arimo"/>
              <a:sym typeface="Arimo"/>
            </a:endParaRPr>
          </a:p>
          <a:p>
            <a:pPr indent="0" lvl="0" marL="0" rtl="0" algn="just">
              <a:spcBef>
                <a:spcPts val="0"/>
              </a:spcBef>
              <a:spcAft>
                <a:spcPts val="0"/>
              </a:spcAft>
              <a:buNone/>
            </a:pPr>
            <a:r>
              <a:rPr lang="en" sz="1200">
                <a:solidFill>
                  <a:srgbClr val="2A2742"/>
                </a:solidFill>
                <a:latin typeface="Arimo"/>
                <a:ea typeface="Arimo"/>
                <a:cs typeface="Arimo"/>
                <a:sym typeface="Arimo"/>
              </a:rPr>
              <a:t>Focused on validating the core functionalities of the proposed system, this survey employed the Kano model (Must-be, Performance, and Attractive attributes) to evaluate user needs related to memory storage, visualization of family memories, emotional interaction, and privacy concerns. The goal was to clarify the importance and acceptance of each proposed feature among potential users.</a:t>
            </a:r>
            <a:endParaRPr sz="1200">
              <a:solidFill>
                <a:srgbClr val="2A2742"/>
              </a:solidFill>
              <a:latin typeface="Arimo"/>
              <a:ea typeface="Arimo"/>
              <a:cs typeface="Arimo"/>
              <a:sym typeface="Arimo"/>
            </a:endParaRPr>
          </a:p>
          <a:p>
            <a:pPr indent="0" lvl="0" marL="0" rtl="0" algn="just">
              <a:spcBef>
                <a:spcPts val="0"/>
              </a:spcBef>
              <a:spcAft>
                <a:spcPts val="0"/>
              </a:spcAft>
              <a:buNone/>
            </a:pPr>
            <a:r>
              <a:t/>
            </a:r>
            <a:endParaRPr sz="1200">
              <a:solidFill>
                <a:srgbClr val="2A2742"/>
              </a:solidFill>
              <a:latin typeface="Arimo"/>
              <a:ea typeface="Arimo"/>
              <a:cs typeface="Arimo"/>
              <a:sym typeface="Arimo"/>
            </a:endParaRPr>
          </a:p>
          <a:p>
            <a:pPr indent="0" lvl="0" marL="0" rtl="0" algn="just">
              <a:spcBef>
                <a:spcPts val="0"/>
              </a:spcBef>
              <a:spcAft>
                <a:spcPts val="0"/>
              </a:spcAft>
              <a:buNone/>
            </a:pPr>
            <a:r>
              <a:rPr lang="en" sz="1200">
                <a:solidFill>
                  <a:srgbClr val="2A2742"/>
                </a:solidFill>
                <a:latin typeface="Arimo"/>
                <a:ea typeface="Arimo"/>
                <a:cs typeface="Arimo"/>
                <a:sym typeface="Arimo"/>
              </a:rPr>
              <a:t>Survey 3: Revised Functional Validation</a:t>
            </a:r>
            <a:endParaRPr sz="1200">
              <a:solidFill>
                <a:srgbClr val="2A2742"/>
              </a:solidFill>
              <a:latin typeface="Arimo"/>
              <a:ea typeface="Arimo"/>
              <a:cs typeface="Arimo"/>
              <a:sym typeface="Arimo"/>
            </a:endParaRPr>
          </a:p>
          <a:p>
            <a:pPr indent="0" lvl="0" marL="0" rtl="0" algn="just">
              <a:spcBef>
                <a:spcPts val="0"/>
              </a:spcBef>
              <a:spcAft>
                <a:spcPts val="0"/>
              </a:spcAft>
              <a:buClr>
                <a:srgbClr val="2A2742"/>
              </a:buClr>
              <a:buSzPts val="1700"/>
              <a:buFont typeface="Arimo"/>
              <a:buNone/>
            </a:pPr>
            <a:r>
              <a:rPr lang="en" sz="1200">
                <a:solidFill>
                  <a:srgbClr val="2A2742"/>
                </a:solidFill>
                <a:latin typeface="Arimo"/>
                <a:ea typeface="Arimo"/>
                <a:cs typeface="Arimo"/>
                <a:sym typeface="Arimo"/>
              </a:rPr>
              <a:t>Conducted to validate refined features based on earlier feedback, this final survey specifically targeted younger users (aged 20–29) to reassess functionality priorities using the Kano model. Detailed feedback was collected on refined scenarios, such as emotional interaction, privacy preferences, and system usability, to confirm and finalize the system’s feature set.</a:t>
            </a:r>
            <a:endParaRPr sz="1200">
              <a:solidFill>
                <a:srgbClr val="2A2742"/>
              </a:solidFill>
              <a:latin typeface="Arimo"/>
              <a:ea typeface="Arimo"/>
              <a:cs typeface="Arimo"/>
              <a:sym typeface="Arimo"/>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3888fa719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33888fa719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In our questionnaire design, we applied two main principles: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First</a:t>
            </a:r>
            <a:r>
              <a:rPr lang="en">
                <a:solidFill>
                  <a:schemeClr val="dk1"/>
                </a:solidFill>
              </a:rPr>
              <a:t>, we used closed-ended questions with a five-point Likert scale to clearly measure participants' agreement on various features and needs.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Second</a:t>
            </a:r>
            <a:r>
              <a:rPr lang="en">
                <a:solidFill>
                  <a:schemeClr val="dk1"/>
                </a:solidFill>
              </a:rPr>
              <a:t>, we utilized the Kano Model structure, which involves asking each question twice—once positively and once negatively—to better understand users' true feelings about each feature. For example, we asked participants if sharing family memories would enhance emotional connections, and then repeated the question in the opposite way.</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3388e58b14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3388e58b14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the degree of functional positivity and negativity, features can be classified into six different answer categories.</a:t>
            </a:r>
            <a:endParaRPr/>
          </a:p>
          <a:p>
            <a:pPr indent="0" lvl="0" marL="0" rtl="0" algn="l">
              <a:spcBef>
                <a:spcPts val="0"/>
              </a:spcBef>
              <a:spcAft>
                <a:spcPts val="0"/>
              </a:spcAft>
              <a:buNone/>
            </a:pPr>
            <a:r>
              <a:rPr lang="en"/>
              <a:t>To know how </a:t>
            </a:r>
            <a:r>
              <a:rPr lang="en"/>
              <a:t>function </a:t>
            </a:r>
            <a:r>
              <a:rPr lang="en"/>
              <a:t>affect users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33878483805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33878483805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00000"/>
              </a:lnSpc>
              <a:spcBef>
                <a:spcPts val="1200"/>
              </a:spcBef>
              <a:spcAft>
                <a:spcPts val="0"/>
              </a:spcAft>
              <a:buClr>
                <a:srgbClr val="0000FF"/>
              </a:buClr>
              <a:buSzPts val="1200"/>
              <a:buChar char="-"/>
            </a:pPr>
            <a:r>
              <a:rPr lang="en">
                <a:solidFill>
                  <a:schemeClr val="dk1"/>
                </a:solidFill>
              </a:rPr>
              <a:t>By analyzing various samples and calculating their </a:t>
            </a:r>
            <a:r>
              <a:rPr lang="en">
                <a:solidFill>
                  <a:schemeClr val="dk1"/>
                </a:solidFill>
              </a:rPr>
              <a:t>answer</a:t>
            </a:r>
            <a:r>
              <a:rPr lang="en">
                <a:solidFill>
                  <a:schemeClr val="dk1"/>
                </a:solidFill>
              </a:rPr>
              <a:t>, we can obtain the better and worse values.</a:t>
            </a:r>
            <a:endParaRPr>
              <a:solidFill>
                <a:schemeClr val="dk1"/>
              </a:solidFill>
            </a:endParaRPr>
          </a:p>
          <a:p>
            <a:pPr indent="-304800" lvl="0" marL="457200" rtl="0" algn="l">
              <a:lnSpc>
                <a:spcPct val="100000"/>
              </a:lnSpc>
              <a:spcBef>
                <a:spcPts val="0"/>
              </a:spcBef>
              <a:spcAft>
                <a:spcPts val="0"/>
              </a:spcAft>
              <a:buClr>
                <a:srgbClr val="0000FF"/>
              </a:buClr>
              <a:buSzPts val="1200"/>
              <a:buChar char="-"/>
            </a:pPr>
            <a:r>
              <a:rPr lang="en">
                <a:solidFill>
                  <a:schemeClr val="dk1"/>
                </a:solidFill>
              </a:rPr>
              <a:t>This allows us to categorize the features into four dimension.</a:t>
            </a:r>
            <a:endParaRPr>
              <a:solidFill>
                <a:schemeClr val="dk1"/>
              </a:solidFill>
            </a:endParaRPr>
          </a:p>
          <a:p>
            <a:pPr indent="-304800" lvl="0" marL="457200" rtl="0" algn="l">
              <a:lnSpc>
                <a:spcPct val="100000"/>
              </a:lnSpc>
              <a:spcBef>
                <a:spcPts val="0"/>
              </a:spcBef>
              <a:spcAft>
                <a:spcPts val="0"/>
              </a:spcAft>
              <a:buClr>
                <a:srgbClr val="0000FF"/>
              </a:buClr>
              <a:buSzPts val="1200"/>
              <a:buChar char="-"/>
            </a:pPr>
            <a:r>
              <a:rPr lang="en">
                <a:solidFill>
                  <a:schemeClr val="dk1"/>
                </a:solidFill>
              </a:rPr>
              <a:t>再縮減版本</a:t>
            </a:r>
            <a:endParaRPr>
              <a:solidFill>
                <a:schemeClr val="dk1"/>
              </a:solidFill>
            </a:endParaRPr>
          </a:p>
          <a:p>
            <a:pPr indent="-304800" lvl="0" marL="457200" rtl="0" algn="l">
              <a:lnSpc>
                <a:spcPct val="100000"/>
              </a:lnSpc>
              <a:spcBef>
                <a:spcPts val="0"/>
              </a:spcBef>
              <a:spcAft>
                <a:spcPts val="0"/>
              </a:spcAft>
              <a:buClr>
                <a:srgbClr val="0000FF"/>
              </a:buClr>
              <a:buSzPts val="1200"/>
              <a:buChar char="-"/>
            </a:pPr>
            <a:r>
              <a:rPr lang="en">
                <a:solidFill>
                  <a:schemeClr val="dk1"/>
                </a:solidFill>
              </a:rPr>
              <a:t>Must-be Quality: Basic requirements; absence causes dissatisfaction, presence is expected.</a:t>
            </a:r>
            <a:endParaRPr>
              <a:solidFill>
                <a:schemeClr val="dk1"/>
              </a:solidFill>
            </a:endParaRPr>
          </a:p>
          <a:p>
            <a:pPr indent="-304800" lvl="0" marL="457200" rtl="0" algn="l">
              <a:lnSpc>
                <a:spcPct val="100000"/>
              </a:lnSpc>
              <a:spcBef>
                <a:spcPts val="0"/>
              </a:spcBef>
              <a:spcAft>
                <a:spcPts val="0"/>
              </a:spcAft>
              <a:buClr>
                <a:srgbClr val="0000FF"/>
              </a:buClr>
              <a:buSzPts val="1200"/>
              <a:buChar char="-"/>
            </a:pPr>
            <a:r>
              <a:t/>
            </a:r>
            <a:endParaRPr>
              <a:solidFill>
                <a:schemeClr val="dk1"/>
              </a:solidFill>
            </a:endParaRPr>
          </a:p>
          <a:p>
            <a:pPr indent="-304800" lvl="0" marL="457200" rtl="0" algn="l">
              <a:lnSpc>
                <a:spcPct val="100000"/>
              </a:lnSpc>
              <a:spcBef>
                <a:spcPts val="0"/>
              </a:spcBef>
              <a:spcAft>
                <a:spcPts val="0"/>
              </a:spcAft>
              <a:buClr>
                <a:srgbClr val="0000FF"/>
              </a:buClr>
              <a:buSzPts val="1200"/>
              <a:buChar char="-"/>
            </a:pPr>
            <a:r>
              <a:rPr lang="en">
                <a:solidFill>
                  <a:schemeClr val="dk1"/>
                </a:solidFill>
              </a:rPr>
              <a:t>One-dimensional Quality: Satisfaction directly increases with improved quality—higher performance leads to higher satisfaction, and lower performance results in dissatisfaction.</a:t>
            </a:r>
            <a:endParaRPr>
              <a:solidFill>
                <a:schemeClr val="dk1"/>
              </a:solidFill>
            </a:endParaRPr>
          </a:p>
          <a:p>
            <a:pPr indent="-304800" lvl="0" marL="457200" rtl="0" algn="l">
              <a:lnSpc>
                <a:spcPct val="100000"/>
              </a:lnSpc>
              <a:spcBef>
                <a:spcPts val="0"/>
              </a:spcBef>
              <a:spcAft>
                <a:spcPts val="0"/>
              </a:spcAft>
              <a:buClr>
                <a:srgbClr val="0000FF"/>
              </a:buClr>
              <a:buSzPts val="1200"/>
              <a:buChar char="-"/>
            </a:pPr>
            <a:r>
              <a:t/>
            </a:r>
            <a:endParaRPr>
              <a:solidFill>
                <a:schemeClr val="dk1"/>
              </a:solidFill>
            </a:endParaRPr>
          </a:p>
          <a:p>
            <a:pPr indent="-304800" lvl="0" marL="457200" rtl="0" algn="l">
              <a:lnSpc>
                <a:spcPct val="100000"/>
              </a:lnSpc>
              <a:spcBef>
                <a:spcPts val="0"/>
              </a:spcBef>
              <a:spcAft>
                <a:spcPts val="0"/>
              </a:spcAft>
              <a:buClr>
                <a:srgbClr val="0000FF"/>
              </a:buClr>
              <a:buSzPts val="1200"/>
              <a:buChar char="-"/>
            </a:pPr>
            <a:r>
              <a:rPr lang="en">
                <a:solidFill>
                  <a:schemeClr val="dk1"/>
                </a:solidFill>
              </a:rPr>
              <a:t>Attractive Quality: Delights when present, absence doesn't cause dissatisfaction.</a:t>
            </a:r>
            <a:endParaRPr>
              <a:solidFill>
                <a:schemeClr val="dk1"/>
              </a:solidFill>
            </a:endParaRPr>
          </a:p>
          <a:p>
            <a:pPr indent="-304800" lvl="0" marL="457200" rtl="0" algn="l">
              <a:lnSpc>
                <a:spcPct val="100000"/>
              </a:lnSpc>
              <a:spcBef>
                <a:spcPts val="0"/>
              </a:spcBef>
              <a:spcAft>
                <a:spcPts val="0"/>
              </a:spcAft>
              <a:buClr>
                <a:srgbClr val="0000FF"/>
              </a:buClr>
              <a:buSzPts val="1200"/>
              <a:buChar char="-"/>
            </a:pPr>
            <a:r>
              <a:t/>
            </a:r>
            <a:endParaRPr>
              <a:solidFill>
                <a:schemeClr val="dk1"/>
              </a:solidFill>
            </a:endParaRPr>
          </a:p>
          <a:p>
            <a:pPr indent="-304800" lvl="0" marL="457200" rtl="0" algn="l">
              <a:lnSpc>
                <a:spcPct val="100000"/>
              </a:lnSpc>
              <a:spcBef>
                <a:spcPts val="0"/>
              </a:spcBef>
              <a:spcAft>
                <a:spcPts val="0"/>
              </a:spcAft>
              <a:buClr>
                <a:srgbClr val="0000FF"/>
              </a:buClr>
              <a:buSzPts val="1200"/>
              <a:buChar char="-"/>
            </a:pPr>
            <a:r>
              <a:rPr lang="en">
                <a:solidFill>
                  <a:schemeClr val="dk1"/>
                </a:solidFill>
              </a:rPr>
              <a:t>Indifferent Quality: Presence or absence has minimal impact on satisfaction.</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a:t>
            </a:r>
            <a:endParaRPr>
              <a:solidFill>
                <a:schemeClr val="dk1"/>
              </a:solidFill>
            </a:endParaRPr>
          </a:p>
          <a:p>
            <a:pPr indent="-304800" lvl="0" marL="457200" rtl="0" algn="l">
              <a:lnSpc>
                <a:spcPct val="100000"/>
              </a:lnSpc>
              <a:spcBef>
                <a:spcPts val="0"/>
              </a:spcBef>
              <a:spcAft>
                <a:spcPts val="0"/>
              </a:spcAft>
              <a:buClr>
                <a:srgbClr val="0000FF"/>
              </a:buClr>
              <a:buSzPts val="1200"/>
              <a:buChar char="-"/>
            </a:pPr>
            <a:br>
              <a:rPr lang="en">
                <a:solidFill>
                  <a:schemeClr val="dk1"/>
                </a:solidFill>
              </a:rPr>
            </a:br>
            <a:r>
              <a:rPr lang="en" sz="1050">
                <a:solidFill>
                  <a:srgbClr val="131314"/>
                </a:solidFill>
                <a:highlight>
                  <a:srgbClr val="FFFFFF"/>
                </a:highlight>
              </a:rPr>
              <a:t>•</a:t>
            </a:r>
            <a:endParaRPr sz="1050">
              <a:solidFill>
                <a:srgbClr val="131314"/>
              </a:solidFill>
              <a:highlight>
                <a:srgbClr val="FFFFFF"/>
              </a:highlight>
            </a:endParaRPr>
          </a:p>
          <a:p>
            <a:pPr indent="-304800" lvl="0" marL="457200" rtl="0" algn="l">
              <a:lnSpc>
                <a:spcPct val="100000"/>
              </a:lnSpc>
              <a:spcBef>
                <a:spcPts val="0"/>
              </a:spcBef>
              <a:spcAft>
                <a:spcPts val="0"/>
              </a:spcAft>
              <a:buClr>
                <a:srgbClr val="0000FF"/>
              </a:buClr>
              <a:buSzPts val="1200"/>
              <a:buChar char="-"/>
            </a:pPr>
            <a:r>
              <a:rPr lang="en" sz="1050">
                <a:solidFill>
                  <a:srgbClr val="131314"/>
                </a:solidFill>
                <a:highlight>
                  <a:srgbClr val="FFFFFF"/>
                </a:highlight>
              </a:rPr>
              <a:t>Must-be Quality: These are basic expectations of a product or service. If these requirements are not fulfilled, it leads to extreme dissatisfaction. However, fulfilling them will not increase satisfaction; customers simply see them as a given .</a:t>
            </a:r>
            <a:endParaRPr sz="1050">
              <a:solidFill>
                <a:srgbClr val="131314"/>
              </a:solidFill>
              <a:highlight>
                <a:srgbClr val="FFFFFF"/>
              </a:highlight>
            </a:endParaRPr>
          </a:p>
          <a:p>
            <a:pPr indent="-304800" lvl="0" marL="457200" rtl="0" algn="l">
              <a:lnSpc>
                <a:spcPct val="100000"/>
              </a:lnSpc>
              <a:spcBef>
                <a:spcPts val="0"/>
              </a:spcBef>
              <a:spcAft>
                <a:spcPts val="0"/>
              </a:spcAft>
              <a:buClr>
                <a:srgbClr val="0000FF"/>
              </a:buClr>
              <a:buSzPts val="1200"/>
              <a:buChar char="-"/>
            </a:pPr>
            <a:r>
              <a:rPr lang="en" sz="1050">
                <a:solidFill>
                  <a:srgbClr val="131314"/>
                </a:solidFill>
                <a:highlight>
                  <a:srgbClr val="FFFFFF"/>
                </a:highlight>
              </a:rPr>
              <a:t>•</a:t>
            </a:r>
            <a:endParaRPr sz="1050">
              <a:solidFill>
                <a:srgbClr val="131314"/>
              </a:solidFill>
              <a:highlight>
                <a:srgbClr val="FFFFFF"/>
              </a:highlight>
            </a:endParaRPr>
          </a:p>
          <a:p>
            <a:pPr indent="-304800" lvl="0" marL="457200" rtl="0" algn="l">
              <a:lnSpc>
                <a:spcPct val="100000"/>
              </a:lnSpc>
              <a:spcBef>
                <a:spcPts val="0"/>
              </a:spcBef>
              <a:spcAft>
                <a:spcPts val="0"/>
              </a:spcAft>
              <a:buClr>
                <a:srgbClr val="0000FF"/>
              </a:buClr>
              <a:buSzPts val="1200"/>
              <a:buChar char="-"/>
            </a:pPr>
            <a:r>
              <a:rPr lang="en" sz="1050">
                <a:solidFill>
                  <a:srgbClr val="131314"/>
                </a:solidFill>
                <a:highlight>
                  <a:srgbClr val="FFFFFF"/>
                </a:highlight>
              </a:rPr>
              <a:t>One-dimensional Quality: For these requirements, customer satisfaction is proportional to the level of fulfillment. The more of this quality a product offers, the more satisfied the customer will be, and vice versa .</a:t>
            </a:r>
            <a:endParaRPr sz="1050">
              <a:solidFill>
                <a:srgbClr val="131314"/>
              </a:solidFill>
              <a:highlight>
                <a:srgbClr val="FFFFFF"/>
              </a:highlight>
            </a:endParaRPr>
          </a:p>
          <a:p>
            <a:pPr indent="-304800" lvl="0" marL="457200" rtl="0" algn="l">
              <a:lnSpc>
                <a:spcPct val="100000"/>
              </a:lnSpc>
              <a:spcBef>
                <a:spcPts val="0"/>
              </a:spcBef>
              <a:spcAft>
                <a:spcPts val="0"/>
              </a:spcAft>
              <a:buClr>
                <a:srgbClr val="0000FF"/>
              </a:buClr>
              <a:buSzPts val="1200"/>
              <a:buChar char="-"/>
            </a:pPr>
            <a:r>
              <a:rPr lang="en" sz="1050">
                <a:solidFill>
                  <a:srgbClr val="131314"/>
                </a:solidFill>
                <a:highlight>
                  <a:srgbClr val="FFFFFF"/>
                </a:highlight>
              </a:rPr>
              <a:t>•</a:t>
            </a:r>
            <a:endParaRPr sz="1050">
              <a:solidFill>
                <a:srgbClr val="131314"/>
              </a:solidFill>
              <a:highlight>
                <a:srgbClr val="FFFFFF"/>
              </a:highlight>
            </a:endParaRPr>
          </a:p>
          <a:p>
            <a:pPr indent="-304800" lvl="0" marL="457200" rtl="0" algn="l">
              <a:lnSpc>
                <a:spcPct val="100000"/>
              </a:lnSpc>
              <a:spcBef>
                <a:spcPts val="0"/>
              </a:spcBef>
              <a:spcAft>
                <a:spcPts val="0"/>
              </a:spcAft>
              <a:buClr>
                <a:srgbClr val="0000FF"/>
              </a:buClr>
              <a:buSzPts val="1200"/>
              <a:buChar char="-"/>
            </a:pPr>
            <a:r>
              <a:rPr lang="en" sz="1050">
                <a:solidFill>
                  <a:srgbClr val="131314"/>
                </a:solidFill>
                <a:highlight>
                  <a:srgbClr val="FFFFFF"/>
                </a:highlight>
              </a:rPr>
              <a:t>Attractive Quality: These are features that can cause satisfaction (or even delight) when present, but their absence does not lead to dissatisfaction .</a:t>
            </a:r>
            <a:endParaRPr sz="1050">
              <a:solidFill>
                <a:srgbClr val="131314"/>
              </a:solidFill>
              <a:highlight>
                <a:srgbClr val="FFFFFF"/>
              </a:highlight>
            </a:endParaRPr>
          </a:p>
          <a:p>
            <a:pPr indent="-304800" lvl="0" marL="457200" rtl="0" algn="l">
              <a:lnSpc>
                <a:spcPct val="100000"/>
              </a:lnSpc>
              <a:spcBef>
                <a:spcPts val="0"/>
              </a:spcBef>
              <a:spcAft>
                <a:spcPts val="0"/>
              </a:spcAft>
              <a:buClr>
                <a:srgbClr val="0000FF"/>
              </a:buClr>
              <a:buSzPts val="1200"/>
              <a:buChar char="-"/>
            </a:pPr>
            <a:r>
              <a:rPr lang="en" sz="1050">
                <a:solidFill>
                  <a:srgbClr val="131314"/>
                </a:solidFill>
                <a:highlight>
                  <a:srgbClr val="FFFFFF"/>
                </a:highlight>
              </a:rPr>
              <a:t>•</a:t>
            </a:r>
            <a:endParaRPr sz="1050">
              <a:solidFill>
                <a:srgbClr val="131314"/>
              </a:solidFill>
              <a:highlight>
                <a:srgbClr val="FFFFFF"/>
              </a:highlight>
            </a:endParaRPr>
          </a:p>
          <a:p>
            <a:pPr indent="-304800" lvl="0" marL="457200" rtl="0" algn="l">
              <a:lnSpc>
                <a:spcPct val="100000"/>
              </a:lnSpc>
              <a:spcBef>
                <a:spcPts val="0"/>
              </a:spcBef>
              <a:spcAft>
                <a:spcPts val="0"/>
              </a:spcAft>
              <a:buClr>
                <a:srgbClr val="0000FF"/>
              </a:buClr>
              <a:buSzPts val="1200"/>
              <a:buChar char="-"/>
            </a:pPr>
            <a:r>
              <a:rPr lang="en" sz="1050">
                <a:solidFill>
                  <a:srgbClr val="131314"/>
                </a:solidFill>
                <a:highlight>
                  <a:srgbClr val="FFFFFF"/>
                </a:highlight>
              </a:rPr>
              <a:t>Indifferent Quality: These are product or service aspects that the customer does not care about. Their presence or absence has no significant impact on customer satisfaction or dissatisfaction .</a:t>
            </a:r>
            <a:endParaRPr sz="1050">
              <a:solidFill>
                <a:srgbClr val="131314"/>
              </a:solidFill>
              <a:highlight>
                <a:srgbClr val="FFFFFF"/>
              </a:highlight>
            </a:endParaRPr>
          </a:p>
          <a:p>
            <a:pPr indent="-304800" lvl="0" marL="457200" rtl="0" algn="l">
              <a:lnSpc>
                <a:spcPct val="115000"/>
              </a:lnSpc>
              <a:spcBef>
                <a:spcPts val="0"/>
              </a:spcBef>
              <a:spcAft>
                <a:spcPts val="0"/>
              </a:spcAft>
              <a:buClr>
                <a:srgbClr val="0000FF"/>
              </a:buClr>
              <a:buSzPts val="1200"/>
              <a:buChar char="-"/>
            </a:pPr>
            <a:br>
              <a:rPr lang="en">
                <a:solidFill>
                  <a:schemeClr val="dk1"/>
                </a:solidFill>
              </a:rPr>
            </a:br>
            <a:br>
              <a:rPr lang="en">
                <a:solidFill>
                  <a:schemeClr val="dk1"/>
                </a:solidFill>
              </a:rPr>
            </a:br>
            <a:br>
              <a:rPr lang="en">
                <a:solidFill>
                  <a:schemeClr val="dk1"/>
                </a:solidFill>
              </a:rPr>
            </a:br>
            <a:r>
              <a:rPr lang="en">
                <a:solidFill>
                  <a:schemeClr val="dk1"/>
                </a:solidFill>
              </a:rPr>
              <a:t>----- 原版本</a:t>
            </a:r>
            <a:endParaRPr>
              <a:solidFill>
                <a:schemeClr val="dk1"/>
              </a:solidFill>
            </a:endParaRPr>
          </a:p>
          <a:p>
            <a:pPr indent="-304800" lvl="0" marL="457200" rtl="0" algn="l">
              <a:spcBef>
                <a:spcPts val="0"/>
              </a:spcBef>
              <a:spcAft>
                <a:spcPts val="0"/>
              </a:spcAft>
              <a:buClr>
                <a:schemeClr val="dk1"/>
              </a:buClr>
              <a:buSzPts val="1200"/>
              <a:buFont typeface="Lato"/>
              <a:buChar char="-"/>
            </a:pPr>
            <a:r>
              <a:t/>
            </a:r>
            <a:endParaRPr sz="1200">
              <a:solidFill>
                <a:schemeClr val="dk1"/>
              </a:solidFill>
              <a:latin typeface="Lato"/>
              <a:ea typeface="Lato"/>
              <a:cs typeface="Lato"/>
              <a:sym typeface="Lato"/>
            </a:endParaRPr>
          </a:p>
          <a:p>
            <a:pPr indent="-304800" lvl="0" marL="457200" rtl="0" algn="l">
              <a:spcBef>
                <a:spcPts val="0"/>
              </a:spcBef>
              <a:spcAft>
                <a:spcPts val="0"/>
              </a:spcAft>
              <a:buClr>
                <a:srgbClr val="0000FF"/>
              </a:buClr>
              <a:buSzPts val="1200"/>
              <a:buChar char="-"/>
            </a:pPr>
            <a:r>
              <a:t/>
            </a:r>
            <a:endParaRPr sz="1200">
              <a:solidFill>
                <a:schemeClr val="dk1"/>
              </a:solidFill>
              <a:latin typeface="Lato"/>
              <a:ea typeface="Lato"/>
              <a:cs typeface="Lato"/>
              <a:sym typeface="Lato"/>
            </a:endParaRPr>
          </a:p>
          <a:p>
            <a:pPr indent="-304800" lvl="0" marL="457200" rtl="0" algn="l">
              <a:spcBef>
                <a:spcPts val="0"/>
              </a:spcBef>
              <a:spcAft>
                <a:spcPts val="0"/>
              </a:spcAft>
              <a:buClr>
                <a:srgbClr val="0000FF"/>
              </a:buClr>
              <a:buSzPts val="1200"/>
              <a:buChar char="-"/>
            </a:pPr>
            <a:r>
              <a:rPr lang="en" sz="1200">
                <a:solidFill>
                  <a:schemeClr val="dk1"/>
                </a:solidFill>
                <a:latin typeface="Lato"/>
                <a:ea typeface="Lato"/>
                <a:cs typeface="Lato"/>
                <a:sym typeface="Lato"/>
              </a:rPr>
              <a:t>The Kano model is a theory of product development and customer satisfaction. It prioritizes development efforts by classifying customer preferences into five different categories to help organizations understand how different product characteristics affect customer satisfaction. The Product Planning Guide (n.d.) explains the role of the Kano model in feature prioritization decisions to ensure customer satisfaction.</a:t>
            </a:r>
            <a:endParaRPr sz="1200">
              <a:solidFill>
                <a:schemeClr val="dk1"/>
              </a:solidFill>
              <a:latin typeface="Lato"/>
              <a:ea typeface="Lato"/>
              <a:cs typeface="Lato"/>
              <a:sym typeface="Lato"/>
            </a:endParaRPr>
          </a:p>
          <a:p>
            <a:pPr indent="-304800" lvl="0" marL="457200" rtl="0" algn="l">
              <a:spcBef>
                <a:spcPts val="0"/>
              </a:spcBef>
              <a:spcAft>
                <a:spcPts val="0"/>
              </a:spcAft>
              <a:buClr>
                <a:srgbClr val="0000FF"/>
              </a:buClr>
              <a:buSzPts val="1200"/>
              <a:buChar char="-"/>
            </a:pPr>
            <a:r>
              <a:t/>
            </a:r>
            <a:endParaRPr sz="1200">
              <a:solidFill>
                <a:schemeClr val="dk1"/>
              </a:solidFill>
              <a:latin typeface="Lato"/>
              <a:ea typeface="Lato"/>
              <a:cs typeface="Lato"/>
              <a:sym typeface="Lato"/>
            </a:endParaRPr>
          </a:p>
          <a:p>
            <a:pPr indent="-304800" lvl="0" marL="457200" rtl="0" algn="l">
              <a:spcBef>
                <a:spcPts val="0"/>
              </a:spcBef>
              <a:spcAft>
                <a:spcPts val="0"/>
              </a:spcAft>
              <a:buClr>
                <a:srgbClr val="0000FF"/>
              </a:buClr>
              <a:buSzPts val="1200"/>
              <a:buChar char="-"/>
            </a:pPr>
            <a:r>
              <a:rPr lang="en" sz="1200">
                <a:solidFill>
                  <a:schemeClr val="dk1"/>
                </a:solidFill>
                <a:latin typeface="Lato"/>
                <a:ea typeface="Lato"/>
                <a:cs typeface="Lato"/>
                <a:sym typeface="Lato"/>
              </a:rPr>
              <a:t>The Kano model categorizes customer needs into the following types:</a:t>
            </a:r>
            <a:endParaRPr sz="1200">
              <a:solidFill>
                <a:schemeClr val="dk1"/>
              </a:solidFill>
              <a:latin typeface="Lato"/>
              <a:ea typeface="Lato"/>
              <a:cs typeface="Lato"/>
              <a:sym typeface="Lato"/>
            </a:endParaRPr>
          </a:p>
          <a:p>
            <a:pPr indent="-304800" lvl="0" marL="457200" rtl="0" algn="l">
              <a:spcBef>
                <a:spcPts val="0"/>
              </a:spcBef>
              <a:spcAft>
                <a:spcPts val="0"/>
              </a:spcAft>
              <a:buClr>
                <a:srgbClr val="0000FF"/>
              </a:buClr>
              <a:buSzPts val="1200"/>
              <a:buChar char="-"/>
            </a:pPr>
            <a:r>
              <a:rPr lang="en" sz="1200">
                <a:solidFill>
                  <a:schemeClr val="dk1"/>
                </a:solidFill>
                <a:latin typeface="Lato"/>
                <a:ea typeface="Lato"/>
                <a:cs typeface="Lato"/>
                <a:sym typeface="Lato"/>
              </a:rPr>
              <a:t>-</a:t>
            </a:r>
            <a:endParaRPr sz="1200">
              <a:solidFill>
                <a:schemeClr val="dk1"/>
              </a:solidFill>
              <a:latin typeface="Lato"/>
              <a:ea typeface="Lato"/>
              <a:cs typeface="Lato"/>
              <a:sym typeface="Lato"/>
            </a:endParaRPr>
          </a:p>
          <a:p>
            <a:pPr indent="-304800" lvl="0" marL="457200" rtl="0" algn="l">
              <a:spcBef>
                <a:spcPts val="0"/>
              </a:spcBef>
              <a:spcAft>
                <a:spcPts val="0"/>
              </a:spcAft>
              <a:buClr>
                <a:srgbClr val="0000FF"/>
              </a:buClr>
              <a:buSzPts val="1200"/>
              <a:buChar char="-"/>
            </a:pPr>
            <a:r>
              <a:rPr lang="en" sz="1200">
                <a:solidFill>
                  <a:schemeClr val="dk1"/>
                </a:solidFill>
                <a:latin typeface="Lato"/>
                <a:ea typeface="Lato"/>
                <a:cs typeface="Lato"/>
                <a:sym typeface="Lato"/>
              </a:rPr>
              <a:t>Must-be: These are features that customers expect a product to have. If a product lacks these features, it will lead to high customer dissatisfaction. However, even if a product has these features, they do not significantly increase customer satisfaction because they are taken for granted. The Product Program Guide (n.d.) states that the lack of basic characteristics leads to dissatisfaction.</a:t>
            </a:r>
            <a:endParaRPr sz="1200">
              <a:solidFill>
                <a:schemeClr val="dk1"/>
              </a:solidFill>
              <a:latin typeface="Lato"/>
              <a:ea typeface="Lato"/>
              <a:cs typeface="Lato"/>
              <a:sym typeface="Lato"/>
            </a:endParaRPr>
          </a:p>
          <a:p>
            <a:pPr indent="-304800" lvl="0" marL="457200" rtl="0" algn="l">
              <a:spcBef>
                <a:spcPts val="0"/>
              </a:spcBef>
              <a:spcAft>
                <a:spcPts val="0"/>
              </a:spcAft>
              <a:buClr>
                <a:srgbClr val="0000FF"/>
              </a:buClr>
              <a:buSzPts val="1200"/>
              <a:buChar char="-"/>
            </a:pPr>
            <a:r>
              <a:rPr lang="en" sz="1200">
                <a:solidFill>
                  <a:schemeClr val="dk1"/>
                </a:solidFill>
                <a:latin typeface="Lato"/>
                <a:ea typeface="Lato"/>
                <a:cs typeface="Lato"/>
                <a:sym typeface="Lato"/>
              </a:rPr>
              <a:t>-</a:t>
            </a:r>
            <a:endParaRPr sz="1200">
              <a:solidFill>
                <a:schemeClr val="dk1"/>
              </a:solidFill>
              <a:latin typeface="Lato"/>
              <a:ea typeface="Lato"/>
              <a:cs typeface="Lato"/>
              <a:sym typeface="Lato"/>
            </a:endParaRPr>
          </a:p>
          <a:p>
            <a:pPr indent="-304800" lvl="0" marL="457200" rtl="0" algn="l">
              <a:spcBef>
                <a:spcPts val="0"/>
              </a:spcBef>
              <a:spcAft>
                <a:spcPts val="0"/>
              </a:spcAft>
              <a:buClr>
                <a:srgbClr val="0000FF"/>
              </a:buClr>
              <a:buSzPts val="1200"/>
              <a:buChar char="-"/>
            </a:pPr>
            <a:r>
              <a:rPr lang="en" sz="1200">
                <a:solidFill>
                  <a:schemeClr val="dk1"/>
                </a:solidFill>
                <a:latin typeface="Lato"/>
                <a:ea typeface="Lato"/>
                <a:cs typeface="Lato"/>
                <a:sym typeface="Lato"/>
              </a:rPr>
              <a:t>Desired Requirements (Performance): The degree to which these characteristics are met is directly proportional to customer satisfaction. The better the product performs in these areas, the more satisfied the customer will be. For example, battery life, download speed, etc., are all Desired Requirements. The Product Program Guide (n.d.) states that satisfaction is directly proportional to the presence of performance characteristics.</a:t>
            </a:r>
            <a:endParaRPr sz="1200">
              <a:solidFill>
                <a:schemeClr val="dk1"/>
              </a:solidFill>
              <a:latin typeface="Lato"/>
              <a:ea typeface="Lato"/>
              <a:cs typeface="Lato"/>
              <a:sym typeface="Lato"/>
            </a:endParaRPr>
          </a:p>
          <a:p>
            <a:pPr indent="-304800" lvl="0" marL="457200" rtl="0" algn="l">
              <a:spcBef>
                <a:spcPts val="0"/>
              </a:spcBef>
              <a:spcAft>
                <a:spcPts val="0"/>
              </a:spcAft>
              <a:buClr>
                <a:srgbClr val="0000FF"/>
              </a:buClr>
              <a:buSzPts val="1200"/>
              <a:buChar char="-"/>
            </a:pPr>
            <a:r>
              <a:rPr lang="en" sz="1200">
                <a:solidFill>
                  <a:schemeClr val="dk1"/>
                </a:solidFill>
                <a:latin typeface="Lato"/>
                <a:ea typeface="Lato"/>
                <a:cs typeface="Lato"/>
                <a:sym typeface="Lato"/>
              </a:rPr>
              <a:t>-Excitement</a:t>
            </a:r>
            <a:endParaRPr sz="1200">
              <a:solidFill>
                <a:schemeClr val="dk1"/>
              </a:solidFill>
              <a:latin typeface="Lato"/>
              <a:ea typeface="Lato"/>
              <a:cs typeface="Lato"/>
              <a:sym typeface="Lato"/>
            </a:endParaRPr>
          </a:p>
          <a:p>
            <a:pPr indent="-304800" lvl="0" marL="457200" rtl="0" algn="l">
              <a:spcBef>
                <a:spcPts val="0"/>
              </a:spcBef>
              <a:spcAft>
                <a:spcPts val="0"/>
              </a:spcAft>
              <a:buClr>
                <a:srgbClr val="0000FF"/>
              </a:buClr>
              <a:buSzPts val="1200"/>
              <a:buChar char="-"/>
            </a:pPr>
            <a:r>
              <a:rPr lang="en" sz="1200">
                <a:solidFill>
                  <a:schemeClr val="dk1"/>
                </a:solidFill>
                <a:latin typeface="Lato"/>
                <a:ea typeface="Lato"/>
                <a:cs typeface="Lato"/>
                <a:sym typeface="Lato"/>
              </a:rPr>
              <a:t>Excitement: These are features or services that are not expected by the customer and whose presence would be very surprising and satisfying to the customer. However, the absence of these features does not lead to customer dissatisfaction. Exciting needs are the key to increasing customer loyalty and competitive advantage. The Product Program Guide (n.d.) states that unexpected features can bring delight.</a:t>
            </a:r>
            <a:endParaRPr sz="1200">
              <a:solidFill>
                <a:schemeClr val="dk1"/>
              </a:solidFill>
              <a:latin typeface="Lato"/>
              <a:ea typeface="Lato"/>
              <a:cs typeface="Lato"/>
              <a:sym typeface="Lato"/>
            </a:endParaRPr>
          </a:p>
          <a:p>
            <a:pPr indent="-304800" lvl="0" marL="457200" rtl="0" algn="l">
              <a:spcBef>
                <a:spcPts val="0"/>
              </a:spcBef>
              <a:spcAft>
                <a:spcPts val="0"/>
              </a:spcAft>
              <a:buClr>
                <a:srgbClr val="0000FF"/>
              </a:buClr>
              <a:buSzPts val="1200"/>
              <a:buChar char="-"/>
            </a:pPr>
            <a:r>
              <a:rPr lang="en" sz="1200">
                <a:solidFill>
                  <a:schemeClr val="dk1"/>
                </a:solidFill>
                <a:latin typeface="Lato"/>
                <a:ea typeface="Lato"/>
                <a:cs typeface="Lato"/>
                <a:sym typeface="Lato"/>
              </a:rPr>
              <a:t>-Indifferent</a:t>
            </a:r>
            <a:endParaRPr sz="1200">
              <a:solidFill>
                <a:schemeClr val="dk1"/>
              </a:solidFill>
              <a:latin typeface="Lato"/>
              <a:ea typeface="Lato"/>
              <a:cs typeface="Lato"/>
              <a:sym typeface="Lato"/>
            </a:endParaRPr>
          </a:p>
          <a:p>
            <a:pPr indent="-304800" lvl="0" marL="457200" rtl="0" algn="l">
              <a:spcBef>
                <a:spcPts val="0"/>
              </a:spcBef>
              <a:spcAft>
                <a:spcPts val="0"/>
              </a:spcAft>
              <a:buClr>
                <a:srgbClr val="0000FF"/>
              </a:buClr>
              <a:buSzPts val="1200"/>
              <a:buChar char="-"/>
            </a:pPr>
            <a:r>
              <a:rPr lang="en" sz="1200">
                <a:solidFill>
                  <a:schemeClr val="dk1"/>
                </a:solidFill>
                <a:latin typeface="Lato"/>
                <a:ea typeface="Lato"/>
                <a:cs typeface="Lato"/>
                <a:sym typeface="Lato"/>
              </a:rPr>
              <a:t>Indifferent: These are features that don't affect customer satisfaction and customers don't care if the product has them or not.</a:t>
            </a:r>
            <a:endParaRPr sz="1200">
              <a:solidFill>
                <a:schemeClr val="dk1"/>
              </a:solidFill>
              <a:latin typeface="Lato"/>
              <a:ea typeface="Lato"/>
              <a:cs typeface="Lato"/>
              <a:sym typeface="Lato"/>
            </a:endParaRPr>
          </a:p>
          <a:p>
            <a:pPr indent="-304800" lvl="0" marL="457200" rtl="0" algn="l">
              <a:spcBef>
                <a:spcPts val="0"/>
              </a:spcBef>
              <a:spcAft>
                <a:spcPts val="0"/>
              </a:spcAft>
              <a:buClr>
                <a:srgbClr val="0000FF"/>
              </a:buClr>
              <a:buSzPts val="1200"/>
              <a:buChar char="-"/>
            </a:pPr>
            <a:r>
              <a:rPr lang="en" sz="1200">
                <a:solidFill>
                  <a:schemeClr val="dk1"/>
                </a:solidFill>
                <a:latin typeface="Lato"/>
                <a:ea typeface="Lato"/>
                <a:cs typeface="Lato"/>
                <a:sym typeface="Lato"/>
              </a:rPr>
              <a:t>-Reverse demand.</a:t>
            </a:r>
            <a:endParaRPr sz="1200">
              <a:solidFill>
                <a:schemeClr val="dk1"/>
              </a:solidFill>
              <a:latin typeface="Lato"/>
              <a:ea typeface="Lato"/>
              <a:cs typeface="Lato"/>
              <a:sym typeface="Lato"/>
            </a:endParaRPr>
          </a:p>
          <a:p>
            <a:pPr indent="-304800" lvl="0" marL="457200" rtl="0" algn="l">
              <a:spcBef>
                <a:spcPts val="0"/>
              </a:spcBef>
              <a:spcAft>
                <a:spcPts val="0"/>
              </a:spcAft>
              <a:buClr>
                <a:srgbClr val="0000FF"/>
              </a:buClr>
              <a:buSzPts val="1200"/>
              <a:buChar char="-"/>
            </a:pPr>
            <a:r>
              <a:rPr lang="en" sz="1200">
                <a:solidFill>
                  <a:schemeClr val="dk1"/>
                </a:solidFill>
                <a:latin typeface="Lato"/>
                <a:ea typeface="Lato"/>
                <a:cs typeface="Lato"/>
                <a:sym typeface="Lato"/>
              </a:rPr>
              <a:t>Reverse: The presence of these features may cause some customers to be dissatisfied. For example, an overly complex interface may be confusing to a customer who is not familiar with technology.</a:t>
            </a:r>
            <a:endParaRPr sz="1200">
              <a:solidFill>
                <a:schemeClr val="dk1"/>
              </a:solidFill>
              <a:latin typeface="Lato"/>
              <a:ea typeface="Lato"/>
              <a:cs typeface="Lato"/>
              <a:sym typeface="Lato"/>
            </a:endParaRPr>
          </a:p>
          <a:p>
            <a:pPr indent="-304800" lvl="0" marL="457200" rtl="0" algn="l">
              <a:spcBef>
                <a:spcPts val="0"/>
              </a:spcBef>
              <a:spcAft>
                <a:spcPts val="0"/>
              </a:spcAft>
              <a:buClr>
                <a:srgbClr val="0000FF"/>
              </a:buClr>
              <a:buSzPts val="1200"/>
              <a:buChar char="-"/>
            </a:pPr>
            <a:r>
              <a:rPr lang="en" sz="1200">
                <a:solidFill>
                  <a:schemeClr val="dk1"/>
                </a:solidFill>
                <a:latin typeface="Lato"/>
                <a:ea typeface="Lato"/>
                <a:cs typeface="Lato"/>
                <a:sym typeface="Lato"/>
              </a:rPr>
              <a:t>Application of Kano Model in Demand Mining and Product Design:</a:t>
            </a:r>
            <a:endParaRPr sz="1200">
              <a:solidFill>
                <a:schemeClr val="dk1"/>
              </a:solidFill>
              <a:latin typeface="Lato"/>
              <a:ea typeface="Lato"/>
              <a:cs typeface="Lato"/>
              <a:sym typeface="Lato"/>
            </a:endParaRPr>
          </a:p>
          <a:p>
            <a:pPr indent="-304800" lvl="0" marL="457200" rtl="0" algn="l">
              <a:spcBef>
                <a:spcPts val="0"/>
              </a:spcBef>
              <a:spcAft>
                <a:spcPts val="0"/>
              </a:spcAft>
              <a:buClr>
                <a:srgbClr val="0000FF"/>
              </a:buClr>
              <a:buSzPts val="1200"/>
              <a:buChar char="-"/>
            </a:pPr>
            <a:r>
              <a:rPr lang="en" sz="1200">
                <a:solidFill>
                  <a:schemeClr val="dk1"/>
                </a:solidFill>
                <a:latin typeface="Lato"/>
                <a:ea typeface="Lato"/>
                <a:cs typeface="Lato"/>
                <a:sym typeface="Lato"/>
              </a:rPr>
              <a:t>Kano models play an important role in product design by helping designers identify which features are necessary, which stand out, and which have little impact on customer satisfaction. By understanding these categories, product designers can focus on meeting the core needs of customers, increasing customer satisfaction and loyalty.</a:t>
            </a:r>
            <a:endParaRPr sz="1200">
              <a:solidFill>
                <a:schemeClr val="dk1"/>
              </a:solidFill>
              <a:latin typeface="Lato"/>
              <a:ea typeface="Lato"/>
              <a:cs typeface="Lato"/>
              <a:sym typeface="Lato"/>
            </a:endParaRPr>
          </a:p>
          <a:p>
            <a:pPr indent="-304800" lvl="0" marL="457200" rtl="0" algn="l">
              <a:spcBef>
                <a:spcPts val="0"/>
              </a:spcBef>
              <a:spcAft>
                <a:spcPts val="0"/>
              </a:spcAft>
              <a:buClr>
                <a:srgbClr val="0000FF"/>
              </a:buClr>
              <a:buSzPts val="1200"/>
              <a:buChar char="-"/>
            </a:pPr>
            <a:r>
              <a:rPr lang="en" sz="1200">
                <a:solidFill>
                  <a:schemeClr val="dk1"/>
                </a:solidFill>
                <a:latin typeface="Lato"/>
                <a:ea typeface="Lato"/>
                <a:cs typeface="Lato"/>
                <a:sym typeface="Lato"/>
              </a:rPr>
              <a:t>The American Society for Quality (ASQ, n.d.) explains in detail the importance of Kano's model in translating customers' verbalized needs into specific product requirements during Quality Function Deployment (QFD) to ensure that the product meets or exceeds customers' expectations. This is particularly useful in the requirements mining process to help identify needs that may not have been explicitly expressed by the customer.</a:t>
            </a:r>
            <a:endParaRPr sz="1200">
              <a:solidFill>
                <a:schemeClr val="dk1"/>
              </a:solidFill>
              <a:latin typeface="Lato"/>
              <a:ea typeface="Lato"/>
              <a:cs typeface="Lato"/>
              <a:sym typeface="Lato"/>
            </a:endParaRPr>
          </a:p>
          <a:p>
            <a:pPr indent="-304800" lvl="0" marL="457200" rtl="0" algn="l">
              <a:spcBef>
                <a:spcPts val="0"/>
              </a:spcBef>
              <a:spcAft>
                <a:spcPts val="0"/>
              </a:spcAft>
              <a:buClr>
                <a:srgbClr val="0000FF"/>
              </a:buClr>
              <a:buSzPts val="1200"/>
              <a:buChar char="-"/>
            </a:pPr>
            <a:r>
              <a:rPr lang="en" sz="1200">
                <a:solidFill>
                  <a:schemeClr val="dk1"/>
                </a:solidFill>
                <a:latin typeface="Lato"/>
                <a:ea typeface="Lato"/>
                <a:cs typeface="Lato"/>
                <a:sym typeface="Lato"/>
              </a:rPr>
              <a:t>In short, the Kano model is a powerful tool that helps product teams understand customer needs, prioritize features, and ultimately design products that better meet customer expectations.</a:t>
            </a:r>
            <a:endParaRPr sz="1200">
              <a:solidFill>
                <a:schemeClr val="dk1"/>
              </a:solidFill>
              <a:latin typeface="Lato"/>
              <a:ea typeface="Lato"/>
              <a:cs typeface="Lato"/>
              <a:sym typeface="Lato"/>
            </a:endParaRPr>
          </a:p>
          <a:p>
            <a:pPr indent="-304800" lvl="0" marL="457200" rtl="0" algn="l">
              <a:spcBef>
                <a:spcPts val="0"/>
              </a:spcBef>
              <a:spcAft>
                <a:spcPts val="0"/>
              </a:spcAft>
              <a:buClr>
                <a:schemeClr val="dk1"/>
              </a:buClr>
              <a:buSzPts val="1200"/>
              <a:buFont typeface="Lato"/>
              <a:buChar char="-"/>
            </a:pPr>
            <a:r>
              <a:t/>
            </a:r>
            <a:endParaRPr sz="1200">
              <a:solidFill>
                <a:schemeClr val="dk1"/>
              </a:solidFill>
              <a:latin typeface="Lato"/>
              <a:ea typeface="Lato"/>
              <a:cs typeface="Lato"/>
              <a:sym typeface="La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33888fa7190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33888fa7190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First Survey</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For Q1, maintaining family contact mostly falls into One-dimensional (O) answer, where better functionality increases satisfaction, though a few see it as a Must-be (M) answer , a basic need.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Q2 shows most people (I=</a:t>
            </a:r>
            <a:r>
              <a:rPr lang="en">
                <a:solidFill>
                  <a:schemeClr val="dk1"/>
                </a:solidFill>
              </a:rPr>
              <a:t>13) answer</a:t>
            </a:r>
            <a:r>
              <a:rPr lang="en">
                <a:solidFill>
                  <a:schemeClr val="dk1"/>
                </a:solidFill>
              </a:rPr>
              <a:t> are indifferent to the ease of current media, suggesting it’s not a major pain point.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Q3 on memory sharing boosts satisfaction answer (Attractive or </a:t>
            </a:r>
            <a:r>
              <a:rPr lang="en">
                <a:solidFill>
                  <a:schemeClr val="dk1"/>
                </a:solidFill>
              </a:rPr>
              <a:t>One-dimensional</a:t>
            </a:r>
            <a:r>
              <a:rPr lang="en">
                <a:solidFill>
                  <a:schemeClr val="dk1"/>
                </a:solidFill>
              </a:rPr>
              <a:t>), with a minority viewing answer it as a Must-be (M).</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33888fa7190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33888fa7190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Second Survey</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This survey expands to AI features like memory organization, emotion detection, deceased family memories, and privacy.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Answers in One-dimensional (O) and Must-be (M) indicate missing features cause dissatisfaction, but many are indifferent (I) dimensions, showing limited interest in some AI aspects.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Attractive (A) responses are few, with most leaning toward O or I answers.</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33888fa7190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33888fa7190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Third Survey</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Several features score nearly Attractive </a:t>
            </a:r>
            <a:r>
              <a:rPr lang="en">
                <a:solidFill>
                  <a:schemeClr val="dk1"/>
                </a:solidFill>
              </a:rPr>
              <a:t>dimensions</a:t>
            </a:r>
            <a:r>
              <a:rPr lang="en">
                <a:solidFill>
                  <a:schemeClr val="dk1"/>
                </a:solidFill>
              </a:rPr>
              <a:t> shows polarized views.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Must-be (M) answer is rare, meaning few features are deal-breakers if absent; some questions have minor Reverse (R) or Questionable (Q) answers.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Q3, “reviewing family memories,” stands out with 12 Attractive  and 7 </a:t>
            </a:r>
            <a:r>
              <a:rPr lang="en">
                <a:solidFill>
                  <a:schemeClr val="dk1"/>
                </a:solidFill>
              </a:rPr>
              <a:t>One-dimensional answers </a:t>
            </a:r>
            <a:r>
              <a:rPr lang="en">
                <a:solidFill>
                  <a:schemeClr val="dk1"/>
                </a:solidFill>
              </a:rPr>
              <a:t>, a key highlight, while Q6, “emotion perception,” scores A=11, showing potential.</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c54dc8d00a_6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2c54dc8d00a_6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400">
                <a:solidFill>
                  <a:schemeClr val="dk1"/>
                </a:solidFill>
                <a:latin typeface="Lato"/>
                <a:ea typeface="Lato"/>
                <a:cs typeface="Lato"/>
                <a:sym typeface="Lato"/>
              </a:rPr>
              <a:t>"In our interviews, we explored perspectives on family dynamics, technology, and emotional well-being. Our goal was to understand how people perceive emerging trends like diverse co-parenting, real-time memory sharing, and AI-assisted emotional support.We structured the interview into three main parts:"</a:t>
            </a:r>
            <a:endParaRPr sz="1400">
              <a:solidFill>
                <a:schemeClr val="dk1"/>
              </a:solidFill>
              <a:latin typeface="Lato"/>
              <a:ea typeface="Lato"/>
              <a:cs typeface="Lato"/>
              <a:sym typeface="Lato"/>
            </a:endParaRPr>
          </a:p>
          <a:p>
            <a:pPr indent="0" lvl="0" marL="0" rtl="0" algn="l">
              <a:lnSpc>
                <a:spcPct val="115000"/>
              </a:lnSpc>
              <a:spcBef>
                <a:spcPts val="1200"/>
              </a:spcBef>
              <a:spcAft>
                <a:spcPts val="0"/>
              </a:spcAft>
              <a:buNone/>
            </a:pPr>
            <a:r>
              <a:rPr lang="en" sz="1400">
                <a:solidFill>
                  <a:schemeClr val="dk1"/>
                </a:solidFill>
                <a:latin typeface="Lato"/>
                <a:ea typeface="Lato"/>
                <a:cs typeface="Lato"/>
                <a:sym typeface="Lato"/>
              </a:rPr>
              <a:t>First, we introduced the purpose and gathered basic information about each participant.</a:t>
            </a:r>
            <a:endParaRPr sz="1400">
              <a:solidFill>
                <a:schemeClr val="dk1"/>
              </a:solidFill>
              <a:latin typeface="Lato"/>
              <a:ea typeface="Lato"/>
              <a:cs typeface="Lato"/>
              <a:sym typeface="Lato"/>
            </a:endParaRPr>
          </a:p>
          <a:p>
            <a:pPr indent="0" lvl="0" marL="0" rtl="0" algn="l">
              <a:lnSpc>
                <a:spcPct val="115000"/>
              </a:lnSpc>
              <a:spcBef>
                <a:spcPts val="1200"/>
              </a:spcBef>
              <a:spcAft>
                <a:spcPts val="0"/>
              </a:spcAft>
              <a:buNone/>
            </a:pPr>
            <a:r>
              <a:rPr lang="en" sz="1400">
                <a:solidFill>
                  <a:schemeClr val="dk1"/>
                </a:solidFill>
                <a:latin typeface="Lato"/>
                <a:ea typeface="Lato"/>
                <a:cs typeface="Lato"/>
                <a:sym typeface="Lato"/>
              </a:rPr>
              <a:t>Next, we used two future scenarios to spark discussion."</a:t>
            </a:r>
            <a:endParaRPr sz="1400">
              <a:solidFill>
                <a:schemeClr val="dk1"/>
              </a:solidFill>
              <a:latin typeface="Lato"/>
              <a:ea typeface="Lato"/>
              <a:cs typeface="Lato"/>
              <a:sym typeface="Lato"/>
            </a:endParaRPr>
          </a:p>
          <a:p>
            <a:pPr indent="0" lvl="0" marL="0" rtl="0" algn="l">
              <a:lnSpc>
                <a:spcPct val="115000"/>
              </a:lnSpc>
              <a:spcBef>
                <a:spcPts val="1200"/>
              </a:spcBef>
              <a:spcAft>
                <a:spcPts val="1200"/>
              </a:spcAft>
              <a:buNone/>
            </a:pPr>
            <a:r>
              <a:rPr lang="en" sz="1400">
                <a:solidFill>
                  <a:schemeClr val="dk1"/>
                </a:solidFill>
                <a:latin typeface="Lato"/>
                <a:ea typeface="Lato"/>
                <a:cs typeface="Lato"/>
                <a:sym typeface="Lato"/>
              </a:rPr>
              <a:t>Finally, we asked about broader concerns, such as privacy, security, and personal experiences with family relationships."</a:t>
            </a:r>
            <a:endParaRPr sz="1400">
              <a:solidFill>
                <a:schemeClr val="dk1"/>
              </a:solidFill>
              <a:latin typeface="Lato"/>
              <a:ea typeface="Lato"/>
              <a:cs typeface="Lato"/>
              <a:sym typeface="La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c59943c3bd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c59943c3bd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338a1f85ec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338a1f85ec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400">
                <a:solidFill>
                  <a:schemeClr val="dk1"/>
                </a:solidFill>
                <a:latin typeface="Lato"/>
                <a:ea typeface="Lato"/>
                <a:cs typeface="Lato"/>
                <a:sym typeface="Lato"/>
              </a:rPr>
              <a:t>"In our interviews, we explored perspectives on future family trends, memory preservation, AI in emotional support, and privacy concerns. Here's what we found:</a:t>
            </a:r>
            <a:endParaRPr sz="1400">
              <a:solidFill>
                <a:schemeClr val="dk1"/>
              </a:solidFill>
              <a:latin typeface="Lato"/>
              <a:ea typeface="Lato"/>
              <a:cs typeface="Lato"/>
              <a:sym typeface="Lato"/>
            </a:endParaRPr>
          </a:p>
          <a:p>
            <a:pPr indent="0" lvl="0" marL="0" rtl="0" algn="l">
              <a:lnSpc>
                <a:spcPct val="115000"/>
              </a:lnSpc>
              <a:spcBef>
                <a:spcPts val="1200"/>
              </a:spcBef>
              <a:spcAft>
                <a:spcPts val="0"/>
              </a:spcAft>
              <a:buNone/>
            </a:pPr>
            <a:r>
              <a:rPr lang="en" sz="1400">
                <a:solidFill>
                  <a:schemeClr val="dk1"/>
                </a:solidFill>
                <a:latin typeface="Lato"/>
                <a:ea typeface="Lato"/>
                <a:cs typeface="Lato"/>
                <a:sym typeface="Lato"/>
              </a:rPr>
              <a:t>👨‍👩‍👧‍👦 Diverse family structures may become more common, but maintaining long-term relationships and shared habits remains a challenge. Many believe family is about mutual care rather than blood ties.</a:t>
            </a:r>
            <a:endParaRPr sz="1400">
              <a:solidFill>
                <a:schemeClr val="dk1"/>
              </a:solidFill>
              <a:latin typeface="Lato"/>
              <a:ea typeface="Lato"/>
              <a:cs typeface="Lato"/>
              <a:sym typeface="Lato"/>
            </a:endParaRPr>
          </a:p>
          <a:p>
            <a:pPr indent="0" lvl="0" marL="0" rtl="0" algn="l">
              <a:lnSpc>
                <a:spcPct val="115000"/>
              </a:lnSpc>
              <a:spcBef>
                <a:spcPts val="1200"/>
              </a:spcBef>
              <a:spcAft>
                <a:spcPts val="0"/>
              </a:spcAft>
              <a:buNone/>
            </a:pPr>
            <a:r>
              <a:rPr lang="en" sz="1400">
                <a:solidFill>
                  <a:schemeClr val="dk1"/>
                </a:solidFill>
                <a:latin typeface="Lato"/>
                <a:ea typeface="Lato"/>
                <a:cs typeface="Lato"/>
                <a:sym typeface="Lato"/>
              </a:rPr>
              <a:t>📸 People appreciate the ability to record and store memories in the cloud, but they want full control over what gets shared.</a:t>
            </a:r>
            <a:endParaRPr sz="1400">
              <a:solidFill>
                <a:schemeClr val="dk1"/>
              </a:solidFill>
              <a:latin typeface="Lato"/>
              <a:ea typeface="Lato"/>
              <a:cs typeface="Lato"/>
              <a:sym typeface="Lato"/>
            </a:endParaRPr>
          </a:p>
          <a:p>
            <a:pPr indent="0" lvl="0" marL="0" rtl="0" algn="l">
              <a:lnSpc>
                <a:spcPct val="115000"/>
              </a:lnSpc>
              <a:spcBef>
                <a:spcPts val="1200"/>
              </a:spcBef>
              <a:spcAft>
                <a:spcPts val="0"/>
              </a:spcAft>
              <a:buNone/>
            </a:pPr>
            <a:r>
              <a:rPr lang="en" sz="1400">
                <a:solidFill>
                  <a:schemeClr val="dk1"/>
                </a:solidFill>
                <a:latin typeface="Lato"/>
                <a:ea typeface="Lato"/>
                <a:cs typeface="Lato"/>
                <a:sym typeface="Lato"/>
              </a:rPr>
              <a:t>🎥 Opinions on real-time memory sharing vary—some find it helpful, while others feel existing technology already meets their needs.</a:t>
            </a:r>
            <a:endParaRPr sz="1400">
              <a:solidFill>
                <a:schemeClr val="dk1"/>
              </a:solidFill>
              <a:latin typeface="Lato"/>
              <a:ea typeface="Lato"/>
              <a:cs typeface="Lato"/>
              <a:sym typeface="Lato"/>
            </a:endParaRPr>
          </a:p>
          <a:p>
            <a:pPr indent="0" lvl="0" marL="0" rtl="0" algn="l">
              <a:lnSpc>
                <a:spcPct val="115000"/>
              </a:lnSpc>
              <a:spcBef>
                <a:spcPts val="1200"/>
              </a:spcBef>
              <a:spcAft>
                <a:spcPts val="0"/>
              </a:spcAft>
              <a:buNone/>
            </a:pPr>
            <a:r>
              <a:rPr lang="en" sz="1400">
                <a:solidFill>
                  <a:schemeClr val="dk1"/>
                </a:solidFill>
                <a:latin typeface="Lato"/>
                <a:ea typeface="Lato"/>
                <a:cs typeface="Lato"/>
                <a:sym typeface="Lato"/>
              </a:rPr>
              <a:t>🤖 AI can help organize memories, but it shouldn't interfere with emotions or replace human interactions.</a:t>
            </a:r>
            <a:endParaRPr sz="1400">
              <a:solidFill>
                <a:schemeClr val="dk1"/>
              </a:solidFill>
              <a:latin typeface="Lato"/>
              <a:ea typeface="Lato"/>
              <a:cs typeface="Lato"/>
              <a:sym typeface="Lato"/>
            </a:endParaRPr>
          </a:p>
          <a:p>
            <a:pPr indent="0" lvl="0" marL="0" rtl="0" algn="l">
              <a:lnSpc>
                <a:spcPct val="115000"/>
              </a:lnSpc>
              <a:spcBef>
                <a:spcPts val="1200"/>
              </a:spcBef>
              <a:spcAft>
                <a:spcPts val="0"/>
              </a:spcAft>
              <a:buNone/>
            </a:pPr>
            <a:r>
              <a:rPr lang="en" sz="1400">
                <a:solidFill>
                  <a:schemeClr val="dk1"/>
                </a:solidFill>
                <a:latin typeface="Lato"/>
                <a:ea typeface="Lato"/>
                <a:cs typeface="Lato"/>
                <a:sym typeface="Lato"/>
              </a:rPr>
              <a:t>🔏 Privacy is a major concern—most people prefer to decide for themselves what emotions or personal data they share, even with family.</a:t>
            </a:r>
            <a:endParaRPr sz="1400">
              <a:solidFill>
                <a:schemeClr val="dk1"/>
              </a:solidFill>
              <a:latin typeface="Lato"/>
              <a:ea typeface="Lato"/>
              <a:cs typeface="Lato"/>
              <a:sym typeface="Lato"/>
            </a:endParaRPr>
          </a:p>
          <a:p>
            <a:pPr indent="0" lvl="0" marL="0" rtl="0" algn="l">
              <a:lnSpc>
                <a:spcPct val="115000"/>
              </a:lnSpc>
              <a:spcBef>
                <a:spcPts val="1200"/>
              </a:spcBef>
              <a:spcAft>
                <a:spcPts val="0"/>
              </a:spcAft>
              <a:buNone/>
            </a:pPr>
            <a:r>
              <a:rPr lang="en" sz="1400">
                <a:solidFill>
                  <a:schemeClr val="dk1"/>
                </a:solidFill>
                <a:latin typeface="Lato"/>
                <a:ea typeface="Lato"/>
                <a:cs typeface="Lato"/>
                <a:sym typeface="Lato"/>
              </a:rPr>
              <a:t>💬 Finally, emotional connections are best maintained through regular interactions, like family gatherings and daily conversations.</a:t>
            </a:r>
            <a:endParaRPr sz="1400">
              <a:solidFill>
                <a:schemeClr val="dk1"/>
              </a:solidFill>
              <a:latin typeface="Lato"/>
              <a:ea typeface="Lato"/>
              <a:cs typeface="Lato"/>
              <a:sym typeface="Lato"/>
            </a:endParaRPr>
          </a:p>
          <a:p>
            <a:pPr indent="0" lvl="0" marL="0" rtl="0" algn="l">
              <a:lnSpc>
                <a:spcPct val="115000"/>
              </a:lnSpc>
              <a:spcBef>
                <a:spcPts val="1200"/>
              </a:spcBef>
              <a:spcAft>
                <a:spcPts val="1200"/>
              </a:spcAft>
              <a:buNone/>
            </a:pPr>
            <a:r>
              <a:rPr lang="en" sz="1400">
                <a:solidFill>
                  <a:schemeClr val="dk1"/>
                </a:solidFill>
                <a:latin typeface="Lato"/>
                <a:ea typeface="Lato"/>
                <a:cs typeface="Lato"/>
                <a:sym typeface="Lato"/>
              </a:rPr>
              <a:t>These insights highlight the delicate balance that need to be carefully treated between technology, emotional support, and personal boundaries in future family interactions."</a:t>
            </a:r>
            <a:endParaRPr sz="1400">
              <a:solidFill>
                <a:schemeClr val="dk1"/>
              </a:solidFill>
              <a:latin typeface="Lato"/>
              <a:ea typeface="Lato"/>
              <a:cs typeface="Lato"/>
              <a:sym typeface="La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335d88ec0b2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335d88ec0b2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Clr>
                <a:schemeClr val="dk1"/>
              </a:buClr>
              <a:buSzPts val="1100"/>
              <a:buFont typeface="Arial"/>
              <a:buNone/>
            </a:pPr>
            <a:r>
              <a:rPr lang="en" sz="1200">
                <a:solidFill>
                  <a:schemeClr val="dk1"/>
                </a:solidFill>
              </a:rPr>
              <a:t>We summarized insights from three surveys and interviews using the Kano Model.</a:t>
            </a:r>
            <a:endParaRPr sz="1200">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sz="1200">
                <a:solidFill>
                  <a:schemeClr val="dk1"/>
                </a:solidFill>
              </a:rPr>
              <a:t>Overall, users emphasized fundamental emotional connections and deeper emotional needs within families. Attractive AI features, such as memory rituals and emotional companionship, showed promise but received many indifferent responses, suggesting the need for clearer scenarios and targeted groups.</a:t>
            </a:r>
            <a:endParaRPr sz="1200">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sz="1200">
                <a:solidFill>
                  <a:schemeClr val="dk1"/>
                </a:solidFill>
              </a:rPr>
              <a:t>Privacy emerged as essential for some users but indifferent to others, indicating diverse user expectations.</a:t>
            </a:r>
            <a:endParaRPr sz="1200">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sz="1200">
                <a:solidFill>
                  <a:schemeClr val="dk1"/>
                </a:solidFill>
              </a:rPr>
              <a:t>We recommend prioritizing essential features (stable communication and strong privacy), enhancing key memory-management functions, and selectively developing attractive, innovative features. Providing flexible privacy options is also crucial for user acceptance.</a:t>
            </a:r>
            <a:endParaRPr sz="1200">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sz="1200">
                <a:solidFill>
                  <a:schemeClr val="dk1"/>
                </a:solidFill>
              </a:rPr>
              <a:t>This balanced approach ensures the system meets varied user needs, strengthens family bonds, and respects privacy—truly reflecting human-centered design.</a:t>
            </a:r>
            <a:endParaRPr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b="1" sz="13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2c15901e1c7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2c15901e1c7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Making Use: Scenario-Based Design of Human-Computer Interactions - John M. Carroll - Google 圖書</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2c6a17436e4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2c6a17436e4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Guided by The Young Designer’s Guide to Speculative and Critical Design, we used speculative design in three steps: context definition, scenario creation, and system function design.</a:t>
            </a:r>
            <a:endParaRPr sz="14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2c15901e1c7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2c15901e1c7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Step 1: Defined the 2040 family context via interviews, surveys, and future-thinking: What will "family" look like in 2040?</a:t>
            </a:r>
            <a:endParaRPr sz="14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6b57c4e3f8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26b57c4e3f8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Step 2: Created a scenario where an AI memory system boosts emotional support and family ties by 2040.</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335d88ec0b2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335d88ec0b2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335d88ec0b2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335d88ec0b2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2c5fbd1fd2a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2c5fbd1fd2a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Step 3: Designed system functions to meet emotional needs with intuitive AI responses for stronger bonds.</a:t>
            </a:r>
            <a:endParaRPr sz="14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c6a17436e4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2c6a17436e4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短講稿</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We ask how the system could:</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Maintain emotional bonds despite greater physical and social distances.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Preserve family rituals and traditions across diverse family forms.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Sense emotional needs and offer empathetic support, especially for vulnerable family members.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Act as a trusted emotional companion while fully respecting personal privacy.</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Effectively store, visualize, and pass down family memories, balancing collective sharing with individual privacy.</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Increase user acceptance by clearly communicating the system’s unique value and addressing privacy concerns.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These questions aim to provoke deeper reflection and encourage critical dialogue on the future role of technology in family life.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br>
              <a:rPr b="1" lang="en">
                <a:solidFill>
                  <a:schemeClr val="dk1"/>
                </a:solidFill>
              </a:rPr>
            </a:br>
            <a:r>
              <a:rPr b="1" lang="en">
                <a:solidFill>
                  <a:schemeClr val="dk1"/>
                </a:solidFill>
              </a:rPr>
              <a:t>長講稿</a:t>
            </a:r>
            <a:endParaRPr b="1">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 sz="1300">
                <a:solidFill>
                  <a:schemeClr val="dk1"/>
                </a:solidFill>
              </a:rPr>
              <a:t>Step 3: Materialize the scenario to provoke an audience</a:t>
            </a:r>
            <a:endParaRPr b="1"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In this step, we transform our speculative scenario into concrete, thought-provoking questions to encourage deeper reflection and critical discussions about the future of family emotional support. Specifically, we outline key challenges and potentials for the </a:t>
            </a:r>
            <a:r>
              <a:rPr b="1" lang="en">
                <a:solidFill>
                  <a:schemeClr val="dk1"/>
                </a:solidFill>
              </a:rPr>
              <a:t>Future Family Memory Management System</a:t>
            </a:r>
            <a:r>
              <a:rPr lang="en">
                <a:solidFill>
                  <a:schemeClr val="dk1"/>
                </a:solidFill>
              </a:rPr>
              <a:t>, highlighting how it might reshape emotional connections and interactions in diverse family structures by the year 2040.</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First, regarding Maintaining Emotional Bonds and Cohesion:</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By 2040, family structures will become more diverse, and single-person households will significantly increase, causing greater physical and social distances within families.</a:t>
            </a:r>
            <a:br>
              <a:rPr lang="en">
                <a:solidFill>
                  <a:schemeClr val="dk1"/>
                </a:solidFill>
              </a:rPr>
            </a:br>
            <a:r>
              <a:rPr lang="en">
                <a:solidFill>
                  <a:schemeClr val="dk1"/>
                </a:solidFill>
              </a:rPr>
              <a:t> </a:t>
            </a:r>
            <a:r>
              <a:rPr b="1" lang="en">
                <a:solidFill>
                  <a:schemeClr val="dk1"/>
                </a:solidFill>
              </a:rPr>
              <a:t>How can the system bridge these gaps and strengthen emotional connections despite distance?</a:t>
            </a:r>
            <a:br>
              <a:rPr b="1" lang="en">
                <a:solidFill>
                  <a:schemeClr val="dk1"/>
                </a:solidFill>
              </a:rPr>
            </a:b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Traditional ways of preserving family traditions might struggle to adapt to new family forms.</a:t>
            </a:r>
            <a:br>
              <a:rPr lang="en">
                <a:solidFill>
                  <a:schemeClr val="dk1"/>
                </a:solidFill>
              </a:rPr>
            </a:br>
            <a:r>
              <a:rPr lang="en">
                <a:solidFill>
                  <a:schemeClr val="dk1"/>
                </a:solidFill>
              </a:rPr>
              <a:t> </a:t>
            </a:r>
            <a:r>
              <a:rPr b="1" lang="en">
                <a:solidFill>
                  <a:schemeClr val="dk1"/>
                </a:solidFill>
              </a:rPr>
              <a:t>How can the system visualize and preserve family rituals, values, and cultures across generations?</a:t>
            </a:r>
            <a:br>
              <a:rPr b="1" lang="en">
                <a:solidFill>
                  <a:schemeClr val="dk1"/>
                </a:solidFill>
              </a:rPr>
            </a:b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Next, considering Emotional Support and Privacy:</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Insufficient emotional support negatively impacts mental health.</a:t>
            </a:r>
            <a:br>
              <a:rPr lang="en">
                <a:solidFill>
                  <a:schemeClr val="dk1"/>
                </a:solidFill>
              </a:rPr>
            </a:br>
            <a:r>
              <a:rPr lang="en">
                <a:solidFill>
                  <a:schemeClr val="dk1"/>
                </a:solidFill>
              </a:rPr>
              <a:t> </a:t>
            </a:r>
            <a:r>
              <a:rPr b="1" lang="en">
                <a:solidFill>
                  <a:schemeClr val="dk1"/>
                </a:solidFill>
              </a:rPr>
              <a:t>How can the system sense emotional needs and provide timely, empathetic companionship, especially for children, adolescents, and older adults?</a:t>
            </a:r>
            <a:br>
              <a:rPr b="1" lang="en">
                <a:solidFill>
                  <a:schemeClr val="dk1"/>
                </a:solidFill>
              </a:rPr>
            </a:b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Privacy and autonomy have become increasingly critical.</a:t>
            </a:r>
            <a:br>
              <a:rPr lang="en">
                <a:solidFill>
                  <a:schemeClr val="dk1"/>
                </a:solidFill>
              </a:rPr>
            </a:br>
            <a:r>
              <a:rPr lang="en">
                <a:solidFill>
                  <a:schemeClr val="dk1"/>
                </a:solidFill>
              </a:rPr>
              <a:t> </a:t>
            </a:r>
            <a:r>
              <a:rPr b="1" lang="en">
                <a:solidFill>
                  <a:schemeClr val="dk1"/>
                </a:solidFill>
              </a:rPr>
              <a:t>How can the system serve as a trusted emotional confidant while fully respecting personal privacy?</a:t>
            </a:r>
            <a:br>
              <a:rPr b="1" lang="en">
                <a:solidFill>
                  <a:schemeClr val="dk1"/>
                </a:solidFill>
              </a:rPr>
            </a:b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Third, addressing Memory Transmission and Privacy Management:</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Family memories risk being forgotten over time.</a:t>
            </a:r>
            <a:br>
              <a:rPr lang="en">
                <a:solidFill>
                  <a:schemeClr val="dk1"/>
                </a:solidFill>
              </a:rPr>
            </a:br>
            <a:r>
              <a:rPr lang="en">
                <a:solidFill>
                  <a:schemeClr val="dk1"/>
                </a:solidFill>
              </a:rPr>
              <a:t> </a:t>
            </a:r>
            <a:r>
              <a:rPr b="1" lang="en">
                <a:solidFill>
                  <a:schemeClr val="dk1"/>
                </a:solidFill>
              </a:rPr>
              <a:t>How can the system effectively store, categorize, visualize, and pass down precious family memories to future generations?</a:t>
            </a:r>
            <a:br>
              <a:rPr b="1" lang="en">
                <a:solidFill>
                  <a:schemeClr val="dk1"/>
                </a:solidFill>
              </a:rPr>
            </a:b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Sharing memories can sometimes conflict with the need for individual privacy.</a:t>
            </a:r>
            <a:br>
              <a:rPr lang="en">
                <a:solidFill>
                  <a:schemeClr val="dk1"/>
                </a:solidFill>
              </a:rPr>
            </a:br>
            <a:r>
              <a:rPr lang="en">
                <a:solidFill>
                  <a:schemeClr val="dk1"/>
                </a:solidFill>
              </a:rPr>
              <a:t> </a:t>
            </a:r>
            <a:r>
              <a:rPr b="1" lang="en">
                <a:solidFill>
                  <a:schemeClr val="dk1"/>
                </a:solidFill>
              </a:rPr>
              <a:t>How can the system strike an optimal balance between collective memory sharing and individual privacy protection?</a:t>
            </a:r>
            <a:br>
              <a:rPr b="1" lang="en">
                <a:solidFill>
                  <a:schemeClr val="dk1"/>
                </a:solidFill>
              </a:rPr>
            </a:b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Finally, concerning User Acceptance and Value Creation:</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Users have expressed concerns about AI-driven emotional sensing as potentially invasive.</a:t>
            </a:r>
            <a:br>
              <a:rPr lang="en">
                <a:solidFill>
                  <a:schemeClr val="dk1"/>
                </a:solidFill>
              </a:rPr>
            </a:br>
            <a:r>
              <a:rPr lang="en">
                <a:solidFill>
                  <a:schemeClr val="dk1"/>
                </a:solidFill>
              </a:rPr>
              <a:t> </a:t>
            </a:r>
            <a:r>
              <a:rPr b="1" lang="en">
                <a:solidFill>
                  <a:schemeClr val="dk1"/>
                </a:solidFill>
              </a:rPr>
              <a:t>How should the system's design evolve to reduce privacy concerns and increase user willingness to engage with emotional-support features?</a:t>
            </a:r>
            <a:br>
              <a:rPr b="1" lang="en">
                <a:solidFill>
                  <a:schemeClr val="dk1"/>
                </a:solidFill>
              </a:rPr>
            </a:b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Demonstrating the value of the system clearly is crucial to encouraging adoption.</a:t>
            </a:r>
            <a:br>
              <a:rPr lang="en">
                <a:solidFill>
                  <a:schemeClr val="dk1"/>
                </a:solidFill>
              </a:rPr>
            </a:br>
            <a:r>
              <a:rPr lang="en">
                <a:solidFill>
                  <a:schemeClr val="dk1"/>
                </a:solidFill>
              </a:rPr>
              <a:t> </a:t>
            </a:r>
            <a:r>
              <a:rPr b="1" lang="en">
                <a:solidFill>
                  <a:schemeClr val="dk1"/>
                </a:solidFill>
              </a:rPr>
              <a:t>How can we effectively communicate and highlight the unique benefits of using the system for preserving emotional bonds and family heritage?</a:t>
            </a:r>
            <a:br>
              <a:rPr b="1" lang="en">
                <a:solidFill>
                  <a:schemeClr val="dk1"/>
                </a:solidFill>
              </a:rPr>
            </a:b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By presenting these questions, we aim not only to provoke thoughtful debate about the integration of technology into future family life but also to actively engage audiences in considering the values and implications behind adopting such emotional support technologies.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c24c63ecd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2c24c63ec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3411fd4aaa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0" name="Google Shape;870;g3411fd4aaa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3411fd4aaa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3411fd4aaa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the Memory-Tree can store memories and create a unique representation that reflects the distinct characteristics of each family."</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3411fd4aaa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3411fd4aaa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Memory-Tree also acts as an emotional companion, using light or vibrations to reduce stress and lift moods.</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3411fd4aaa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3411fd4aaa9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Memory Tree organizes memories into rituals, fostering belonging through family traditions.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3411fd4aaa9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3411fd4aaa9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"When users start a new family, For new families, it generates a digital seed to pass down memories and traditions.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3411fd4aaa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3411fd4aaa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"So, how can we ensure that the memories we store are protected in terms of privacy?"</a:t>
            </a:r>
            <a:endParaRPr>
              <a:solidFill>
                <a:schemeClr val="dk1"/>
              </a:solidFill>
            </a:endParaRPr>
          </a:p>
          <a:p>
            <a:pPr indent="0" lvl="0" marL="0" rtl="0" algn="l">
              <a:spcBef>
                <a:spcPts val="0"/>
              </a:spcBef>
              <a:spcAft>
                <a:spcPts val="0"/>
              </a:spcAft>
              <a:buNone/>
            </a:pPr>
            <a:r>
              <a:rPr lang="en">
                <a:solidFill>
                  <a:schemeClr val="dk1"/>
                </a:solidFill>
              </a:rPr>
              <a:t>"This is another challenge we aim to address. To solve this, the Memory Tree ensures privacy with a digital persona, separating personal and family memories for selective sharing.</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33878483805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3387848380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500"/>
              </a:spcBef>
              <a:spcAft>
                <a:spcPts val="0"/>
              </a:spcAft>
              <a:buClr>
                <a:schemeClr val="dk1"/>
              </a:buClr>
              <a:buSzPts val="1100"/>
              <a:buFont typeface="Arial"/>
              <a:buNone/>
            </a:pPr>
            <a:r>
              <a:rPr lang="en">
                <a:solidFill>
                  <a:schemeClr val="dk1"/>
                </a:solidFill>
              </a:rPr>
              <a:t>This diagram illustrates the role of AI in our study through the </a:t>
            </a:r>
            <a:r>
              <a:rPr b="1" lang="en">
                <a:solidFill>
                  <a:schemeClr val="dk1"/>
                </a:solidFill>
              </a:rPr>
              <a:t>AI Memory System Workflow</a:t>
            </a:r>
            <a:r>
              <a:rPr lang="en">
                <a:solidFill>
                  <a:schemeClr val="dk1"/>
                </a:solidFill>
              </a:rPr>
              <a:t>. </a:t>
            </a:r>
            <a:endParaRPr>
              <a:solidFill>
                <a:schemeClr val="dk1"/>
              </a:solidFill>
            </a:endParaRPr>
          </a:p>
          <a:p>
            <a:pPr indent="0" lvl="0" marL="0" rtl="0" algn="l">
              <a:lnSpc>
                <a:spcPct val="115000"/>
              </a:lnSpc>
              <a:spcBef>
                <a:spcPts val="1500"/>
              </a:spcBef>
              <a:spcAft>
                <a:spcPts val="0"/>
              </a:spcAft>
              <a:buClr>
                <a:schemeClr val="dk1"/>
              </a:buClr>
              <a:buSzPts val="1100"/>
              <a:buFont typeface="Arial"/>
              <a:buNone/>
            </a:pPr>
            <a:r>
              <a:rPr lang="en">
                <a:solidFill>
                  <a:schemeClr val="dk1"/>
                </a:solidFill>
              </a:rPr>
              <a:t>The Memory-Tree transforms individual memories into interactive responses, cohesive family images, and digital personas, enhancing emotional support.</a:t>
            </a:r>
            <a:endParaRPr>
              <a:solidFill>
                <a:schemeClr val="dk1"/>
              </a:solidFill>
            </a:endParaRPr>
          </a:p>
          <a:p>
            <a:pPr indent="0" lvl="0" marL="0" rtl="0" algn="l">
              <a:spcBef>
                <a:spcPts val="150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26b57c4e3f8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26b57c4e3f8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2c348b9015c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2c348b9015c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115000"/>
              </a:lnSpc>
              <a:spcBef>
                <a:spcPts val="1500"/>
              </a:spcBef>
              <a:spcAft>
                <a:spcPts val="0"/>
              </a:spcAft>
              <a:buClr>
                <a:schemeClr val="dk1"/>
              </a:buClr>
              <a:buSzPts val="1000"/>
              <a:buChar char="-"/>
            </a:pPr>
            <a:r>
              <a:rPr lang="en" sz="1200">
                <a:solidFill>
                  <a:srgbClr val="131314"/>
                </a:solidFill>
              </a:rPr>
              <a:t>Our research tackles emotional support challenges in 2040’s shifting family structures. Memory-Tree fosters cohesion via memory inheritance and companionship, with positive survey results. We’ve prioritized memory inheritance and privacy, with plans to expand user studies and refine functionality.</a:t>
            </a:r>
            <a:endParaRPr sz="1200">
              <a:solidFill>
                <a:srgbClr val="131314"/>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2c348b9015c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2c348b9015c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500"/>
              </a:spcBef>
              <a:spcAft>
                <a:spcPts val="1500"/>
              </a:spcAft>
              <a:buNone/>
            </a:pPr>
            <a:r>
              <a:rPr lang="en">
                <a:solidFill>
                  <a:schemeClr val="dk1"/>
                </a:solidFill>
              </a:rPr>
              <a:t>In the future, **our research** will focus on Improving human-machine interfaces, Adapting to diverse cultural families,Enhancing mental health features, and Managing digital heritage and privacy.</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335d598d13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335d598d1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Over the past 24 years in Taiwan, core families have declined by 15%—a loss of 300,000 units—while single-person households have risen by 18%.</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2c348b9015c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3" name="Google Shape;993;g2c348b9015c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400" u="sng">
                <a:solidFill>
                  <a:schemeClr val="dk1"/>
                </a:solidFill>
                <a:highlight>
                  <a:srgbClr val="FFE599"/>
                </a:highlight>
                <a:latin typeface="Lato"/>
                <a:ea typeface="Lato"/>
                <a:cs typeface="Lato"/>
                <a:sym typeface="Lato"/>
              </a:rPr>
              <a:t>THE END</a:t>
            </a:r>
            <a:endParaRPr sz="1400">
              <a:solidFill>
                <a:srgbClr val="0000FF"/>
              </a:solidFill>
            </a:endParaRPr>
          </a:p>
          <a:p>
            <a:pPr indent="-317500" lvl="0" marL="457200" rtl="0" algn="l">
              <a:spcBef>
                <a:spcPts val="1200"/>
              </a:spcBef>
              <a:spcAft>
                <a:spcPts val="0"/>
              </a:spcAft>
              <a:buClr>
                <a:srgbClr val="0000FF"/>
              </a:buClr>
              <a:buSzPts val="1400"/>
              <a:buChar char="-"/>
            </a:pPr>
            <a:r>
              <a:rPr lang="en" sz="1400">
                <a:solidFill>
                  <a:srgbClr val="0000FF"/>
                </a:solidFill>
              </a:rPr>
              <a:t>That </a:t>
            </a:r>
            <a:r>
              <a:rPr lang="en" sz="1400">
                <a:solidFill>
                  <a:srgbClr val="CC0000"/>
                </a:solidFill>
              </a:rPr>
              <a:t>concludes</a:t>
            </a:r>
            <a:r>
              <a:rPr lang="en" sz="1400">
                <a:solidFill>
                  <a:srgbClr val="0000FF"/>
                </a:solidFill>
              </a:rPr>
              <a:t> the report. Thank you for your attention!</a:t>
            </a:r>
            <a:endParaRPr sz="1400">
              <a:solidFill>
                <a:srgbClr val="0000FF"/>
              </a:solidFill>
            </a:endParaRPr>
          </a:p>
          <a:p>
            <a:pPr indent="-317500" lvl="0" marL="457200" rtl="0" algn="l">
              <a:spcBef>
                <a:spcPts val="0"/>
              </a:spcBef>
              <a:spcAft>
                <a:spcPts val="0"/>
              </a:spcAft>
              <a:buClr>
                <a:srgbClr val="0000FF"/>
              </a:buClr>
              <a:buSzPts val="1400"/>
              <a:buChar char="-"/>
            </a:pPr>
            <a:r>
              <a:rPr lang="en" sz="1400">
                <a:solidFill>
                  <a:srgbClr val="0000FF"/>
                </a:solidFill>
              </a:rPr>
              <a:t>以上是我們的報吿，感謝您的注意力！</a:t>
            </a:r>
            <a:endParaRPr sz="1400">
              <a:solidFill>
                <a:srgbClr val="0000FF"/>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35d598d13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35d598d13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 Despite fewer marriages, the proportion of foreign spouses has steadily increased.</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c1f0b49da8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2c1f0b49da8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Looking ahead to 2040, studies (Albrecht Gutierrez et al., 2024) predict a global kinship decline of over 35%, shrinking family sizes and aging networks. This shift weakens traditional emotional support, especially for children, who, per Amato (2005), thrive better in intact families.</a:t>
            </a:r>
            <a:endParaRPr sz="1200">
              <a:solidFill>
                <a:schemeClr val="dk1"/>
              </a:solidFill>
              <a:latin typeface="Lato"/>
              <a:ea typeface="Lato"/>
              <a:cs typeface="Lato"/>
              <a:sym typeface="Lato"/>
            </a:endParaRPr>
          </a:p>
          <a:p>
            <a:pPr indent="0" lvl="0" marL="457200" rtl="0" algn="l">
              <a:lnSpc>
                <a:spcPct val="115000"/>
              </a:lnSpc>
              <a:spcBef>
                <a:spcPts val="0"/>
              </a:spcBef>
              <a:spcAft>
                <a:spcPts val="0"/>
              </a:spcAft>
              <a:buNone/>
            </a:pPr>
            <a:r>
              <a:t/>
            </a:r>
            <a:endParaRPr sz="1200">
              <a:solidFill>
                <a:schemeClr val="dk1"/>
              </a:solidFill>
              <a:latin typeface="Lato"/>
              <a:ea typeface="Lato"/>
              <a:cs typeface="Lato"/>
              <a:sym typeface="La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c1f0b49da8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c1f0b49da8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So, with these changes in mind, what will the family of the future look like?</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c1f0b49da8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c1f0b49da8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500"/>
              </a:spcBef>
              <a:spcAft>
                <a:spcPts val="0"/>
              </a:spcAft>
              <a:buClr>
                <a:schemeClr val="dk1"/>
              </a:buClr>
              <a:buSzPts val="1100"/>
              <a:buFont typeface="Arial"/>
              <a:buNone/>
            </a:pPr>
            <a:r>
              <a:rPr lang="en">
                <a:solidFill>
                  <a:schemeClr val="dk1"/>
                </a:solidFill>
              </a:rPr>
              <a:t>To address these changes, our study explores AI solutions for sustaining future family emotional support. Using speculative design, we developed "Memory-Tree," a system fostering emotional connections and memory sharing across generations. </a:t>
            </a:r>
            <a:br>
              <a:rPr lang="en">
                <a:solidFill>
                  <a:schemeClr val="dk1"/>
                </a:solidFill>
              </a:rPr>
            </a:br>
            <a:br>
              <a:rPr lang="en">
                <a:solidFill>
                  <a:schemeClr val="dk1"/>
                </a:solidFill>
              </a:rPr>
            </a:br>
            <a:r>
              <a:rPr lang="en">
                <a:solidFill>
                  <a:schemeClr val="dk1"/>
                </a:solidFill>
              </a:rPr>
              <a:t>Memory-Tree bridges gaps, strengthens ties, and demonstrates AI’s potential to provide meaningful emotional aid in evolving family structures.</a:t>
            </a:r>
            <a:endParaRPr b="1">
              <a:solidFill>
                <a:schemeClr val="dk1"/>
              </a:solidFill>
            </a:endParaRPr>
          </a:p>
          <a:p>
            <a:pPr indent="0" lvl="0" marL="0" rtl="0" algn="l">
              <a:lnSpc>
                <a:spcPct val="115000"/>
              </a:lnSpc>
              <a:spcBef>
                <a:spcPts val="1500"/>
              </a:spcBef>
              <a:spcAft>
                <a:spcPts val="0"/>
              </a:spcAft>
              <a:buClr>
                <a:schemeClr val="dk1"/>
              </a:buClr>
              <a:buSzPts val="1100"/>
              <a:buFont typeface="Arial"/>
              <a:buNone/>
            </a:pPr>
            <a:r>
              <a:rPr lang="en">
                <a:solidFill>
                  <a:schemeClr val="dk1"/>
                </a:solidFill>
              </a:rPr>
              <a:t>Our research confirms Memory-Tree’s feasibility and acceptance among target groups through surveys and interviews. It shows a clear link between enhanced family unity and stronger emotional support, offering a practical solution for future social contexts.</a:t>
            </a:r>
            <a:endParaRPr>
              <a:solidFill>
                <a:schemeClr val="dk1"/>
              </a:solidFill>
            </a:endParaRPr>
          </a:p>
          <a:p>
            <a:pPr indent="0" lvl="0" marL="0" rtl="0" algn="l">
              <a:lnSpc>
                <a:spcPct val="115000"/>
              </a:lnSpc>
              <a:spcBef>
                <a:spcPts val="150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c59943c3b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c59943c3b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research unfolds in three phases: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Phase A: Establishing the topic and background.</a:t>
            </a:r>
            <a:endParaRPr/>
          </a:p>
          <a:p>
            <a:pPr indent="0" lvl="0" marL="0" rtl="0" algn="l">
              <a:spcBef>
                <a:spcPts val="0"/>
              </a:spcBef>
              <a:spcAft>
                <a:spcPts val="0"/>
              </a:spcAft>
              <a:buNone/>
            </a:pPr>
            <a:r>
              <a:rPr lang="en"/>
              <a:t>Phase B: Implementing speculative design.</a:t>
            </a:r>
            <a:endParaRPr/>
          </a:p>
          <a:p>
            <a:pPr indent="0" lvl="0" marL="0" rtl="0" algn="l">
              <a:spcBef>
                <a:spcPts val="0"/>
              </a:spcBef>
              <a:spcAft>
                <a:spcPts val="0"/>
              </a:spcAft>
              <a:buNone/>
            </a:pPr>
            <a:r>
              <a:rPr lang="en"/>
              <a:t>Phase C: Analyzing results and designing the system.</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713225" y="1042416"/>
            <a:ext cx="7086600" cy="1766700"/>
          </a:xfrm>
          <a:prstGeom prst="rect">
            <a:avLst/>
          </a:prstGeom>
        </p:spPr>
        <p:txBody>
          <a:bodyPr anchorCtr="0" anchor="b" bIns="91425" lIns="91425" spcFirstLastPara="1" rIns="91425" wrap="square" tIns="91425">
            <a:noAutofit/>
          </a:bodyPr>
          <a:lstStyle>
            <a:lvl1pPr lvl="0">
              <a:spcBef>
                <a:spcPts val="0"/>
              </a:spcBef>
              <a:spcAft>
                <a:spcPts val="0"/>
              </a:spcAft>
              <a:buClr>
                <a:srgbClr val="191919"/>
              </a:buClr>
              <a:buSzPts val="5200"/>
              <a:buNone/>
              <a:defRPr sz="5200">
                <a:latin typeface="Russo One"/>
                <a:ea typeface="Russo One"/>
                <a:cs typeface="Russo One"/>
                <a:sym typeface="Russo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0" name="Google Shape;10;p2"/>
          <p:cNvSpPr txBox="1"/>
          <p:nvPr>
            <p:ph idx="1" type="subTitle"/>
          </p:nvPr>
        </p:nvSpPr>
        <p:spPr>
          <a:xfrm>
            <a:off x="713225" y="3712464"/>
            <a:ext cx="2496300" cy="640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sz="14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1" name="Google Shape;11;p2"/>
          <p:cNvGrpSpPr/>
          <p:nvPr/>
        </p:nvGrpSpPr>
        <p:grpSpPr>
          <a:xfrm>
            <a:off x="280375" y="186925"/>
            <a:ext cx="8583300" cy="4769475"/>
            <a:chOff x="280375" y="186925"/>
            <a:chExt cx="8583300" cy="4769475"/>
          </a:xfrm>
        </p:grpSpPr>
        <p:grpSp>
          <p:nvGrpSpPr>
            <p:cNvPr id="12" name="Google Shape;12;p2"/>
            <p:cNvGrpSpPr/>
            <p:nvPr/>
          </p:nvGrpSpPr>
          <p:grpSpPr>
            <a:xfrm>
              <a:off x="5376450" y="186925"/>
              <a:ext cx="3487225" cy="186900"/>
              <a:chOff x="5376450" y="186925"/>
              <a:chExt cx="3487225" cy="186900"/>
            </a:xfrm>
          </p:grpSpPr>
          <p:sp>
            <p:nvSpPr>
              <p:cNvPr id="13" name="Google Shape;13;p2"/>
              <p:cNvSpPr/>
              <p:nvPr/>
            </p:nvSpPr>
            <p:spPr>
              <a:xfrm>
                <a:off x="7209964" y="186925"/>
                <a:ext cx="186900" cy="1869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4" name="Google Shape;14;p2"/>
              <p:cNvSpPr/>
              <p:nvPr/>
            </p:nvSpPr>
            <p:spPr>
              <a:xfrm>
                <a:off x="7576667" y="186925"/>
                <a:ext cx="186900" cy="1869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5" name="Google Shape;15;p2"/>
              <p:cNvSpPr/>
              <p:nvPr/>
            </p:nvSpPr>
            <p:spPr>
              <a:xfrm>
                <a:off x="7943369" y="186925"/>
                <a:ext cx="186900" cy="186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6" name="Google Shape;16;p2"/>
              <p:cNvSpPr/>
              <p:nvPr/>
            </p:nvSpPr>
            <p:spPr>
              <a:xfrm>
                <a:off x="8310072" y="186925"/>
                <a:ext cx="186900" cy="186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7" name="Google Shape;17;p2"/>
              <p:cNvSpPr/>
              <p:nvPr/>
            </p:nvSpPr>
            <p:spPr>
              <a:xfrm>
                <a:off x="8676775" y="186925"/>
                <a:ext cx="186900" cy="186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8" name="Google Shape;18;p2"/>
              <p:cNvSpPr/>
              <p:nvPr/>
            </p:nvSpPr>
            <p:spPr>
              <a:xfrm>
                <a:off x="5376450"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9" name="Google Shape;19;p2"/>
              <p:cNvSpPr/>
              <p:nvPr/>
            </p:nvSpPr>
            <p:spPr>
              <a:xfrm>
                <a:off x="5743153"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0" name="Google Shape;20;p2"/>
              <p:cNvSpPr/>
              <p:nvPr/>
            </p:nvSpPr>
            <p:spPr>
              <a:xfrm>
                <a:off x="6109856"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1" name="Google Shape;21;p2"/>
              <p:cNvSpPr/>
              <p:nvPr/>
            </p:nvSpPr>
            <p:spPr>
              <a:xfrm>
                <a:off x="6476558"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2" name="Google Shape;22;p2"/>
              <p:cNvSpPr/>
              <p:nvPr/>
            </p:nvSpPr>
            <p:spPr>
              <a:xfrm>
                <a:off x="6843261"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nvGrpSpPr>
            <p:cNvPr id="23" name="Google Shape;23;p2"/>
            <p:cNvGrpSpPr/>
            <p:nvPr/>
          </p:nvGrpSpPr>
          <p:grpSpPr>
            <a:xfrm>
              <a:off x="280375" y="4769500"/>
              <a:ext cx="3487225" cy="186900"/>
              <a:chOff x="280375" y="4769500"/>
              <a:chExt cx="3487225" cy="186900"/>
            </a:xfrm>
          </p:grpSpPr>
          <p:sp>
            <p:nvSpPr>
              <p:cNvPr id="24" name="Google Shape;24;p2"/>
              <p:cNvSpPr/>
              <p:nvPr/>
            </p:nvSpPr>
            <p:spPr>
              <a:xfrm flipH="1">
                <a:off x="1747186" y="4769500"/>
                <a:ext cx="186900" cy="1869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5" name="Google Shape;25;p2"/>
              <p:cNvSpPr/>
              <p:nvPr/>
            </p:nvSpPr>
            <p:spPr>
              <a:xfrm flipH="1">
                <a:off x="1380483" y="4769500"/>
                <a:ext cx="186900" cy="1869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6" name="Google Shape;26;p2"/>
              <p:cNvSpPr/>
              <p:nvPr/>
            </p:nvSpPr>
            <p:spPr>
              <a:xfrm flipH="1">
                <a:off x="1013781" y="4769500"/>
                <a:ext cx="186900" cy="186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 name="Google Shape;27;p2"/>
              <p:cNvSpPr/>
              <p:nvPr/>
            </p:nvSpPr>
            <p:spPr>
              <a:xfrm flipH="1">
                <a:off x="647078" y="4769500"/>
                <a:ext cx="186900" cy="186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 name="Google Shape;28;p2"/>
              <p:cNvSpPr/>
              <p:nvPr/>
            </p:nvSpPr>
            <p:spPr>
              <a:xfrm flipH="1">
                <a:off x="280375" y="4769500"/>
                <a:ext cx="186900" cy="186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 name="Google Shape;29;p2"/>
              <p:cNvSpPr/>
              <p:nvPr/>
            </p:nvSpPr>
            <p:spPr>
              <a:xfrm flipH="1">
                <a:off x="3580700"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0" name="Google Shape;30;p2"/>
              <p:cNvSpPr/>
              <p:nvPr/>
            </p:nvSpPr>
            <p:spPr>
              <a:xfrm flipH="1">
                <a:off x="3213997"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1" name="Google Shape;31;p2"/>
              <p:cNvSpPr/>
              <p:nvPr/>
            </p:nvSpPr>
            <p:spPr>
              <a:xfrm flipH="1">
                <a:off x="2847294"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2" name="Google Shape;32;p2"/>
              <p:cNvSpPr/>
              <p:nvPr/>
            </p:nvSpPr>
            <p:spPr>
              <a:xfrm flipH="1">
                <a:off x="2480592"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3" name="Google Shape;33;p2"/>
              <p:cNvSpPr/>
              <p:nvPr/>
            </p:nvSpPr>
            <p:spPr>
              <a:xfrm flipH="1">
                <a:off x="2113889"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6" name="Shape 116"/>
        <p:cNvGrpSpPr/>
        <p:nvPr/>
      </p:nvGrpSpPr>
      <p:grpSpPr>
        <a:xfrm>
          <a:off x="0" y="0"/>
          <a:ext cx="0" cy="0"/>
          <a:chOff x="0" y="0"/>
          <a:chExt cx="0" cy="0"/>
        </a:xfrm>
      </p:grpSpPr>
      <p:sp>
        <p:nvSpPr>
          <p:cNvPr id="117" name="Google Shape;117;p11"/>
          <p:cNvSpPr txBox="1"/>
          <p:nvPr>
            <p:ph hasCustomPrompt="1" type="title"/>
          </p:nvPr>
        </p:nvSpPr>
        <p:spPr>
          <a:xfrm>
            <a:off x="713225" y="1795525"/>
            <a:ext cx="6693900" cy="1055100"/>
          </a:xfrm>
          <a:prstGeom prst="rect">
            <a:avLst/>
          </a:prstGeom>
        </p:spPr>
        <p:txBody>
          <a:bodyPr anchorCtr="0" anchor="b" bIns="91425" lIns="91425" spcFirstLastPara="1" rIns="91425" wrap="square" tIns="91425">
            <a:noAutofit/>
          </a:bodyPr>
          <a:lstStyle>
            <a:lvl1pPr lvl="0">
              <a:spcBef>
                <a:spcPts val="0"/>
              </a:spcBef>
              <a:spcAft>
                <a:spcPts val="0"/>
              </a:spcAft>
              <a:buSzPts val="9600"/>
              <a:buNone/>
              <a:defRPr sz="6000">
                <a:solidFill>
                  <a:schemeClr val="accent6"/>
                </a:solidFill>
                <a:latin typeface="Lexend Mega Light"/>
                <a:ea typeface="Lexend Mega Light"/>
                <a:cs typeface="Lexend Mega Light"/>
                <a:sym typeface="Lexend Mega Light"/>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8" name="Google Shape;118;p11"/>
          <p:cNvSpPr txBox="1"/>
          <p:nvPr>
            <p:ph idx="1" type="subTitle"/>
          </p:nvPr>
        </p:nvSpPr>
        <p:spPr>
          <a:xfrm>
            <a:off x="713225" y="2850875"/>
            <a:ext cx="6693900" cy="497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grpSp>
        <p:nvGrpSpPr>
          <p:cNvPr id="119" name="Google Shape;119;p11"/>
          <p:cNvGrpSpPr/>
          <p:nvPr/>
        </p:nvGrpSpPr>
        <p:grpSpPr>
          <a:xfrm flipH="1">
            <a:off x="280375" y="186925"/>
            <a:ext cx="8583300" cy="4769475"/>
            <a:chOff x="280375" y="186925"/>
            <a:chExt cx="8583300" cy="4769475"/>
          </a:xfrm>
        </p:grpSpPr>
        <p:sp>
          <p:nvSpPr>
            <p:cNvPr id="120" name="Google Shape;120;p11"/>
            <p:cNvSpPr/>
            <p:nvPr/>
          </p:nvSpPr>
          <p:spPr>
            <a:xfrm flipH="1">
              <a:off x="280375"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21" name="Google Shape;121;p11"/>
            <p:cNvSpPr/>
            <p:nvPr/>
          </p:nvSpPr>
          <p:spPr>
            <a:xfrm>
              <a:off x="8676775"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22" name="Google Shape;122;p11"/>
            <p:cNvSpPr/>
            <p:nvPr/>
          </p:nvSpPr>
          <p:spPr>
            <a:xfrm flipH="1">
              <a:off x="647400" y="186925"/>
              <a:ext cx="186900" cy="1869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23" name="Google Shape;123;p11"/>
            <p:cNvSpPr/>
            <p:nvPr/>
          </p:nvSpPr>
          <p:spPr>
            <a:xfrm>
              <a:off x="8302975" y="4769500"/>
              <a:ext cx="186900" cy="186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4" name="Shape 12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125" name="Shape 125"/>
        <p:cNvGrpSpPr/>
        <p:nvPr/>
      </p:nvGrpSpPr>
      <p:grpSpPr>
        <a:xfrm>
          <a:off x="0" y="0"/>
          <a:ext cx="0" cy="0"/>
          <a:chOff x="0" y="0"/>
          <a:chExt cx="0" cy="0"/>
        </a:xfrm>
      </p:grpSpPr>
      <p:sp>
        <p:nvSpPr>
          <p:cNvPr id="126" name="Google Shape;126;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p:txBody>
      </p:sp>
      <p:sp>
        <p:nvSpPr>
          <p:cNvPr id="127" name="Google Shape;127;p13"/>
          <p:cNvSpPr txBox="1"/>
          <p:nvPr>
            <p:ph hasCustomPrompt="1" idx="2" type="title"/>
          </p:nvPr>
        </p:nvSpPr>
        <p:spPr>
          <a:xfrm>
            <a:off x="713232" y="1557083"/>
            <a:ext cx="1079100" cy="447600"/>
          </a:xfrm>
          <a:prstGeom prst="rect">
            <a:avLst/>
          </a:prstGeom>
          <a:noFill/>
        </p:spPr>
        <p:txBody>
          <a:bodyPr anchorCtr="0" anchor="b" bIns="91425" lIns="91425" spcFirstLastPara="1" rIns="91425" wrap="square" tIns="91425">
            <a:noAutofit/>
          </a:bodyPr>
          <a:lstStyle>
            <a:lvl1pPr lvl="0" rtl="0">
              <a:spcBef>
                <a:spcPts val="0"/>
              </a:spcBef>
              <a:spcAft>
                <a:spcPts val="0"/>
              </a:spcAft>
              <a:buSzPts val="3000"/>
              <a:buNone/>
              <a:defRPr sz="3000">
                <a:solidFill>
                  <a:schemeClr val="accent6"/>
                </a:solidFill>
                <a:latin typeface="Lexend Mega Light"/>
                <a:ea typeface="Lexend Mega Light"/>
                <a:cs typeface="Lexend Mega Light"/>
                <a:sym typeface="Lexend Mega 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8" name="Google Shape;128;p13"/>
          <p:cNvSpPr txBox="1"/>
          <p:nvPr>
            <p:ph hasCustomPrompt="1" idx="3" type="title"/>
          </p:nvPr>
        </p:nvSpPr>
        <p:spPr>
          <a:xfrm>
            <a:off x="713232" y="3142891"/>
            <a:ext cx="1079100" cy="447600"/>
          </a:xfrm>
          <a:prstGeom prst="rect">
            <a:avLst/>
          </a:prstGeom>
          <a:noFill/>
        </p:spPr>
        <p:txBody>
          <a:bodyPr anchorCtr="0" anchor="b" bIns="91425" lIns="91425" spcFirstLastPara="1" rIns="91425" wrap="square" tIns="91425">
            <a:noAutofit/>
          </a:bodyPr>
          <a:lstStyle>
            <a:lvl1pPr lvl="0" rtl="0">
              <a:spcBef>
                <a:spcPts val="0"/>
              </a:spcBef>
              <a:spcAft>
                <a:spcPts val="0"/>
              </a:spcAft>
              <a:buSzPts val="3000"/>
              <a:buNone/>
              <a:defRPr sz="3000">
                <a:solidFill>
                  <a:schemeClr val="accent6"/>
                </a:solidFill>
                <a:latin typeface="Lexend Mega Light"/>
                <a:ea typeface="Lexend Mega Light"/>
                <a:cs typeface="Lexend Mega Light"/>
                <a:sym typeface="Lexend Mega 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9" name="Google Shape;129;p13"/>
          <p:cNvSpPr txBox="1"/>
          <p:nvPr>
            <p:ph hasCustomPrompt="1" idx="4" type="title"/>
          </p:nvPr>
        </p:nvSpPr>
        <p:spPr>
          <a:xfrm>
            <a:off x="3474720" y="1557083"/>
            <a:ext cx="1079100" cy="447600"/>
          </a:xfrm>
          <a:prstGeom prst="rect">
            <a:avLst/>
          </a:prstGeom>
          <a:noFill/>
        </p:spPr>
        <p:txBody>
          <a:bodyPr anchorCtr="0" anchor="b" bIns="91425" lIns="91425" spcFirstLastPara="1" rIns="91425" wrap="square" tIns="91425">
            <a:noAutofit/>
          </a:bodyPr>
          <a:lstStyle>
            <a:lvl1pPr lvl="0" rtl="0">
              <a:spcBef>
                <a:spcPts val="0"/>
              </a:spcBef>
              <a:spcAft>
                <a:spcPts val="0"/>
              </a:spcAft>
              <a:buSzPts val="3000"/>
              <a:buNone/>
              <a:defRPr sz="3000">
                <a:solidFill>
                  <a:schemeClr val="accent6"/>
                </a:solidFill>
                <a:latin typeface="Lexend Mega Light"/>
                <a:ea typeface="Lexend Mega Light"/>
                <a:cs typeface="Lexend Mega Light"/>
                <a:sym typeface="Lexend Mega 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0" name="Google Shape;130;p13"/>
          <p:cNvSpPr txBox="1"/>
          <p:nvPr>
            <p:ph hasCustomPrompt="1" idx="5" type="title"/>
          </p:nvPr>
        </p:nvSpPr>
        <p:spPr>
          <a:xfrm>
            <a:off x="3474720" y="3142891"/>
            <a:ext cx="1079100" cy="447600"/>
          </a:xfrm>
          <a:prstGeom prst="rect">
            <a:avLst/>
          </a:prstGeom>
          <a:noFill/>
        </p:spPr>
        <p:txBody>
          <a:bodyPr anchorCtr="0" anchor="b" bIns="91425" lIns="91425" spcFirstLastPara="1" rIns="91425" wrap="square" tIns="91425">
            <a:noAutofit/>
          </a:bodyPr>
          <a:lstStyle>
            <a:lvl1pPr lvl="0" rtl="0">
              <a:spcBef>
                <a:spcPts val="0"/>
              </a:spcBef>
              <a:spcAft>
                <a:spcPts val="0"/>
              </a:spcAft>
              <a:buSzPts val="3000"/>
              <a:buNone/>
              <a:defRPr sz="3000">
                <a:solidFill>
                  <a:schemeClr val="accent6"/>
                </a:solidFill>
                <a:latin typeface="Lexend Mega Light"/>
                <a:ea typeface="Lexend Mega Light"/>
                <a:cs typeface="Lexend Mega Light"/>
                <a:sym typeface="Lexend Mega 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1" name="Google Shape;131;p13"/>
          <p:cNvSpPr txBox="1"/>
          <p:nvPr>
            <p:ph hasCustomPrompt="1" idx="6" type="title"/>
          </p:nvPr>
        </p:nvSpPr>
        <p:spPr>
          <a:xfrm>
            <a:off x="6227064" y="1557083"/>
            <a:ext cx="1079100" cy="447600"/>
          </a:xfrm>
          <a:prstGeom prst="rect">
            <a:avLst/>
          </a:prstGeom>
          <a:noFill/>
        </p:spPr>
        <p:txBody>
          <a:bodyPr anchorCtr="0" anchor="b" bIns="91425" lIns="91425" spcFirstLastPara="1" rIns="91425" wrap="square" tIns="91425">
            <a:noAutofit/>
          </a:bodyPr>
          <a:lstStyle>
            <a:lvl1pPr lvl="0" rtl="0">
              <a:spcBef>
                <a:spcPts val="0"/>
              </a:spcBef>
              <a:spcAft>
                <a:spcPts val="0"/>
              </a:spcAft>
              <a:buSzPts val="3000"/>
              <a:buNone/>
              <a:defRPr sz="3000">
                <a:solidFill>
                  <a:schemeClr val="accent6"/>
                </a:solidFill>
                <a:latin typeface="Lexend Mega Light"/>
                <a:ea typeface="Lexend Mega Light"/>
                <a:cs typeface="Lexend Mega Light"/>
                <a:sym typeface="Lexend Mega 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2" name="Google Shape;132;p13"/>
          <p:cNvSpPr txBox="1"/>
          <p:nvPr>
            <p:ph hasCustomPrompt="1" idx="7" type="title"/>
          </p:nvPr>
        </p:nvSpPr>
        <p:spPr>
          <a:xfrm>
            <a:off x="6227064" y="3142891"/>
            <a:ext cx="1079100" cy="447600"/>
          </a:xfrm>
          <a:prstGeom prst="rect">
            <a:avLst/>
          </a:prstGeom>
          <a:noFill/>
        </p:spPr>
        <p:txBody>
          <a:bodyPr anchorCtr="0" anchor="b" bIns="91425" lIns="91425" spcFirstLastPara="1" rIns="91425" wrap="square" tIns="91425">
            <a:noAutofit/>
          </a:bodyPr>
          <a:lstStyle>
            <a:lvl1pPr lvl="0" rtl="0">
              <a:spcBef>
                <a:spcPts val="0"/>
              </a:spcBef>
              <a:spcAft>
                <a:spcPts val="0"/>
              </a:spcAft>
              <a:buSzPts val="3000"/>
              <a:buNone/>
              <a:defRPr sz="3000">
                <a:solidFill>
                  <a:schemeClr val="accent6"/>
                </a:solidFill>
                <a:latin typeface="Lexend Mega Light"/>
                <a:ea typeface="Lexend Mega Light"/>
                <a:cs typeface="Lexend Mega Light"/>
                <a:sym typeface="Lexend Mega 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3" name="Google Shape;133;p13"/>
          <p:cNvSpPr txBox="1"/>
          <p:nvPr>
            <p:ph idx="1" type="subTitle"/>
          </p:nvPr>
        </p:nvSpPr>
        <p:spPr>
          <a:xfrm>
            <a:off x="713232" y="1928775"/>
            <a:ext cx="2194500" cy="39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34" name="Google Shape;134;p13"/>
          <p:cNvSpPr txBox="1"/>
          <p:nvPr>
            <p:ph idx="8" type="subTitle"/>
          </p:nvPr>
        </p:nvSpPr>
        <p:spPr>
          <a:xfrm>
            <a:off x="3474720" y="1928775"/>
            <a:ext cx="2194500" cy="39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35" name="Google Shape;135;p13"/>
          <p:cNvSpPr txBox="1"/>
          <p:nvPr>
            <p:ph idx="9" type="subTitle"/>
          </p:nvPr>
        </p:nvSpPr>
        <p:spPr>
          <a:xfrm>
            <a:off x="6227064" y="1928775"/>
            <a:ext cx="2194500" cy="39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36" name="Google Shape;136;p13"/>
          <p:cNvSpPr txBox="1"/>
          <p:nvPr>
            <p:ph idx="13" type="subTitle"/>
          </p:nvPr>
        </p:nvSpPr>
        <p:spPr>
          <a:xfrm>
            <a:off x="713232" y="3514650"/>
            <a:ext cx="2194500" cy="39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37" name="Google Shape;137;p13"/>
          <p:cNvSpPr txBox="1"/>
          <p:nvPr>
            <p:ph idx="14" type="subTitle"/>
          </p:nvPr>
        </p:nvSpPr>
        <p:spPr>
          <a:xfrm>
            <a:off x="3474720" y="3514650"/>
            <a:ext cx="2194500" cy="39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38" name="Google Shape;138;p13"/>
          <p:cNvSpPr txBox="1"/>
          <p:nvPr>
            <p:ph idx="15" type="subTitle"/>
          </p:nvPr>
        </p:nvSpPr>
        <p:spPr>
          <a:xfrm>
            <a:off x="6227064" y="3514650"/>
            <a:ext cx="2194500" cy="39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grpSp>
        <p:nvGrpSpPr>
          <p:cNvPr id="139" name="Google Shape;139;p13"/>
          <p:cNvGrpSpPr/>
          <p:nvPr/>
        </p:nvGrpSpPr>
        <p:grpSpPr>
          <a:xfrm>
            <a:off x="280300" y="186475"/>
            <a:ext cx="8584028" cy="4769800"/>
            <a:chOff x="280300" y="186475"/>
            <a:chExt cx="8584028" cy="4769800"/>
          </a:xfrm>
        </p:grpSpPr>
        <p:grpSp>
          <p:nvGrpSpPr>
            <p:cNvPr id="140" name="Google Shape;140;p13"/>
            <p:cNvGrpSpPr/>
            <p:nvPr/>
          </p:nvGrpSpPr>
          <p:grpSpPr>
            <a:xfrm>
              <a:off x="280300" y="186475"/>
              <a:ext cx="1297219" cy="186900"/>
              <a:chOff x="280300" y="186475"/>
              <a:chExt cx="1297219" cy="186900"/>
            </a:xfrm>
          </p:grpSpPr>
          <p:grpSp>
            <p:nvGrpSpPr>
              <p:cNvPr id="141" name="Google Shape;141;p13"/>
              <p:cNvGrpSpPr/>
              <p:nvPr/>
            </p:nvGrpSpPr>
            <p:grpSpPr>
              <a:xfrm flipH="1">
                <a:off x="280300" y="186475"/>
                <a:ext cx="553603" cy="186900"/>
                <a:chOff x="3213997" y="4769500"/>
                <a:chExt cx="553603" cy="186900"/>
              </a:xfrm>
            </p:grpSpPr>
            <p:sp>
              <p:nvSpPr>
                <p:cNvPr id="142" name="Google Shape;142;p13"/>
                <p:cNvSpPr/>
                <p:nvPr/>
              </p:nvSpPr>
              <p:spPr>
                <a:xfrm flipH="1">
                  <a:off x="3580700" y="4769500"/>
                  <a:ext cx="186900" cy="1869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43" name="Google Shape;143;p13"/>
                <p:cNvSpPr/>
                <p:nvPr/>
              </p:nvSpPr>
              <p:spPr>
                <a:xfrm flipH="1">
                  <a:off x="3213997" y="4769500"/>
                  <a:ext cx="186900" cy="1869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nvGrpSpPr>
              <p:cNvPr id="144" name="Google Shape;144;p13"/>
              <p:cNvGrpSpPr/>
              <p:nvPr/>
            </p:nvGrpSpPr>
            <p:grpSpPr>
              <a:xfrm flipH="1">
                <a:off x="1023916" y="186475"/>
                <a:ext cx="553603" cy="186900"/>
                <a:chOff x="3213997" y="4769500"/>
                <a:chExt cx="553603" cy="186900"/>
              </a:xfrm>
            </p:grpSpPr>
            <p:sp>
              <p:nvSpPr>
                <p:cNvPr id="145" name="Google Shape;145;p13"/>
                <p:cNvSpPr/>
                <p:nvPr/>
              </p:nvSpPr>
              <p:spPr>
                <a:xfrm flipH="1">
                  <a:off x="3580700"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46" name="Google Shape;146;p13"/>
                <p:cNvSpPr/>
                <p:nvPr/>
              </p:nvSpPr>
              <p:spPr>
                <a:xfrm flipH="1">
                  <a:off x="3213997"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grpSp>
          <p:nvGrpSpPr>
            <p:cNvPr id="147" name="Google Shape;147;p13"/>
            <p:cNvGrpSpPr/>
            <p:nvPr/>
          </p:nvGrpSpPr>
          <p:grpSpPr>
            <a:xfrm>
              <a:off x="7556832" y="4769375"/>
              <a:ext cx="1307496" cy="186900"/>
              <a:chOff x="7556832" y="4769375"/>
              <a:chExt cx="1307496" cy="186900"/>
            </a:xfrm>
          </p:grpSpPr>
          <p:sp>
            <p:nvSpPr>
              <p:cNvPr id="148" name="Google Shape;148;p13"/>
              <p:cNvSpPr/>
              <p:nvPr/>
            </p:nvSpPr>
            <p:spPr>
              <a:xfrm>
                <a:off x="8310725" y="4769375"/>
                <a:ext cx="186900" cy="186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49" name="Google Shape;149;p13"/>
              <p:cNvSpPr/>
              <p:nvPr/>
            </p:nvSpPr>
            <p:spPr>
              <a:xfrm>
                <a:off x="8677428" y="4769375"/>
                <a:ext cx="186900" cy="186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50" name="Google Shape;150;p13"/>
              <p:cNvSpPr/>
              <p:nvPr/>
            </p:nvSpPr>
            <p:spPr>
              <a:xfrm>
                <a:off x="7556832" y="476937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51" name="Google Shape;151;p13"/>
              <p:cNvSpPr/>
              <p:nvPr/>
            </p:nvSpPr>
            <p:spPr>
              <a:xfrm>
                <a:off x="7925697" y="476937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52" name="Shape 152"/>
        <p:cNvGrpSpPr/>
        <p:nvPr/>
      </p:nvGrpSpPr>
      <p:grpSpPr>
        <a:xfrm>
          <a:off x="0" y="0"/>
          <a:ext cx="0" cy="0"/>
          <a:chOff x="0" y="0"/>
          <a:chExt cx="0" cy="0"/>
        </a:xfrm>
      </p:grpSpPr>
      <p:sp>
        <p:nvSpPr>
          <p:cNvPr id="153" name="Google Shape;153;p14"/>
          <p:cNvSpPr txBox="1"/>
          <p:nvPr>
            <p:ph type="title"/>
          </p:nvPr>
        </p:nvSpPr>
        <p:spPr>
          <a:xfrm>
            <a:off x="2273075" y="3134550"/>
            <a:ext cx="4597800" cy="53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sz="24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54" name="Google Shape;154;p14"/>
          <p:cNvSpPr txBox="1"/>
          <p:nvPr>
            <p:ph idx="1" type="subTitle"/>
          </p:nvPr>
        </p:nvSpPr>
        <p:spPr>
          <a:xfrm>
            <a:off x="2273125" y="1477050"/>
            <a:ext cx="4597800" cy="16230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3000"/>
              <a:buNone/>
              <a:defRPr sz="2400"/>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grpSp>
        <p:nvGrpSpPr>
          <p:cNvPr id="155" name="Google Shape;155;p14"/>
          <p:cNvGrpSpPr/>
          <p:nvPr/>
        </p:nvGrpSpPr>
        <p:grpSpPr>
          <a:xfrm>
            <a:off x="280375" y="186925"/>
            <a:ext cx="8583300" cy="4769475"/>
            <a:chOff x="280375" y="186925"/>
            <a:chExt cx="8583300" cy="4769475"/>
          </a:xfrm>
        </p:grpSpPr>
        <p:grpSp>
          <p:nvGrpSpPr>
            <p:cNvPr id="156" name="Google Shape;156;p14"/>
            <p:cNvGrpSpPr/>
            <p:nvPr/>
          </p:nvGrpSpPr>
          <p:grpSpPr>
            <a:xfrm>
              <a:off x="280375" y="4769500"/>
              <a:ext cx="1287008" cy="186900"/>
              <a:chOff x="280375" y="4769500"/>
              <a:chExt cx="1287008" cy="186900"/>
            </a:xfrm>
          </p:grpSpPr>
          <p:sp>
            <p:nvSpPr>
              <p:cNvPr id="157" name="Google Shape;157;p14"/>
              <p:cNvSpPr/>
              <p:nvPr/>
            </p:nvSpPr>
            <p:spPr>
              <a:xfrm rot="10800000">
                <a:off x="1380483"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58" name="Google Shape;158;p14"/>
              <p:cNvSpPr/>
              <p:nvPr/>
            </p:nvSpPr>
            <p:spPr>
              <a:xfrm rot="10800000">
                <a:off x="1013781"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59" name="Google Shape;159;p14"/>
              <p:cNvSpPr/>
              <p:nvPr/>
            </p:nvSpPr>
            <p:spPr>
              <a:xfrm rot="10800000">
                <a:off x="647078" y="4769500"/>
                <a:ext cx="186900" cy="1869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60" name="Google Shape;160;p14"/>
              <p:cNvSpPr/>
              <p:nvPr/>
            </p:nvSpPr>
            <p:spPr>
              <a:xfrm rot="10800000">
                <a:off x="280375" y="4769500"/>
                <a:ext cx="186900" cy="1869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nvGrpSpPr>
            <p:cNvPr id="161" name="Google Shape;161;p14"/>
            <p:cNvGrpSpPr/>
            <p:nvPr/>
          </p:nvGrpSpPr>
          <p:grpSpPr>
            <a:xfrm rot="10800000">
              <a:off x="5376450" y="186925"/>
              <a:ext cx="3487225" cy="186900"/>
              <a:chOff x="280375" y="4769500"/>
              <a:chExt cx="3487225" cy="186900"/>
            </a:xfrm>
          </p:grpSpPr>
          <p:sp>
            <p:nvSpPr>
              <p:cNvPr id="162" name="Google Shape;162;p14"/>
              <p:cNvSpPr/>
              <p:nvPr/>
            </p:nvSpPr>
            <p:spPr>
              <a:xfrm flipH="1">
                <a:off x="1747186" y="4769500"/>
                <a:ext cx="186900" cy="1869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63" name="Google Shape;163;p14"/>
              <p:cNvSpPr/>
              <p:nvPr/>
            </p:nvSpPr>
            <p:spPr>
              <a:xfrm flipH="1">
                <a:off x="1380483" y="4769500"/>
                <a:ext cx="186900" cy="1869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64" name="Google Shape;164;p14"/>
              <p:cNvSpPr/>
              <p:nvPr/>
            </p:nvSpPr>
            <p:spPr>
              <a:xfrm flipH="1">
                <a:off x="1013781" y="4769500"/>
                <a:ext cx="186900" cy="186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65" name="Google Shape;165;p14"/>
              <p:cNvSpPr/>
              <p:nvPr/>
            </p:nvSpPr>
            <p:spPr>
              <a:xfrm flipH="1">
                <a:off x="647078" y="4769500"/>
                <a:ext cx="186900" cy="186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66" name="Google Shape;166;p14"/>
              <p:cNvSpPr/>
              <p:nvPr/>
            </p:nvSpPr>
            <p:spPr>
              <a:xfrm flipH="1">
                <a:off x="280375" y="4769500"/>
                <a:ext cx="186900" cy="186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67" name="Google Shape;167;p14"/>
              <p:cNvSpPr/>
              <p:nvPr/>
            </p:nvSpPr>
            <p:spPr>
              <a:xfrm flipH="1">
                <a:off x="3580700"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68" name="Google Shape;168;p14"/>
              <p:cNvSpPr/>
              <p:nvPr/>
            </p:nvSpPr>
            <p:spPr>
              <a:xfrm flipH="1">
                <a:off x="3213997"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69" name="Google Shape;169;p14"/>
              <p:cNvSpPr/>
              <p:nvPr/>
            </p:nvSpPr>
            <p:spPr>
              <a:xfrm flipH="1">
                <a:off x="2847294"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70" name="Google Shape;170;p14"/>
              <p:cNvSpPr/>
              <p:nvPr/>
            </p:nvSpPr>
            <p:spPr>
              <a:xfrm flipH="1">
                <a:off x="2480592"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71" name="Google Shape;171;p14"/>
              <p:cNvSpPr/>
              <p:nvPr/>
            </p:nvSpPr>
            <p:spPr>
              <a:xfrm flipH="1">
                <a:off x="2113889"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4_1">
    <p:spTree>
      <p:nvGrpSpPr>
        <p:cNvPr id="172" name="Shape 172"/>
        <p:cNvGrpSpPr/>
        <p:nvPr/>
      </p:nvGrpSpPr>
      <p:grpSpPr>
        <a:xfrm>
          <a:off x="0" y="0"/>
          <a:ext cx="0" cy="0"/>
          <a:chOff x="0" y="0"/>
          <a:chExt cx="0" cy="0"/>
        </a:xfrm>
      </p:grpSpPr>
      <p:sp>
        <p:nvSpPr>
          <p:cNvPr id="173" name="Google Shape;173;p15"/>
          <p:cNvSpPr txBox="1"/>
          <p:nvPr>
            <p:ph type="title"/>
          </p:nvPr>
        </p:nvSpPr>
        <p:spPr>
          <a:xfrm>
            <a:off x="713225" y="539500"/>
            <a:ext cx="3915900" cy="455700"/>
          </a:xfrm>
          <a:prstGeom prst="rect">
            <a:avLst/>
          </a:prstGeom>
        </p:spPr>
        <p:txBody>
          <a:bodyPr anchorCtr="0" anchor="t" bIns="91425" lIns="91425" spcFirstLastPara="1" rIns="91425" wrap="square" tIns="91425">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p:txBody>
      </p:sp>
      <p:sp>
        <p:nvSpPr>
          <p:cNvPr id="174" name="Google Shape;174;p15"/>
          <p:cNvSpPr txBox="1"/>
          <p:nvPr>
            <p:ph idx="1" type="subTitle"/>
          </p:nvPr>
        </p:nvSpPr>
        <p:spPr>
          <a:xfrm>
            <a:off x="713225" y="995200"/>
            <a:ext cx="3915900" cy="69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75" name="Google Shape;175;p15"/>
          <p:cNvSpPr/>
          <p:nvPr>
            <p:ph idx="2" type="pic"/>
          </p:nvPr>
        </p:nvSpPr>
        <p:spPr>
          <a:xfrm>
            <a:off x="5629675" y="547051"/>
            <a:ext cx="2801100" cy="4049400"/>
          </a:xfrm>
          <a:prstGeom prst="rect">
            <a:avLst/>
          </a:prstGeom>
          <a:noFill/>
          <a:ln>
            <a:noFill/>
          </a:ln>
        </p:spPr>
      </p:sp>
      <p:sp>
        <p:nvSpPr>
          <p:cNvPr id="176" name="Google Shape;176;p15"/>
          <p:cNvSpPr/>
          <p:nvPr>
            <p:ph idx="3" type="pic"/>
          </p:nvPr>
        </p:nvSpPr>
        <p:spPr>
          <a:xfrm>
            <a:off x="2352039" y="1943850"/>
            <a:ext cx="1505700" cy="2652600"/>
          </a:xfrm>
          <a:prstGeom prst="rect">
            <a:avLst/>
          </a:prstGeom>
          <a:noFill/>
          <a:ln>
            <a:noFill/>
          </a:ln>
        </p:spPr>
      </p:sp>
      <p:sp>
        <p:nvSpPr>
          <p:cNvPr id="177" name="Google Shape;177;p15"/>
          <p:cNvSpPr/>
          <p:nvPr>
            <p:ph idx="4" type="pic"/>
          </p:nvPr>
        </p:nvSpPr>
        <p:spPr>
          <a:xfrm>
            <a:off x="3990853" y="1943850"/>
            <a:ext cx="1505700" cy="2652600"/>
          </a:xfrm>
          <a:prstGeom prst="rect">
            <a:avLst/>
          </a:prstGeom>
          <a:noFill/>
          <a:ln>
            <a:noFill/>
          </a:ln>
        </p:spPr>
      </p:sp>
      <p:sp>
        <p:nvSpPr>
          <p:cNvPr id="178" name="Google Shape;178;p15"/>
          <p:cNvSpPr/>
          <p:nvPr>
            <p:ph idx="5" type="pic"/>
          </p:nvPr>
        </p:nvSpPr>
        <p:spPr>
          <a:xfrm>
            <a:off x="713225" y="1943850"/>
            <a:ext cx="1505700" cy="2652600"/>
          </a:xfrm>
          <a:prstGeom prst="rect">
            <a:avLst/>
          </a:prstGeom>
          <a:noFill/>
          <a:ln>
            <a:noFill/>
          </a:ln>
        </p:spPr>
      </p:sp>
      <p:grpSp>
        <p:nvGrpSpPr>
          <p:cNvPr id="179" name="Google Shape;179;p15"/>
          <p:cNvGrpSpPr/>
          <p:nvPr/>
        </p:nvGrpSpPr>
        <p:grpSpPr>
          <a:xfrm>
            <a:off x="280375" y="4766080"/>
            <a:ext cx="8583125" cy="186900"/>
            <a:chOff x="280375" y="186925"/>
            <a:chExt cx="8583125" cy="186900"/>
          </a:xfrm>
        </p:grpSpPr>
        <p:sp>
          <p:nvSpPr>
            <p:cNvPr id="180" name="Google Shape;180;p15"/>
            <p:cNvSpPr/>
            <p:nvPr/>
          </p:nvSpPr>
          <p:spPr>
            <a:xfrm flipH="1">
              <a:off x="280375"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81" name="Google Shape;181;p15"/>
            <p:cNvSpPr/>
            <p:nvPr/>
          </p:nvSpPr>
          <p:spPr>
            <a:xfrm flipH="1">
              <a:off x="8676600"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_1_1">
    <p:spTree>
      <p:nvGrpSpPr>
        <p:cNvPr id="182" name="Shape 182"/>
        <p:cNvGrpSpPr/>
        <p:nvPr/>
      </p:nvGrpSpPr>
      <p:grpSpPr>
        <a:xfrm>
          <a:off x="0" y="0"/>
          <a:ext cx="0" cy="0"/>
          <a:chOff x="0" y="0"/>
          <a:chExt cx="0" cy="0"/>
        </a:xfrm>
      </p:grpSpPr>
      <p:sp>
        <p:nvSpPr>
          <p:cNvPr id="183" name="Google Shape;183;p16"/>
          <p:cNvSpPr txBox="1"/>
          <p:nvPr>
            <p:ph type="title"/>
          </p:nvPr>
        </p:nvSpPr>
        <p:spPr>
          <a:xfrm>
            <a:off x="722376" y="448056"/>
            <a:ext cx="7708500" cy="576000"/>
          </a:xfrm>
          <a:prstGeom prst="rect">
            <a:avLst/>
          </a:prstGeom>
        </p:spPr>
        <p:txBody>
          <a:bodyPr anchorCtr="0" anchor="t" bIns="91425" lIns="91425" spcFirstLastPara="1" rIns="91425" wrap="square" tIns="91425">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p:txBody>
      </p:sp>
      <p:sp>
        <p:nvSpPr>
          <p:cNvPr id="184" name="Google Shape;184;p16"/>
          <p:cNvSpPr txBox="1"/>
          <p:nvPr>
            <p:ph idx="1" type="subTitle"/>
          </p:nvPr>
        </p:nvSpPr>
        <p:spPr>
          <a:xfrm>
            <a:off x="722375" y="1151950"/>
            <a:ext cx="7708500" cy="87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Char char="●"/>
              <a:defRPr/>
            </a:lvl1pPr>
            <a:lvl2pPr lvl="1" rtl="0" algn="ctr">
              <a:lnSpc>
                <a:spcPct val="100000"/>
              </a:lnSpc>
              <a:spcBef>
                <a:spcPts val="0"/>
              </a:spcBef>
              <a:spcAft>
                <a:spcPts val="0"/>
              </a:spcAft>
              <a:buSzPts val="1200"/>
              <a:buChar char="○"/>
              <a:defRPr/>
            </a:lvl2pPr>
            <a:lvl3pPr lvl="2" rtl="0" algn="ctr">
              <a:lnSpc>
                <a:spcPct val="100000"/>
              </a:lnSpc>
              <a:spcBef>
                <a:spcPts val="1600"/>
              </a:spcBef>
              <a:spcAft>
                <a:spcPts val="0"/>
              </a:spcAft>
              <a:buSzPts val="1200"/>
              <a:buChar char="■"/>
              <a:defRPr/>
            </a:lvl3pPr>
            <a:lvl4pPr lvl="3" rtl="0" algn="ctr">
              <a:lnSpc>
                <a:spcPct val="100000"/>
              </a:lnSpc>
              <a:spcBef>
                <a:spcPts val="1600"/>
              </a:spcBef>
              <a:spcAft>
                <a:spcPts val="0"/>
              </a:spcAft>
              <a:buSzPts val="1200"/>
              <a:buChar char="●"/>
              <a:defRPr/>
            </a:lvl4pPr>
            <a:lvl5pPr lvl="4" rtl="0" algn="ctr">
              <a:lnSpc>
                <a:spcPct val="100000"/>
              </a:lnSpc>
              <a:spcBef>
                <a:spcPts val="1600"/>
              </a:spcBef>
              <a:spcAft>
                <a:spcPts val="0"/>
              </a:spcAft>
              <a:buSzPts val="1200"/>
              <a:buChar char="○"/>
              <a:defRPr/>
            </a:lvl5pPr>
            <a:lvl6pPr lvl="5" rtl="0" algn="ctr">
              <a:lnSpc>
                <a:spcPct val="100000"/>
              </a:lnSpc>
              <a:spcBef>
                <a:spcPts val="1600"/>
              </a:spcBef>
              <a:spcAft>
                <a:spcPts val="0"/>
              </a:spcAft>
              <a:buSzPts val="1200"/>
              <a:buChar char="■"/>
              <a:defRPr/>
            </a:lvl6pPr>
            <a:lvl7pPr lvl="6" rtl="0" algn="ctr">
              <a:lnSpc>
                <a:spcPct val="100000"/>
              </a:lnSpc>
              <a:spcBef>
                <a:spcPts val="1600"/>
              </a:spcBef>
              <a:spcAft>
                <a:spcPts val="0"/>
              </a:spcAft>
              <a:buSzPts val="1200"/>
              <a:buChar char="●"/>
              <a:defRPr/>
            </a:lvl7pPr>
            <a:lvl8pPr lvl="7" rtl="0" algn="ctr">
              <a:lnSpc>
                <a:spcPct val="100000"/>
              </a:lnSpc>
              <a:spcBef>
                <a:spcPts val="1600"/>
              </a:spcBef>
              <a:spcAft>
                <a:spcPts val="0"/>
              </a:spcAft>
              <a:buSzPts val="1200"/>
              <a:buChar char="○"/>
              <a:defRPr/>
            </a:lvl8pPr>
            <a:lvl9pPr lvl="8" rtl="0" algn="ctr">
              <a:lnSpc>
                <a:spcPct val="100000"/>
              </a:lnSpc>
              <a:spcBef>
                <a:spcPts val="1600"/>
              </a:spcBef>
              <a:spcAft>
                <a:spcPts val="1600"/>
              </a:spcAft>
              <a:buSzPts val="1200"/>
              <a:buChar char="■"/>
              <a:defRPr/>
            </a:lvl9pPr>
          </a:lstStyle>
          <a:p/>
        </p:txBody>
      </p:sp>
      <p:grpSp>
        <p:nvGrpSpPr>
          <p:cNvPr id="185" name="Google Shape;185;p16"/>
          <p:cNvGrpSpPr/>
          <p:nvPr/>
        </p:nvGrpSpPr>
        <p:grpSpPr>
          <a:xfrm>
            <a:off x="280375" y="186925"/>
            <a:ext cx="8583300" cy="4769475"/>
            <a:chOff x="280375" y="186925"/>
            <a:chExt cx="8583300" cy="4769475"/>
          </a:xfrm>
        </p:grpSpPr>
        <p:sp>
          <p:nvSpPr>
            <p:cNvPr id="186" name="Google Shape;186;p16"/>
            <p:cNvSpPr/>
            <p:nvPr/>
          </p:nvSpPr>
          <p:spPr>
            <a:xfrm>
              <a:off x="8676775"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87" name="Google Shape;187;p16"/>
            <p:cNvSpPr/>
            <p:nvPr/>
          </p:nvSpPr>
          <p:spPr>
            <a:xfrm flipH="1">
              <a:off x="280375"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_1_1">
    <p:spTree>
      <p:nvGrpSpPr>
        <p:cNvPr id="188" name="Shape 188"/>
        <p:cNvGrpSpPr/>
        <p:nvPr/>
      </p:nvGrpSpPr>
      <p:grpSpPr>
        <a:xfrm>
          <a:off x="0" y="0"/>
          <a:ext cx="0" cy="0"/>
          <a:chOff x="0" y="0"/>
          <a:chExt cx="0" cy="0"/>
        </a:xfrm>
      </p:grpSpPr>
      <p:sp>
        <p:nvSpPr>
          <p:cNvPr id="189" name="Google Shape;189;p17"/>
          <p:cNvSpPr txBox="1"/>
          <p:nvPr>
            <p:ph type="title"/>
          </p:nvPr>
        </p:nvSpPr>
        <p:spPr>
          <a:xfrm>
            <a:off x="722376" y="448056"/>
            <a:ext cx="7708500" cy="576000"/>
          </a:xfrm>
          <a:prstGeom prst="rect">
            <a:avLst/>
          </a:prstGeom>
        </p:spPr>
        <p:txBody>
          <a:bodyPr anchorCtr="0" anchor="t" bIns="91425" lIns="91425" spcFirstLastPara="1" rIns="91425" wrap="square" tIns="91425">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p:txBody>
      </p:sp>
      <p:sp>
        <p:nvSpPr>
          <p:cNvPr id="190" name="Google Shape;190;p17"/>
          <p:cNvSpPr txBox="1"/>
          <p:nvPr>
            <p:ph idx="1" type="subTitle"/>
          </p:nvPr>
        </p:nvSpPr>
        <p:spPr>
          <a:xfrm>
            <a:off x="722375" y="1152148"/>
            <a:ext cx="7708500" cy="345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Char char="●"/>
              <a:defRPr/>
            </a:lvl1pPr>
            <a:lvl2pPr lvl="1" rtl="0" algn="ctr">
              <a:lnSpc>
                <a:spcPct val="100000"/>
              </a:lnSpc>
              <a:spcBef>
                <a:spcPts val="0"/>
              </a:spcBef>
              <a:spcAft>
                <a:spcPts val="0"/>
              </a:spcAft>
              <a:buSzPts val="1200"/>
              <a:buChar char="○"/>
              <a:defRPr/>
            </a:lvl2pPr>
            <a:lvl3pPr lvl="2" rtl="0" algn="ctr">
              <a:lnSpc>
                <a:spcPct val="100000"/>
              </a:lnSpc>
              <a:spcBef>
                <a:spcPts val="1600"/>
              </a:spcBef>
              <a:spcAft>
                <a:spcPts val="0"/>
              </a:spcAft>
              <a:buSzPts val="1200"/>
              <a:buChar char="■"/>
              <a:defRPr/>
            </a:lvl3pPr>
            <a:lvl4pPr lvl="3" rtl="0" algn="ctr">
              <a:lnSpc>
                <a:spcPct val="100000"/>
              </a:lnSpc>
              <a:spcBef>
                <a:spcPts val="1600"/>
              </a:spcBef>
              <a:spcAft>
                <a:spcPts val="0"/>
              </a:spcAft>
              <a:buSzPts val="1200"/>
              <a:buChar char="●"/>
              <a:defRPr/>
            </a:lvl4pPr>
            <a:lvl5pPr lvl="4" rtl="0" algn="ctr">
              <a:lnSpc>
                <a:spcPct val="100000"/>
              </a:lnSpc>
              <a:spcBef>
                <a:spcPts val="1600"/>
              </a:spcBef>
              <a:spcAft>
                <a:spcPts val="0"/>
              </a:spcAft>
              <a:buSzPts val="1200"/>
              <a:buChar char="○"/>
              <a:defRPr/>
            </a:lvl5pPr>
            <a:lvl6pPr lvl="5" rtl="0" algn="ctr">
              <a:lnSpc>
                <a:spcPct val="100000"/>
              </a:lnSpc>
              <a:spcBef>
                <a:spcPts val="1600"/>
              </a:spcBef>
              <a:spcAft>
                <a:spcPts val="0"/>
              </a:spcAft>
              <a:buSzPts val="1200"/>
              <a:buChar char="■"/>
              <a:defRPr/>
            </a:lvl6pPr>
            <a:lvl7pPr lvl="6" rtl="0" algn="ctr">
              <a:lnSpc>
                <a:spcPct val="100000"/>
              </a:lnSpc>
              <a:spcBef>
                <a:spcPts val="1600"/>
              </a:spcBef>
              <a:spcAft>
                <a:spcPts val="0"/>
              </a:spcAft>
              <a:buSzPts val="1200"/>
              <a:buChar char="●"/>
              <a:defRPr/>
            </a:lvl7pPr>
            <a:lvl8pPr lvl="7" rtl="0" algn="ctr">
              <a:lnSpc>
                <a:spcPct val="100000"/>
              </a:lnSpc>
              <a:spcBef>
                <a:spcPts val="1600"/>
              </a:spcBef>
              <a:spcAft>
                <a:spcPts val="0"/>
              </a:spcAft>
              <a:buSzPts val="1200"/>
              <a:buChar char="○"/>
              <a:defRPr/>
            </a:lvl8pPr>
            <a:lvl9pPr lvl="8" rtl="0" algn="ctr">
              <a:lnSpc>
                <a:spcPct val="100000"/>
              </a:lnSpc>
              <a:spcBef>
                <a:spcPts val="1600"/>
              </a:spcBef>
              <a:spcAft>
                <a:spcPts val="1600"/>
              </a:spcAft>
              <a:buSzPts val="1200"/>
              <a:buChar char="■"/>
              <a:defRPr/>
            </a:lvl9pPr>
          </a:lstStyle>
          <a:p/>
        </p:txBody>
      </p:sp>
      <p:grpSp>
        <p:nvGrpSpPr>
          <p:cNvPr id="191" name="Google Shape;191;p17"/>
          <p:cNvGrpSpPr/>
          <p:nvPr/>
        </p:nvGrpSpPr>
        <p:grpSpPr>
          <a:xfrm rot="10800000">
            <a:off x="280375" y="186925"/>
            <a:ext cx="8583300" cy="4769475"/>
            <a:chOff x="280375" y="186925"/>
            <a:chExt cx="8583300" cy="4769475"/>
          </a:xfrm>
        </p:grpSpPr>
        <p:sp>
          <p:nvSpPr>
            <p:cNvPr id="192" name="Google Shape;192;p17"/>
            <p:cNvSpPr/>
            <p:nvPr/>
          </p:nvSpPr>
          <p:spPr>
            <a:xfrm flipH="1">
              <a:off x="280375"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93" name="Google Shape;193;p17"/>
            <p:cNvSpPr/>
            <p:nvPr/>
          </p:nvSpPr>
          <p:spPr>
            <a:xfrm>
              <a:off x="8676775"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94" name="Google Shape;194;p17"/>
            <p:cNvSpPr/>
            <p:nvPr/>
          </p:nvSpPr>
          <p:spPr>
            <a:xfrm>
              <a:off x="8302975" y="4769500"/>
              <a:ext cx="186900" cy="186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95" name="Shape 195"/>
        <p:cNvGrpSpPr/>
        <p:nvPr/>
      </p:nvGrpSpPr>
      <p:grpSpPr>
        <a:xfrm>
          <a:off x="0" y="0"/>
          <a:ext cx="0" cy="0"/>
          <a:chOff x="0" y="0"/>
          <a:chExt cx="0" cy="0"/>
        </a:xfrm>
      </p:grpSpPr>
      <p:sp>
        <p:nvSpPr>
          <p:cNvPr id="196" name="Google Shape;196;p1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p:txBody>
      </p:sp>
      <p:sp>
        <p:nvSpPr>
          <p:cNvPr id="197" name="Google Shape;197;p18"/>
          <p:cNvSpPr txBox="1"/>
          <p:nvPr>
            <p:ph idx="1" type="subTitle"/>
          </p:nvPr>
        </p:nvSpPr>
        <p:spPr>
          <a:xfrm>
            <a:off x="720000" y="2651765"/>
            <a:ext cx="2268300" cy="150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98" name="Google Shape;198;p18"/>
          <p:cNvSpPr txBox="1"/>
          <p:nvPr>
            <p:ph idx="2" type="subTitle"/>
          </p:nvPr>
        </p:nvSpPr>
        <p:spPr>
          <a:xfrm>
            <a:off x="3437848" y="2651765"/>
            <a:ext cx="2268300" cy="150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199" name="Google Shape;199;p18"/>
          <p:cNvSpPr txBox="1"/>
          <p:nvPr>
            <p:ph idx="3" type="subTitle"/>
          </p:nvPr>
        </p:nvSpPr>
        <p:spPr>
          <a:xfrm>
            <a:off x="6155700" y="2651765"/>
            <a:ext cx="2268300" cy="150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00" name="Google Shape;200;p18"/>
          <p:cNvSpPr txBox="1"/>
          <p:nvPr>
            <p:ph idx="4" type="subTitle"/>
          </p:nvPr>
        </p:nvSpPr>
        <p:spPr>
          <a:xfrm>
            <a:off x="720000" y="2148850"/>
            <a:ext cx="2268300" cy="527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01" name="Google Shape;201;p18"/>
          <p:cNvSpPr txBox="1"/>
          <p:nvPr>
            <p:ph idx="5" type="subTitle"/>
          </p:nvPr>
        </p:nvSpPr>
        <p:spPr>
          <a:xfrm>
            <a:off x="3437852" y="2148850"/>
            <a:ext cx="2268300" cy="527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02" name="Google Shape;202;p18"/>
          <p:cNvSpPr txBox="1"/>
          <p:nvPr>
            <p:ph idx="6" type="subTitle"/>
          </p:nvPr>
        </p:nvSpPr>
        <p:spPr>
          <a:xfrm>
            <a:off x="6155700" y="2148850"/>
            <a:ext cx="2268300" cy="527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grpSp>
        <p:nvGrpSpPr>
          <p:cNvPr id="203" name="Google Shape;203;p18"/>
          <p:cNvGrpSpPr/>
          <p:nvPr/>
        </p:nvGrpSpPr>
        <p:grpSpPr>
          <a:xfrm>
            <a:off x="280375" y="186925"/>
            <a:ext cx="8583125" cy="186900"/>
            <a:chOff x="280375" y="186925"/>
            <a:chExt cx="8583125" cy="186900"/>
          </a:xfrm>
        </p:grpSpPr>
        <p:sp>
          <p:nvSpPr>
            <p:cNvPr id="204" name="Google Shape;204;p18"/>
            <p:cNvSpPr/>
            <p:nvPr/>
          </p:nvSpPr>
          <p:spPr>
            <a:xfrm flipH="1">
              <a:off x="280375"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05" name="Google Shape;205;p18"/>
            <p:cNvSpPr/>
            <p:nvPr/>
          </p:nvSpPr>
          <p:spPr>
            <a:xfrm flipH="1">
              <a:off x="8676600"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206" name="Shape 206"/>
        <p:cNvGrpSpPr/>
        <p:nvPr/>
      </p:nvGrpSpPr>
      <p:grpSpPr>
        <a:xfrm>
          <a:off x="0" y="0"/>
          <a:ext cx="0" cy="0"/>
          <a:chOff x="0" y="0"/>
          <a:chExt cx="0" cy="0"/>
        </a:xfrm>
      </p:grpSpPr>
      <p:sp>
        <p:nvSpPr>
          <p:cNvPr id="207" name="Google Shape;207;p1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p:txBody>
      </p:sp>
      <p:sp>
        <p:nvSpPr>
          <p:cNvPr id="208" name="Google Shape;208;p19"/>
          <p:cNvSpPr txBox="1"/>
          <p:nvPr>
            <p:ph idx="1" type="subTitle"/>
          </p:nvPr>
        </p:nvSpPr>
        <p:spPr>
          <a:xfrm>
            <a:off x="1481825" y="1672700"/>
            <a:ext cx="2975400" cy="95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09" name="Google Shape;209;p19"/>
          <p:cNvSpPr txBox="1"/>
          <p:nvPr>
            <p:ph idx="2" type="subTitle"/>
          </p:nvPr>
        </p:nvSpPr>
        <p:spPr>
          <a:xfrm>
            <a:off x="5460778" y="1672700"/>
            <a:ext cx="2975400" cy="95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10" name="Google Shape;210;p19"/>
          <p:cNvSpPr txBox="1"/>
          <p:nvPr>
            <p:ph idx="3" type="subTitle"/>
          </p:nvPr>
        </p:nvSpPr>
        <p:spPr>
          <a:xfrm>
            <a:off x="1481825" y="3561875"/>
            <a:ext cx="2975400" cy="95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11" name="Google Shape;211;p19"/>
          <p:cNvSpPr txBox="1"/>
          <p:nvPr>
            <p:ph idx="4" type="subTitle"/>
          </p:nvPr>
        </p:nvSpPr>
        <p:spPr>
          <a:xfrm>
            <a:off x="5460778" y="3561875"/>
            <a:ext cx="2975400" cy="95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12" name="Google Shape;212;p19"/>
          <p:cNvSpPr txBox="1"/>
          <p:nvPr>
            <p:ph idx="5" type="subTitle"/>
          </p:nvPr>
        </p:nvSpPr>
        <p:spPr>
          <a:xfrm>
            <a:off x="1481825" y="1379350"/>
            <a:ext cx="29754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13" name="Google Shape;213;p19"/>
          <p:cNvSpPr txBox="1"/>
          <p:nvPr>
            <p:ph idx="6" type="subTitle"/>
          </p:nvPr>
        </p:nvSpPr>
        <p:spPr>
          <a:xfrm>
            <a:off x="1481825" y="3268600"/>
            <a:ext cx="29754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14" name="Google Shape;214;p19"/>
          <p:cNvSpPr txBox="1"/>
          <p:nvPr>
            <p:ph idx="7" type="subTitle"/>
          </p:nvPr>
        </p:nvSpPr>
        <p:spPr>
          <a:xfrm>
            <a:off x="5460750" y="1379350"/>
            <a:ext cx="29754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15" name="Google Shape;215;p19"/>
          <p:cNvSpPr txBox="1"/>
          <p:nvPr>
            <p:ph idx="8" type="subTitle"/>
          </p:nvPr>
        </p:nvSpPr>
        <p:spPr>
          <a:xfrm>
            <a:off x="5460750" y="3268600"/>
            <a:ext cx="29754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grpSp>
        <p:nvGrpSpPr>
          <p:cNvPr id="216" name="Google Shape;216;p19"/>
          <p:cNvGrpSpPr/>
          <p:nvPr/>
        </p:nvGrpSpPr>
        <p:grpSpPr>
          <a:xfrm flipH="1">
            <a:off x="280300" y="186475"/>
            <a:ext cx="8584028" cy="4769800"/>
            <a:chOff x="280300" y="186475"/>
            <a:chExt cx="8584028" cy="4769800"/>
          </a:xfrm>
        </p:grpSpPr>
        <p:grpSp>
          <p:nvGrpSpPr>
            <p:cNvPr id="217" name="Google Shape;217;p19"/>
            <p:cNvGrpSpPr/>
            <p:nvPr/>
          </p:nvGrpSpPr>
          <p:grpSpPr>
            <a:xfrm>
              <a:off x="280300" y="186475"/>
              <a:ext cx="1297219" cy="186900"/>
              <a:chOff x="280300" y="186475"/>
              <a:chExt cx="1297219" cy="186900"/>
            </a:xfrm>
          </p:grpSpPr>
          <p:grpSp>
            <p:nvGrpSpPr>
              <p:cNvPr id="218" name="Google Shape;218;p19"/>
              <p:cNvGrpSpPr/>
              <p:nvPr/>
            </p:nvGrpSpPr>
            <p:grpSpPr>
              <a:xfrm flipH="1">
                <a:off x="280300" y="186475"/>
                <a:ext cx="553603" cy="186900"/>
                <a:chOff x="3213997" y="4769500"/>
                <a:chExt cx="553603" cy="186900"/>
              </a:xfrm>
            </p:grpSpPr>
            <p:sp>
              <p:nvSpPr>
                <p:cNvPr id="219" name="Google Shape;219;p19"/>
                <p:cNvSpPr/>
                <p:nvPr/>
              </p:nvSpPr>
              <p:spPr>
                <a:xfrm flipH="1">
                  <a:off x="3580700"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20" name="Google Shape;220;p19"/>
                <p:cNvSpPr/>
                <p:nvPr/>
              </p:nvSpPr>
              <p:spPr>
                <a:xfrm flipH="1">
                  <a:off x="3213997"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nvGrpSpPr>
              <p:cNvPr id="221" name="Google Shape;221;p19"/>
              <p:cNvGrpSpPr/>
              <p:nvPr/>
            </p:nvGrpSpPr>
            <p:grpSpPr>
              <a:xfrm flipH="1">
                <a:off x="1023916" y="186475"/>
                <a:ext cx="553603" cy="186900"/>
                <a:chOff x="3213997" y="4769500"/>
                <a:chExt cx="553603" cy="186900"/>
              </a:xfrm>
            </p:grpSpPr>
            <p:sp>
              <p:nvSpPr>
                <p:cNvPr id="222" name="Google Shape;222;p19"/>
                <p:cNvSpPr/>
                <p:nvPr/>
              </p:nvSpPr>
              <p:spPr>
                <a:xfrm flipH="1">
                  <a:off x="3580700" y="4769500"/>
                  <a:ext cx="186900" cy="186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23" name="Google Shape;223;p19"/>
                <p:cNvSpPr/>
                <p:nvPr/>
              </p:nvSpPr>
              <p:spPr>
                <a:xfrm flipH="1">
                  <a:off x="3213997" y="4769500"/>
                  <a:ext cx="186900" cy="186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grpSp>
          <p:nvGrpSpPr>
            <p:cNvPr id="224" name="Google Shape;224;p19"/>
            <p:cNvGrpSpPr/>
            <p:nvPr/>
          </p:nvGrpSpPr>
          <p:grpSpPr>
            <a:xfrm>
              <a:off x="7556832" y="4769375"/>
              <a:ext cx="1307496" cy="186900"/>
              <a:chOff x="7556832" y="4769375"/>
              <a:chExt cx="1307496" cy="186900"/>
            </a:xfrm>
          </p:grpSpPr>
          <p:sp>
            <p:nvSpPr>
              <p:cNvPr id="225" name="Google Shape;225;p19"/>
              <p:cNvSpPr/>
              <p:nvPr/>
            </p:nvSpPr>
            <p:spPr>
              <a:xfrm>
                <a:off x="8310725" y="476937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26" name="Google Shape;226;p19"/>
              <p:cNvSpPr/>
              <p:nvPr/>
            </p:nvSpPr>
            <p:spPr>
              <a:xfrm>
                <a:off x="8677428" y="476937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27" name="Google Shape;227;p19"/>
              <p:cNvSpPr/>
              <p:nvPr/>
            </p:nvSpPr>
            <p:spPr>
              <a:xfrm>
                <a:off x="7556832" y="4769375"/>
                <a:ext cx="186900" cy="186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28" name="Google Shape;228;p19"/>
              <p:cNvSpPr/>
              <p:nvPr/>
            </p:nvSpPr>
            <p:spPr>
              <a:xfrm>
                <a:off x="7925697" y="4769375"/>
                <a:ext cx="186900" cy="1869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229" name="Shape 229"/>
        <p:cNvGrpSpPr/>
        <p:nvPr/>
      </p:nvGrpSpPr>
      <p:grpSpPr>
        <a:xfrm>
          <a:off x="0" y="0"/>
          <a:ext cx="0" cy="0"/>
          <a:chOff x="0" y="0"/>
          <a:chExt cx="0" cy="0"/>
        </a:xfrm>
      </p:grpSpPr>
      <p:sp>
        <p:nvSpPr>
          <p:cNvPr id="230" name="Google Shape;230;p2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p:txBody>
      </p:sp>
      <p:sp>
        <p:nvSpPr>
          <p:cNvPr id="231" name="Google Shape;231;p20"/>
          <p:cNvSpPr txBox="1"/>
          <p:nvPr>
            <p:ph idx="1" type="subTitle"/>
          </p:nvPr>
        </p:nvSpPr>
        <p:spPr>
          <a:xfrm>
            <a:off x="720000" y="1633972"/>
            <a:ext cx="2059200" cy="11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32" name="Google Shape;232;p20"/>
          <p:cNvSpPr txBox="1"/>
          <p:nvPr>
            <p:ph idx="2" type="subTitle"/>
          </p:nvPr>
        </p:nvSpPr>
        <p:spPr>
          <a:xfrm>
            <a:off x="3579000" y="1633972"/>
            <a:ext cx="2059200" cy="11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33" name="Google Shape;233;p20"/>
          <p:cNvSpPr txBox="1"/>
          <p:nvPr>
            <p:ph idx="3" type="subTitle"/>
          </p:nvPr>
        </p:nvSpPr>
        <p:spPr>
          <a:xfrm>
            <a:off x="720000" y="3516654"/>
            <a:ext cx="2059200" cy="11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34" name="Google Shape;234;p20"/>
          <p:cNvSpPr txBox="1"/>
          <p:nvPr>
            <p:ph idx="4" type="subTitle"/>
          </p:nvPr>
        </p:nvSpPr>
        <p:spPr>
          <a:xfrm>
            <a:off x="3579000" y="3516654"/>
            <a:ext cx="2059200" cy="11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35" name="Google Shape;235;p20"/>
          <p:cNvSpPr txBox="1"/>
          <p:nvPr>
            <p:ph idx="5" type="subTitle"/>
          </p:nvPr>
        </p:nvSpPr>
        <p:spPr>
          <a:xfrm>
            <a:off x="6364800" y="1633972"/>
            <a:ext cx="2059200" cy="11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36" name="Google Shape;236;p20"/>
          <p:cNvSpPr txBox="1"/>
          <p:nvPr>
            <p:ph idx="6" type="subTitle"/>
          </p:nvPr>
        </p:nvSpPr>
        <p:spPr>
          <a:xfrm>
            <a:off x="6364800" y="3516654"/>
            <a:ext cx="2059200" cy="110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37" name="Google Shape;237;p20"/>
          <p:cNvSpPr txBox="1"/>
          <p:nvPr>
            <p:ph idx="7" type="subTitle"/>
          </p:nvPr>
        </p:nvSpPr>
        <p:spPr>
          <a:xfrm>
            <a:off x="720000" y="1336275"/>
            <a:ext cx="20574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38" name="Google Shape;238;p20"/>
          <p:cNvSpPr txBox="1"/>
          <p:nvPr>
            <p:ph idx="8" type="subTitle"/>
          </p:nvPr>
        </p:nvSpPr>
        <p:spPr>
          <a:xfrm>
            <a:off x="3579000" y="1336275"/>
            <a:ext cx="20571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39" name="Google Shape;239;p20"/>
          <p:cNvSpPr txBox="1"/>
          <p:nvPr>
            <p:ph idx="9" type="subTitle"/>
          </p:nvPr>
        </p:nvSpPr>
        <p:spPr>
          <a:xfrm>
            <a:off x="6366666" y="1336275"/>
            <a:ext cx="20574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40" name="Google Shape;240;p20"/>
          <p:cNvSpPr txBox="1"/>
          <p:nvPr>
            <p:ph idx="13" type="subTitle"/>
          </p:nvPr>
        </p:nvSpPr>
        <p:spPr>
          <a:xfrm>
            <a:off x="720000" y="3215756"/>
            <a:ext cx="20574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41" name="Google Shape;241;p20"/>
          <p:cNvSpPr txBox="1"/>
          <p:nvPr>
            <p:ph idx="14" type="subTitle"/>
          </p:nvPr>
        </p:nvSpPr>
        <p:spPr>
          <a:xfrm>
            <a:off x="3579000" y="3215756"/>
            <a:ext cx="20571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42" name="Google Shape;242;p20"/>
          <p:cNvSpPr txBox="1"/>
          <p:nvPr>
            <p:ph idx="15" type="subTitle"/>
          </p:nvPr>
        </p:nvSpPr>
        <p:spPr>
          <a:xfrm>
            <a:off x="6366666" y="3215756"/>
            <a:ext cx="20574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grpSp>
        <p:nvGrpSpPr>
          <p:cNvPr id="243" name="Google Shape;243;p20"/>
          <p:cNvGrpSpPr/>
          <p:nvPr/>
        </p:nvGrpSpPr>
        <p:grpSpPr>
          <a:xfrm>
            <a:off x="280375" y="186925"/>
            <a:ext cx="8583300" cy="4769475"/>
            <a:chOff x="280375" y="186925"/>
            <a:chExt cx="8583300" cy="4769475"/>
          </a:xfrm>
        </p:grpSpPr>
        <p:sp>
          <p:nvSpPr>
            <p:cNvPr id="244" name="Google Shape;244;p20"/>
            <p:cNvSpPr/>
            <p:nvPr/>
          </p:nvSpPr>
          <p:spPr>
            <a:xfrm flipH="1">
              <a:off x="280375"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45" name="Google Shape;245;p20"/>
            <p:cNvSpPr/>
            <p:nvPr/>
          </p:nvSpPr>
          <p:spPr>
            <a:xfrm>
              <a:off x="8676775"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grpSp>
        <p:nvGrpSpPr>
          <p:cNvPr id="35" name="Google Shape;35;p3"/>
          <p:cNvGrpSpPr/>
          <p:nvPr/>
        </p:nvGrpSpPr>
        <p:grpSpPr>
          <a:xfrm>
            <a:off x="0" y="0"/>
            <a:ext cx="3668721" cy="5143501"/>
            <a:chOff x="0" y="0"/>
            <a:chExt cx="3668721" cy="5143501"/>
          </a:xfrm>
        </p:grpSpPr>
        <p:pic>
          <p:nvPicPr>
            <p:cNvPr id="36" name="Google Shape;36;p3"/>
            <p:cNvPicPr preferRelativeResize="0"/>
            <p:nvPr/>
          </p:nvPicPr>
          <p:blipFill rotWithShape="1">
            <a:blip r:embed="rId2">
              <a:alphaModFix/>
            </a:blip>
            <a:srcRect b="12762" l="0" r="0" t="7122"/>
            <a:stretch/>
          </p:blipFill>
          <p:spPr>
            <a:xfrm>
              <a:off x="0" y="0"/>
              <a:ext cx="3668721" cy="5143501"/>
            </a:xfrm>
            <a:prstGeom prst="rect">
              <a:avLst/>
            </a:prstGeom>
            <a:noFill/>
            <a:ln>
              <a:noFill/>
            </a:ln>
          </p:spPr>
        </p:pic>
        <p:sp>
          <p:nvSpPr>
            <p:cNvPr id="37" name="Google Shape;37;p3"/>
            <p:cNvSpPr/>
            <p:nvPr/>
          </p:nvSpPr>
          <p:spPr>
            <a:xfrm>
              <a:off x="0" y="0"/>
              <a:ext cx="3668700" cy="5143500"/>
            </a:xfrm>
            <a:prstGeom prst="rect">
              <a:avLst/>
            </a:prstGeom>
            <a:solidFill>
              <a:srgbClr val="FBFBFB">
                <a:alpha val="566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grpSp>
      <p:sp>
        <p:nvSpPr>
          <p:cNvPr id="38" name="Google Shape;38;p3"/>
          <p:cNvSpPr txBox="1"/>
          <p:nvPr>
            <p:ph type="title"/>
          </p:nvPr>
        </p:nvSpPr>
        <p:spPr>
          <a:xfrm>
            <a:off x="4176338" y="2301363"/>
            <a:ext cx="3878100" cy="1516500"/>
          </a:xfrm>
          <a:prstGeom prst="rect">
            <a:avLst/>
          </a:prstGeom>
        </p:spPr>
        <p:txBody>
          <a:bodyPr anchorCtr="0" anchor="ctr" bIns="91425" lIns="91425" spcFirstLastPara="1" rIns="91425" wrap="square" tIns="91425">
            <a:noAutofit/>
          </a:bodyPr>
          <a:lstStyle>
            <a:lvl1pPr lvl="0" algn="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9" name="Google Shape;39;p3"/>
          <p:cNvSpPr txBox="1"/>
          <p:nvPr>
            <p:ph hasCustomPrompt="1" idx="2" type="title"/>
          </p:nvPr>
        </p:nvSpPr>
        <p:spPr>
          <a:xfrm>
            <a:off x="6524674" y="1325463"/>
            <a:ext cx="1529700" cy="8418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lt1"/>
              </a:buClr>
              <a:buSzPts val="6000"/>
              <a:buNone/>
              <a:defRPr sz="6000">
                <a:solidFill>
                  <a:schemeClr val="accent6"/>
                </a:solidFill>
                <a:latin typeface="Lexend Mega Light"/>
                <a:ea typeface="Lexend Mega Light"/>
                <a:cs typeface="Lexend Mega Light"/>
                <a:sym typeface="Lexend Mega Light"/>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grpSp>
        <p:nvGrpSpPr>
          <p:cNvPr id="40" name="Google Shape;40;p3"/>
          <p:cNvGrpSpPr/>
          <p:nvPr/>
        </p:nvGrpSpPr>
        <p:grpSpPr>
          <a:xfrm>
            <a:off x="280375" y="186925"/>
            <a:ext cx="8583300" cy="4769475"/>
            <a:chOff x="280375" y="186925"/>
            <a:chExt cx="8583300" cy="4769475"/>
          </a:xfrm>
        </p:grpSpPr>
        <p:grpSp>
          <p:nvGrpSpPr>
            <p:cNvPr id="41" name="Google Shape;41;p3"/>
            <p:cNvGrpSpPr/>
            <p:nvPr/>
          </p:nvGrpSpPr>
          <p:grpSpPr>
            <a:xfrm flipH="1" rot="10800000">
              <a:off x="5376450" y="4769500"/>
              <a:ext cx="3487225" cy="186900"/>
              <a:chOff x="5376450" y="186925"/>
              <a:chExt cx="3487225" cy="186900"/>
            </a:xfrm>
          </p:grpSpPr>
          <p:sp>
            <p:nvSpPr>
              <p:cNvPr id="42" name="Google Shape;42;p3"/>
              <p:cNvSpPr/>
              <p:nvPr/>
            </p:nvSpPr>
            <p:spPr>
              <a:xfrm>
                <a:off x="7209964" y="186925"/>
                <a:ext cx="186900" cy="1869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3" name="Google Shape;43;p3"/>
              <p:cNvSpPr/>
              <p:nvPr/>
            </p:nvSpPr>
            <p:spPr>
              <a:xfrm>
                <a:off x="7576667" y="186925"/>
                <a:ext cx="186900" cy="1869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4" name="Google Shape;44;p3"/>
              <p:cNvSpPr/>
              <p:nvPr/>
            </p:nvSpPr>
            <p:spPr>
              <a:xfrm>
                <a:off x="7943369" y="186925"/>
                <a:ext cx="186900" cy="186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5" name="Google Shape;45;p3"/>
              <p:cNvSpPr/>
              <p:nvPr/>
            </p:nvSpPr>
            <p:spPr>
              <a:xfrm>
                <a:off x="8310072" y="186925"/>
                <a:ext cx="186900" cy="186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6" name="Google Shape;46;p3"/>
              <p:cNvSpPr/>
              <p:nvPr/>
            </p:nvSpPr>
            <p:spPr>
              <a:xfrm>
                <a:off x="8676775" y="186925"/>
                <a:ext cx="186900" cy="186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7" name="Google Shape;47;p3"/>
              <p:cNvSpPr/>
              <p:nvPr/>
            </p:nvSpPr>
            <p:spPr>
              <a:xfrm>
                <a:off x="5376450"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8" name="Google Shape;48;p3"/>
              <p:cNvSpPr/>
              <p:nvPr/>
            </p:nvSpPr>
            <p:spPr>
              <a:xfrm>
                <a:off x="5743153"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9" name="Google Shape;49;p3"/>
              <p:cNvSpPr/>
              <p:nvPr/>
            </p:nvSpPr>
            <p:spPr>
              <a:xfrm>
                <a:off x="6109856"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50" name="Google Shape;50;p3"/>
              <p:cNvSpPr/>
              <p:nvPr/>
            </p:nvSpPr>
            <p:spPr>
              <a:xfrm>
                <a:off x="6476558"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51" name="Google Shape;51;p3"/>
              <p:cNvSpPr/>
              <p:nvPr/>
            </p:nvSpPr>
            <p:spPr>
              <a:xfrm>
                <a:off x="6843261"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nvGrpSpPr>
            <p:cNvPr id="52" name="Google Shape;52;p3"/>
            <p:cNvGrpSpPr/>
            <p:nvPr/>
          </p:nvGrpSpPr>
          <p:grpSpPr>
            <a:xfrm flipH="1" rot="10800000">
              <a:off x="280375" y="186925"/>
              <a:ext cx="3487225" cy="186900"/>
              <a:chOff x="280375" y="4769500"/>
              <a:chExt cx="3487225" cy="186900"/>
            </a:xfrm>
          </p:grpSpPr>
          <p:sp>
            <p:nvSpPr>
              <p:cNvPr id="53" name="Google Shape;53;p3"/>
              <p:cNvSpPr/>
              <p:nvPr/>
            </p:nvSpPr>
            <p:spPr>
              <a:xfrm flipH="1">
                <a:off x="1747186" y="4769500"/>
                <a:ext cx="186900" cy="1869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54" name="Google Shape;54;p3"/>
              <p:cNvSpPr/>
              <p:nvPr/>
            </p:nvSpPr>
            <p:spPr>
              <a:xfrm flipH="1">
                <a:off x="1380483" y="4769500"/>
                <a:ext cx="186900" cy="1869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55" name="Google Shape;55;p3"/>
              <p:cNvSpPr/>
              <p:nvPr/>
            </p:nvSpPr>
            <p:spPr>
              <a:xfrm flipH="1">
                <a:off x="1013781" y="4769500"/>
                <a:ext cx="186900" cy="186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56" name="Google Shape;56;p3"/>
              <p:cNvSpPr/>
              <p:nvPr/>
            </p:nvSpPr>
            <p:spPr>
              <a:xfrm flipH="1">
                <a:off x="647078" y="4769500"/>
                <a:ext cx="186900" cy="186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57" name="Google Shape;57;p3"/>
              <p:cNvSpPr/>
              <p:nvPr/>
            </p:nvSpPr>
            <p:spPr>
              <a:xfrm flipH="1">
                <a:off x="280375" y="4769500"/>
                <a:ext cx="186900" cy="186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58" name="Google Shape;58;p3"/>
              <p:cNvSpPr/>
              <p:nvPr/>
            </p:nvSpPr>
            <p:spPr>
              <a:xfrm flipH="1">
                <a:off x="3580700"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59" name="Google Shape;59;p3"/>
              <p:cNvSpPr/>
              <p:nvPr/>
            </p:nvSpPr>
            <p:spPr>
              <a:xfrm flipH="1">
                <a:off x="3213997"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60" name="Google Shape;60;p3"/>
              <p:cNvSpPr/>
              <p:nvPr/>
            </p:nvSpPr>
            <p:spPr>
              <a:xfrm flipH="1">
                <a:off x="2847294"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61" name="Google Shape;61;p3"/>
              <p:cNvSpPr/>
              <p:nvPr/>
            </p:nvSpPr>
            <p:spPr>
              <a:xfrm flipH="1">
                <a:off x="2480592"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62" name="Google Shape;62;p3"/>
              <p:cNvSpPr/>
              <p:nvPr/>
            </p:nvSpPr>
            <p:spPr>
              <a:xfrm flipH="1">
                <a:off x="2113889"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246" name="Shape 246"/>
        <p:cNvGrpSpPr/>
        <p:nvPr/>
      </p:nvGrpSpPr>
      <p:grpSpPr>
        <a:xfrm>
          <a:off x="0" y="0"/>
          <a:ext cx="0" cy="0"/>
          <a:chOff x="0" y="0"/>
          <a:chExt cx="0" cy="0"/>
        </a:xfrm>
      </p:grpSpPr>
      <p:sp>
        <p:nvSpPr>
          <p:cNvPr id="247" name="Google Shape;247;p21"/>
          <p:cNvSpPr txBox="1"/>
          <p:nvPr>
            <p:ph hasCustomPrompt="1" type="title"/>
          </p:nvPr>
        </p:nvSpPr>
        <p:spPr>
          <a:xfrm>
            <a:off x="2231252" y="2074357"/>
            <a:ext cx="4681500" cy="7689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4500">
                <a:solidFill>
                  <a:schemeClr val="accent6"/>
                </a:solidFill>
                <a:latin typeface="Lexend Mega Light"/>
                <a:ea typeface="Lexend Mega Light"/>
                <a:cs typeface="Lexend Mega Light"/>
                <a:sym typeface="Lexend Mega Light"/>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48" name="Google Shape;248;p21"/>
          <p:cNvSpPr txBox="1"/>
          <p:nvPr>
            <p:ph idx="1" type="subTitle"/>
          </p:nvPr>
        </p:nvSpPr>
        <p:spPr>
          <a:xfrm>
            <a:off x="2231252" y="2843255"/>
            <a:ext cx="4681500" cy="418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200"/>
              <a:buFont typeface="PT Sans"/>
              <a:buNone/>
              <a:defRPr>
                <a:solidFill>
                  <a:schemeClr val="dk1"/>
                </a:solidFill>
              </a:defRPr>
            </a:lvl1pPr>
            <a:lvl2pPr lvl="1" rtl="0" algn="ctr">
              <a:lnSpc>
                <a:spcPct val="100000"/>
              </a:lnSpc>
              <a:spcBef>
                <a:spcPts val="0"/>
              </a:spcBef>
              <a:spcAft>
                <a:spcPts val="0"/>
              </a:spcAft>
              <a:buClr>
                <a:schemeClr val="dk1"/>
              </a:buClr>
              <a:buSzPts val="1200"/>
              <a:buNone/>
              <a:defRPr>
                <a:solidFill>
                  <a:schemeClr val="dk1"/>
                </a:solidFill>
              </a:defRPr>
            </a:lvl2pPr>
            <a:lvl3pPr lvl="2" rtl="0" algn="ctr">
              <a:lnSpc>
                <a:spcPct val="100000"/>
              </a:lnSpc>
              <a:spcBef>
                <a:spcPts val="0"/>
              </a:spcBef>
              <a:spcAft>
                <a:spcPts val="0"/>
              </a:spcAft>
              <a:buClr>
                <a:schemeClr val="dk1"/>
              </a:buClr>
              <a:buSzPts val="1200"/>
              <a:buNone/>
              <a:defRPr>
                <a:solidFill>
                  <a:schemeClr val="dk1"/>
                </a:solidFill>
              </a:defRPr>
            </a:lvl3pPr>
            <a:lvl4pPr lvl="3"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p:txBody>
      </p:sp>
      <p:sp>
        <p:nvSpPr>
          <p:cNvPr id="249" name="Google Shape;249;p21"/>
          <p:cNvSpPr txBox="1"/>
          <p:nvPr>
            <p:ph hasCustomPrompt="1" idx="2" type="title"/>
          </p:nvPr>
        </p:nvSpPr>
        <p:spPr>
          <a:xfrm>
            <a:off x="2231237" y="727550"/>
            <a:ext cx="4681500" cy="7689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4500">
                <a:solidFill>
                  <a:schemeClr val="accent6"/>
                </a:solidFill>
                <a:latin typeface="Lexend Mega Light"/>
                <a:ea typeface="Lexend Mega Light"/>
                <a:cs typeface="Lexend Mega Light"/>
                <a:sym typeface="Lexend Mega Light"/>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50" name="Google Shape;250;p21"/>
          <p:cNvSpPr txBox="1"/>
          <p:nvPr>
            <p:ph idx="3" type="subTitle"/>
          </p:nvPr>
        </p:nvSpPr>
        <p:spPr>
          <a:xfrm>
            <a:off x="2231237" y="1496459"/>
            <a:ext cx="4681500" cy="418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200"/>
              <a:buFont typeface="PT Sans"/>
              <a:buNone/>
              <a:defRPr>
                <a:solidFill>
                  <a:schemeClr val="dk1"/>
                </a:solidFill>
              </a:defRPr>
            </a:lvl1pPr>
            <a:lvl2pPr lvl="1" rtl="0" algn="ctr">
              <a:lnSpc>
                <a:spcPct val="100000"/>
              </a:lnSpc>
              <a:spcBef>
                <a:spcPts val="0"/>
              </a:spcBef>
              <a:spcAft>
                <a:spcPts val="0"/>
              </a:spcAft>
              <a:buClr>
                <a:schemeClr val="dk1"/>
              </a:buClr>
              <a:buSzPts val="1200"/>
              <a:buNone/>
              <a:defRPr>
                <a:solidFill>
                  <a:schemeClr val="dk1"/>
                </a:solidFill>
              </a:defRPr>
            </a:lvl2pPr>
            <a:lvl3pPr lvl="2" rtl="0" algn="ctr">
              <a:lnSpc>
                <a:spcPct val="100000"/>
              </a:lnSpc>
              <a:spcBef>
                <a:spcPts val="0"/>
              </a:spcBef>
              <a:spcAft>
                <a:spcPts val="0"/>
              </a:spcAft>
              <a:buClr>
                <a:schemeClr val="dk1"/>
              </a:buClr>
              <a:buSzPts val="1200"/>
              <a:buNone/>
              <a:defRPr>
                <a:solidFill>
                  <a:schemeClr val="dk1"/>
                </a:solidFill>
              </a:defRPr>
            </a:lvl3pPr>
            <a:lvl4pPr lvl="3"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p:txBody>
      </p:sp>
      <p:sp>
        <p:nvSpPr>
          <p:cNvPr id="251" name="Google Shape;251;p21"/>
          <p:cNvSpPr txBox="1"/>
          <p:nvPr>
            <p:ph hasCustomPrompt="1" idx="4" type="title"/>
          </p:nvPr>
        </p:nvSpPr>
        <p:spPr>
          <a:xfrm>
            <a:off x="2231237" y="3422333"/>
            <a:ext cx="4681500" cy="7689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4500">
                <a:solidFill>
                  <a:schemeClr val="accent6"/>
                </a:solidFill>
                <a:latin typeface="Lexend Mega Light"/>
                <a:ea typeface="Lexend Mega Light"/>
                <a:cs typeface="Lexend Mega Light"/>
                <a:sym typeface="Lexend Mega Light"/>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52" name="Google Shape;252;p21"/>
          <p:cNvSpPr txBox="1"/>
          <p:nvPr>
            <p:ph idx="5" type="subTitle"/>
          </p:nvPr>
        </p:nvSpPr>
        <p:spPr>
          <a:xfrm>
            <a:off x="2231237" y="4191230"/>
            <a:ext cx="4681500" cy="418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200"/>
              <a:buFont typeface="PT Sans"/>
              <a:buNone/>
              <a:defRPr>
                <a:solidFill>
                  <a:schemeClr val="dk1"/>
                </a:solidFill>
              </a:defRPr>
            </a:lvl1pPr>
            <a:lvl2pPr lvl="1" rtl="0" algn="ctr">
              <a:lnSpc>
                <a:spcPct val="100000"/>
              </a:lnSpc>
              <a:spcBef>
                <a:spcPts val="0"/>
              </a:spcBef>
              <a:spcAft>
                <a:spcPts val="0"/>
              </a:spcAft>
              <a:buClr>
                <a:schemeClr val="dk1"/>
              </a:buClr>
              <a:buSzPts val="1200"/>
              <a:buNone/>
              <a:defRPr>
                <a:solidFill>
                  <a:schemeClr val="dk1"/>
                </a:solidFill>
              </a:defRPr>
            </a:lvl2pPr>
            <a:lvl3pPr lvl="2" rtl="0" algn="ctr">
              <a:lnSpc>
                <a:spcPct val="100000"/>
              </a:lnSpc>
              <a:spcBef>
                <a:spcPts val="0"/>
              </a:spcBef>
              <a:spcAft>
                <a:spcPts val="0"/>
              </a:spcAft>
              <a:buClr>
                <a:schemeClr val="dk1"/>
              </a:buClr>
              <a:buSzPts val="1200"/>
              <a:buNone/>
              <a:defRPr>
                <a:solidFill>
                  <a:schemeClr val="dk1"/>
                </a:solidFill>
              </a:defRPr>
            </a:lvl3pPr>
            <a:lvl4pPr lvl="3"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253" name="Shape 253"/>
        <p:cNvGrpSpPr/>
        <p:nvPr/>
      </p:nvGrpSpPr>
      <p:grpSpPr>
        <a:xfrm>
          <a:off x="0" y="0"/>
          <a:ext cx="0" cy="0"/>
          <a:chOff x="0" y="0"/>
          <a:chExt cx="0" cy="0"/>
        </a:xfrm>
      </p:grpSpPr>
      <p:sp>
        <p:nvSpPr>
          <p:cNvPr id="254" name="Google Shape;254;p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255" name="Shape 255"/>
        <p:cNvGrpSpPr/>
        <p:nvPr/>
      </p:nvGrpSpPr>
      <p:grpSpPr>
        <a:xfrm>
          <a:off x="0" y="0"/>
          <a:ext cx="0" cy="0"/>
          <a:chOff x="0" y="0"/>
          <a:chExt cx="0" cy="0"/>
        </a:xfrm>
      </p:grpSpPr>
      <p:sp>
        <p:nvSpPr>
          <p:cNvPr id="256" name="Google Shape;256;p2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p:txBody>
      </p:sp>
      <p:grpSp>
        <p:nvGrpSpPr>
          <p:cNvPr id="257" name="Google Shape;257;p23"/>
          <p:cNvGrpSpPr/>
          <p:nvPr/>
        </p:nvGrpSpPr>
        <p:grpSpPr>
          <a:xfrm>
            <a:off x="280375" y="186925"/>
            <a:ext cx="8583300" cy="4769475"/>
            <a:chOff x="280375" y="186925"/>
            <a:chExt cx="8583300" cy="4769475"/>
          </a:xfrm>
        </p:grpSpPr>
        <p:sp>
          <p:nvSpPr>
            <p:cNvPr id="258" name="Google Shape;258;p23"/>
            <p:cNvSpPr/>
            <p:nvPr/>
          </p:nvSpPr>
          <p:spPr>
            <a:xfrm>
              <a:off x="8676775"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59" name="Google Shape;259;p23"/>
            <p:cNvSpPr/>
            <p:nvPr/>
          </p:nvSpPr>
          <p:spPr>
            <a:xfrm flipH="1">
              <a:off x="280375"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260" name="Shape 260"/>
        <p:cNvGrpSpPr/>
        <p:nvPr/>
      </p:nvGrpSpPr>
      <p:grpSpPr>
        <a:xfrm>
          <a:off x="0" y="0"/>
          <a:ext cx="0" cy="0"/>
          <a:chOff x="0" y="0"/>
          <a:chExt cx="0" cy="0"/>
        </a:xfrm>
      </p:grpSpPr>
      <p:sp>
        <p:nvSpPr>
          <p:cNvPr id="261" name="Google Shape;261;p24"/>
          <p:cNvSpPr txBox="1"/>
          <p:nvPr>
            <p:ph type="title"/>
          </p:nvPr>
        </p:nvSpPr>
        <p:spPr>
          <a:xfrm>
            <a:off x="621850" y="623850"/>
            <a:ext cx="4898400" cy="1058700"/>
          </a:xfrm>
          <a:prstGeom prst="rect">
            <a:avLst/>
          </a:prstGeom>
        </p:spPr>
        <p:txBody>
          <a:bodyPr anchorCtr="0" anchor="b" bIns="91425" lIns="91425" spcFirstLastPara="1" rIns="91425" wrap="square" tIns="91425">
            <a:noAutofit/>
          </a:bodyPr>
          <a:lstStyle>
            <a:lvl1pPr lvl="0" rtl="0">
              <a:spcBef>
                <a:spcPts val="0"/>
              </a:spcBef>
              <a:spcAft>
                <a:spcPts val="0"/>
              </a:spcAft>
              <a:buSzPts val="2300"/>
              <a:buNone/>
              <a:defRPr sz="6000"/>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p:txBody>
      </p:sp>
      <p:sp>
        <p:nvSpPr>
          <p:cNvPr id="262" name="Google Shape;262;p24"/>
          <p:cNvSpPr txBox="1"/>
          <p:nvPr>
            <p:ph idx="1" type="subTitle"/>
          </p:nvPr>
        </p:nvSpPr>
        <p:spPr>
          <a:xfrm>
            <a:off x="847000" y="1714199"/>
            <a:ext cx="4448100" cy="825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
        <p:nvSpPr>
          <p:cNvPr id="263" name="Google Shape;263;p24"/>
          <p:cNvSpPr txBox="1"/>
          <p:nvPr/>
        </p:nvSpPr>
        <p:spPr>
          <a:xfrm>
            <a:off x="847000" y="3514950"/>
            <a:ext cx="5320500" cy="5562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b="1" lang="en" sz="1200">
                <a:solidFill>
                  <a:schemeClr val="dk1"/>
                </a:solidFill>
                <a:latin typeface="Epilogue"/>
                <a:ea typeface="Epilogue"/>
                <a:cs typeface="Epilogue"/>
                <a:sym typeface="Epilogue"/>
              </a:rPr>
              <a:t>CREDITS:</a:t>
            </a:r>
            <a:r>
              <a:rPr lang="en" sz="1200">
                <a:solidFill>
                  <a:schemeClr val="dk1"/>
                </a:solidFill>
                <a:latin typeface="Epilogue"/>
                <a:ea typeface="Epilogue"/>
                <a:cs typeface="Epilogue"/>
                <a:sym typeface="Epilogue"/>
              </a:rPr>
              <a:t> This presentation template was created by </a:t>
            </a:r>
            <a:r>
              <a:rPr b="1" lang="en" sz="1200" u="sng">
                <a:solidFill>
                  <a:schemeClr val="hlink"/>
                </a:solidFill>
                <a:latin typeface="Epilogue"/>
                <a:ea typeface="Epilogue"/>
                <a:cs typeface="Epilogue"/>
                <a:sym typeface="Epilogue"/>
                <a:hlinkClick r:id="rId2"/>
              </a:rPr>
              <a:t>Slidesgo</a:t>
            </a:r>
            <a:r>
              <a:rPr lang="en" sz="1200">
                <a:solidFill>
                  <a:schemeClr val="dk1"/>
                </a:solidFill>
                <a:latin typeface="Epilogue"/>
                <a:ea typeface="Epilogue"/>
                <a:cs typeface="Epilogue"/>
                <a:sym typeface="Epilogue"/>
              </a:rPr>
              <a:t>, and includes icons by </a:t>
            </a:r>
            <a:r>
              <a:rPr b="1" lang="en" sz="1200" u="sng">
                <a:solidFill>
                  <a:schemeClr val="dk1"/>
                </a:solidFill>
                <a:latin typeface="Epilogue"/>
                <a:ea typeface="Epilogue"/>
                <a:cs typeface="Epilogue"/>
                <a:sym typeface="Epilogue"/>
                <a:hlinkClick r:id="rId3">
                  <a:extLst>
                    <a:ext uri="{A12FA001-AC4F-418D-AE19-62706E023703}">
                      <ahyp:hlinkClr val="tx"/>
                    </a:ext>
                  </a:extLst>
                </a:hlinkClick>
              </a:rPr>
              <a:t>Flaticon</a:t>
            </a:r>
            <a:r>
              <a:rPr lang="en" sz="1200">
                <a:solidFill>
                  <a:schemeClr val="dk1"/>
                </a:solidFill>
                <a:latin typeface="Epilogue"/>
                <a:ea typeface="Epilogue"/>
                <a:cs typeface="Epilogue"/>
                <a:sym typeface="Epilogue"/>
              </a:rPr>
              <a:t>, and infographics &amp; images by </a:t>
            </a:r>
            <a:r>
              <a:rPr b="1" lang="en" sz="1200" u="sng">
                <a:solidFill>
                  <a:schemeClr val="dk1"/>
                </a:solidFill>
                <a:latin typeface="Epilogue"/>
                <a:ea typeface="Epilogue"/>
                <a:cs typeface="Epilogue"/>
                <a:sym typeface="Epilogue"/>
                <a:hlinkClick r:id="rId4">
                  <a:extLst>
                    <a:ext uri="{A12FA001-AC4F-418D-AE19-62706E023703}">
                      <ahyp:hlinkClr val="tx"/>
                    </a:ext>
                  </a:extLst>
                </a:hlinkClick>
              </a:rPr>
              <a:t>Freepik</a:t>
            </a:r>
            <a:r>
              <a:rPr lang="en" sz="1200" u="sng">
                <a:solidFill>
                  <a:schemeClr val="dk1"/>
                </a:solidFill>
                <a:latin typeface="Epilogue"/>
                <a:ea typeface="Epilogue"/>
                <a:cs typeface="Epilogue"/>
                <a:sym typeface="Epilogue"/>
              </a:rPr>
              <a:t> </a:t>
            </a:r>
            <a:endParaRPr b="1" sz="1200" u="sng">
              <a:solidFill>
                <a:schemeClr val="dk1"/>
              </a:solidFill>
              <a:latin typeface="Epilogue"/>
              <a:ea typeface="Epilogue"/>
              <a:cs typeface="Epilogue"/>
              <a:sym typeface="Epilogue"/>
            </a:endParaRPr>
          </a:p>
        </p:txBody>
      </p:sp>
      <p:grpSp>
        <p:nvGrpSpPr>
          <p:cNvPr id="264" name="Google Shape;264;p24"/>
          <p:cNvGrpSpPr/>
          <p:nvPr/>
        </p:nvGrpSpPr>
        <p:grpSpPr>
          <a:xfrm flipH="1" rot="10800000">
            <a:off x="280375" y="186925"/>
            <a:ext cx="8583300" cy="4769475"/>
            <a:chOff x="280375" y="186925"/>
            <a:chExt cx="8583300" cy="4769475"/>
          </a:xfrm>
        </p:grpSpPr>
        <p:grpSp>
          <p:nvGrpSpPr>
            <p:cNvPr id="265" name="Google Shape;265;p24"/>
            <p:cNvGrpSpPr/>
            <p:nvPr/>
          </p:nvGrpSpPr>
          <p:grpSpPr>
            <a:xfrm>
              <a:off x="280375" y="4769500"/>
              <a:ext cx="1287008" cy="186900"/>
              <a:chOff x="280375" y="4769500"/>
              <a:chExt cx="1287008" cy="186900"/>
            </a:xfrm>
          </p:grpSpPr>
          <p:sp>
            <p:nvSpPr>
              <p:cNvPr id="266" name="Google Shape;266;p24"/>
              <p:cNvSpPr/>
              <p:nvPr/>
            </p:nvSpPr>
            <p:spPr>
              <a:xfrm rot="10800000">
                <a:off x="1380483"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67" name="Google Shape;267;p24"/>
              <p:cNvSpPr/>
              <p:nvPr/>
            </p:nvSpPr>
            <p:spPr>
              <a:xfrm rot="10800000">
                <a:off x="1013781"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68" name="Google Shape;268;p24"/>
              <p:cNvSpPr/>
              <p:nvPr/>
            </p:nvSpPr>
            <p:spPr>
              <a:xfrm rot="10800000">
                <a:off x="647078" y="4769500"/>
                <a:ext cx="186900" cy="186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69" name="Google Shape;269;p24"/>
              <p:cNvSpPr/>
              <p:nvPr/>
            </p:nvSpPr>
            <p:spPr>
              <a:xfrm rot="10800000">
                <a:off x="280375" y="4769500"/>
                <a:ext cx="186900" cy="186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nvGrpSpPr>
            <p:cNvPr id="270" name="Google Shape;270;p24"/>
            <p:cNvGrpSpPr/>
            <p:nvPr/>
          </p:nvGrpSpPr>
          <p:grpSpPr>
            <a:xfrm rot="10800000">
              <a:off x="5376450" y="186925"/>
              <a:ext cx="3487225" cy="186900"/>
              <a:chOff x="280375" y="4769500"/>
              <a:chExt cx="3487225" cy="186900"/>
            </a:xfrm>
          </p:grpSpPr>
          <p:sp>
            <p:nvSpPr>
              <p:cNvPr id="271" name="Google Shape;271;p24"/>
              <p:cNvSpPr/>
              <p:nvPr/>
            </p:nvSpPr>
            <p:spPr>
              <a:xfrm flipH="1">
                <a:off x="1747186" y="4769500"/>
                <a:ext cx="186900" cy="1869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2" name="Google Shape;272;p24"/>
              <p:cNvSpPr/>
              <p:nvPr/>
            </p:nvSpPr>
            <p:spPr>
              <a:xfrm flipH="1">
                <a:off x="1380483" y="4769500"/>
                <a:ext cx="186900" cy="1869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3" name="Google Shape;273;p24"/>
              <p:cNvSpPr/>
              <p:nvPr/>
            </p:nvSpPr>
            <p:spPr>
              <a:xfrm flipH="1">
                <a:off x="1013781" y="4769500"/>
                <a:ext cx="186900" cy="186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4" name="Google Shape;274;p24"/>
              <p:cNvSpPr/>
              <p:nvPr/>
            </p:nvSpPr>
            <p:spPr>
              <a:xfrm flipH="1">
                <a:off x="647078" y="4769500"/>
                <a:ext cx="186900" cy="186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5" name="Google Shape;275;p24"/>
              <p:cNvSpPr/>
              <p:nvPr/>
            </p:nvSpPr>
            <p:spPr>
              <a:xfrm flipH="1">
                <a:off x="280375" y="4769500"/>
                <a:ext cx="186900" cy="186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6" name="Google Shape;276;p24"/>
              <p:cNvSpPr/>
              <p:nvPr/>
            </p:nvSpPr>
            <p:spPr>
              <a:xfrm flipH="1">
                <a:off x="3580700"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7" name="Google Shape;277;p24"/>
              <p:cNvSpPr/>
              <p:nvPr/>
            </p:nvSpPr>
            <p:spPr>
              <a:xfrm flipH="1">
                <a:off x="3213997"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8" name="Google Shape;278;p24"/>
              <p:cNvSpPr/>
              <p:nvPr/>
            </p:nvSpPr>
            <p:spPr>
              <a:xfrm flipH="1">
                <a:off x="2847294"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9" name="Google Shape;279;p24"/>
              <p:cNvSpPr/>
              <p:nvPr/>
            </p:nvSpPr>
            <p:spPr>
              <a:xfrm flipH="1">
                <a:off x="2480592"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0" name="Google Shape;280;p24"/>
              <p:cNvSpPr/>
              <p:nvPr/>
            </p:nvSpPr>
            <p:spPr>
              <a:xfrm flipH="1">
                <a:off x="2113889"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81" name="Shape 281"/>
        <p:cNvGrpSpPr/>
        <p:nvPr/>
      </p:nvGrpSpPr>
      <p:grpSpPr>
        <a:xfrm>
          <a:off x="0" y="0"/>
          <a:ext cx="0" cy="0"/>
          <a:chOff x="0" y="0"/>
          <a:chExt cx="0" cy="0"/>
        </a:xfrm>
      </p:grpSpPr>
      <p:grpSp>
        <p:nvGrpSpPr>
          <p:cNvPr id="282" name="Google Shape;282;p25"/>
          <p:cNvGrpSpPr/>
          <p:nvPr/>
        </p:nvGrpSpPr>
        <p:grpSpPr>
          <a:xfrm>
            <a:off x="2828413" y="186925"/>
            <a:ext cx="3487225" cy="4769475"/>
            <a:chOff x="2828413" y="186925"/>
            <a:chExt cx="3487225" cy="4769475"/>
          </a:xfrm>
        </p:grpSpPr>
        <p:grpSp>
          <p:nvGrpSpPr>
            <p:cNvPr id="283" name="Google Shape;283;p25"/>
            <p:cNvGrpSpPr/>
            <p:nvPr/>
          </p:nvGrpSpPr>
          <p:grpSpPr>
            <a:xfrm>
              <a:off x="2828413" y="186925"/>
              <a:ext cx="3487225" cy="186900"/>
              <a:chOff x="5376450" y="186925"/>
              <a:chExt cx="3487225" cy="186900"/>
            </a:xfrm>
          </p:grpSpPr>
          <p:sp>
            <p:nvSpPr>
              <p:cNvPr id="284" name="Google Shape;284;p25"/>
              <p:cNvSpPr/>
              <p:nvPr/>
            </p:nvSpPr>
            <p:spPr>
              <a:xfrm>
                <a:off x="7209964" y="186925"/>
                <a:ext cx="186900" cy="1869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5" name="Google Shape;285;p25"/>
              <p:cNvSpPr/>
              <p:nvPr/>
            </p:nvSpPr>
            <p:spPr>
              <a:xfrm>
                <a:off x="7576667" y="186925"/>
                <a:ext cx="186900" cy="1869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6" name="Google Shape;286;p25"/>
              <p:cNvSpPr/>
              <p:nvPr/>
            </p:nvSpPr>
            <p:spPr>
              <a:xfrm>
                <a:off x="7943369" y="186925"/>
                <a:ext cx="186900" cy="186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7" name="Google Shape;287;p25"/>
              <p:cNvSpPr/>
              <p:nvPr/>
            </p:nvSpPr>
            <p:spPr>
              <a:xfrm>
                <a:off x="8310072" y="186925"/>
                <a:ext cx="186900" cy="186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8" name="Google Shape;288;p25"/>
              <p:cNvSpPr/>
              <p:nvPr/>
            </p:nvSpPr>
            <p:spPr>
              <a:xfrm>
                <a:off x="8676775" y="186925"/>
                <a:ext cx="186900" cy="186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9" name="Google Shape;289;p25"/>
              <p:cNvSpPr/>
              <p:nvPr/>
            </p:nvSpPr>
            <p:spPr>
              <a:xfrm>
                <a:off x="5376450"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0" name="Google Shape;290;p25"/>
              <p:cNvSpPr/>
              <p:nvPr/>
            </p:nvSpPr>
            <p:spPr>
              <a:xfrm>
                <a:off x="5743153"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1" name="Google Shape;291;p25"/>
              <p:cNvSpPr/>
              <p:nvPr/>
            </p:nvSpPr>
            <p:spPr>
              <a:xfrm>
                <a:off x="6109856"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2" name="Google Shape;292;p25"/>
              <p:cNvSpPr/>
              <p:nvPr/>
            </p:nvSpPr>
            <p:spPr>
              <a:xfrm>
                <a:off x="6476558"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3" name="Google Shape;293;p25"/>
              <p:cNvSpPr/>
              <p:nvPr/>
            </p:nvSpPr>
            <p:spPr>
              <a:xfrm>
                <a:off x="6843261"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nvGrpSpPr>
            <p:cNvPr id="294" name="Google Shape;294;p25"/>
            <p:cNvGrpSpPr/>
            <p:nvPr/>
          </p:nvGrpSpPr>
          <p:grpSpPr>
            <a:xfrm>
              <a:off x="2828413" y="4769500"/>
              <a:ext cx="3487225" cy="186900"/>
              <a:chOff x="280375" y="4769500"/>
              <a:chExt cx="3487225" cy="186900"/>
            </a:xfrm>
          </p:grpSpPr>
          <p:sp>
            <p:nvSpPr>
              <p:cNvPr id="295" name="Google Shape;295;p25"/>
              <p:cNvSpPr/>
              <p:nvPr/>
            </p:nvSpPr>
            <p:spPr>
              <a:xfrm flipH="1">
                <a:off x="1747186" y="4769500"/>
                <a:ext cx="186900" cy="1869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6" name="Google Shape;296;p25"/>
              <p:cNvSpPr/>
              <p:nvPr/>
            </p:nvSpPr>
            <p:spPr>
              <a:xfrm flipH="1">
                <a:off x="1380483" y="4769500"/>
                <a:ext cx="186900" cy="1869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7" name="Google Shape;297;p25"/>
              <p:cNvSpPr/>
              <p:nvPr/>
            </p:nvSpPr>
            <p:spPr>
              <a:xfrm flipH="1">
                <a:off x="1013781" y="4769500"/>
                <a:ext cx="186900" cy="186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8" name="Google Shape;298;p25"/>
              <p:cNvSpPr/>
              <p:nvPr/>
            </p:nvSpPr>
            <p:spPr>
              <a:xfrm flipH="1">
                <a:off x="647078" y="4769500"/>
                <a:ext cx="186900" cy="186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9" name="Google Shape;299;p25"/>
              <p:cNvSpPr/>
              <p:nvPr/>
            </p:nvSpPr>
            <p:spPr>
              <a:xfrm flipH="1">
                <a:off x="280375" y="4769500"/>
                <a:ext cx="186900" cy="186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00" name="Google Shape;300;p25"/>
              <p:cNvSpPr/>
              <p:nvPr/>
            </p:nvSpPr>
            <p:spPr>
              <a:xfrm flipH="1">
                <a:off x="3580700"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01" name="Google Shape;301;p25"/>
              <p:cNvSpPr/>
              <p:nvPr/>
            </p:nvSpPr>
            <p:spPr>
              <a:xfrm flipH="1">
                <a:off x="3213997"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02" name="Google Shape;302;p25"/>
              <p:cNvSpPr/>
              <p:nvPr/>
            </p:nvSpPr>
            <p:spPr>
              <a:xfrm flipH="1">
                <a:off x="2847294"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03" name="Google Shape;303;p25"/>
              <p:cNvSpPr/>
              <p:nvPr/>
            </p:nvSpPr>
            <p:spPr>
              <a:xfrm flipH="1">
                <a:off x="2480592"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04" name="Google Shape;304;p25"/>
              <p:cNvSpPr/>
              <p:nvPr/>
            </p:nvSpPr>
            <p:spPr>
              <a:xfrm flipH="1">
                <a:off x="2113889"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305" name="Shape 305"/>
        <p:cNvGrpSpPr/>
        <p:nvPr/>
      </p:nvGrpSpPr>
      <p:grpSpPr>
        <a:xfrm>
          <a:off x="0" y="0"/>
          <a:ext cx="0" cy="0"/>
          <a:chOff x="0" y="0"/>
          <a:chExt cx="0" cy="0"/>
        </a:xfrm>
      </p:grpSpPr>
      <p:grpSp>
        <p:nvGrpSpPr>
          <p:cNvPr id="306" name="Google Shape;306;p26"/>
          <p:cNvGrpSpPr/>
          <p:nvPr/>
        </p:nvGrpSpPr>
        <p:grpSpPr>
          <a:xfrm>
            <a:off x="280300" y="186472"/>
            <a:ext cx="8584025" cy="4769794"/>
            <a:chOff x="280300" y="186472"/>
            <a:chExt cx="8584025" cy="4769794"/>
          </a:xfrm>
        </p:grpSpPr>
        <p:grpSp>
          <p:nvGrpSpPr>
            <p:cNvPr id="307" name="Google Shape;307;p26"/>
            <p:cNvGrpSpPr/>
            <p:nvPr/>
          </p:nvGrpSpPr>
          <p:grpSpPr>
            <a:xfrm rot="-5400000">
              <a:off x="8122265" y="741631"/>
              <a:ext cx="1297219" cy="186900"/>
              <a:chOff x="280300" y="186475"/>
              <a:chExt cx="1297219" cy="186900"/>
            </a:xfrm>
          </p:grpSpPr>
          <p:grpSp>
            <p:nvGrpSpPr>
              <p:cNvPr id="308" name="Google Shape;308;p26"/>
              <p:cNvGrpSpPr/>
              <p:nvPr/>
            </p:nvGrpSpPr>
            <p:grpSpPr>
              <a:xfrm flipH="1">
                <a:off x="280300" y="186475"/>
                <a:ext cx="553603" cy="186900"/>
                <a:chOff x="3213997" y="4769500"/>
                <a:chExt cx="553603" cy="186900"/>
              </a:xfrm>
            </p:grpSpPr>
            <p:sp>
              <p:nvSpPr>
                <p:cNvPr id="309" name="Google Shape;309;p26"/>
                <p:cNvSpPr/>
                <p:nvPr/>
              </p:nvSpPr>
              <p:spPr>
                <a:xfrm flipH="1">
                  <a:off x="3580700"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10" name="Google Shape;310;p26"/>
                <p:cNvSpPr/>
                <p:nvPr/>
              </p:nvSpPr>
              <p:spPr>
                <a:xfrm flipH="1">
                  <a:off x="3213997"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nvGrpSpPr>
              <p:cNvPr id="311" name="Google Shape;311;p26"/>
              <p:cNvGrpSpPr/>
              <p:nvPr/>
            </p:nvGrpSpPr>
            <p:grpSpPr>
              <a:xfrm flipH="1">
                <a:off x="1023916" y="186475"/>
                <a:ext cx="553603" cy="186900"/>
                <a:chOff x="3213997" y="4769500"/>
                <a:chExt cx="553603" cy="186900"/>
              </a:xfrm>
            </p:grpSpPr>
            <p:sp>
              <p:nvSpPr>
                <p:cNvPr id="312" name="Google Shape;312;p26"/>
                <p:cNvSpPr/>
                <p:nvPr/>
              </p:nvSpPr>
              <p:spPr>
                <a:xfrm flipH="1">
                  <a:off x="3580700" y="4769500"/>
                  <a:ext cx="186900" cy="186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13" name="Google Shape;313;p26"/>
                <p:cNvSpPr/>
                <p:nvPr/>
              </p:nvSpPr>
              <p:spPr>
                <a:xfrm flipH="1">
                  <a:off x="3213997" y="4769500"/>
                  <a:ext cx="186900" cy="186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grpSp>
          <p:nvGrpSpPr>
            <p:cNvPr id="314" name="Google Shape;314;p26"/>
            <p:cNvGrpSpPr/>
            <p:nvPr/>
          </p:nvGrpSpPr>
          <p:grpSpPr>
            <a:xfrm flipH="1" rot="-5400000">
              <a:off x="-274860" y="4214206"/>
              <a:ext cx="1297219" cy="186900"/>
              <a:chOff x="280300" y="186475"/>
              <a:chExt cx="1297219" cy="186900"/>
            </a:xfrm>
          </p:grpSpPr>
          <p:grpSp>
            <p:nvGrpSpPr>
              <p:cNvPr id="315" name="Google Shape;315;p26"/>
              <p:cNvGrpSpPr/>
              <p:nvPr/>
            </p:nvGrpSpPr>
            <p:grpSpPr>
              <a:xfrm flipH="1">
                <a:off x="280300" y="186475"/>
                <a:ext cx="553603" cy="186900"/>
                <a:chOff x="3213997" y="4769500"/>
                <a:chExt cx="553603" cy="186900"/>
              </a:xfrm>
            </p:grpSpPr>
            <p:sp>
              <p:nvSpPr>
                <p:cNvPr id="316" name="Google Shape;316;p26"/>
                <p:cNvSpPr/>
                <p:nvPr/>
              </p:nvSpPr>
              <p:spPr>
                <a:xfrm flipH="1">
                  <a:off x="3580700"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17" name="Google Shape;317;p26"/>
                <p:cNvSpPr/>
                <p:nvPr/>
              </p:nvSpPr>
              <p:spPr>
                <a:xfrm flipH="1">
                  <a:off x="3213997"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nvGrpSpPr>
              <p:cNvPr id="318" name="Google Shape;318;p26"/>
              <p:cNvGrpSpPr/>
              <p:nvPr/>
            </p:nvGrpSpPr>
            <p:grpSpPr>
              <a:xfrm flipH="1">
                <a:off x="1023916" y="186475"/>
                <a:ext cx="553603" cy="186900"/>
                <a:chOff x="3213997" y="4769500"/>
                <a:chExt cx="553603" cy="186900"/>
              </a:xfrm>
            </p:grpSpPr>
            <p:sp>
              <p:nvSpPr>
                <p:cNvPr id="319" name="Google Shape;319;p26"/>
                <p:cNvSpPr/>
                <p:nvPr/>
              </p:nvSpPr>
              <p:spPr>
                <a:xfrm flipH="1">
                  <a:off x="3580700" y="4769500"/>
                  <a:ext cx="186900" cy="1869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20" name="Google Shape;320;p26"/>
                <p:cNvSpPr/>
                <p:nvPr/>
              </p:nvSpPr>
              <p:spPr>
                <a:xfrm flipH="1">
                  <a:off x="3213997" y="4769500"/>
                  <a:ext cx="186900" cy="1869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LANK_1_1_1_1_1_1_1">
    <p:spTree>
      <p:nvGrpSpPr>
        <p:cNvPr id="321" name="Shape 321"/>
        <p:cNvGrpSpPr/>
        <p:nvPr/>
      </p:nvGrpSpPr>
      <p:grpSpPr>
        <a:xfrm>
          <a:off x="0" y="0"/>
          <a:ext cx="0" cy="0"/>
          <a:chOff x="0" y="0"/>
          <a:chExt cx="0" cy="0"/>
        </a:xfrm>
      </p:grpSpPr>
      <p:pic>
        <p:nvPicPr>
          <p:cNvPr id="322" name="Google Shape;322;p27"/>
          <p:cNvPicPr preferRelativeResize="0"/>
          <p:nvPr/>
        </p:nvPicPr>
        <p:blipFill>
          <a:blip r:embed="rId2">
            <a:alphaModFix amt="60000"/>
          </a:blip>
          <a:stretch>
            <a:fillRect/>
          </a:stretch>
        </p:blipFill>
        <p:spPr>
          <a:xfrm>
            <a:off x="0" y="0"/>
            <a:ext cx="9144000" cy="5143500"/>
          </a:xfrm>
          <a:prstGeom prst="rect">
            <a:avLst/>
          </a:prstGeom>
          <a:noFill/>
          <a:ln>
            <a:noFill/>
          </a:ln>
        </p:spPr>
      </p:pic>
      <p:sp>
        <p:nvSpPr>
          <p:cNvPr id="323" name="Google Shape;323;p2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LANK_1_1_1_1_1_1_1_1_1_1">
    <p:spTree>
      <p:nvGrpSpPr>
        <p:cNvPr id="324" name="Shape 324"/>
        <p:cNvGrpSpPr/>
        <p:nvPr/>
      </p:nvGrpSpPr>
      <p:grpSpPr>
        <a:xfrm>
          <a:off x="0" y="0"/>
          <a:ext cx="0" cy="0"/>
          <a:chOff x="0" y="0"/>
          <a:chExt cx="0" cy="0"/>
        </a:xfrm>
      </p:grpSpPr>
      <p:pic>
        <p:nvPicPr>
          <p:cNvPr id="325" name="Google Shape;325;p28"/>
          <p:cNvPicPr preferRelativeResize="0"/>
          <p:nvPr/>
        </p:nvPicPr>
        <p:blipFill>
          <a:blip r:embed="rId2">
            <a:alphaModFix amt="60000"/>
          </a:blip>
          <a:stretch>
            <a:fillRect/>
          </a:stretch>
        </p:blipFill>
        <p:spPr>
          <a:xfrm>
            <a:off x="0" y="0"/>
            <a:ext cx="9144000" cy="5143500"/>
          </a:xfrm>
          <a:prstGeom prst="rect">
            <a:avLst/>
          </a:prstGeom>
          <a:noFill/>
          <a:ln>
            <a:noFill/>
          </a:ln>
        </p:spPr>
      </p:pic>
      <p:sp>
        <p:nvSpPr>
          <p:cNvPr id="326" name="Google Shape;326;p28"/>
          <p:cNvSpPr/>
          <p:nvPr/>
        </p:nvSpPr>
        <p:spPr>
          <a:xfrm>
            <a:off x="4956925" y="1881900"/>
            <a:ext cx="2686643" cy="1379712"/>
          </a:xfrm>
          <a:custGeom>
            <a:rect b="b" l="l" r="r" t="t"/>
            <a:pathLst>
              <a:path extrusionOk="0" h="29459" w="57364">
                <a:moveTo>
                  <a:pt x="29243" y="1"/>
                </a:moveTo>
                <a:cubicBezTo>
                  <a:pt x="22661" y="1"/>
                  <a:pt x="17088" y="4319"/>
                  <a:pt x="15201" y="10276"/>
                </a:cubicBezTo>
                <a:cubicBezTo>
                  <a:pt x="14975" y="10260"/>
                  <a:pt x="14745" y="10249"/>
                  <a:pt x="14516" y="10249"/>
                </a:cubicBezTo>
                <a:cubicBezTo>
                  <a:pt x="10474" y="10249"/>
                  <a:pt x="7046" y="12864"/>
                  <a:pt x="5826" y="16493"/>
                </a:cubicBezTo>
                <a:cubicBezTo>
                  <a:pt x="5304" y="16252"/>
                  <a:pt x="4721" y="16117"/>
                  <a:pt x="4110" y="16117"/>
                </a:cubicBezTo>
                <a:cubicBezTo>
                  <a:pt x="1841" y="16117"/>
                  <a:pt x="1" y="17957"/>
                  <a:pt x="1" y="20226"/>
                </a:cubicBezTo>
                <a:cubicBezTo>
                  <a:pt x="1" y="22494"/>
                  <a:pt x="1841" y="24335"/>
                  <a:pt x="4110" y="24335"/>
                </a:cubicBezTo>
                <a:cubicBezTo>
                  <a:pt x="4951" y="24335"/>
                  <a:pt x="5731" y="24082"/>
                  <a:pt x="6383" y="23648"/>
                </a:cubicBezTo>
                <a:cubicBezTo>
                  <a:pt x="7911" y="26584"/>
                  <a:pt x="10979" y="28588"/>
                  <a:pt x="14517" y="28588"/>
                </a:cubicBezTo>
                <a:cubicBezTo>
                  <a:pt x="16739" y="28588"/>
                  <a:pt x="18778" y="27797"/>
                  <a:pt x="20365" y="26481"/>
                </a:cubicBezTo>
                <a:cubicBezTo>
                  <a:pt x="22834" y="28350"/>
                  <a:pt x="25909" y="29459"/>
                  <a:pt x="29245" y="29459"/>
                </a:cubicBezTo>
                <a:cubicBezTo>
                  <a:pt x="32615" y="29459"/>
                  <a:pt x="35721" y="28326"/>
                  <a:pt x="38202" y="26421"/>
                </a:cubicBezTo>
                <a:cubicBezTo>
                  <a:pt x="38358" y="26429"/>
                  <a:pt x="38513" y="26434"/>
                  <a:pt x="38669" y="26434"/>
                </a:cubicBezTo>
                <a:cubicBezTo>
                  <a:pt x="41329" y="26434"/>
                  <a:pt x="43760" y="25453"/>
                  <a:pt x="45623" y="23836"/>
                </a:cubicBezTo>
                <a:cubicBezTo>
                  <a:pt x="46393" y="24297"/>
                  <a:pt x="47293" y="24561"/>
                  <a:pt x="48255" y="24561"/>
                </a:cubicBezTo>
                <a:cubicBezTo>
                  <a:pt x="50259" y="24561"/>
                  <a:pt x="51993" y="23415"/>
                  <a:pt x="52842" y="21743"/>
                </a:cubicBezTo>
                <a:cubicBezTo>
                  <a:pt x="53302" y="22350"/>
                  <a:pt x="54028" y="22745"/>
                  <a:pt x="54847" y="22745"/>
                </a:cubicBezTo>
                <a:cubicBezTo>
                  <a:pt x="56238" y="22745"/>
                  <a:pt x="57363" y="21618"/>
                  <a:pt x="57363" y="20229"/>
                </a:cubicBezTo>
                <a:cubicBezTo>
                  <a:pt x="57362" y="18836"/>
                  <a:pt x="56236" y="17708"/>
                  <a:pt x="54846" y="17708"/>
                </a:cubicBezTo>
                <a:cubicBezTo>
                  <a:pt x="54248" y="17708"/>
                  <a:pt x="53697" y="17919"/>
                  <a:pt x="53266" y="18268"/>
                </a:cubicBezTo>
                <a:cubicBezTo>
                  <a:pt x="52812" y="16281"/>
                  <a:pt x="51206" y="14731"/>
                  <a:pt x="49186" y="14361"/>
                </a:cubicBezTo>
                <a:cubicBezTo>
                  <a:pt x="48566" y="9828"/>
                  <a:pt x="45085" y="6206"/>
                  <a:pt x="40621" y="5377"/>
                </a:cubicBezTo>
                <a:cubicBezTo>
                  <a:pt x="37920" y="2095"/>
                  <a:pt x="33827" y="1"/>
                  <a:pt x="2924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7" name="Google Shape;327;p28"/>
          <p:cNvGrpSpPr/>
          <p:nvPr/>
        </p:nvGrpSpPr>
        <p:grpSpPr>
          <a:xfrm>
            <a:off x="6202630" y="584241"/>
            <a:ext cx="1899385" cy="4559212"/>
            <a:chOff x="2212525" y="397425"/>
            <a:chExt cx="732025" cy="1757125"/>
          </a:xfrm>
        </p:grpSpPr>
        <p:sp>
          <p:nvSpPr>
            <p:cNvPr id="328" name="Google Shape;328;p28"/>
            <p:cNvSpPr/>
            <p:nvPr/>
          </p:nvSpPr>
          <p:spPr>
            <a:xfrm>
              <a:off x="2215200" y="397425"/>
              <a:ext cx="715125" cy="1408775"/>
            </a:xfrm>
            <a:custGeom>
              <a:rect b="b" l="l" r="r" t="t"/>
              <a:pathLst>
                <a:path extrusionOk="0" h="56351" w="28605">
                  <a:moveTo>
                    <a:pt x="13319" y="1"/>
                  </a:moveTo>
                  <a:cubicBezTo>
                    <a:pt x="10561" y="1"/>
                    <a:pt x="7823" y="841"/>
                    <a:pt x="5572" y="2721"/>
                  </a:cubicBezTo>
                  <a:cubicBezTo>
                    <a:pt x="0" y="7370"/>
                    <a:pt x="4084" y="31509"/>
                    <a:pt x="3589" y="37012"/>
                  </a:cubicBezTo>
                  <a:cubicBezTo>
                    <a:pt x="3132" y="42084"/>
                    <a:pt x="3677" y="56351"/>
                    <a:pt x="14388" y="56351"/>
                  </a:cubicBezTo>
                  <a:cubicBezTo>
                    <a:pt x="15301" y="56351"/>
                    <a:pt x="16288" y="56247"/>
                    <a:pt x="17354" y="56025"/>
                  </a:cubicBezTo>
                  <a:cubicBezTo>
                    <a:pt x="20637" y="55342"/>
                    <a:pt x="25757" y="54121"/>
                    <a:pt x="26094" y="46209"/>
                  </a:cubicBezTo>
                  <a:cubicBezTo>
                    <a:pt x="26431" y="38298"/>
                    <a:pt x="28604" y="9900"/>
                    <a:pt x="24144" y="4839"/>
                  </a:cubicBezTo>
                  <a:cubicBezTo>
                    <a:pt x="21488" y="1825"/>
                    <a:pt x="17382" y="1"/>
                    <a:pt x="133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8"/>
            <p:cNvSpPr/>
            <p:nvPr/>
          </p:nvSpPr>
          <p:spPr>
            <a:xfrm>
              <a:off x="2552325" y="1249225"/>
              <a:ext cx="383075" cy="406575"/>
            </a:xfrm>
            <a:custGeom>
              <a:rect b="b" l="l" r="r" t="t"/>
              <a:pathLst>
                <a:path extrusionOk="0" h="16263" w="15323">
                  <a:moveTo>
                    <a:pt x="8128" y="0"/>
                  </a:moveTo>
                  <a:cubicBezTo>
                    <a:pt x="5158" y="0"/>
                    <a:pt x="2247" y="1758"/>
                    <a:pt x="1506" y="3842"/>
                  </a:cubicBezTo>
                  <a:cubicBezTo>
                    <a:pt x="493" y="6689"/>
                    <a:pt x="1" y="16262"/>
                    <a:pt x="6869" y="16262"/>
                  </a:cubicBezTo>
                  <a:cubicBezTo>
                    <a:pt x="7031" y="16262"/>
                    <a:pt x="7198" y="16257"/>
                    <a:pt x="7369" y="16246"/>
                  </a:cubicBezTo>
                  <a:cubicBezTo>
                    <a:pt x="10300" y="16057"/>
                    <a:pt x="12799" y="15206"/>
                    <a:pt x="13883" y="12120"/>
                  </a:cubicBezTo>
                  <a:cubicBezTo>
                    <a:pt x="14968" y="9034"/>
                    <a:pt x="15322" y="3205"/>
                    <a:pt x="11572" y="928"/>
                  </a:cubicBezTo>
                  <a:cubicBezTo>
                    <a:pt x="10504" y="280"/>
                    <a:pt x="9311" y="0"/>
                    <a:pt x="81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8"/>
            <p:cNvSpPr/>
            <p:nvPr/>
          </p:nvSpPr>
          <p:spPr>
            <a:xfrm>
              <a:off x="2541025" y="876750"/>
              <a:ext cx="105850" cy="1277800"/>
            </a:xfrm>
            <a:custGeom>
              <a:rect b="b" l="l" r="r" t="t"/>
              <a:pathLst>
                <a:path extrusionOk="0" h="51112" w="4234">
                  <a:moveTo>
                    <a:pt x="1457" y="0"/>
                  </a:moveTo>
                  <a:lnTo>
                    <a:pt x="1" y="51112"/>
                  </a:lnTo>
                  <a:lnTo>
                    <a:pt x="4233" y="51112"/>
                  </a:lnTo>
                  <a:lnTo>
                    <a:pt x="2779" y="0"/>
                  </a:lnTo>
                  <a:close/>
                </a:path>
              </a:pathLst>
            </a:custGeom>
            <a:solidFill>
              <a:srgbClr val="603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8"/>
            <p:cNvSpPr/>
            <p:nvPr/>
          </p:nvSpPr>
          <p:spPr>
            <a:xfrm>
              <a:off x="2378200" y="799575"/>
              <a:ext cx="215025" cy="203175"/>
            </a:xfrm>
            <a:custGeom>
              <a:rect b="b" l="l" r="r" t="t"/>
              <a:pathLst>
                <a:path extrusionOk="0" h="8127" w="8601">
                  <a:moveTo>
                    <a:pt x="2439" y="1"/>
                  </a:moveTo>
                  <a:lnTo>
                    <a:pt x="660" y="569"/>
                  </a:lnTo>
                  <a:cubicBezTo>
                    <a:pt x="660" y="569"/>
                    <a:pt x="0" y="6783"/>
                    <a:pt x="8525" y="8126"/>
                  </a:cubicBezTo>
                  <a:lnTo>
                    <a:pt x="8601" y="6586"/>
                  </a:lnTo>
                  <a:lnTo>
                    <a:pt x="8601" y="6586"/>
                  </a:lnTo>
                  <a:cubicBezTo>
                    <a:pt x="8601" y="6586"/>
                    <a:pt x="8556" y="6588"/>
                    <a:pt x="8475" y="6588"/>
                  </a:cubicBezTo>
                  <a:cubicBezTo>
                    <a:pt x="7527" y="6588"/>
                    <a:pt x="1556" y="6338"/>
                    <a:pt x="2439" y="1"/>
                  </a:cubicBezTo>
                  <a:close/>
                </a:path>
              </a:pathLst>
            </a:custGeom>
            <a:solidFill>
              <a:srgbClr val="603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8"/>
            <p:cNvSpPr/>
            <p:nvPr/>
          </p:nvSpPr>
          <p:spPr>
            <a:xfrm>
              <a:off x="2378200" y="1305450"/>
              <a:ext cx="215025" cy="203200"/>
            </a:xfrm>
            <a:custGeom>
              <a:rect b="b" l="l" r="r" t="t"/>
              <a:pathLst>
                <a:path extrusionOk="0" h="8128" w="8601">
                  <a:moveTo>
                    <a:pt x="2439" y="1"/>
                  </a:moveTo>
                  <a:lnTo>
                    <a:pt x="660" y="569"/>
                  </a:lnTo>
                  <a:cubicBezTo>
                    <a:pt x="660" y="569"/>
                    <a:pt x="0" y="6783"/>
                    <a:pt x="8525" y="8127"/>
                  </a:cubicBezTo>
                  <a:lnTo>
                    <a:pt x="8601" y="6586"/>
                  </a:lnTo>
                  <a:lnTo>
                    <a:pt x="8601" y="6586"/>
                  </a:lnTo>
                  <a:cubicBezTo>
                    <a:pt x="8601" y="6586"/>
                    <a:pt x="8556" y="6588"/>
                    <a:pt x="8475" y="6588"/>
                  </a:cubicBezTo>
                  <a:cubicBezTo>
                    <a:pt x="7527" y="6588"/>
                    <a:pt x="1556" y="6338"/>
                    <a:pt x="2439" y="1"/>
                  </a:cubicBezTo>
                  <a:close/>
                </a:path>
              </a:pathLst>
            </a:custGeom>
            <a:solidFill>
              <a:srgbClr val="603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8"/>
            <p:cNvSpPr/>
            <p:nvPr/>
          </p:nvSpPr>
          <p:spPr>
            <a:xfrm>
              <a:off x="2591175" y="994675"/>
              <a:ext cx="222025" cy="178950"/>
            </a:xfrm>
            <a:custGeom>
              <a:rect b="b" l="l" r="r" t="t"/>
              <a:pathLst>
                <a:path extrusionOk="0" h="7158" w="8881">
                  <a:moveTo>
                    <a:pt x="7204" y="0"/>
                  </a:moveTo>
                  <a:cubicBezTo>
                    <a:pt x="7167" y="5028"/>
                    <a:pt x="3490" y="5722"/>
                    <a:pt x="1461" y="5722"/>
                  </a:cubicBezTo>
                  <a:cubicBezTo>
                    <a:pt x="686" y="5722"/>
                    <a:pt x="151" y="5621"/>
                    <a:pt x="151" y="5621"/>
                  </a:cubicBezTo>
                  <a:lnTo>
                    <a:pt x="1" y="7157"/>
                  </a:lnTo>
                  <a:cubicBezTo>
                    <a:pt x="8631" y="7067"/>
                    <a:pt x="8880" y="821"/>
                    <a:pt x="8880" y="821"/>
                  </a:cubicBezTo>
                  <a:lnTo>
                    <a:pt x="7204" y="0"/>
                  </a:lnTo>
                  <a:close/>
                </a:path>
              </a:pathLst>
            </a:custGeom>
            <a:solidFill>
              <a:srgbClr val="603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8"/>
            <p:cNvSpPr/>
            <p:nvPr/>
          </p:nvSpPr>
          <p:spPr>
            <a:xfrm>
              <a:off x="2602900" y="1124375"/>
              <a:ext cx="148250" cy="205900"/>
            </a:xfrm>
            <a:custGeom>
              <a:rect b="b" l="l" r="r" t="t"/>
              <a:pathLst>
                <a:path extrusionOk="0" h="8236" w="5930">
                  <a:moveTo>
                    <a:pt x="5568" y="0"/>
                  </a:moveTo>
                  <a:lnTo>
                    <a:pt x="4350" y="22"/>
                  </a:lnTo>
                  <a:cubicBezTo>
                    <a:pt x="4878" y="6529"/>
                    <a:pt x="491" y="6697"/>
                    <a:pt x="38" y="6697"/>
                  </a:cubicBezTo>
                  <a:cubicBezTo>
                    <a:pt x="13" y="6697"/>
                    <a:pt x="0" y="6696"/>
                    <a:pt x="0" y="6696"/>
                  </a:cubicBezTo>
                  <a:lnTo>
                    <a:pt x="0" y="6696"/>
                  </a:lnTo>
                  <a:lnTo>
                    <a:pt x="30" y="8235"/>
                  </a:lnTo>
                  <a:cubicBezTo>
                    <a:pt x="5930" y="6764"/>
                    <a:pt x="5568" y="0"/>
                    <a:pt x="5568" y="0"/>
                  </a:cubicBezTo>
                  <a:close/>
                </a:path>
              </a:pathLst>
            </a:custGeom>
            <a:solidFill>
              <a:srgbClr val="603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8"/>
            <p:cNvSpPr/>
            <p:nvPr/>
          </p:nvSpPr>
          <p:spPr>
            <a:xfrm>
              <a:off x="2602900" y="1377450"/>
              <a:ext cx="148250" cy="205900"/>
            </a:xfrm>
            <a:custGeom>
              <a:rect b="b" l="l" r="r" t="t"/>
              <a:pathLst>
                <a:path extrusionOk="0" h="8236" w="5930">
                  <a:moveTo>
                    <a:pt x="5568" y="0"/>
                  </a:moveTo>
                  <a:lnTo>
                    <a:pt x="4350" y="22"/>
                  </a:lnTo>
                  <a:cubicBezTo>
                    <a:pt x="4878" y="6529"/>
                    <a:pt x="491" y="6697"/>
                    <a:pt x="38" y="6697"/>
                  </a:cubicBezTo>
                  <a:cubicBezTo>
                    <a:pt x="13" y="6697"/>
                    <a:pt x="0" y="6696"/>
                    <a:pt x="0" y="6696"/>
                  </a:cubicBezTo>
                  <a:lnTo>
                    <a:pt x="0" y="6696"/>
                  </a:lnTo>
                  <a:lnTo>
                    <a:pt x="30" y="8235"/>
                  </a:lnTo>
                  <a:cubicBezTo>
                    <a:pt x="5930" y="6763"/>
                    <a:pt x="5568" y="0"/>
                    <a:pt x="5568" y="0"/>
                  </a:cubicBezTo>
                  <a:close/>
                </a:path>
              </a:pathLst>
            </a:custGeom>
            <a:solidFill>
              <a:srgbClr val="603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8"/>
            <p:cNvSpPr/>
            <p:nvPr/>
          </p:nvSpPr>
          <p:spPr>
            <a:xfrm>
              <a:off x="2212525" y="440650"/>
              <a:ext cx="383075" cy="462300"/>
            </a:xfrm>
            <a:custGeom>
              <a:rect b="b" l="l" r="r" t="t"/>
              <a:pathLst>
                <a:path extrusionOk="0" h="18492" w="15323">
                  <a:moveTo>
                    <a:pt x="8128" y="1"/>
                  </a:moveTo>
                  <a:cubicBezTo>
                    <a:pt x="5159" y="1"/>
                    <a:pt x="2247" y="2000"/>
                    <a:pt x="1506" y="4369"/>
                  </a:cubicBezTo>
                  <a:cubicBezTo>
                    <a:pt x="493" y="7606"/>
                    <a:pt x="1" y="18492"/>
                    <a:pt x="6868" y="18492"/>
                  </a:cubicBezTo>
                  <a:cubicBezTo>
                    <a:pt x="7031" y="18492"/>
                    <a:pt x="7198" y="18485"/>
                    <a:pt x="7369" y="18473"/>
                  </a:cubicBezTo>
                  <a:cubicBezTo>
                    <a:pt x="10299" y="18259"/>
                    <a:pt x="12799" y="17291"/>
                    <a:pt x="13883" y="13782"/>
                  </a:cubicBezTo>
                  <a:cubicBezTo>
                    <a:pt x="14968" y="10273"/>
                    <a:pt x="15322" y="3645"/>
                    <a:pt x="11572" y="1056"/>
                  </a:cubicBezTo>
                  <a:cubicBezTo>
                    <a:pt x="10504" y="318"/>
                    <a:pt x="9312" y="1"/>
                    <a:pt x="81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8"/>
            <p:cNvSpPr/>
            <p:nvPr/>
          </p:nvSpPr>
          <p:spPr>
            <a:xfrm>
              <a:off x="2678050" y="709000"/>
              <a:ext cx="266500" cy="321725"/>
            </a:xfrm>
            <a:custGeom>
              <a:rect b="b" l="l" r="r" t="t"/>
              <a:pathLst>
                <a:path extrusionOk="0" h="12869" w="10660">
                  <a:moveTo>
                    <a:pt x="5655" y="1"/>
                  </a:moveTo>
                  <a:cubicBezTo>
                    <a:pt x="3588" y="1"/>
                    <a:pt x="1562" y="1391"/>
                    <a:pt x="1046" y="3040"/>
                  </a:cubicBezTo>
                  <a:cubicBezTo>
                    <a:pt x="343" y="5294"/>
                    <a:pt x="0" y="12869"/>
                    <a:pt x="4779" y="12869"/>
                  </a:cubicBezTo>
                  <a:cubicBezTo>
                    <a:pt x="4892" y="12869"/>
                    <a:pt x="5008" y="12864"/>
                    <a:pt x="5127" y="12856"/>
                  </a:cubicBezTo>
                  <a:cubicBezTo>
                    <a:pt x="7167" y="12706"/>
                    <a:pt x="8906" y="12032"/>
                    <a:pt x="9660" y="9590"/>
                  </a:cubicBezTo>
                  <a:cubicBezTo>
                    <a:pt x="10414" y="7147"/>
                    <a:pt x="10660" y="2536"/>
                    <a:pt x="8052" y="735"/>
                  </a:cubicBezTo>
                  <a:cubicBezTo>
                    <a:pt x="7308" y="221"/>
                    <a:pt x="6478" y="1"/>
                    <a:pt x="56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8"/>
            <p:cNvSpPr/>
            <p:nvPr/>
          </p:nvSpPr>
          <p:spPr>
            <a:xfrm>
              <a:off x="2237300" y="1033175"/>
              <a:ext cx="266525" cy="321700"/>
            </a:xfrm>
            <a:custGeom>
              <a:rect b="b" l="l" r="r" t="t"/>
              <a:pathLst>
                <a:path extrusionOk="0" h="12868" w="10661">
                  <a:moveTo>
                    <a:pt x="5655" y="0"/>
                  </a:moveTo>
                  <a:cubicBezTo>
                    <a:pt x="3589" y="0"/>
                    <a:pt x="1563" y="1391"/>
                    <a:pt x="1047" y="3040"/>
                  </a:cubicBezTo>
                  <a:cubicBezTo>
                    <a:pt x="344" y="5292"/>
                    <a:pt x="1" y="12867"/>
                    <a:pt x="4779" y="12867"/>
                  </a:cubicBezTo>
                  <a:cubicBezTo>
                    <a:pt x="4893" y="12867"/>
                    <a:pt x="5009" y="12863"/>
                    <a:pt x="5128" y="12854"/>
                  </a:cubicBezTo>
                  <a:cubicBezTo>
                    <a:pt x="7168" y="12705"/>
                    <a:pt x="8906" y="12033"/>
                    <a:pt x="9660" y="9590"/>
                  </a:cubicBezTo>
                  <a:cubicBezTo>
                    <a:pt x="10415" y="7148"/>
                    <a:pt x="10660" y="2534"/>
                    <a:pt x="8052" y="734"/>
                  </a:cubicBezTo>
                  <a:cubicBezTo>
                    <a:pt x="7309" y="221"/>
                    <a:pt x="6479" y="0"/>
                    <a:pt x="56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 name="Google Shape;339;p28"/>
          <p:cNvGrpSpPr/>
          <p:nvPr/>
        </p:nvGrpSpPr>
        <p:grpSpPr>
          <a:xfrm>
            <a:off x="6252328" y="4806898"/>
            <a:ext cx="933064" cy="336609"/>
            <a:chOff x="2842350" y="1975750"/>
            <a:chExt cx="495625" cy="178800"/>
          </a:xfrm>
        </p:grpSpPr>
        <p:sp>
          <p:nvSpPr>
            <p:cNvPr id="340" name="Google Shape;340;p28"/>
            <p:cNvSpPr/>
            <p:nvPr/>
          </p:nvSpPr>
          <p:spPr>
            <a:xfrm>
              <a:off x="2921200" y="1975750"/>
              <a:ext cx="357550" cy="178800"/>
            </a:xfrm>
            <a:custGeom>
              <a:rect b="b" l="l" r="r" t="t"/>
              <a:pathLst>
                <a:path extrusionOk="0" h="7152" w="14302">
                  <a:moveTo>
                    <a:pt x="7151" y="1"/>
                  </a:moveTo>
                  <a:cubicBezTo>
                    <a:pt x="3203" y="1"/>
                    <a:pt x="1" y="3201"/>
                    <a:pt x="1" y="7152"/>
                  </a:cubicBezTo>
                  <a:lnTo>
                    <a:pt x="14300" y="7152"/>
                  </a:lnTo>
                  <a:cubicBezTo>
                    <a:pt x="14301" y="3204"/>
                    <a:pt x="11101" y="1"/>
                    <a:pt x="715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8"/>
            <p:cNvSpPr/>
            <p:nvPr/>
          </p:nvSpPr>
          <p:spPr>
            <a:xfrm>
              <a:off x="2842350" y="2046775"/>
              <a:ext cx="215525" cy="107775"/>
            </a:xfrm>
            <a:custGeom>
              <a:rect b="b" l="l" r="r" t="t"/>
              <a:pathLst>
                <a:path extrusionOk="0" h="4311" w="8621">
                  <a:moveTo>
                    <a:pt x="4311" y="0"/>
                  </a:moveTo>
                  <a:cubicBezTo>
                    <a:pt x="1929" y="0"/>
                    <a:pt x="1" y="1929"/>
                    <a:pt x="1" y="4311"/>
                  </a:cubicBezTo>
                  <a:lnTo>
                    <a:pt x="8620" y="4311"/>
                  </a:lnTo>
                  <a:cubicBezTo>
                    <a:pt x="8620" y="1929"/>
                    <a:pt x="6690" y="0"/>
                    <a:pt x="431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8"/>
            <p:cNvSpPr/>
            <p:nvPr/>
          </p:nvSpPr>
          <p:spPr>
            <a:xfrm>
              <a:off x="2978225" y="2078525"/>
              <a:ext cx="152025" cy="76025"/>
            </a:xfrm>
            <a:custGeom>
              <a:rect b="b" l="l" r="r" t="t"/>
              <a:pathLst>
                <a:path extrusionOk="0" h="3041" w="6081">
                  <a:moveTo>
                    <a:pt x="3041" y="0"/>
                  </a:moveTo>
                  <a:cubicBezTo>
                    <a:pt x="1362" y="0"/>
                    <a:pt x="0" y="1361"/>
                    <a:pt x="0" y="3041"/>
                  </a:cubicBezTo>
                  <a:lnTo>
                    <a:pt x="6080" y="3041"/>
                  </a:lnTo>
                  <a:cubicBezTo>
                    <a:pt x="6080" y="1361"/>
                    <a:pt x="4720" y="0"/>
                    <a:pt x="30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8"/>
            <p:cNvSpPr/>
            <p:nvPr/>
          </p:nvSpPr>
          <p:spPr>
            <a:xfrm>
              <a:off x="3196625" y="2083875"/>
              <a:ext cx="141350" cy="70675"/>
            </a:xfrm>
            <a:custGeom>
              <a:rect b="b" l="l" r="r" t="t"/>
              <a:pathLst>
                <a:path extrusionOk="0" h="2827" w="5654">
                  <a:moveTo>
                    <a:pt x="2825" y="1"/>
                  </a:moveTo>
                  <a:cubicBezTo>
                    <a:pt x="1265" y="1"/>
                    <a:pt x="1" y="1265"/>
                    <a:pt x="1" y="2827"/>
                  </a:cubicBezTo>
                  <a:lnTo>
                    <a:pt x="5653" y="2827"/>
                  </a:lnTo>
                  <a:cubicBezTo>
                    <a:pt x="5651" y="1265"/>
                    <a:pt x="4387" y="1"/>
                    <a:pt x="282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 name="Google Shape;344;p28"/>
          <p:cNvGrpSpPr/>
          <p:nvPr/>
        </p:nvGrpSpPr>
        <p:grpSpPr>
          <a:xfrm>
            <a:off x="7386227" y="4455711"/>
            <a:ext cx="1346792" cy="687687"/>
            <a:chOff x="4613725" y="1883775"/>
            <a:chExt cx="530275" cy="270775"/>
          </a:xfrm>
        </p:grpSpPr>
        <p:sp>
          <p:nvSpPr>
            <p:cNvPr id="345" name="Google Shape;345;p28"/>
            <p:cNvSpPr/>
            <p:nvPr/>
          </p:nvSpPr>
          <p:spPr>
            <a:xfrm>
              <a:off x="4613725" y="2041825"/>
              <a:ext cx="127325" cy="112725"/>
            </a:xfrm>
            <a:custGeom>
              <a:rect b="b" l="l" r="r" t="t"/>
              <a:pathLst>
                <a:path extrusionOk="0" h="4509" w="5093">
                  <a:moveTo>
                    <a:pt x="4136" y="0"/>
                  </a:moveTo>
                  <a:cubicBezTo>
                    <a:pt x="2207" y="0"/>
                    <a:pt x="571" y="1890"/>
                    <a:pt x="0" y="4509"/>
                  </a:cubicBezTo>
                  <a:lnTo>
                    <a:pt x="2449" y="4509"/>
                  </a:lnTo>
                  <a:cubicBezTo>
                    <a:pt x="3133" y="2905"/>
                    <a:pt x="4037" y="1534"/>
                    <a:pt x="5093" y="490"/>
                  </a:cubicBezTo>
                  <a:cubicBezTo>
                    <a:pt x="5054" y="373"/>
                    <a:pt x="5019" y="251"/>
                    <a:pt x="4986" y="126"/>
                  </a:cubicBezTo>
                  <a:cubicBezTo>
                    <a:pt x="4712" y="45"/>
                    <a:pt x="4427" y="0"/>
                    <a:pt x="413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8"/>
            <p:cNvSpPr/>
            <p:nvPr/>
          </p:nvSpPr>
          <p:spPr>
            <a:xfrm>
              <a:off x="4731900" y="1883775"/>
              <a:ext cx="219500" cy="238925"/>
            </a:xfrm>
            <a:custGeom>
              <a:rect b="b" l="l" r="r" t="t"/>
              <a:pathLst>
                <a:path extrusionOk="0" h="9557" w="8780">
                  <a:moveTo>
                    <a:pt x="4671" y="0"/>
                  </a:moveTo>
                  <a:cubicBezTo>
                    <a:pt x="2091" y="0"/>
                    <a:pt x="0" y="3148"/>
                    <a:pt x="0" y="7032"/>
                  </a:cubicBezTo>
                  <a:cubicBezTo>
                    <a:pt x="0" y="7843"/>
                    <a:pt x="92" y="8562"/>
                    <a:pt x="260" y="9193"/>
                  </a:cubicBezTo>
                  <a:cubicBezTo>
                    <a:pt x="294" y="9317"/>
                    <a:pt x="328" y="9439"/>
                    <a:pt x="368" y="9557"/>
                  </a:cubicBezTo>
                  <a:cubicBezTo>
                    <a:pt x="1648" y="8293"/>
                    <a:pt x="3158" y="7506"/>
                    <a:pt x="4784" y="7370"/>
                  </a:cubicBezTo>
                  <a:cubicBezTo>
                    <a:pt x="5749" y="5479"/>
                    <a:pt x="7160" y="4133"/>
                    <a:pt x="8780" y="3687"/>
                  </a:cubicBezTo>
                  <a:cubicBezTo>
                    <a:pt x="7988" y="1492"/>
                    <a:pt x="6445" y="0"/>
                    <a:pt x="467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8"/>
            <p:cNvSpPr/>
            <p:nvPr/>
          </p:nvSpPr>
          <p:spPr>
            <a:xfrm>
              <a:off x="4851500" y="1903225"/>
              <a:ext cx="292500" cy="251325"/>
            </a:xfrm>
            <a:custGeom>
              <a:rect b="b" l="l" r="r" t="t"/>
              <a:pathLst>
                <a:path extrusionOk="0" h="10053" w="11700">
                  <a:moveTo>
                    <a:pt x="5176" y="0"/>
                  </a:moveTo>
                  <a:cubicBezTo>
                    <a:pt x="4773" y="0"/>
                    <a:pt x="4378" y="58"/>
                    <a:pt x="3995" y="163"/>
                  </a:cubicBezTo>
                  <a:cubicBezTo>
                    <a:pt x="2375" y="610"/>
                    <a:pt x="963" y="1956"/>
                    <a:pt x="0" y="3847"/>
                  </a:cubicBezTo>
                  <a:cubicBezTo>
                    <a:pt x="166" y="3834"/>
                    <a:pt x="333" y="3825"/>
                    <a:pt x="502" y="3825"/>
                  </a:cubicBezTo>
                  <a:cubicBezTo>
                    <a:pt x="3677" y="3825"/>
                    <a:pt x="6466" y="6308"/>
                    <a:pt x="8062" y="10053"/>
                  </a:cubicBezTo>
                  <a:lnTo>
                    <a:pt x="11695" y="10053"/>
                  </a:lnTo>
                  <a:cubicBezTo>
                    <a:pt x="11697" y="9976"/>
                    <a:pt x="11699" y="9900"/>
                    <a:pt x="11699" y="9822"/>
                  </a:cubicBezTo>
                  <a:cubicBezTo>
                    <a:pt x="11699" y="4397"/>
                    <a:pt x="8779" y="0"/>
                    <a:pt x="51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8"/>
            <p:cNvSpPr/>
            <p:nvPr/>
          </p:nvSpPr>
          <p:spPr>
            <a:xfrm>
              <a:off x="4674975" y="1998850"/>
              <a:ext cx="378075" cy="155700"/>
            </a:xfrm>
            <a:custGeom>
              <a:rect b="b" l="l" r="r" t="t"/>
              <a:pathLst>
                <a:path extrusionOk="0" h="6228" w="15123">
                  <a:moveTo>
                    <a:pt x="7563" y="0"/>
                  </a:moveTo>
                  <a:cubicBezTo>
                    <a:pt x="7394" y="0"/>
                    <a:pt x="7227" y="8"/>
                    <a:pt x="7061" y="22"/>
                  </a:cubicBezTo>
                  <a:cubicBezTo>
                    <a:pt x="5436" y="156"/>
                    <a:pt x="3926" y="943"/>
                    <a:pt x="2645" y="2209"/>
                  </a:cubicBezTo>
                  <a:cubicBezTo>
                    <a:pt x="1587" y="3253"/>
                    <a:pt x="684" y="4624"/>
                    <a:pt x="0" y="6228"/>
                  </a:cubicBezTo>
                  <a:lnTo>
                    <a:pt x="15123" y="6228"/>
                  </a:lnTo>
                  <a:cubicBezTo>
                    <a:pt x="13525" y="2483"/>
                    <a:pt x="10737" y="0"/>
                    <a:pt x="756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9" name="Google Shape;349;p28"/>
          <p:cNvSpPr/>
          <p:nvPr/>
        </p:nvSpPr>
        <p:spPr>
          <a:xfrm>
            <a:off x="4702919" y="3724440"/>
            <a:ext cx="180272" cy="284019"/>
          </a:xfrm>
          <a:custGeom>
            <a:rect b="b" l="l" r="r" t="t"/>
            <a:pathLst>
              <a:path extrusionOk="0" h="3756" w="2384">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8"/>
          <p:cNvSpPr/>
          <p:nvPr/>
        </p:nvSpPr>
        <p:spPr>
          <a:xfrm>
            <a:off x="3663430" y="639277"/>
            <a:ext cx="271164" cy="156906"/>
          </a:xfrm>
          <a:custGeom>
            <a:rect b="b" l="l" r="r" t="t"/>
            <a:pathLst>
              <a:path extrusionOk="0" h="2075" w="3586">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8"/>
          <p:cNvSpPr/>
          <p:nvPr/>
        </p:nvSpPr>
        <p:spPr>
          <a:xfrm rot="5176962">
            <a:off x="8463080" y="2566275"/>
            <a:ext cx="271161" cy="156904"/>
          </a:xfrm>
          <a:custGeom>
            <a:rect b="b" l="l" r="r" t="t"/>
            <a:pathLst>
              <a:path extrusionOk="0" h="2075" w="3586">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8"/>
          <p:cNvSpPr/>
          <p:nvPr/>
        </p:nvSpPr>
        <p:spPr>
          <a:xfrm rot="-3556209">
            <a:off x="5458370" y="1442391"/>
            <a:ext cx="180273" cy="284020"/>
          </a:xfrm>
          <a:custGeom>
            <a:rect b="b" l="l" r="r" t="t"/>
            <a:pathLst>
              <a:path extrusionOk="0" h="3756" w="2384">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3" name="Google Shape;353;p28"/>
          <p:cNvGrpSpPr/>
          <p:nvPr/>
        </p:nvGrpSpPr>
        <p:grpSpPr>
          <a:xfrm>
            <a:off x="5510500" y="3871444"/>
            <a:ext cx="414106" cy="1272051"/>
            <a:chOff x="3188000" y="4225325"/>
            <a:chExt cx="208125" cy="639350"/>
          </a:xfrm>
        </p:grpSpPr>
        <p:sp>
          <p:nvSpPr>
            <p:cNvPr id="354" name="Google Shape;354;p28"/>
            <p:cNvSpPr/>
            <p:nvPr/>
          </p:nvSpPr>
          <p:spPr>
            <a:xfrm>
              <a:off x="3273600" y="4232125"/>
              <a:ext cx="42000" cy="632550"/>
            </a:xfrm>
            <a:custGeom>
              <a:rect b="b" l="l" r="r" t="t"/>
              <a:pathLst>
                <a:path extrusionOk="0" h="25302" w="1680">
                  <a:moveTo>
                    <a:pt x="576" y="1"/>
                  </a:moveTo>
                  <a:lnTo>
                    <a:pt x="0" y="25301"/>
                  </a:lnTo>
                  <a:lnTo>
                    <a:pt x="1679" y="25301"/>
                  </a:lnTo>
                  <a:lnTo>
                    <a:pt x="1101" y="1"/>
                  </a:lnTo>
                  <a:close/>
                </a:path>
              </a:pathLst>
            </a:custGeom>
            <a:solidFill>
              <a:srgbClr val="603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8"/>
            <p:cNvSpPr/>
            <p:nvPr/>
          </p:nvSpPr>
          <p:spPr>
            <a:xfrm>
              <a:off x="3188000" y="4551950"/>
              <a:ext cx="208125" cy="178350"/>
            </a:xfrm>
            <a:custGeom>
              <a:rect b="b" l="l" r="r" t="t"/>
              <a:pathLst>
                <a:path extrusionOk="0" h="7134" w="8325">
                  <a:moveTo>
                    <a:pt x="4148" y="0"/>
                  </a:moveTo>
                  <a:cubicBezTo>
                    <a:pt x="3724" y="0"/>
                    <a:pt x="3299" y="213"/>
                    <a:pt x="3062" y="638"/>
                  </a:cubicBezTo>
                  <a:lnTo>
                    <a:pt x="463" y="5282"/>
                  </a:lnTo>
                  <a:cubicBezTo>
                    <a:pt x="0" y="6111"/>
                    <a:pt x="599" y="7134"/>
                    <a:pt x="1550" y="7134"/>
                  </a:cubicBezTo>
                  <a:lnTo>
                    <a:pt x="6773" y="7134"/>
                  </a:lnTo>
                  <a:cubicBezTo>
                    <a:pt x="7726" y="7134"/>
                    <a:pt x="8325" y="6106"/>
                    <a:pt x="7856" y="5276"/>
                  </a:cubicBezTo>
                  <a:lnTo>
                    <a:pt x="5230" y="632"/>
                  </a:lnTo>
                  <a:cubicBezTo>
                    <a:pt x="4992" y="211"/>
                    <a:pt x="4570" y="0"/>
                    <a:pt x="41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8"/>
            <p:cNvSpPr/>
            <p:nvPr/>
          </p:nvSpPr>
          <p:spPr>
            <a:xfrm>
              <a:off x="3199500" y="4426250"/>
              <a:ext cx="184175" cy="149000"/>
            </a:xfrm>
            <a:custGeom>
              <a:rect b="b" l="l" r="r" t="t"/>
              <a:pathLst>
                <a:path extrusionOk="0" h="5960" w="7367">
                  <a:moveTo>
                    <a:pt x="3671" y="0"/>
                  </a:moveTo>
                  <a:cubicBezTo>
                    <a:pt x="3260" y="0"/>
                    <a:pt x="2850" y="200"/>
                    <a:pt x="2607" y="598"/>
                  </a:cubicBezTo>
                  <a:lnTo>
                    <a:pt x="503" y="4070"/>
                  </a:lnTo>
                  <a:cubicBezTo>
                    <a:pt x="0" y="4898"/>
                    <a:pt x="597" y="5959"/>
                    <a:pt x="1567" y="5959"/>
                  </a:cubicBezTo>
                  <a:lnTo>
                    <a:pt x="5798" y="5959"/>
                  </a:lnTo>
                  <a:cubicBezTo>
                    <a:pt x="6771" y="5959"/>
                    <a:pt x="7367" y="4894"/>
                    <a:pt x="6859" y="4065"/>
                  </a:cubicBezTo>
                  <a:lnTo>
                    <a:pt x="4733" y="595"/>
                  </a:lnTo>
                  <a:cubicBezTo>
                    <a:pt x="4489" y="199"/>
                    <a:pt x="4080" y="0"/>
                    <a:pt x="36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8"/>
            <p:cNvSpPr/>
            <p:nvPr/>
          </p:nvSpPr>
          <p:spPr>
            <a:xfrm>
              <a:off x="3209550" y="4318575"/>
              <a:ext cx="163275" cy="126275"/>
            </a:xfrm>
            <a:custGeom>
              <a:rect b="b" l="l" r="r" t="t"/>
              <a:pathLst>
                <a:path extrusionOk="0" h="5051" w="6531">
                  <a:moveTo>
                    <a:pt x="3255" y="1"/>
                  </a:moveTo>
                  <a:cubicBezTo>
                    <a:pt x="2857" y="1"/>
                    <a:pt x="2459" y="189"/>
                    <a:pt x="2215" y="565"/>
                  </a:cubicBezTo>
                  <a:lnTo>
                    <a:pt x="542" y="3126"/>
                  </a:lnTo>
                  <a:cubicBezTo>
                    <a:pt x="0" y="3955"/>
                    <a:pt x="595" y="5051"/>
                    <a:pt x="1584" y="5051"/>
                  </a:cubicBezTo>
                  <a:lnTo>
                    <a:pt x="4946" y="5051"/>
                  </a:lnTo>
                  <a:cubicBezTo>
                    <a:pt x="5937" y="5051"/>
                    <a:pt x="6530" y="3949"/>
                    <a:pt x="5985" y="3121"/>
                  </a:cubicBezTo>
                  <a:lnTo>
                    <a:pt x="4295" y="559"/>
                  </a:lnTo>
                  <a:cubicBezTo>
                    <a:pt x="4049" y="187"/>
                    <a:pt x="3652" y="1"/>
                    <a:pt x="325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8"/>
            <p:cNvSpPr/>
            <p:nvPr/>
          </p:nvSpPr>
          <p:spPr>
            <a:xfrm>
              <a:off x="3218450" y="4225325"/>
              <a:ext cx="144775" cy="108375"/>
            </a:xfrm>
            <a:custGeom>
              <a:rect b="b" l="l" r="r" t="t"/>
              <a:pathLst>
                <a:path extrusionOk="0" h="4335" w="5791">
                  <a:moveTo>
                    <a:pt x="2888" y="1"/>
                  </a:moveTo>
                  <a:cubicBezTo>
                    <a:pt x="2502" y="1"/>
                    <a:pt x="2116" y="178"/>
                    <a:pt x="1869" y="532"/>
                  </a:cubicBezTo>
                  <a:lnTo>
                    <a:pt x="577" y="2376"/>
                  </a:lnTo>
                  <a:cubicBezTo>
                    <a:pt x="0" y="3202"/>
                    <a:pt x="591" y="4335"/>
                    <a:pt x="1597" y="4335"/>
                  </a:cubicBezTo>
                  <a:lnTo>
                    <a:pt x="4192" y="4335"/>
                  </a:lnTo>
                  <a:cubicBezTo>
                    <a:pt x="5201" y="4335"/>
                    <a:pt x="5791" y="3197"/>
                    <a:pt x="5208" y="2373"/>
                  </a:cubicBezTo>
                  <a:lnTo>
                    <a:pt x="3904" y="528"/>
                  </a:lnTo>
                  <a:cubicBezTo>
                    <a:pt x="3656" y="176"/>
                    <a:pt x="3272" y="1"/>
                    <a:pt x="28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9" name="Google Shape;359;p2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p:txBody>
      </p:sp>
      <p:sp>
        <p:nvSpPr>
          <p:cNvPr id="65" name="Google Shape;65;p4"/>
          <p:cNvSpPr txBox="1"/>
          <p:nvPr>
            <p:ph idx="1" type="body"/>
          </p:nvPr>
        </p:nvSpPr>
        <p:spPr>
          <a:xfrm>
            <a:off x="720000" y="1215752"/>
            <a:ext cx="7704000" cy="341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Font typeface="Nunito Light"/>
              <a:buChar char="●"/>
              <a:defRPr/>
            </a:lvl1pPr>
            <a:lvl2pPr indent="-304800" lvl="1" marL="914400" rtl="0">
              <a:lnSpc>
                <a:spcPct val="100000"/>
              </a:lnSpc>
              <a:spcBef>
                <a:spcPts val="0"/>
              </a:spcBef>
              <a:spcAft>
                <a:spcPts val="0"/>
              </a:spcAft>
              <a:buSzPts val="1200"/>
              <a:buFont typeface="Nunito Light"/>
              <a:buChar char="○"/>
              <a:defRPr/>
            </a:lvl2pPr>
            <a:lvl3pPr indent="-304800" lvl="2" marL="1371600" rtl="0">
              <a:lnSpc>
                <a:spcPct val="100000"/>
              </a:lnSpc>
              <a:spcBef>
                <a:spcPts val="0"/>
              </a:spcBef>
              <a:spcAft>
                <a:spcPts val="0"/>
              </a:spcAft>
              <a:buSzPts val="1200"/>
              <a:buFont typeface="Nunito Light"/>
              <a:buChar char="■"/>
              <a:defRPr/>
            </a:lvl3pPr>
            <a:lvl4pPr indent="-304800" lvl="3" marL="1828800" rtl="0">
              <a:lnSpc>
                <a:spcPct val="100000"/>
              </a:lnSpc>
              <a:spcBef>
                <a:spcPts val="0"/>
              </a:spcBef>
              <a:spcAft>
                <a:spcPts val="0"/>
              </a:spcAft>
              <a:buSzPts val="1200"/>
              <a:buFont typeface="Nunito Light"/>
              <a:buChar char="●"/>
              <a:defRPr/>
            </a:lvl4pPr>
            <a:lvl5pPr indent="-304800" lvl="4" marL="2286000" rtl="0">
              <a:lnSpc>
                <a:spcPct val="100000"/>
              </a:lnSpc>
              <a:spcBef>
                <a:spcPts val="0"/>
              </a:spcBef>
              <a:spcAft>
                <a:spcPts val="0"/>
              </a:spcAft>
              <a:buSzPts val="1200"/>
              <a:buFont typeface="Nunito Light"/>
              <a:buChar char="○"/>
              <a:defRPr/>
            </a:lvl5pPr>
            <a:lvl6pPr indent="-304800" lvl="5" marL="2743200" rtl="0">
              <a:lnSpc>
                <a:spcPct val="100000"/>
              </a:lnSpc>
              <a:spcBef>
                <a:spcPts val="0"/>
              </a:spcBef>
              <a:spcAft>
                <a:spcPts val="0"/>
              </a:spcAft>
              <a:buSzPts val="1200"/>
              <a:buFont typeface="Nunito Light"/>
              <a:buChar char="■"/>
              <a:defRPr/>
            </a:lvl6pPr>
            <a:lvl7pPr indent="-304800" lvl="6" marL="3200400" rtl="0">
              <a:lnSpc>
                <a:spcPct val="100000"/>
              </a:lnSpc>
              <a:spcBef>
                <a:spcPts val="0"/>
              </a:spcBef>
              <a:spcAft>
                <a:spcPts val="0"/>
              </a:spcAft>
              <a:buSzPts val="1200"/>
              <a:buFont typeface="Nunito Light"/>
              <a:buChar char="●"/>
              <a:defRPr/>
            </a:lvl7pPr>
            <a:lvl8pPr indent="-304800" lvl="7" marL="3657600" rtl="0">
              <a:lnSpc>
                <a:spcPct val="100000"/>
              </a:lnSpc>
              <a:spcBef>
                <a:spcPts val="0"/>
              </a:spcBef>
              <a:spcAft>
                <a:spcPts val="0"/>
              </a:spcAft>
              <a:buSzPts val="1200"/>
              <a:buFont typeface="Nunito Light"/>
              <a:buChar char="○"/>
              <a:defRPr/>
            </a:lvl8pPr>
            <a:lvl9pPr indent="-304800" lvl="8" marL="4114800" rtl="0">
              <a:lnSpc>
                <a:spcPct val="100000"/>
              </a:lnSpc>
              <a:spcBef>
                <a:spcPts val="0"/>
              </a:spcBef>
              <a:spcAft>
                <a:spcPts val="0"/>
              </a:spcAft>
              <a:buSzPts val="1200"/>
              <a:buFont typeface="Nunito Light"/>
              <a:buChar char="■"/>
              <a:defRPr/>
            </a:lvl9pPr>
          </a:lstStyle>
          <a:p/>
        </p:txBody>
      </p:sp>
      <p:grpSp>
        <p:nvGrpSpPr>
          <p:cNvPr id="66" name="Google Shape;66;p4"/>
          <p:cNvGrpSpPr/>
          <p:nvPr/>
        </p:nvGrpSpPr>
        <p:grpSpPr>
          <a:xfrm rot="10800000">
            <a:off x="280375" y="186925"/>
            <a:ext cx="8583300" cy="4769475"/>
            <a:chOff x="280375" y="186925"/>
            <a:chExt cx="8583300" cy="4769475"/>
          </a:xfrm>
        </p:grpSpPr>
        <p:sp>
          <p:nvSpPr>
            <p:cNvPr id="67" name="Google Shape;67;p4"/>
            <p:cNvSpPr/>
            <p:nvPr/>
          </p:nvSpPr>
          <p:spPr>
            <a:xfrm flipH="1">
              <a:off x="280375" y="186925"/>
              <a:ext cx="186900" cy="186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68" name="Google Shape;68;p4"/>
            <p:cNvSpPr/>
            <p:nvPr/>
          </p:nvSpPr>
          <p:spPr>
            <a:xfrm>
              <a:off x="8676775" y="4769500"/>
              <a:ext cx="186900" cy="1869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69" name="Google Shape;69;p4"/>
            <p:cNvSpPr/>
            <p:nvPr/>
          </p:nvSpPr>
          <p:spPr>
            <a:xfrm flipH="1">
              <a:off x="647400"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70" name="Google Shape;70;p4"/>
            <p:cNvSpPr/>
            <p:nvPr/>
          </p:nvSpPr>
          <p:spPr>
            <a:xfrm>
              <a:off x="8302975"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1" name="Shape 71"/>
        <p:cNvGrpSpPr/>
        <p:nvPr/>
      </p:nvGrpSpPr>
      <p:grpSpPr>
        <a:xfrm>
          <a:off x="0" y="0"/>
          <a:ext cx="0" cy="0"/>
          <a:chOff x="0" y="0"/>
          <a:chExt cx="0" cy="0"/>
        </a:xfrm>
      </p:grpSpPr>
      <p:sp>
        <p:nvSpPr>
          <p:cNvPr id="72" name="Google Shape;72;p5"/>
          <p:cNvSpPr txBox="1"/>
          <p:nvPr>
            <p:ph type="title"/>
          </p:nvPr>
        </p:nvSpPr>
        <p:spPr>
          <a:xfrm>
            <a:off x="722376" y="448056"/>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p:txBody>
      </p:sp>
      <p:sp>
        <p:nvSpPr>
          <p:cNvPr id="73" name="Google Shape;73;p5"/>
          <p:cNvSpPr txBox="1"/>
          <p:nvPr>
            <p:ph idx="1" type="subTitle"/>
          </p:nvPr>
        </p:nvSpPr>
        <p:spPr>
          <a:xfrm>
            <a:off x="5075649" y="2650349"/>
            <a:ext cx="2505600" cy="175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4" name="Google Shape;74;p5"/>
          <p:cNvSpPr txBox="1"/>
          <p:nvPr>
            <p:ph idx="2" type="subTitle"/>
          </p:nvPr>
        </p:nvSpPr>
        <p:spPr>
          <a:xfrm>
            <a:off x="1334375" y="2650349"/>
            <a:ext cx="2505600" cy="175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5" name="Google Shape;75;p5"/>
          <p:cNvSpPr txBox="1"/>
          <p:nvPr>
            <p:ph idx="3" type="subTitle"/>
          </p:nvPr>
        </p:nvSpPr>
        <p:spPr>
          <a:xfrm>
            <a:off x="1334375" y="2152890"/>
            <a:ext cx="2505600" cy="55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6" name="Google Shape;76;p5"/>
          <p:cNvSpPr txBox="1"/>
          <p:nvPr>
            <p:ph idx="4" type="subTitle"/>
          </p:nvPr>
        </p:nvSpPr>
        <p:spPr>
          <a:xfrm>
            <a:off x="5075650" y="2152890"/>
            <a:ext cx="2505600" cy="55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000">
                <a:solidFill>
                  <a:schemeClr val="dk1"/>
                </a:solidFill>
                <a:latin typeface="Lexend Mega Black"/>
                <a:ea typeface="Lexend Mega Black"/>
                <a:cs typeface="Lexend Mega Black"/>
                <a:sym typeface="Lexend Mega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p:txBody>
      </p:sp>
      <p:grpSp>
        <p:nvGrpSpPr>
          <p:cNvPr id="79" name="Google Shape;79;p6"/>
          <p:cNvGrpSpPr/>
          <p:nvPr/>
        </p:nvGrpSpPr>
        <p:grpSpPr>
          <a:xfrm>
            <a:off x="280375" y="186925"/>
            <a:ext cx="8583300" cy="4769475"/>
            <a:chOff x="280375" y="186925"/>
            <a:chExt cx="8583300" cy="4769475"/>
          </a:xfrm>
        </p:grpSpPr>
        <p:sp>
          <p:nvSpPr>
            <p:cNvPr id="80" name="Google Shape;80;p6"/>
            <p:cNvSpPr/>
            <p:nvPr/>
          </p:nvSpPr>
          <p:spPr>
            <a:xfrm flipH="1">
              <a:off x="280375"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81" name="Google Shape;81;p6"/>
            <p:cNvSpPr/>
            <p:nvPr/>
          </p:nvSpPr>
          <p:spPr>
            <a:xfrm>
              <a:off x="8676775"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2" name="Shape 82"/>
        <p:cNvGrpSpPr/>
        <p:nvPr/>
      </p:nvGrpSpPr>
      <p:grpSpPr>
        <a:xfrm>
          <a:off x="0" y="0"/>
          <a:ext cx="0" cy="0"/>
          <a:chOff x="0" y="0"/>
          <a:chExt cx="0" cy="0"/>
        </a:xfrm>
      </p:grpSpPr>
      <p:sp>
        <p:nvSpPr>
          <p:cNvPr id="83" name="Google Shape;83;p7"/>
          <p:cNvSpPr txBox="1"/>
          <p:nvPr>
            <p:ph type="title"/>
          </p:nvPr>
        </p:nvSpPr>
        <p:spPr>
          <a:xfrm>
            <a:off x="936638" y="1383750"/>
            <a:ext cx="37503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p:txBody>
      </p:sp>
      <p:sp>
        <p:nvSpPr>
          <p:cNvPr id="84" name="Google Shape;84;p7"/>
          <p:cNvSpPr txBox="1"/>
          <p:nvPr>
            <p:ph idx="1" type="subTitle"/>
          </p:nvPr>
        </p:nvSpPr>
        <p:spPr>
          <a:xfrm>
            <a:off x="936638" y="1956450"/>
            <a:ext cx="3750300" cy="1803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Font typeface="Epilogue Light"/>
              <a:buChar char="●"/>
              <a:defRPr/>
            </a:lvl1pPr>
            <a:lvl2pPr lvl="1" rtl="0" algn="ctr">
              <a:lnSpc>
                <a:spcPct val="100000"/>
              </a:lnSpc>
              <a:spcBef>
                <a:spcPts val="0"/>
              </a:spcBef>
              <a:spcAft>
                <a:spcPts val="0"/>
              </a:spcAft>
              <a:buClr>
                <a:srgbClr val="E76A28"/>
              </a:buClr>
              <a:buSzPts val="1200"/>
              <a:buFont typeface="Nunito Light"/>
              <a:buChar char="○"/>
              <a:defRPr/>
            </a:lvl2pPr>
            <a:lvl3pPr lvl="2" rtl="0" algn="ctr">
              <a:lnSpc>
                <a:spcPct val="100000"/>
              </a:lnSpc>
              <a:spcBef>
                <a:spcPts val="1600"/>
              </a:spcBef>
              <a:spcAft>
                <a:spcPts val="0"/>
              </a:spcAft>
              <a:buClr>
                <a:srgbClr val="E76A28"/>
              </a:buClr>
              <a:buSzPts val="1200"/>
              <a:buFont typeface="Nunito Light"/>
              <a:buChar char="■"/>
              <a:defRPr/>
            </a:lvl3pPr>
            <a:lvl4pPr lvl="3" rtl="0" algn="ctr">
              <a:lnSpc>
                <a:spcPct val="100000"/>
              </a:lnSpc>
              <a:spcBef>
                <a:spcPts val="1600"/>
              </a:spcBef>
              <a:spcAft>
                <a:spcPts val="0"/>
              </a:spcAft>
              <a:buClr>
                <a:srgbClr val="E76A28"/>
              </a:buClr>
              <a:buSzPts val="1200"/>
              <a:buFont typeface="Nunito Light"/>
              <a:buChar char="●"/>
              <a:defRPr/>
            </a:lvl4pPr>
            <a:lvl5pPr lvl="4" rtl="0" algn="ctr">
              <a:lnSpc>
                <a:spcPct val="100000"/>
              </a:lnSpc>
              <a:spcBef>
                <a:spcPts val="1600"/>
              </a:spcBef>
              <a:spcAft>
                <a:spcPts val="0"/>
              </a:spcAft>
              <a:buClr>
                <a:srgbClr val="E76A28"/>
              </a:buClr>
              <a:buSzPts val="1200"/>
              <a:buFont typeface="Nunito Light"/>
              <a:buChar char="○"/>
              <a:defRPr/>
            </a:lvl5pPr>
            <a:lvl6pPr lvl="5" rtl="0" algn="ctr">
              <a:lnSpc>
                <a:spcPct val="100000"/>
              </a:lnSpc>
              <a:spcBef>
                <a:spcPts val="1600"/>
              </a:spcBef>
              <a:spcAft>
                <a:spcPts val="0"/>
              </a:spcAft>
              <a:buClr>
                <a:srgbClr val="999999"/>
              </a:buClr>
              <a:buSzPts val="1200"/>
              <a:buFont typeface="Nunito Light"/>
              <a:buChar char="■"/>
              <a:defRPr/>
            </a:lvl6pPr>
            <a:lvl7pPr lvl="6" rtl="0" algn="ctr">
              <a:lnSpc>
                <a:spcPct val="100000"/>
              </a:lnSpc>
              <a:spcBef>
                <a:spcPts val="1600"/>
              </a:spcBef>
              <a:spcAft>
                <a:spcPts val="0"/>
              </a:spcAft>
              <a:buClr>
                <a:srgbClr val="999999"/>
              </a:buClr>
              <a:buSzPts val="1200"/>
              <a:buFont typeface="Nunito Light"/>
              <a:buChar char="●"/>
              <a:defRPr/>
            </a:lvl7pPr>
            <a:lvl8pPr lvl="7" rtl="0" algn="ctr">
              <a:lnSpc>
                <a:spcPct val="100000"/>
              </a:lnSpc>
              <a:spcBef>
                <a:spcPts val="1600"/>
              </a:spcBef>
              <a:spcAft>
                <a:spcPts val="0"/>
              </a:spcAft>
              <a:buClr>
                <a:srgbClr val="999999"/>
              </a:buClr>
              <a:buSzPts val="1200"/>
              <a:buFont typeface="Nunito Light"/>
              <a:buChar char="○"/>
              <a:defRPr/>
            </a:lvl8pPr>
            <a:lvl9pPr lvl="8" rtl="0" algn="ctr">
              <a:lnSpc>
                <a:spcPct val="100000"/>
              </a:lnSpc>
              <a:spcBef>
                <a:spcPts val="1600"/>
              </a:spcBef>
              <a:spcAft>
                <a:spcPts val="1600"/>
              </a:spcAft>
              <a:buClr>
                <a:srgbClr val="999999"/>
              </a:buClr>
              <a:buSzPts val="1200"/>
              <a:buFont typeface="Nunito Light"/>
              <a:buChar char="■"/>
              <a:defRPr/>
            </a:lvl9pPr>
          </a:lstStyle>
          <a:p/>
        </p:txBody>
      </p:sp>
      <p:sp>
        <p:nvSpPr>
          <p:cNvPr id="85" name="Google Shape;85;p7"/>
          <p:cNvSpPr/>
          <p:nvPr>
            <p:ph idx="2" type="pic"/>
          </p:nvPr>
        </p:nvSpPr>
        <p:spPr>
          <a:xfrm>
            <a:off x="5093776" y="540000"/>
            <a:ext cx="3113700" cy="4063500"/>
          </a:xfrm>
          <a:prstGeom prst="rect">
            <a:avLst/>
          </a:prstGeom>
          <a:noFill/>
          <a:ln>
            <a:noFill/>
          </a:ln>
        </p:spPr>
      </p:sp>
      <p:grpSp>
        <p:nvGrpSpPr>
          <p:cNvPr id="86" name="Google Shape;86;p7"/>
          <p:cNvGrpSpPr/>
          <p:nvPr/>
        </p:nvGrpSpPr>
        <p:grpSpPr>
          <a:xfrm>
            <a:off x="280375" y="186925"/>
            <a:ext cx="8583300" cy="4769475"/>
            <a:chOff x="280375" y="186925"/>
            <a:chExt cx="8583300" cy="4769475"/>
          </a:xfrm>
        </p:grpSpPr>
        <p:sp>
          <p:nvSpPr>
            <p:cNvPr id="87" name="Google Shape;87;p7"/>
            <p:cNvSpPr/>
            <p:nvPr/>
          </p:nvSpPr>
          <p:spPr>
            <a:xfrm flipH="1">
              <a:off x="280375" y="18692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88" name="Google Shape;88;p7"/>
            <p:cNvSpPr/>
            <p:nvPr/>
          </p:nvSpPr>
          <p:spPr>
            <a:xfrm>
              <a:off x="8676775" y="4769500"/>
              <a:ext cx="186900" cy="186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89" name="Google Shape;89;p7"/>
            <p:cNvSpPr/>
            <p:nvPr/>
          </p:nvSpPr>
          <p:spPr>
            <a:xfrm flipH="1">
              <a:off x="647400" y="186925"/>
              <a:ext cx="186900" cy="186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90" name="Google Shape;90;p7"/>
            <p:cNvSpPr/>
            <p:nvPr/>
          </p:nvSpPr>
          <p:spPr>
            <a:xfrm>
              <a:off x="8302975"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1" name="Shape 91"/>
        <p:cNvGrpSpPr/>
        <p:nvPr/>
      </p:nvGrpSpPr>
      <p:grpSpPr>
        <a:xfrm>
          <a:off x="0" y="0"/>
          <a:ext cx="0" cy="0"/>
          <a:chOff x="0" y="0"/>
          <a:chExt cx="0" cy="0"/>
        </a:xfrm>
      </p:grpSpPr>
      <p:sp>
        <p:nvSpPr>
          <p:cNvPr id="92" name="Google Shape;92;p8"/>
          <p:cNvSpPr txBox="1"/>
          <p:nvPr>
            <p:ph type="title"/>
          </p:nvPr>
        </p:nvSpPr>
        <p:spPr>
          <a:xfrm>
            <a:off x="2317950" y="1307100"/>
            <a:ext cx="45081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93" name="Google Shape;93;p8"/>
          <p:cNvGrpSpPr/>
          <p:nvPr/>
        </p:nvGrpSpPr>
        <p:grpSpPr>
          <a:xfrm rot="10800000">
            <a:off x="280300" y="186475"/>
            <a:ext cx="8584028" cy="4769800"/>
            <a:chOff x="280300" y="186475"/>
            <a:chExt cx="8584028" cy="4769800"/>
          </a:xfrm>
        </p:grpSpPr>
        <p:grpSp>
          <p:nvGrpSpPr>
            <p:cNvPr id="94" name="Google Shape;94;p8"/>
            <p:cNvGrpSpPr/>
            <p:nvPr/>
          </p:nvGrpSpPr>
          <p:grpSpPr>
            <a:xfrm flipH="1">
              <a:off x="280300" y="186475"/>
              <a:ext cx="553603" cy="186900"/>
              <a:chOff x="3213997" y="4769500"/>
              <a:chExt cx="553603" cy="186900"/>
            </a:xfrm>
          </p:grpSpPr>
          <p:sp>
            <p:nvSpPr>
              <p:cNvPr id="95" name="Google Shape;95;p8"/>
              <p:cNvSpPr/>
              <p:nvPr/>
            </p:nvSpPr>
            <p:spPr>
              <a:xfrm flipH="1">
                <a:off x="3580700"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96" name="Google Shape;96;p8"/>
              <p:cNvSpPr/>
              <p:nvPr/>
            </p:nvSpPr>
            <p:spPr>
              <a:xfrm flipH="1">
                <a:off x="3213997"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nvGrpSpPr>
            <p:cNvPr id="97" name="Google Shape;97;p8"/>
            <p:cNvGrpSpPr/>
            <p:nvPr/>
          </p:nvGrpSpPr>
          <p:grpSpPr>
            <a:xfrm>
              <a:off x="7556832" y="4769375"/>
              <a:ext cx="1307496" cy="186900"/>
              <a:chOff x="7556832" y="4769375"/>
              <a:chExt cx="1307496" cy="186900"/>
            </a:xfrm>
          </p:grpSpPr>
          <p:sp>
            <p:nvSpPr>
              <p:cNvPr id="98" name="Google Shape;98;p8"/>
              <p:cNvSpPr/>
              <p:nvPr/>
            </p:nvSpPr>
            <p:spPr>
              <a:xfrm>
                <a:off x="8310725" y="476937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99" name="Google Shape;99;p8"/>
              <p:cNvSpPr/>
              <p:nvPr/>
            </p:nvSpPr>
            <p:spPr>
              <a:xfrm>
                <a:off x="8677428" y="4769375"/>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00" name="Google Shape;100;p8"/>
              <p:cNvSpPr/>
              <p:nvPr/>
            </p:nvSpPr>
            <p:spPr>
              <a:xfrm>
                <a:off x="7556832" y="4769375"/>
                <a:ext cx="186900" cy="186900"/>
              </a:xfrm>
              <a:prstGeom prst="ellipse">
                <a:avLst/>
              </a:prstGeom>
              <a:solidFill>
                <a:srgbClr val="E0E0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01" name="Google Shape;101;p8"/>
              <p:cNvSpPr/>
              <p:nvPr/>
            </p:nvSpPr>
            <p:spPr>
              <a:xfrm>
                <a:off x="7925697" y="4769375"/>
                <a:ext cx="186900" cy="186900"/>
              </a:xfrm>
              <a:prstGeom prst="ellipse">
                <a:avLst/>
              </a:prstGeom>
              <a:solidFill>
                <a:srgbClr val="E0E0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2" name="Shape 102"/>
        <p:cNvGrpSpPr/>
        <p:nvPr/>
      </p:nvGrpSpPr>
      <p:grpSpPr>
        <a:xfrm>
          <a:off x="0" y="0"/>
          <a:ext cx="0" cy="0"/>
          <a:chOff x="0" y="0"/>
          <a:chExt cx="0" cy="0"/>
        </a:xfrm>
      </p:grpSpPr>
      <p:sp>
        <p:nvSpPr>
          <p:cNvPr id="103" name="Google Shape;103;p9"/>
          <p:cNvSpPr txBox="1"/>
          <p:nvPr>
            <p:ph type="title"/>
          </p:nvPr>
        </p:nvSpPr>
        <p:spPr>
          <a:xfrm>
            <a:off x="2135550" y="1189100"/>
            <a:ext cx="4872900" cy="196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300"/>
              <a:buNone/>
              <a:defRPr sz="15000"/>
            </a:lvl1pPr>
            <a:lvl2pPr lvl="1" rtl="0" algn="ctr">
              <a:spcBef>
                <a:spcPts val="0"/>
              </a:spcBef>
              <a:spcAft>
                <a:spcPts val="0"/>
              </a:spcAft>
              <a:buSzPts val="2300"/>
              <a:buNone/>
              <a:defRPr/>
            </a:lvl2pPr>
            <a:lvl3pPr lvl="2" rtl="0" algn="ctr">
              <a:spcBef>
                <a:spcPts val="0"/>
              </a:spcBef>
              <a:spcAft>
                <a:spcPts val="0"/>
              </a:spcAft>
              <a:buSzPts val="2300"/>
              <a:buNone/>
              <a:defRPr/>
            </a:lvl3pPr>
            <a:lvl4pPr lvl="3" rtl="0" algn="ctr">
              <a:spcBef>
                <a:spcPts val="0"/>
              </a:spcBef>
              <a:spcAft>
                <a:spcPts val="0"/>
              </a:spcAft>
              <a:buSzPts val="2300"/>
              <a:buNone/>
              <a:defRPr/>
            </a:lvl4pPr>
            <a:lvl5pPr lvl="4" rtl="0" algn="ctr">
              <a:spcBef>
                <a:spcPts val="0"/>
              </a:spcBef>
              <a:spcAft>
                <a:spcPts val="0"/>
              </a:spcAft>
              <a:buSzPts val="2300"/>
              <a:buNone/>
              <a:defRPr/>
            </a:lvl5pPr>
            <a:lvl6pPr lvl="5" rtl="0" algn="ctr">
              <a:spcBef>
                <a:spcPts val="0"/>
              </a:spcBef>
              <a:spcAft>
                <a:spcPts val="0"/>
              </a:spcAft>
              <a:buSzPts val="2300"/>
              <a:buNone/>
              <a:defRPr/>
            </a:lvl6pPr>
            <a:lvl7pPr lvl="6" rtl="0" algn="ctr">
              <a:spcBef>
                <a:spcPts val="0"/>
              </a:spcBef>
              <a:spcAft>
                <a:spcPts val="0"/>
              </a:spcAft>
              <a:buSzPts val="2300"/>
              <a:buNone/>
              <a:defRPr/>
            </a:lvl7pPr>
            <a:lvl8pPr lvl="7" rtl="0" algn="ctr">
              <a:spcBef>
                <a:spcPts val="0"/>
              </a:spcBef>
              <a:spcAft>
                <a:spcPts val="0"/>
              </a:spcAft>
              <a:buSzPts val="2300"/>
              <a:buNone/>
              <a:defRPr/>
            </a:lvl8pPr>
            <a:lvl9pPr lvl="8" rtl="0" algn="ctr">
              <a:spcBef>
                <a:spcPts val="0"/>
              </a:spcBef>
              <a:spcAft>
                <a:spcPts val="0"/>
              </a:spcAft>
              <a:buSzPts val="2300"/>
              <a:buNone/>
              <a:defRPr/>
            </a:lvl9pPr>
          </a:lstStyle>
          <a:p/>
        </p:txBody>
      </p:sp>
      <p:sp>
        <p:nvSpPr>
          <p:cNvPr id="104" name="Google Shape;104;p9"/>
          <p:cNvSpPr txBox="1"/>
          <p:nvPr>
            <p:ph idx="1" type="subTitle"/>
          </p:nvPr>
        </p:nvSpPr>
        <p:spPr>
          <a:xfrm>
            <a:off x="2135550" y="3153500"/>
            <a:ext cx="4872900" cy="67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grpSp>
        <p:nvGrpSpPr>
          <p:cNvPr id="105" name="Google Shape;105;p9"/>
          <p:cNvGrpSpPr/>
          <p:nvPr/>
        </p:nvGrpSpPr>
        <p:grpSpPr>
          <a:xfrm flipH="1" rot="10800000">
            <a:off x="280300" y="186475"/>
            <a:ext cx="8584028" cy="4769800"/>
            <a:chOff x="280300" y="186475"/>
            <a:chExt cx="8584028" cy="4769800"/>
          </a:xfrm>
        </p:grpSpPr>
        <p:grpSp>
          <p:nvGrpSpPr>
            <p:cNvPr id="106" name="Google Shape;106;p9"/>
            <p:cNvGrpSpPr/>
            <p:nvPr/>
          </p:nvGrpSpPr>
          <p:grpSpPr>
            <a:xfrm flipH="1">
              <a:off x="280300" y="186475"/>
              <a:ext cx="553603" cy="186900"/>
              <a:chOff x="3213997" y="4769500"/>
              <a:chExt cx="553603" cy="186900"/>
            </a:xfrm>
          </p:grpSpPr>
          <p:sp>
            <p:nvSpPr>
              <p:cNvPr id="107" name="Google Shape;107;p9"/>
              <p:cNvSpPr/>
              <p:nvPr/>
            </p:nvSpPr>
            <p:spPr>
              <a:xfrm flipH="1">
                <a:off x="3580700" y="4769500"/>
                <a:ext cx="186900" cy="1869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08" name="Google Shape;108;p9"/>
              <p:cNvSpPr/>
              <p:nvPr/>
            </p:nvSpPr>
            <p:spPr>
              <a:xfrm flipH="1">
                <a:off x="3213997" y="4769500"/>
                <a:ext cx="186900" cy="186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nvGrpSpPr>
            <p:cNvPr id="109" name="Google Shape;109;p9"/>
            <p:cNvGrpSpPr/>
            <p:nvPr/>
          </p:nvGrpSpPr>
          <p:grpSpPr>
            <a:xfrm>
              <a:off x="7556832" y="4769375"/>
              <a:ext cx="1307496" cy="186900"/>
              <a:chOff x="7556832" y="4769375"/>
              <a:chExt cx="1307496" cy="186900"/>
            </a:xfrm>
          </p:grpSpPr>
          <p:sp>
            <p:nvSpPr>
              <p:cNvPr id="110" name="Google Shape;110;p9"/>
              <p:cNvSpPr/>
              <p:nvPr/>
            </p:nvSpPr>
            <p:spPr>
              <a:xfrm>
                <a:off x="8310725" y="4769375"/>
                <a:ext cx="186900" cy="186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11" name="Google Shape;111;p9"/>
              <p:cNvSpPr/>
              <p:nvPr/>
            </p:nvSpPr>
            <p:spPr>
              <a:xfrm>
                <a:off x="8677428" y="4769375"/>
                <a:ext cx="186900" cy="186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12" name="Google Shape;112;p9"/>
              <p:cNvSpPr/>
              <p:nvPr/>
            </p:nvSpPr>
            <p:spPr>
              <a:xfrm>
                <a:off x="7556832" y="4769375"/>
                <a:ext cx="186900" cy="186900"/>
              </a:xfrm>
              <a:prstGeom prst="ellipse">
                <a:avLst/>
              </a:prstGeom>
              <a:solidFill>
                <a:srgbClr val="E0E0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13" name="Google Shape;113;p9"/>
              <p:cNvSpPr/>
              <p:nvPr/>
            </p:nvSpPr>
            <p:spPr>
              <a:xfrm>
                <a:off x="7925697" y="4769375"/>
                <a:ext cx="186900" cy="186900"/>
              </a:xfrm>
              <a:prstGeom prst="ellipse">
                <a:avLst/>
              </a:prstGeom>
              <a:solidFill>
                <a:srgbClr val="E0E0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4" name="Shape 114"/>
        <p:cNvGrpSpPr/>
        <p:nvPr/>
      </p:nvGrpSpPr>
      <p:grpSpPr>
        <a:xfrm>
          <a:off x="0" y="0"/>
          <a:ext cx="0" cy="0"/>
          <a:chOff x="0" y="0"/>
          <a:chExt cx="0" cy="0"/>
        </a:xfrm>
      </p:grpSpPr>
      <p:sp>
        <p:nvSpPr>
          <p:cNvPr id="115" name="Google Shape;115;p10"/>
          <p:cNvSpPr txBox="1"/>
          <p:nvPr>
            <p:ph type="title"/>
          </p:nvPr>
        </p:nvSpPr>
        <p:spPr>
          <a:xfrm>
            <a:off x="720000" y="4014450"/>
            <a:ext cx="7704000" cy="572700"/>
          </a:xfrm>
          <a:prstGeom prst="rect">
            <a:avLst/>
          </a:prstGeom>
          <a:solidFill>
            <a:schemeClr val="accent2"/>
          </a:solidFill>
        </p:spPr>
        <p:txBody>
          <a:bodyPr anchorCtr="0" anchor="t" bIns="91425" lIns="91425" spcFirstLastPara="1" rIns="91425" wrap="square" tIns="91425">
            <a:noAutofit/>
          </a:bodyPr>
          <a:lstStyle>
            <a:lvl1pPr lvl="0" rtl="0" algn="ctr">
              <a:spcBef>
                <a:spcPts val="0"/>
              </a:spcBef>
              <a:spcAft>
                <a:spcPts val="0"/>
              </a:spcAft>
              <a:buSzPts val="2300"/>
              <a:buNone/>
              <a:defRPr>
                <a:solidFill>
                  <a:schemeClr val="lt1"/>
                </a:solidFill>
              </a:defRPr>
            </a:lvl1pPr>
            <a:lvl2pPr lvl="1" rtl="0" algn="ctr">
              <a:spcBef>
                <a:spcPts val="0"/>
              </a:spcBef>
              <a:spcAft>
                <a:spcPts val="0"/>
              </a:spcAft>
              <a:buSzPts val="2300"/>
              <a:buNone/>
              <a:defRPr/>
            </a:lvl2pPr>
            <a:lvl3pPr lvl="2" rtl="0" algn="ctr">
              <a:spcBef>
                <a:spcPts val="0"/>
              </a:spcBef>
              <a:spcAft>
                <a:spcPts val="0"/>
              </a:spcAft>
              <a:buSzPts val="2300"/>
              <a:buNone/>
              <a:defRPr/>
            </a:lvl3pPr>
            <a:lvl4pPr lvl="3" rtl="0" algn="ctr">
              <a:spcBef>
                <a:spcPts val="0"/>
              </a:spcBef>
              <a:spcAft>
                <a:spcPts val="0"/>
              </a:spcAft>
              <a:buSzPts val="2300"/>
              <a:buNone/>
              <a:defRPr/>
            </a:lvl4pPr>
            <a:lvl5pPr lvl="4" rtl="0" algn="ctr">
              <a:spcBef>
                <a:spcPts val="0"/>
              </a:spcBef>
              <a:spcAft>
                <a:spcPts val="0"/>
              </a:spcAft>
              <a:buSzPts val="2300"/>
              <a:buNone/>
              <a:defRPr/>
            </a:lvl5pPr>
            <a:lvl6pPr lvl="5" rtl="0" algn="ctr">
              <a:spcBef>
                <a:spcPts val="0"/>
              </a:spcBef>
              <a:spcAft>
                <a:spcPts val="0"/>
              </a:spcAft>
              <a:buSzPts val="2300"/>
              <a:buNone/>
              <a:defRPr/>
            </a:lvl6pPr>
            <a:lvl7pPr lvl="6" rtl="0" algn="ctr">
              <a:spcBef>
                <a:spcPts val="0"/>
              </a:spcBef>
              <a:spcAft>
                <a:spcPts val="0"/>
              </a:spcAft>
              <a:buSzPts val="2300"/>
              <a:buNone/>
              <a:defRPr/>
            </a:lvl7pPr>
            <a:lvl8pPr lvl="7" rtl="0" algn="ctr">
              <a:spcBef>
                <a:spcPts val="0"/>
              </a:spcBef>
              <a:spcAft>
                <a:spcPts val="0"/>
              </a:spcAft>
              <a:buSzPts val="2300"/>
              <a:buNone/>
              <a:defRPr/>
            </a:lvl8pPr>
            <a:lvl9pPr lvl="8" rtl="0" algn="ctr">
              <a:spcBef>
                <a:spcPts val="0"/>
              </a:spcBef>
              <a:spcAft>
                <a:spcPts val="0"/>
              </a:spcAft>
              <a:buSzPts val="23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1.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300"/>
              <a:buFont typeface="Lexend Mega Black"/>
              <a:buNone/>
              <a:defRPr sz="2300">
                <a:solidFill>
                  <a:schemeClr val="dk1"/>
                </a:solidFill>
                <a:latin typeface="Lexend Mega Black"/>
                <a:ea typeface="Lexend Mega Black"/>
                <a:cs typeface="Lexend Mega Black"/>
                <a:sym typeface="Lexend Mega Black"/>
              </a:defRPr>
            </a:lvl1pPr>
            <a:lvl2pPr lvl="1" rtl="0">
              <a:spcBef>
                <a:spcPts val="0"/>
              </a:spcBef>
              <a:spcAft>
                <a:spcPts val="0"/>
              </a:spcAft>
              <a:buClr>
                <a:schemeClr val="dk1"/>
              </a:buClr>
              <a:buSzPts val="2300"/>
              <a:buFont typeface="Lexend Mega Black"/>
              <a:buNone/>
              <a:defRPr sz="2300">
                <a:solidFill>
                  <a:schemeClr val="dk1"/>
                </a:solidFill>
                <a:latin typeface="Lexend Mega Black"/>
                <a:ea typeface="Lexend Mega Black"/>
                <a:cs typeface="Lexend Mega Black"/>
                <a:sym typeface="Lexend Mega Black"/>
              </a:defRPr>
            </a:lvl2pPr>
            <a:lvl3pPr lvl="2" rtl="0">
              <a:spcBef>
                <a:spcPts val="0"/>
              </a:spcBef>
              <a:spcAft>
                <a:spcPts val="0"/>
              </a:spcAft>
              <a:buClr>
                <a:schemeClr val="dk1"/>
              </a:buClr>
              <a:buSzPts val="2300"/>
              <a:buFont typeface="Lexend Mega Black"/>
              <a:buNone/>
              <a:defRPr sz="2300">
                <a:solidFill>
                  <a:schemeClr val="dk1"/>
                </a:solidFill>
                <a:latin typeface="Lexend Mega Black"/>
                <a:ea typeface="Lexend Mega Black"/>
                <a:cs typeface="Lexend Mega Black"/>
                <a:sym typeface="Lexend Mega Black"/>
              </a:defRPr>
            </a:lvl3pPr>
            <a:lvl4pPr lvl="3" rtl="0">
              <a:spcBef>
                <a:spcPts val="0"/>
              </a:spcBef>
              <a:spcAft>
                <a:spcPts val="0"/>
              </a:spcAft>
              <a:buClr>
                <a:schemeClr val="dk1"/>
              </a:buClr>
              <a:buSzPts val="2300"/>
              <a:buFont typeface="Lexend Mega Black"/>
              <a:buNone/>
              <a:defRPr sz="2300">
                <a:solidFill>
                  <a:schemeClr val="dk1"/>
                </a:solidFill>
                <a:latin typeface="Lexend Mega Black"/>
                <a:ea typeface="Lexend Mega Black"/>
                <a:cs typeface="Lexend Mega Black"/>
                <a:sym typeface="Lexend Mega Black"/>
              </a:defRPr>
            </a:lvl4pPr>
            <a:lvl5pPr lvl="4" rtl="0">
              <a:spcBef>
                <a:spcPts val="0"/>
              </a:spcBef>
              <a:spcAft>
                <a:spcPts val="0"/>
              </a:spcAft>
              <a:buClr>
                <a:schemeClr val="dk1"/>
              </a:buClr>
              <a:buSzPts val="2300"/>
              <a:buFont typeface="Lexend Mega Black"/>
              <a:buNone/>
              <a:defRPr sz="2300">
                <a:solidFill>
                  <a:schemeClr val="dk1"/>
                </a:solidFill>
                <a:latin typeface="Lexend Mega Black"/>
                <a:ea typeface="Lexend Mega Black"/>
                <a:cs typeface="Lexend Mega Black"/>
                <a:sym typeface="Lexend Mega Black"/>
              </a:defRPr>
            </a:lvl5pPr>
            <a:lvl6pPr lvl="5" rtl="0">
              <a:spcBef>
                <a:spcPts val="0"/>
              </a:spcBef>
              <a:spcAft>
                <a:spcPts val="0"/>
              </a:spcAft>
              <a:buClr>
                <a:schemeClr val="dk1"/>
              </a:buClr>
              <a:buSzPts val="2300"/>
              <a:buFont typeface="Lexend Mega Black"/>
              <a:buNone/>
              <a:defRPr sz="2300">
                <a:solidFill>
                  <a:schemeClr val="dk1"/>
                </a:solidFill>
                <a:latin typeface="Lexend Mega Black"/>
                <a:ea typeface="Lexend Mega Black"/>
                <a:cs typeface="Lexend Mega Black"/>
                <a:sym typeface="Lexend Mega Black"/>
              </a:defRPr>
            </a:lvl6pPr>
            <a:lvl7pPr lvl="6" rtl="0">
              <a:spcBef>
                <a:spcPts val="0"/>
              </a:spcBef>
              <a:spcAft>
                <a:spcPts val="0"/>
              </a:spcAft>
              <a:buClr>
                <a:schemeClr val="dk1"/>
              </a:buClr>
              <a:buSzPts val="2300"/>
              <a:buFont typeface="Lexend Mega Black"/>
              <a:buNone/>
              <a:defRPr sz="2300">
                <a:solidFill>
                  <a:schemeClr val="dk1"/>
                </a:solidFill>
                <a:latin typeface="Lexend Mega Black"/>
                <a:ea typeface="Lexend Mega Black"/>
                <a:cs typeface="Lexend Mega Black"/>
                <a:sym typeface="Lexend Mega Black"/>
              </a:defRPr>
            </a:lvl7pPr>
            <a:lvl8pPr lvl="7" rtl="0">
              <a:spcBef>
                <a:spcPts val="0"/>
              </a:spcBef>
              <a:spcAft>
                <a:spcPts val="0"/>
              </a:spcAft>
              <a:buClr>
                <a:schemeClr val="dk1"/>
              </a:buClr>
              <a:buSzPts val="2300"/>
              <a:buFont typeface="Lexend Mega Black"/>
              <a:buNone/>
              <a:defRPr sz="2300">
                <a:solidFill>
                  <a:schemeClr val="dk1"/>
                </a:solidFill>
                <a:latin typeface="Lexend Mega Black"/>
                <a:ea typeface="Lexend Mega Black"/>
                <a:cs typeface="Lexend Mega Black"/>
                <a:sym typeface="Lexend Mega Black"/>
              </a:defRPr>
            </a:lvl8pPr>
            <a:lvl9pPr lvl="8" rtl="0">
              <a:spcBef>
                <a:spcPts val="0"/>
              </a:spcBef>
              <a:spcAft>
                <a:spcPts val="0"/>
              </a:spcAft>
              <a:buClr>
                <a:schemeClr val="dk1"/>
              </a:buClr>
              <a:buSzPts val="2300"/>
              <a:buFont typeface="Lexend Mega Black"/>
              <a:buNone/>
              <a:defRPr sz="2300">
                <a:solidFill>
                  <a:schemeClr val="dk1"/>
                </a:solidFill>
                <a:latin typeface="Lexend Mega Black"/>
                <a:ea typeface="Lexend Mega Black"/>
                <a:cs typeface="Lexend Mega Black"/>
                <a:sym typeface="Lexend Mega Black"/>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04800" lvl="0" marL="457200">
              <a:lnSpc>
                <a:spcPct val="100000"/>
              </a:lnSpc>
              <a:spcBef>
                <a:spcPts val="0"/>
              </a:spcBef>
              <a:spcAft>
                <a:spcPts val="0"/>
              </a:spcAft>
              <a:buClr>
                <a:schemeClr val="dk1"/>
              </a:buClr>
              <a:buSzPts val="1200"/>
              <a:buFont typeface="Epilogue"/>
              <a:buChar char="●"/>
              <a:defRPr sz="1200">
                <a:solidFill>
                  <a:schemeClr val="dk1"/>
                </a:solidFill>
                <a:latin typeface="Epilogue"/>
                <a:ea typeface="Epilogue"/>
                <a:cs typeface="Epilogue"/>
                <a:sym typeface="Epilogue"/>
              </a:defRPr>
            </a:lvl1pPr>
            <a:lvl2pPr indent="-304800" lvl="1" marL="914400">
              <a:lnSpc>
                <a:spcPct val="100000"/>
              </a:lnSpc>
              <a:spcBef>
                <a:spcPts val="1600"/>
              </a:spcBef>
              <a:spcAft>
                <a:spcPts val="0"/>
              </a:spcAft>
              <a:buClr>
                <a:schemeClr val="dk1"/>
              </a:buClr>
              <a:buSzPts val="1200"/>
              <a:buFont typeface="Epilogue"/>
              <a:buChar char="○"/>
              <a:defRPr sz="1200">
                <a:solidFill>
                  <a:schemeClr val="dk1"/>
                </a:solidFill>
                <a:latin typeface="Epilogue"/>
                <a:ea typeface="Epilogue"/>
                <a:cs typeface="Epilogue"/>
                <a:sym typeface="Epilogue"/>
              </a:defRPr>
            </a:lvl2pPr>
            <a:lvl3pPr indent="-304800" lvl="2" marL="1371600">
              <a:lnSpc>
                <a:spcPct val="100000"/>
              </a:lnSpc>
              <a:spcBef>
                <a:spcPts val="1600"/>
              </a:spcBef>
              <a:spcAft>
                <a:spcPts val="0"/>
              </a:spcAft>
              <a:buClr>
                <a:schemeClr val="dk1"/>
              </a:buClr>
              <a:buSzPts val="1200"/>
              <a:buFont typeface="Epilogue"/>
              <a:buChar char="■"/>
              <a:defRPr sz="1200">
                <a:solidFill>
                  <a:schemeClr val="dk1"/>
                </a:solidFill>
                <a:latin typeface="Epilogue"/>
                <a:ea typeface="Epilogue"/>
                <a:cs typeface="Epilogue"/>
                <a:sym typeface="Epilogue"/>
              </a:defRPr>
            </a:lvl3pPr>
            <a:lvl4pPr indent="-304800" lvl="3" marL="1828800">
              <a:lnSpc>
                <a:spcPct val="100000"/>
              </a:lnSpc>
              <a:spcBef>
                <a:spcPts val="1600"/>
              </a:spcBef>
              <a:spcAft>
                <a:spcPts val="0"/>
              </a:spcAft>
              <a:buClr>
                <a:schemeClr val="dk1"/>
              </a:buClr>
              <a:buSzPts val="1200"/>
              <a:buFont typeface="Epilogue"/>
              <a:buChar char="●"/>
              <a:defRPr sz="1200">
                <a:solidFill>
                  <a:schemeClr val="dk1"/>
                </a:solidFill>
                <a:latin typeface="Epilogue"/>
                <a:ea typeface="Epilogue"/>
                <a:cs typeface="Epilogue"/>
                <a:sym typeface="Epilogue"/>
              </a:defRPr>
            </a:lvl4pPr>
            <a:lvl5pPr indent="-304800" lvl="4" marL="2286000">
              <a:lnSpc>
                <a:spcPct val="100000"/>
              </a:lnSpc>
              <a:spcBef>
                <a:spcPts val="1600"/>
              </a:spcBef>
              <a:spcAft>
                <a:spcPts val="0"/>
              </a:spcAft>
              <a:buClr>
                <a:schemeClr val="dk1"/>
              </a:buClr>
              <a:buSzPts val="1200"/>
              <a:buFont typeface="Epilogue"/>
              <a:buChar char="○"/>
              <a:defRPr sz="1200">
                <a:solidFill>
                  <a:schemeClr val="dk1"/>
                </a:solidFill>
                <a:latin typeface="Epilogue"/>
                <a:ea typeface="Epilogue"/>
                <a:cs typeface="Epilogue"/>
                <a:sym typeface="Epilogue"/>
              </a:defRPr>
            </a:lvl5pPr>
            <a:lvl6pPr indent="-304800" lvl="5" marL="2743200">
              <a:lnSpc>
                <a:spcPct val="100000"/>
              </a:lnSpc>
              <a:spcBef>
                <a:spcPts val="1600"/>
              </a:spcBef>
              <a:spcAft>
                <a:spcPts val="0"/>
              </a:spcAft>
              <a:buClr>
                <a:schemeClr val="dk1"/>
              </a:buClr>
              <a:buSzPts val="1200"/>
              <a:buFont typeface="Epilogue"/>
              <a:buChar char="■"/>
              <a:defRPr sz="1200">
                <a:solidFill>
                  <a:schemeClr val="dk1"/>
                </a:solidFill>
                <a:latin typeface="Epilogue"/>
                <a:ea typeface="Epilogue"/>
                <a:cs typeface="Epilogue"/>
                <a:sym typeface="Epilogue"/>
              </a:defRPr>
            </a:lvl6pPr>
            <a:lvl7pPr indent="-304800" lvl="6" marL="3200400">
              <a:lnSpc>
                <a:spcPct val="100000"/>
              </a:lnSpc>
              <a:spcBef>
                <a:spcPts val="1600"/>
              </a:spcBef>
              <a:spcAft>
                <a:spcPts val="0"/>
              </a:spcAft>
              <a:buClr>
                <a:schemeClr val="dk1"/>
              </a:buClr>
              <a:buSzPts val="1200"/>
              <a:buFont typeface="Epilogue"/>
              <a:buChar char="●"/>
              <a:defRPr sz="1200">
                <a:solidFill>
                  <a:schemeClr val="dk1"/>
                </a:solidFill>
                <a:latin typeface="Epilogue"/>
                <a:ea typeface="Epilogue"/>
                <a:cs typeface="Epilogue"/>
                <a:sym typeface="Epilogue"/>
              </a:defRPr>
            </a:lvl7pPr>
            <a:lvl8pPr indent="-304800" lvl="7" marL="3657600">
              <a:lnSpc>
                <a:spcPct val="100000"/>
              </a:lnSpc>
              <a:spcBef>
                <a:spcPts val="1600"/>
              </a:spcBef>
              <a:spcAft>
                <a:spcPts val="0"/>
              </a:spcAft>
              <a:buClr>
                <a:schemeClr val="dk1"/>
              </a:buClr>
              <a:buSzPts val="1200"/>
              <a:buFont typeface="Epilogue"/>
              <a:buChar char="○"/>
              <a:defRPr sz="1200">
                <a:solidFill>
                  <a:schemeClr val="dk1"/>
                </a:solidFill>
                <a:latin typeface="Epilogue"/>
                <a:ea typeface="Epilogue"/>
                <a:cs typeface="Epilogue"/>
                <a:sym typeface="Epilogue"/>
              </a:defRPr>
            </a:lvl8pPr>
            <a:lvl9pPr indent="-304800" lvl="8" marL="4114800">
              <a:lnSpc>
                <a:spcPct val="100000"/>
              </a:lnSpc>
              <a:spcBef>
                <a:spcPts val="1600"/>
              </a:spcBef>
              <a:spcAft>
                <a:spcPts val="1600"/>
              </a:spcAft>
              <a:buClr>
                <a:schemeClr val="dk1"/>
              </a:buClr>
              <a:buSzPts val="1200"/>
              <a:buFont typeface="Epilogue"/>
              <a:buChar char="■"/>
              <a:defRPr sz="1200">
                <a:solidFill>
                  <a:schemeClr val="dk1"/>
                </a:solidFill>
                <a:latin typeface="Epilogue"/>
                <a:ea typeface="Epilogue"/>
                <a:cs typeface="Epilogue"/>
                <a:sym typeface="Epilogu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comments" Target="../comments/commen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comments" Target="../comments/commen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image" Target="../media/image8.jp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comments" Target="../comments/comment4.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9"/>
          <p:cNvSpPr/>
          <p:nvPr/>
        </p:nvSpPr>
        <p:spPr>
          <a:xfrm>
            <a:off x="3977300" y="280025"/>
            <a:ext cx="3055554" cy="1404864"/>
          </a:xfrm>
          <a:custGeom>
            <a:rect b="b" l="l" r="r" t="t"/>
            <a:pathLst>
              <a:path extrusionOk="0" h="32569" w="70837">
                <a:moveTo>
                  <a:pt x="44028" y="1"/>
                </a:moveTo>
                <a:cubicBezTo>
                  <a:pt x="38418" y="1"/>
                  <a:pt x="33725" y="3926"/>
                  <a:pt x="32543" y="9179"/>
                </a:cubicBezTo>
                <a:cubicBezTo>
                  <a:pt x="31291" y="8738"/>
                  <a:pt x="29946" y="8497"/>
                  <a:pt x="28542" y="8497"/>
                </a:cubicBezTo>
                <a:cubicBezTo>
                  <a:pt x="23176" y="8497"/>
                  <a:pt x="18630" y="12011"/>
                  <a:pt x="17078" y="16864"/>
                </a:cubicBezTo>
                <a:cubicBezTo>
                  <a:pt x="16049" y="14983"/>
                  <a:pt x="14050" y="13708"/>
                  <a:pt x="11755" y="13708"/>
                </a:cubicBezTo>
                <a:cubicBezTo>
                  <a:pt x="8896" y="13708"/>
                  <a:pt x="6501" y="15687"/>
                  <a:pt x="5859" y="18349"/>
                </a:cubicBezTo>
                <a:cubicBezTo>
                  <a:pt x="5248" y="17643"/>
                  <a:pt x="4344" y="17197"/>
                  <a:pt x="3337" y="17197"/>
                </a:cubicBezTo>
                <a:cubicBezTo>
                  <a:pt x="1495" y="17197"/>
                  <a:pt x="1" y="18691"/>
                  <a:pt x="1" y="20534"/>
                </a:cubicBezTo>
                <a:cubicBezTo>
                  <a:pt x="1" y="22378"/>
                  <a:pt x="1495" y="23871"/>
                  <a:pt x="3337" y="23871"/>
                </a:cubicBezTo>
                <a:cubicBezTo>
                  <a:pt x="4559" y="23871"/>
                  <a:pt x="5628" y="23213"/>
                  <a:pt x="6210" y="22231"/>
                </a:cubicBezTo>
                <a:cubicBezTo>
                  <a:pt x="7152" y="24357"/>
                  <a:pt x="9280" y="25840"/>
                  <a:pt x="11755" y="25840"/>
                </a:cubicBezTo>
                <a:cubicBezTo>
                  <a:pt x="13856" y="25840"/>
                  <a:pt x="15705" y="24773"/>
                  <a:pt x="16794" y="23151"/>
                </a:cubicBezTo>
                <a:cubicBezTo>
                  <a:pt x="17989" y="28540"/>
                  <a:pt x="22795" y="32569"/>
                  <a:pt x="28542" y="32569"/>
                </a:cubicBezTo>
                <a:cubicBezTo>
                  <a:pt x="34359" y="32569"/>
                  <a:pt x="39212" y="28442"/>
                  <a:pt x="40333" y="22957"/>
                </a:cubicBezTo>
                <a:cubicBezTo>
                  <a:pt x="41495" y="23340"/>
                  <a:pt x="42737" y="23549"/>
                  <a:pt x="44027" y="23549"/>
                </a:cubicBezTo>
                <a:cubicBezTo>
                  <a:pt x="47136" y="23549"/>
                  <a:pt x="49966" y="22342"/>
                  <a:pt x="52071" y="20372"/>
                </a:cubicBezTo>
                <a:cubicBezTo>
                  <a:pt x="53398" y="21818"/>
                  <a:pt x="55305" y="22726"/>
                  <a:pt x="57424" y="22726"/>
                </a:cubicBezTo>
                <a:cubicBezTo>
                  <a:pt x="59540" y="22726"/>
                  <a:pt x="61442" y="21823"/>
                  <a:pt x="62770" y="20380"/>
                </a:cubicBezTo>
                <a:cubicBezTo>
                  <a:pt x="63462" y="21787"/>
                  <a:pt x="64911" y="22757"/>
                  <a:pt x="66585" y="22757"/>
                </a:cubicBezTo>
                <a:cubicBezTo>
                  <a:pt x="68933" y="22757"/>
                  <a:pt x="70836" y="20854"/>
                  <a:pt x="70836" y="18504"/>
                </a:cubicBezTo>
                <a:cubicBezTo>
                  <a:pt x="70836" y="16154"/>
                  <a:pt x="68933" y="14251"/>
                  <a:pt x="66585" y="14251"/>
                </a:cubicBezTo>
                <a:cubicBezTo>
                  <a:pt x="65889" y="14251"/>
                  <a:pt x="65232" y="14419"/>
                  <a:pt x="64652" y="14716"/>
                </a:cubicBezTo>
                <a:cubicBezTo>
                  <a:pt x="64280" y="11052"/>
                  <a:pt x="61185" y="8192"/>
                  <a:pt x="57424" y="8192"/>
                </a:cubicBezTo>
                <a:cubicBezTo>
                  <a:pt x="56699" y="8192"/>
                  <a:pt x="55999" y="8300"/>
                  <a:pt x="55339" y="8497"/>
                </a:cubicBezTo>
                <a:cubicBezTo>
                  <a:pt x="53920" y="3590"/>
                  <a:pt x="49393" y="1"/>
                  <a:pt x="4402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5" name="Google Shape;365;p29"/>
          <p:cNvGrpSpPr/>
          <p:nvPr/>
        </p:nvGrpSpPr>
        <p:grpSpPr>
          <a:xfrm>
            <a:off x="5465805" y="190644"/>
            <a:ext cx="3996082" cy="5775665"/>
            <a:chOff x="3773900" y="2531675"/>
            <a:chExt cx="1321150" cy="1909500"/>
          </a:xfrm>
        </p:grpSpPr>
        <p:sp>
          <p:nvSpPr>
            <p:cNvPr id="366" name="Google Shape;366;p29"/>
            <p:cNvSpPr/>
            <p:nvPr/>
          </p:nvSpPr>
          <p:spPr>
            <a:xfrm>
              <a:off x="4438575" y="3298925"/>
              <a:ext cx="656475" cy="482400"/>
            </a:xfrm>
            <a:custGeom>
              <a:rect b="b" l="l" r="r" t="t"/>
              <a:pathLst>
                <a:path extrusionOk="0" h="19296" w="26259">
                  <a:moveTo>
                    <a:pt x="14964" y="0"/>
                  </a:moveTo>
                  <a:cubicBezTo>
                    <a:pt x="13127" y="0"/>
                    <a:pt x="11521" y="973"/>
                    <a:pt x="10620" y="2428"/>
                  </a:cubicBezTo>
                  <a:cubicBezTo>
                    <a:pt x="9913" y="2104"/>
                    <a:pt x="9129" y="1918"/>
                    <a:pt x="8299" y="1918"/>
                  </a:cubicBezTo>
                  <a:cubicBezTo>
                    <a:pt x="5215" y="1918"/>
                    <a:pt x="2716" y="4417"/>
                    <a:pt x="2716" y="7501"/>
                  </a:cubicBezTo>
                  <a:cubicBezTo>
                    <a:pt x="2716" y="7538"/>
                    <a:pt x="2721" y="7574"/>
                    <a:pt x="2721" y="7612"/>
                  </a:cubicBezTo>
                  <a:cubicBezTo>
                    <a:pt x="1159" y="8002"/>
                    <a:pt x="1" y="9410"/>
                    <a:pt x="1" y="11093"/>
                  </a:cubicBezTo>
                  <a:cubicBezTo>
                    <a:pt x="1" y="13077"/>
                    <a:pt x="1609" y="14686"/>
                    <a:pt x="3594" y="14686"/>
                  </a:cubicBezTo>
                  <a:cubicBezTo>
                    <a:pt x="3856" y="14686"/>
                    <a:pt x="4112" y="14656"/>
                    <a:pt x="4358" y="14603"/>
                  </a:cubicBezTo>
                  <a:cubicBezTo>
                    <a:pt x="5338" y="16211"/>
                    <a:pt x="7104" y="17290"/>
                    <a:pt x="9125" y="17290"/>
                  </a:cubicBezTo>
                  <a:cubicBezTo>
                    <a:pt x="9278" y="17290"/>
                    <a:pt x="9428" y="17279"/>
                    <a:pt x="9580" y="17268"/>
                  </a:cubicBezTo>
                  <a:cubicBezTo>
                    <a:pt x="10603" y="18505"/>
                    <a:pt x="12152" y="19295"/>
                    <a:pt x="13884" y="19295"/>
                  </a:cubicBezTo>
                  <a:cubicBezTo>
                    <a:pt x="15664" y="19295"/>
                    <a:pt x="17245" y="18460"/>
                    <a:pt x="18268" y="17162"/>
                  </a:cubicBezTo>
                  <a:cubicBezTo>
                    <a:pt x="19088" y="17724"/>
                    <a:pt x="20082" y="18055"/>
                    <a:pt x="21151" y="18055"/>
                  </a:cubicBezTo>
                  <a:cubicBezTo>
                    <a:pt x="23973" y="18055"/>
                    <a:pt x="26259" y="15767"/>
                    <a:pt x="26259" y="12946"/>
                  </a:cubicBezTo>
                  <a:cubicBezTo>
                    <a:pt x="26259" y="10998"/>
                    <a:pt x="25173" y="9309"/>
                    <a:pt x="23573" y="8446"/>
                  </a:cubicBezTo>
                  <a:cubicBezTo>
                    <a:pt x="23671" y="8149"/>
                    <a:pt x="23728" y="7831"/>
                    <a:pt x="23728" y="7501"/>
                  </a:cubicBezTo>
                  <a:cubicBezTo>
                    <a:pt x="23728" y="5855"/>
                    <a:pt x="22393" y="4521"/>
                    <a:pt x="20749" y="4521"/>
                  </a:cubicBezTo>
                  <a:cubicBezTo>
                    <a:pt x="20506" y="4521"/>
                    <a:pt x="20273" y="4553"/>
                    <a:pt x="20046" y="4608"/>
                  </a:cubicBezTo>
                  <a:cubicBezTo>
                    <a:pt x="19795" y="2021"/>
                    <a:pt x="17616" y="0"/>
                    <a:pt x="14964" y="0"/>
                  </a:cubicBezTo>
                  <a:close/>
                </a:path>
              </a:pathLst>
            </a:custGeom>
            <a:solidFill>
              <a:srgbClr val="E9E9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9"/>
            <p:cNvSpPr/>
            <p:nvPr/>
          </p:nvSpPr>
          <p:spPr>
            <a:xfrm>
              <a:off x="4502075" y="3003450"/>
              <a:ext cx="430050" cy="320475"/>
            </a:xfrm>
            <a:custGeom>
              <a:rect b="b" l="l" r="r" t="t"/>
              <a:pathLst>
                <a:path extrusionOk="0" h="12819" w="17202">
                  <a:moveTo>
                    <a:pt x="9502" y="0"/>
                  </a:moveTo>
                  <a:cubicBezTo>
                    <a:pt x="7475" y="0"/>
                    <a:pt x="5818" y="1568"/>
                    <a:pt x="5668" y="3557"/>
                  </a:cubicBezTo>
                  <a:cubicBezTo>
                    <a:pt x="5094" y="2789"/>
                    <a:pt x="4180" y="2291"/>
                    <a:pt x="3149" y="2291"/>
                  </a:cubicBezTo>
                  <a:cubicBezTo>
                    <a:pt x="1409" y="2291"/>
                    <a:pt x="0" y="3701"/>
                    <a:pt x="0" y="5439"/>
                  </a:cubicBezTo>
                  <a:cubicBezTo>
                    <a:pt x="0" y="7177"/>
                    <a:pt x="1411" y="8587"/>
                    <a:pt x="3149" y="8587"/>
                  </a:cubicBezTo>
                  <a:cubicBezTo>
                    <a:pt x="3270" y="8587"/>
                    <a:pt x="3389" y="8578"/>
                    <a:pt x="3507" y="8565"/>
                  </a:cubicBezTo>
                  <a:lnTo>
                    <a:pt x="3507" y="8565"/>
                  </a:lnTo>
                  <a:cubicBezTo>
                    <a:pt x="3507" y="8581"/>
                    <a:pt x="3504" y="8596"/>
                    <a:pt x="3504" y="8614"/>
                  </a:cubicBezTo>
                  <a:cubicBezTo>
                    <a:pt x="3504" y="10935"/>
                    <a:pt x="5386" y="12818"/>
                    <a:pt x="7709" y="12818"/>
                  </a:cubicBezTo>
                  <a:cubicBezTo>
                    <a:pt x="9184" y="12818"/>
                    <a:pt x="10479" y="12058"/>
                    <a:pt x="11228" y="10909"/>
                  </a:cubicBezTo>
                  <a:cubicBezTo>
                    <a:pt x="11837" y="11314"/>
                    <a:pt x="12566" y="11549"/>
                    <a:pt x="13351" y="11549"/>
                  </a:cubicBezTo>
                  <a:cubicBezTo>
                    <a:pt x="15478" y="11549"/>
                    <a:pt x="17200" y="9825"/>
                    <a:pt x="17200" y="7699"/>
                  </a:cubicBezTo>
                  <a:cubicBezTo>
                    <a:pt x="17202" y="5572"/>
                    <a:pt x="15479" y="3850"/>
                    <a:pt x="13352" y="3850"/>
                  </a:cubicBezTo>
                  <a:cubicBezTo>
                    <a:pt x="13352" y="1723"/>
                    <a:pt x="11629" y="0"/>
                    <a:pt x="9502" y="0"/>
                  </a:cubicBezTo>
                  <a:close/>
                </a:path>
              </a:pathLst>
            </a:custGeom>
            <a:solidFill>
              <a:srgbClr val="64B3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9"/>
            <p:cNvSpPr/>
            <p:nvPr/>
          </p:nvSpPr>
          <p:spPr>
            <a:xfrm>
              <a:off x="4116550" y="2531675"/>
              <a:ext cx="742825" cy="552675"/>
            </a:xfrm>
            <a:custGeom>
              <a:rect b="b" l="l" r="r" t="t"/>
              <a:pathLst>
                <a:path extrusionOk="0" h="22107" w="29713">
                  <a:moveTo>
                    <a:pt x="16286" y="1"/>
                  </a:moveTo>
                  <a:cubicBezTo>
                    <a:pt x="13244" y="1"/>
                    <a:pt x="10704" y="2112"/>
                    <a:pt x="10030" y="4945"/>
                  </a:cubicBezTo>
                  <a:cubicBezTo>
                    <a:pt x="9472" y="4603"/>
                    <a:pt x="8818" y="4402"/>
                    <a:pt x="8117" y="4402"/>
                  </a:cubicBezTo>
                  <a:cubicBezTo>
                    <a:pt x="6092" y="4402"/>
                    <a:pt x="4449" y="6044"/>
                    <a:pt x="4449" y="8070"/>
                  </a:cubicBezTo>
                  <a:cubicBezTo>
                    <a:pt x="4449" y="8176"/>
                    <a:pt x="4456" y="8278"/>
                    <a:pt x="4465" y="8382"/>
                  </a:cubicBezTo>
                  <a:cubicBezTo>
                    <a:pt x="1876" y="9214"/>
                    <a:pt x="1" y="11640"/>
                    <a:pt x="1" y="14507"/>
                  </a:cubicBezTo>
                  <a:cubicBezTo>
                    <a:pt x="1" y="18062"/>
                    <a:pt x="2883" y="20944"/>
                    <a:pt x="6437" y="20944"/>
                  </a:cubicBezTo>
                  <a:cubicBezTo>
                    <a:pt x="8161" y="20944"/>
                    <a:pt x="9723" y="20262"/>
                    <a:pt x="10880" y="19157"/>
                  </a:cubicBezTo>
                  <a:cubicBezTo>
                    <a:pt x="12026" y="20931"/>
                    <a:pt x="14016" y="22107"/>
                    <a:pt x="16286" y="22107"/>
                  </a:cubicBezTo>
                  <a:cubicBezTo>
                    <a:pt x="18986" y="22107"/>
                    <a:pt x="21293" y="20442"/>
                    <a:pt x="22249" y="18084"/>
                  </a:cubicBezTo>
                  <a:cubicBezTo>
                    <a:pt x="22585" y="18138"/>
                    <a:pt x="22927" y="18174"/>
                    <a:pt x="23277" y="18174"/>
                  </a:cubicBezTo>
                  <a:cubicBezTo>
                    <a:pt x="26831" y="18174"/>
                    <a:pt x="29713" y="15292"/>
                    <a:pt x="29713" y="11738"/>
                  </a:cubicBezTo>
                  <a:cubicBezTo>
                    <a:pt x="29713" y="8183"/>
                    <a:pt x="26831" y="5302"/>
                    <a:pt x="23277" y="5302"/>
                  </a:cubicBezTo>
                  <a:cubicBezTo>
                    <a:pt x="23055" y="5302"/>
                    <a:pt x="22836" y="5311"/>
                    <a:pt x="22619" y="5335"/>
                  </a:cubicBezTo>
                  <a:cubicBezTo>
                    <a:pt x="22095" y="2307"/>
                    <a:pt x="19462" y="1"/>
                    <a:pt x="16286" y="1"/>
                  </a:cubicBezTo>
                  <a:close/>
                </a:path>
              </a:pathLst>
            </a:custGeom>
            <a:solidFill>
              <a:srgbClr val="E9E9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9"/>
            <p:cNvSpPr/>
            <p:nvPr/>
          </p:nvSpPr>
          <p:spPr>
            <a:xfrm>
              <a:off x="4497225" y="3540050"/>
              <a:ext cx="269625" cy="357150"/>
            </a:xfrm>
            <a:custGeom>
              <a:rect b="b" l="l" r="r" t="t"/>
              <a:pathLst>
                <a:path extrusionOk="0" h="14286" w="10785">
                  <a:moveTo>
                    <a:pt x="10070" y="1"/>
                  </a:moveTo>
                  <a:lnTo>
                    <a:pt x="1" y="13409"/>
                  </a:lnTo>
                  <a:lnTo>
                    <a:pt x="1214" y="14286"/>
                  </a:lnTo>
                  <a:lnTo>
                    <a:pt x="10785" y="518"/>
                  </a:lnTo>
                  <a:lnTo>
                    <a:pt x="10070" y="1"/>
                  </a:lnTo>
                  <a:close/>
                </a:path>
              </a:pathLst>
            </a:custGeom>
            <a:solidFill>
              <a:srgbClr val="856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9"/>
            <p:cNvSpPr/>
            <p:nvPr/>
          </p:nvSpPr>
          <p:spPr>
            <a:xfrm>
              <a:off x="4497225" y="3086075"/>
              <a:ext cx="230350" cy="305075"/>
            </a:xfrm>
            <a:custGeom>
              <a:rect b="b" l="l" r="r" t="t"/>
              <a:pathLst>
                <a:path extrusionOk="0" h="12203" w="9214">
                  <a:moveTo>
                    <a:pt x="8603" y="0"/>
                  </a:moveTo>
                  <a:lnTo>
                    <a:pt x="1" y="11454"/>
                  </a:lnTo>
                  <a:lnTo>
                    <a:pt x="1037" y="12202"/>
                  </a:lnTo>
                  <a:lnTo>
                    <a:pt x="9213" y="441"/>
                  </a:lnTo>
                  <a:lnTo>
                    <a:pt x="8603" y="0"/>
                  </a:lnTo>
                  <a:close/>
                </a:path>
              </a:pathLst>
            </a:custGeom>
            <a:solidFill>
              <a:srgbClr val="856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9"/>
            <p:cNvSpPr/>
            <p:nvPr/>
          </p:nvSpPr>
          <p:spPr>
            <a:xfrm>
              <a:off x="4353075" y="2855950"/>
              <a:ext cx="170625" cy="225975"/>
            </a:xfrm>
            <a:custGeom>
              <a:rect b="b" l="l" r="r" t="t"/>
              <a:pathLst>
                <a:path extrusionOk="0" h="9039" w="6825">
                  <a:moveTo>
                    <a:pt x="454" y="1"/>
                  </a:moveTo>
                  <a:lnTo>
                    <a:pt x="0" y="327"/>
                  </a:lnTo>
                  <a:lnTo>
                    <a:pt x="6057" y="9039"/>
                  </a:lnTo>
                  <a:lnTo>
                    <a:pt x="6825" y="8484"/>
                  </a:lnTo>
                  <a:lnTo>
                    <a:pt x="454" y="1"/>
                  </a:lnTo>
                  <a:close/>
                </a:path>
              </a:pathLst>
            </a:custGeom>
            <a:solidFill>
              <a:srgbClr val="856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9"/>
            <p:cNvSpPr/>
            <p:nvPr/>
          </p:nvSpPr>
          <p:spPr>
            <a:xfrm>
              <a:off x="4463675" y="2762500"/>
              <a:ext cx="95200" cy="1678675"/>
            </a:xfrm>
            <a:custGeom>
              <a:rect b="b" l="l" r="r" t="t"/>
              <a:pathLst>
                <a:path extrusionOk="0" h="67147" w="3808">
                  <a:moveTo>
                    <a:pt x="1522" y="0"/>
                  </a:moveTo>
                  <a:lnTo>
                    <a:pt x="1" y="67146"/>
                  </a:lnTo>
                  <a:lnTo>
                    <a:pt x="3808" y="67146"/>
                  </a:lnTo>
                  <a:lnTo>
                    <a:pt x="2286" y="0"/>
                  </a:lnTo>
                  <a:close/>
                </a:path>
              </a:pathLst>
            </a:custGeom>
            <a:solidFill>
              <a:srgbClr val="856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9"/>
            <p:cNvSpPr/>
            <p:nvPr/>
          </p:nvSpPr>
          <p:spPr>
            <a:xfrm>
              <a:off x="3773900" y="3062131"/>
              <a:ext cx="808425" cy="596600"/>
            </a:xfrm>
            <a:custGeom>
              <a:rect b="b" l="l" r="r" t="t"/>
              <a:pathLst>
                <a:path extrusionOk="0" h="23864" w="32337">
                  <a:moveTo>
                    <a:pt x="12384" y="1"/>
                  </a:moveTo>
                  <a:cubicBezTo>
                    <a:pt x="9229" y="1"/>
                    <a:pt x="6608" y="2275"/>
                    <a:pt x="6058" y="5273"/>
                  </a:cubicBezTo>
                  <a:cubicBezTo>
                    <a:pt x="4024" y="5408"/>
                    <a:pt x="2417" y="7095"/>
                    <a:pt x="2417" y="9163"/>
                  </a:cubicBezTo>
                  <a:cubicBezTo>
                    <a:pt x="2417" y="9885"/>
                    <a:pt x="2616" y="10558"/>
                    <a:pt x="2957" y="11137"/>
                  </a:cubicBezTo>
                  <a:cubicBezTo>
                    <a:pt x="531" y="12964"/>
                    <a:pt x="1" y="16403"/>
                    <a:pt x="1790" y="18876"/>
                  </a:cubicBezTo>
                  <a:cubicBezTo>
                    <a:pt x="2883" y="20388"/>
                    <a:pt x="4591" y="21191"/>
                    <a:pt x="6324" y="21191"/>
                  </a:cubicBezTo>
                  <a:cubicBezTo>
                    <a:pt x="7460" y="21191"/>
                    <a:pt x="8607" y="20845"/>
                    <a:pt x="9598" y="20129"/>
                  </a:cubicBezTo>
                  <a:cubicBezTo>
                    <a:pt x="9620" y="20113"/>
                    <a:pt x="9640" y="20092"/>
                    <a:pt x="9663" y="20076"/>
                  </a:cubicBezTo>
                  <a:cubicBezTo>
                    <a:pt x="10855" y="22327"/>
                    <a:pt x="13218" y="23864"/>
                    <a:pt x="15944" y="23864"/>
                  </a:cubicBezTo>
                  <a:cubicBezTo>
                    <a:pt x="18364" y="23864"/>
                    <a:pt x="20500" y="22650"/>
                    <a:pt x="21784" y="20801"/>
                  </a:cubicBezTo>
                  <a:cubicBezTo>
                    <a:pt x="22403" y="21117"/>
                    <a:pt x="23100" y="21298"/>
                    <a:pt x="23842" y="21298"/>
                  </a:cubicBezTo>
                  <a:cubicBezTo>
                    <a:pt x="25772" y="21298"/>
                    <a:pt x="27418" y="20091"/>
                    <a:pt x="28073" y="18392"/>
                  </a:cubicBezTo>
                  <a:cubicBezTo>
                    <a:pt x="30534" y="17691"/>
                    <a:pt x="32337" y="15432"/>
                    <a:pt x="32337" y="12748"/>
                  </a:cubicBezTo>
                  <a:cubicBezTo>
                    <a:pt x="32337" y="9505"/>
                    <a:pt x="29708" y="6877"/>
                    <a:pt x="26466" y="6877"/>
                  </a:cubicBezTo>
                  <a:cubicBezTo>
                    <a:pt x="26145" y="6877"/>
                    <a:pt x="25831" y="6911"/>
                    <a:pt x="25524" y="6960"/>
                  </a:cubicBezTo>
                  <a:cubicBezTo>
                    <a:pt x="25558" y="6725"/>
                    <a:pt x="25583" y="6485"/>
                    <a:pt x="25583" y="6241"/>
                  </a:cubicBezTo>
                  <a:cubicBezTo>
                    <a:pt x="25583" y="3580"/>
                    <a:pt x="23425" y="1421"/>
                    <a:pt x="20762" y="1421"/>
                  </a:cubicBezTo>
                  <a:cubicBezTo>
                    <a:pt x="19537" y="1421"/>
                    <a:pt x="18421" y="1882"/>
                    <a:pt x="17571" y="2638"/>
                  </a:cubicBezTo>
                  <a:cubicBezTo>
                    <a:pt x="16400" y="1041"/>
                    <a:pt x="14514" y="1"/>
                    <a:pt x="12384" y="1"/>
                  </a:cubicBezTo>
                  <a:close/>
                </a:path>
              </a:pathLst>
            </a:custGeom>
            <a:solidFill>
              <a:srgbClr val="64B3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9"/>
            <p:cNvSpPr/>
            <p:nvPr/>
          </p:nvSpPr>
          <p:spPr>
            <a:xfrm>
              <a:off x="4274075" y="3353775"/>
              <a:ext cx="238600" cy="316000"/>
            </a:xfrm>
            <a:custGeom>
              <a:rect b="b" l="l" r="r" t="t"/>
              <a:pathLst>
                <a:path extrusionOk="0" h="12640" w="9544">
                  <a:moveTo>
                    <a:pt x="634" y="1"/>
                  </a:moveTo>
                  <a:lnTo>
                    <a:pt x="0" y="457"/>
                  </a:lnTo>
                  <a:lnTo>
                    <a:pt x="8471" y="12640"/>
                  </a:lnTo>
                  <a:lnTo>
                    <a:pt x="9544" y="11865"/>
                  </a:lnTo>
                  <a:lnTo>
                    <a:pt x="634" y="1"/>
                  </a:lnTo>
                  <a:close/>
                </a:path>
              </a:pathLst>
            </a:custGeom>
            <a:solidFill>
              <a:srgbClr val="856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9"/>
            <p:cNvSpPr/>
            <p:nvPr/>
          </p:nvSpPr>
          <p:spPr>
            <a:xfrm>
              <a:off x="4722300" y="2633100"/>
              <a:ext cx="60350" cy="93425"/>
            </a:xfrm>
            <a:custGeom>
              <a:rect b="b" l="l" r="r" t="t"/>
              <a:pathLst>
                <a:path extrusionOk="0" h="3737" w="2414">
                  <a:moveTo>
                    <a:pt x="1702" y="1"/>
                  </a:moveTo>
                  <a:cubicBezTo>
                    <a:pt x="1702" y="1"/>
                    <a:pt x="547" y="589"/>
                    <a:pt x="273" y="1621"/>
                  </a:cubicBezTo>
                  <a:cubicBezTo>
                    <a:pt x="1" y="2653"/>
                    <a:pt x="712" y="3736"/>
                    <a:pt x="712" y="3736"/>
                  </a:cubicBezTo>
                  <a:cubicBezTo>
                    <a:pt x="712" y="3736"/>
                    <a:pt x="1866" y="3148"/>
                    <a:pt x="2140" y="2116"/>
                  </a:cubicBezTo>
                  <a:cubicBezTo>
                    <a:pt x="2414" y="1085"/>
                    <a:pt x="1702" y="1"/>
                    <a:pt x="1702" y="1"/>
                  </a:cubicBezTo>
                  <a:close/>
                </a:path>
              </a:pathLst>
            </a:custGeom>
            <a:solidFill>
              <a:srgbClr val="64B3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9"/>
            <p:cNvSpPr/>
            <p:nvPr/>
          </p:nvSpPr>
          <p:spPr>
            <a:xfrm>
              <a:off x="4186500" y="2824550"/>
              <a:ext cx="70750" cy="77000"/>
            </a:xfrm>
            <a:custGeom>
              <a:rect b="b" l="l" r="r" t="t"/>
              <a:pathLst>
                <a:path extrusionOk="0" h="3080" w="2830">
                  <a:moveTo>
                    <a:pt x="2583" y="0"/>
                  </a:moveTo>
                  <a:cubicBezTo>
                    <a:pt x="2582" y="0"/>
                    <a:pt x="1290" y="106"/>
                    <a:pt x="646" y="956"/>
                  </a:cubicBezTo>
                  <a:cubicBezTo>
                    <a:pt x="0" y="1806"/>
                    <a:pt x="247" y="3080"/>
                    <a:pt x="247" y="3080"/>
                  </a:cubicBezTo>
                  <a:cubicBezTo>
                    <a:pt x="247" y="3080"/>
                    <a:pt x="1540" y="2974"/>
                    <a:pt x="2185" y="2124"/>
                  </a:cubicBezTo>
                  <a:cubicBezTo>
                    <a:pt x="2830" y="1273"/>
                    <a:pt x="2583" y="0"/>
                    <a:pt x="2583" y="0"/>
                  </a:cubicBezTo>
                  <a:close/>
                </a:path>
              </a:pathLst>
            </a:custGeom>
            <a:solidFill>
              <a:srgbClr val="64B3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9"/>
            <p:cNvSpPr/>
            <p:nvPr/>
          </p:nvSpPr>
          <p:spPr>
            <a:xfrm>
              <a:off x="4743175" y="3146150"/>
              <a:ext cx="70725" cy="76975"/>
            </a:xfrm>
            <a:custGeom>
              <a:rect b="b" l="l" r="r" t="t"/>
              <a:pathLst>
                <a:path extrusionOk="0" h="3079" w="2829">
                  <a:moveTo>
                    <a:pt x="2582" y="0"/>
                  </a:moveTo>
                  <a:lnTo>
                    <a:pt x="2582" y="0"/>
                  </a:lnTo>
                  <a:cubicBezTo>
                    <a:pt x="2582" y="0"/>
                    <a:pt x="1289" y="106"/>
                    <a:pt x="644" y="956"/>
                  </a:cubicBezTo>
                  <a:cubicBezTo>
                    <a:pt x="1" y="1806"/>
                    <a:pt x="247" y="3079"/>
                    <a:pt x="247" y="3079"/>
                  </a:cubicBezTo>
                  <a:cubicBezTo>
                    <a:pt x="247" y="3079"/>
                    <a:pt x="1539" y="2973"/>
                    <a:pt x="2183" y="2123"/>
                  </a:cubicBezTo>
                  <a:cubicBezTo>
                    <a:pt x="2829" y="1273"/>
                    <a:pt x="2582" y="0"/>
                    <a:pt x="2582" y="0"/>
                  </a:cubicBezTo>
                  <a:close/>
                </a:path>
              </a:pathLst>
            </a:custGeom>
            <a:solidFill>
              <a:srgbClr val="E9E9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9"/>
            <p:cNvSpPr/>
            <p:nvPr/>
          </p:nvSpPr>
          <p:spPr>
            <a:xfrm>
              <a:off x="4524725" y="2639775"/>
              <a:ext cx="68250" cy="84325"/>
            </a:xfrm>
            <a:custGeom>
              <a:rect b="b" l="l" r="r" t="t"/>
              <a:pathLst>
                <a:path extrusionOk="0" h="3373" w="2730">
                  <a:moveTo>
                    <a:pt x="423" y="0"/>
                  </a:moveTo>
                  <a:cubicBezTo>
                    <a:pt x="423" y="0"/>
                    <a:pt x="0" y="1226"/>
                    <a:pt x="522" y="2157"/>
                  </a:cubicBezTo>
                  <a:cubicBezTo>
                    <a:pt x="1042" y="3089"/>
                    <a:pt x="2308" y="3373"/>
                    <a:pt x="2308" y="3373"/>
                  </a:cubicBezTo>
                  <a:cubicBezTo>
                    <a:pt x="2308" y="3373"/>
                    <a:pt x="2729" y="2146"/>
                    <a:pt x="2209" y="1215"/>
                  </a:cubicBezTo>
                  <a:cubicBezTo>
                    <a:pt x="1689" y="284"/>
                    <a:pt x="423" y="0"/>
                    <a:pt x="423" y="0"/>
                  </a:cubicBezTo>
                  <a:close/>
                </a:path>
              </a:pathLst>
            </a:custGeom>
            <a:solidFill>
              <a:srgbClr val="64B3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9"/>
            <p:cNvSpPr/>
            <p:nvPr/>
          </p:nvSpPr>
          <p:spPr>
            <a:xfrm>
              <a:off x="4625900" y="3391153"/>
              <a:ext cx="84350" cy="55150"/>
            </a:xfrm>
            <a:custGeom>
              <a:rect b="b" l="l" r="r" t="t"/>
              <a:pathLst>
                <a:path extrusionOk="0" h="2206" w="3374">
                  <a:moveTo>
                    <a:pt x="1049" y="0"/>
                  </a:moveTo>
                  <a:cubicBezTo>
                    <a:pt x="470" y="0"/>
                    <a:pt x="1" y="162"/>
                    <a:pt x="1" y="162"/>
                  </a:cubicBezTo>
                  <a:cubicBezTo>
                    <a:pt x="1" y="162"/>
                    <a:pt x="285" y="1426"/>
                    <a:pt x="1216" y="1946"/>
                  </a:cubicBezTo>
                  <a:cubicBezTo>
                    <a:pt x="1572" y="2144"/>
                    <a:pt x="1970" y="2206"/>
                    <a:pt x="2326" y="2206"/>
                  </a:cubicBezTo>
                  <a:cubicBezTo>
                    <a:pt x="2904" y="2206"/>
                    <a:pt x="3373" y="2044"/>
                    <a:pt x="3373" y="2044"/>
                  </a:cubicBezTo>
                  <a:cubicBezTo>
                    <a:pt x="3373" y="2044"/>
                    <a:pt x="3089" y="779"/>
                    <a:pt x="2157" y="259"/>
                  </a:cubicBezTo>
                  <a:cubicBezTo>
                    <a:pt x="1803" y="61"/>
                    <a:pt x="1405" y="0"/>
                    <a:pt x="1049" y="0"/>
                  </a:cubicBezTo>
                  <a:close/>
                </a:path>
              </a:pathLst>
            </a:custGeom>
            <a:solidFill>
              <a:srgbClr val="64B3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9"/>
            <p:cNvSpPr/>
            <p:nvPr/>
          </p:nvSpPr>
          <p:spPr>
            <a:xfrm>
              <a:off x="4612425" y="2780450"/>
              <a:ext cx="84375" cy="55175"/>
            </a:xfrm>
            <a:custGeom>
              <a:rect b="b" l="l" r="r" t="t"/>
              <a:pathLst>
                <a:path extrusionOk="0" h="2207" w="3375">
                  <a:moveTo>
                    <a:pt x="1049" y="0"/>
                  </a:moveTo>
                  <a:cubicBezTo>
                    <a:pt x="470" y="0"/>
                    <a:pt x="1" y="162"/>
                    <a:pt x="1" y="162"/>
                  </a:cubicBezTo>
                  <a:cubicBezTo>
                    <a:pt x="1" y="162"/>
                    <a:pt x="285" y="1426"/>
                    <a:pt x="1216" y="1946"/>
                  </a:cubicBezTo>
                  <a:cubicBezTo>
                    <a:pt x="1572" y="2145"/>
                    <a:pt x="1970" y="2206"/>
                    <a:pt x="2326" y="2206"/>
                  </a:cubicBezTo>
                  <a:cubicBezTo>
                    <a:pt x="2905" y="2206"/>
                    <a:pt x="3374" y="2044"/>
                    <a:pt x="3374" y="2044"/>
                  </a:cubicBezTo>
                  <a:cubicBezTo>
                    <a:pt x="3374" y="2044"/>
                    <a:pt x="3089" y="779"/>
                    <a:pt x="2157" y="260"/>
                  </a:cubicBezTo>
                  <a:cubicBezTo>
                    <a:pt x="1802" y="61"/>
                    <a:pt x="1405" y="0"/>
                    <a:pt x="1049" y="0"/>
                  </a:cubicBezTo>
                  <a:close/>
                </a:path>
              </a:pathLst>
            </a:custGeom>
            <a:solidFill>
              <a:srgbClr val="64B3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9"/>
            <p:cNvSpPr/>
            <p:nvPr/>
          </p:nvSpPr>
          <p:spPr>
            <a:xfrm>
              <a:off x="4588047" y="3525202"/>
              <a:ext cx="87975" cy="52875"/>
            </a:xfrm>
            <a:custGeom>
              <a:rect b="b" l="l" r="r" t="t"/>
              <a:pathLst>
                <a:path extrusionOk="0" h="2115" w="3519">
                  <a:moveTo>
                    <a:pt x="2247" y="1"/>
                  </a:moveTo>
                  <a:cubicBezTo>
                    <a:pt x="1957" y="1"/>
                    <a:pt x="1649" y="47"/>
                    <a:pt x="1360" y="178"/>
                  </a:cubicBezTo>
                  <a:cubicBezTo>
                    <a:pt x="389" y="620"/>
                    <a:pt x="1" y="1857"/>
                    <a:pt x="1" y="1857"/>
                  </a:cubicBezTo>
                  <a:cubicBezTo>
                    <a:pt x="1" y="1857"/>
                    <a:pt x="587" y="2114"/>
                    <a:pt x="1273" y="2114"/>
                  </a:cubicBezTo>
                  <a:cubicBezTo>
                    <a:pt x="1563" y="2114"/>
                    <a:pt x="1871" y="2068"/>
                    <a:pt x="2160" y="1937"/>
                  </a:cubicBezTo>
                  <a:cubicBezTo>
                    <a:pt x="3132" y="1496"/>
                    <a:pt x="3519" y="258"/>
                    <a:pt x="3519" y="258"/>
                  </a:cubicBezTo>
                  <a:cubicBezTo>
                    <a:pt x="3519" y="258"/>
                    <a:pt x="2933" y="1"/>
                    <a:pt x="2247" y="1"/>
                  </a:cubicBezTo>
                  <a:close/>
                </a:path>
              </a:pathLst>
            </a:custGeom>
            <a:solidFill>
              <a:srgbClr val="64B3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9"/>
            <p:cNvSpPr/>
            <p:nvPr/>
          </p:nvSpPr>
          <p:spPr>
            <a:xfrm>
              <a:off x="3992500" y="3308531"/>
              <a:ext cx="89650" cy="51875"/>
            </a:xfrm>
            <a:custGeom>
              <a:rect b="b" l="l" r="r" t="t"/>
              <a:pathLst>
                <a:path extrusionOk="0" h="2075" w="3586">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rgbClr val="E9E9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9"/>
            <p:cNvSpPr/>
            <p:nvPr/>
          </p:nvSpPr>
          <p:spPr>
            <a:xfrm>
              <a:off x="4723728" y="3750705"/>
              <a:ext cx="86175" cy="53975"/>
            </a:xfrm>
            <a:custGeom>
              <a:rect b="b" l="l" r="r" t="t"/>
              <a:pathLst>
                <a:path extrusionOk="0" h="2159" w="3447">
                  <a:moveTo>
                    <a:pt x="1163" y="0"/>
                  </a:moveTo>
                  <a:cubicBezTo>
                    <a:pt x="529" y="0"/>
                    <a:pt x="0" y="207"/>
                    <a:pt x="0" y="207"/>
                  </a:cubicBezTo>
                  <a:cubicBezTo>
                    <a:pt x="0" y="207"/>
                    <a:pt x="335" y="1460"/>
                    <a:pt x="1287" y="1941"/>
                  </a:cubicBezTo>
                  <a:cubicBezTo>
                    <a:pt x="1609" y="2104"/>
                    <a:pt x="1960" y="2158"/>
                    <a:pt x="2284" y="2158"/>
                  </a:cubicBezTo>
                  <a:cubicBezTo>
                    <a:pt x="2918" y="2158"/>
                    <a:pt x="3447" y="1952"/>
                    <a:pt x="3447" y="1952"/>
                  </a:cubicBezTo>
                  <a:cubicBezTo>
                    <a:pt x="3447" y="1952"/>
                    <a:pt x="3112" y="699"/>
                    <a:pt x="2160" y="218"/>
                  </a:cubicBezTo>
                  <a:cubicBezTo>
                    <a:pt x="1838" y="54"/>
                    <a:pt x="1487" y="0"/>
                    <a:pt x="1163" y="0"/>
                  </a:cubicBezTo>
                  <a:close/>
                </a:path>
              </a:pathLst>
            </a:custGeom>
            <a:solidFill>
              <a:srgbClr val="64B3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9"/>
            <p:cNvSpPr/>
            <p:nvPr/>
          </p:nvSpPr>
          <p:spPr>
            <a:xfrm>
              <a:off x="4743893" y="3624907"/>
              <a:ext cx="69950" cy="80075"/>
            </a:xfrm>
            <a:custGeom>
              <a:rect b="b" l="l" r="r" t="t"/>
              <a:pathLst>
                <a:path extrusionOk="0" h="3203" w="2798">
                  <a:moveTo>
                    <a:pt x="2480" y="0"/>
                  </a:moveTo>
                  <a:cubicBezTo>
                    <a:pt x="2479" y="0"/>
                    <a:pt x="1194" y="177"/>
                    <a:pt x="598" y="1062"/>
                  </a:cubicBezTo>
                  <a:cubicBezTo>
                    <a:pt x="1" y="1945"/>
                    <a:pt x="317" y="3203"/>
                    <a:pt x="317" y="3203"/>
                  </a:cubicBezTo>
                  <a:cubicBezTo>
                    <a:pt x="317" y="3203"/>
                    <a:pt x="1602" y="3026"/>
                    <a:pt x="2199" y="2142"/>
                  </a:cubicBezTo>
                  <a:cubicBezTo>
                    <a:pt x="2797" y="1258"/>
                    <a:pt x="2480" y="0"/>
                    <a:pt x="2480" y="0"/>
                  </a:cubicBezTo>
                  <a:close/>
                </a:path>
              </a:pathLst>
            </a:custGeom>
            <a:solidFill>
              <a:srgbClr val="64B3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9"/>
            <p:cNvSpPr/>
            <p:nvPr/>
          </p:nvSpPr>
          <p:spPr>
            <a:xfrm>
              <a:off x="3806425" y="3206031"/>
              <a:ext cx="70050" cy="79675"/>
            </a:xfrm>
            <a:custGeom>
              <a:rect b="b" l="l" r="r" t="t"/>
              <a:pathLst>
                <a:path extrusionOk="0" h="3187" w="2802">
                  <a:moveTo>
                    <a:pt x="308" y="1"/>
                  </a:moveTo>
                  <a:cubicBezTo>
                    <a:pt x="308" y="1"/>
                    <a:pt x="1" y="1262"/>
                    <a:pt x="605" y="2141"/>
                  </a:cubicBezTo>
                  <a:cubicBezTo>
                    <a:pt x="1209" y="3021"/>
                    <a:pt x="2496" y="3186"/>
                    <a:pt x="2496" y="3186"/>
                  </a:cubicBezTo>
                  <a:cubicBezTo>
                    <a:pt x="2496" y="3186"/>
                    <a:pt x="2801" y="1926"/>
                    <a:pt x="2197" y="1047"/>
                  </a:cubicBezTo>
                  <a:cubicBezTo>
                    <a:pt x="1593" y="167"/>
                    <a:pt x="308" y="1"/>
                    <a:pt x="308" y="1"/>
                  </a:cubicBezTo>
                  <a:close/>
                </a:path>
              </a:pathLst>
            </a:custGeom>
            <a:solidFill>
              <a:srgbClr val="E9E9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9"/>
            <p:cNvSpPr/>
            <p:nvPr/>
          </p:nvSpPr>
          <p:spPr>
            <a:xfrm>
              <a:off x="3972550" y="3546081"/>
              <a:ext cx="70300" cy="78825"/>
            </a:xfrm>
            <a:custGeom>
              <a:rect b="b" l="l" r="r" t="t"/>
              <a:pathLst>
                <a:path extrusionOk="0" h="3153" w="2812">
                  <a:moveTo>
                    <a:pt x="2524" y="1"/>
                  </a:moveTo>
                  <a:lnTo>
                    <a:pt x="2524" y="1"/>
                  </a:lnTo>
                  <a:cubicBezTo>
                    <a:pt x="2524" y="1"/>
                    <a:pt x="1236" y="148"/>
                    <a:pt x="618" y="1018"/>
                  </a:cubicBezTo>
                  <a:cubicBezTo>
                    <a:pt x="1" y="1888"/>
                    <a:pt x="288" y="3153"/>
                    <a:pt x="288" y="3153"/>
                  </a:cubicBezTo>
                  <a:cubicBezTo>
                    <a:pt x="288" y="3153"/>
                    <a:pt x="1577" y="3005"/>
                    <a:pt x="2194" y="2135"/>
                  </a:cubicBezTo>
                  <a:cubicBezTo>
                    <a:pt x="2812" y="1266"/>
                    <a:pt x="2524" y="1"/>
                    <a:pt x="2524" y="1"/>
                  </a:cubicBezTo>
                  <a:close/>
                </a:path>
              </a:pathLst>
            </a:custGeom>
            <a:solidFill>
              <a:srgbClr val="E9E9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9"/>
            <p:cNvSpPr/>
            <p:nvPr/>
          </p:nvSpPr>
          <p:spPr>
            <a:xfrm>
              <a:off x="4205275" y="3473606"/>
              <a:ext cx="70875" cy="76350"/>
            </a:xfrm>
            <a:custGeom>
              <a:rect b="b" l="l" r="r" t="t"/>
              <a:pathLst>
                <a:path extrusionOk="0" h="3054" w="2835">
                  <a:moveTo>
                    <a:pt x="2601" y="1"/>
                  </a:moveTo>
                  <a:cubicBezTo>
                    <a:pt x="2601" y="1"/>
                    <a:pt x="1307" y="92"/>
                    <a:pt x="654" y="936"/>
                  </a:cubicBezTo>
                  <a:cubicBezTo>
                    <a:pt x="1" y="1779"/>
                    <a:pt x="233" y="3054"/>
                    <a:pt x="233" y="3054"/>
                  </a:cubicBezTo>
                  <a:cubicBezTo>
                    <a:pt x="233" y="3054"/>
                    <a:pt x="1527" y="2963"/>
                    <a:pt x="2180" y="2119"/>
                  </a:cubicBezTo>
                  <a:cubicBezTo>
                    <a:pt x="2834" y="1277"/>
                    <a:pt x="2601" y="1"/>
                    <a:pt x="2601" y="1"/>
                  </a:cubicBezTo>
                  <a:close/>
                </a:path>
              </a:pathLst>
            </a:custGeom>
            <a:solidFill>
              <a:srgbClr val="E9E9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9"/>
            <p:cNvSpPr/>
            <p:nvPr/>
          </p:nvSpPr>
          <p:spPr>
            <a:xfrm>
              <a:off x="4077100" y="3238731"/>
              <a:ext cx="59600" cy="93900"/>
            </a:xfrm>
            <a:custGeom>
              <a:rect b="b" l="l" r="r" t="t"/>
              <a:pathLst>
                <a:path extrusionOk="0" h="3756" w="2384">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rgbClr val="E9E9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9" name="Google Shape;389;p29"/>
          <p:cNvGrpSpPr/>
          <p:nvPr/>
        </p:nvGrpSpPr>
        <p:grpSpPr>
          <a:xfrm>
            <a:off x="7354715" y="4636175"/>
            <a:ext cx="1370117" cy="494450"/>
            <a:chOff x="1893500" y="4742700"/>
            <a:chExt cx="338000" cy="121975"/>
          </a:xfrm>
        </p:grpSpPr>
        <p:sp>
          <p:nvSpPr>
            <p:cNvPr id="390" name="Google Shape;390;p29"/>
            <p:cNvSpPr/>
            <p:nvPr/>
          </p:nvSpPr>
          <p:spPr>
            <a:xfrm>
              <a:off x="1947300" y="4742700"/>
              <a:ext cx="243825" cy="121950"/>
            </a:xfrm>
            <a:custGeom>
              <a:rect b="b" l="l" r="r" t="t"/>
              <a:pathLst>
                <a:path extrusionOk="0" h="4878" w="9753">
                  <a:moveTo>
                    <a:pt x="4876" y="0"/>
                  </a:moveTo>
                  <a:cubicBezTo>
                    <a:pt x="2183" y="0"/>
                    <a:pt x="1" y="2184"/>
                    <a:pt x="1" y="4877"/>
                  </a:cubicBezTo>
                  <a:lnTo>
                    <a:pt x="9753" y="4877"/>
                  </a:lnTo>
                  <a:cubicBezTo>
                    <a:pt x="9753" y="2184"/>
                    <a:pt x="7570" y="0"/>
                    <a:pt x="4876" y="0"/>
                  </a:cubicBezTo>
                  <a:close/>
                </a:path>
              </a:pathLst>
            </a:custGeom>
            <a:solidFill>
              <a:srgbClr val="64B3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9"/>
            <p:cNvSpPr/>
            <p:nvPr/>
          </p:nvSpPr>
          <p:spPr>
            <a:xfrm>
              <a:off x="1893500" y="4791125"/>
              <a:ext cx="147000" cy="73550"/>
            </a:xfrm>
            <a:custGeom>
              <a:rect b="b" l="l" r="r" t="t"/>
              <a:pathLst>
                <a:path extrusionOk="0" h="2942" w="5880">
                  <a:moveTo>
                    <a:pt x="2939" y="1"/>
                  </a:moveTo>
                  <a:cubicBezTo>
                    <a:pt x="1317" y="1"/>
                    <a:pt x="1" y="1317"/>
                    <a:pt x="1" y="2941"/>
                  </a:cubicBezTo>
                  <a:lnTo>
                    <a:pt x="5880" y="2941"/>
                  </a:lnTo>
                  <a:cubicBezTo>
                    <a:pt x="5878" y="1317"/>
                    <a:pt x="4562" y="1"/>
                    <a:pt x="2939" y="1"/>
                  </a:cubicBezTo>
                  <a:close/>
                </a:path>
              </a:pathLst>
            </a:custGeom>
            <a:solidFill>
              <a:srgbClr val="E9E9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9"/>
            <p:cNvSpPr/>
            <p:nvPr/>
          </p:nvSpPr>
          <p:spPr>
            <a:xfrm>
              <a:off x="1986175" y="4812800"/>
              <a:ext cx="103700" cy="51850"/>
            </a:xfrm>
            <a:custGeom>
              <a:rect b="b" l="l" r="r" t="t"/>
              <a:pathLst>
                <a:path extrusionOk="0" h="2074" w="4148">
                  <a:moveTo>
                    <a:pt x="2074" y="0"/>
                  </a:moveTo>
                  <a:cubicBezTo>
                    <a:pt x="928" y="0"/>
                    <a:pt x="1" y="928"/>
                    <a:pt x="1" y="2073"/>
                  </a:cubicBezTo>
                  <a:lnTo>
                    <a:pt x="4148" y="2073"/>
                  </a:lnTo>
                  <a:cubicBezTo>
                    <a:pt x="4148" y="929"/>
                    <a:pt x="3220" y="0"/>
                    <a:pt x="2074" y="0"/>
                  </a:cubicBezTo>
                  <a:close/>
                </a:path>
              </a:pathLst>
            </a:custGeom>
            <a:solidFill>
              <a:srgbClr val="E9E9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9"/>
            <p:cNvSpPr/>
            <p:nvPr/>
          </p:nvSpPr>
          <p:spPr>
            <a:xfrm>
              <a:off x="2135100" y="4816450"/>
              <a:ext cx="96400" cy="48225"/>
            </a:xfrm>
            <a:custGeom>
              <a:rect b="b" l="l" r="r" t="t"/>
              <a:pathLst>
                <a:path extrusionOk="0" h="1929" w="3856">
                  <a:moveTo>
                    <a:pt x="1928" y="0"/>
                  </a:moveTo>
                  <a:cubicBezTo>
                    <a:pt x="864" y="0"/>
                    <a:pt x="0" y="864"/>
                    <a:pt x="0" y="1928"/>
                  </a:cubicBezTo>
                  <a:lnTo>
                    <a:pt x="3855" y="1928"/>
                  </a:lnTo>
                  <a:cubicBezTo>
                    <a:pt x="3856" y="864"/>
                    <a:pt x="2992" y="0"/>
                    <a:pt x="1928" y="0"/>
                  </a:cubicBezTo>
                  <a:close/>
                </a:path>
              </a:pathLst>
            </a:custGeom>
            <a:solidFill>
              <a:srgbClr val="64B3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94" name="Google Shape;394;p29"/>
          <p:cNvCxnSpPr>
            <a:stCxn id="395" idx="0"/>
          </p:cNvCxnSpPr>
          <p:nvPr/>
        </p:nvCxnSpPr>
        <p:spPr>
          <a:xfrm rot="10800000">
            <a:off x="6984840" y="1515900"/>
            <a:ext cx="0" cy="778200"/>
          </a:xfrm>
          <a:prstGeom prst="straightConnector1">
            <a:avLst/>
          </a:prstGeom>
          <a:noFill/>
          <a:ln cap="rnd" cmpd="sng" w="28575">
            <a:solidFill>
              <a:srgbClr val="FF5170"/>
            </a:solidFill>
            <a:prstDash val="dot"/>
            <a:round/>
            <a:headEnd len="med" w="med" type="none"/>
            <a:tailEnd len="med" w="med" type="none"/>
          </a:ln>
        </p:spPr>
      </p:cxnSp>
      <p:sp>
        <p:nvSpPr>
          <p:cNvPr id="396" name="Google Shape;396;p29"/>
          <p:cNvSpPr/>
          <p:nvPr/>
        </p:nvSpPr>
        <p:spPr>
          <a:xfrm>
            <a:off x="5802703" y="1001075"/>
            <a:ext cx="1035000" cy="1035000"/>
          </a:xfrm>
          <a:prstGeom prst="roundRect">
            <a:avLst>
              <a:gd fmla="val 7723" name="adj"/>
            </a:avLst>
          </a:prstGeom>
          <a:solidFill>
            <a:srgbClr val="FFFFFF"/>
          </a:solidFill>
          <a:ln cap="flat" cmpd="sng" w="76200">
            <a:solidFill>
              <a:srgbClr val="FF517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9"/>
          <p:cNvSpPr/>
          <p:nvPr/>
        </p:nvSpPr>
        <p:spPr>
          <a:xfrm>
            <a:off x="7132140" y="1001075"/>
            <a:ext cx="1035000" cy="1035000"/>
          </a:xfrm>
          <a:prstGeom prst="roundRect">
            <a:avLst>
              <a:gd fmla="val 7723" name="adj"/>
            </a:avLst>
          </a:prstGeom>
          <a:solidFill>
            <a:srgbClr val="FFFFFF"/>
          </a:solidFill>
          <a:ln cap="flat" cmpd="sng" w="76200">
            <a:solidFill>
              <a:srgbClr val="FF611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9"/>
          <p:cNvSpPr/>
          <p:nvPr/>
        </p:nvSpPr>
        <p:spPr>
          <a:xfrm>
            <a:off x="6467340" y="2294100"/>
            <a:ext cx="1035000" cy="1035000"/>
          </a:xfrm>
          <a:prstGeom prst="roundRect">
            <a:avLst>
              <a:gd fmla="val 7723" name="adj"/>
            </a:avLst>
          </a:prstGeom>
          <a:solidFill>
            <a:srgbClr val="FFFFFF"/>
          </a:solidFill>
          <a:ln cap="flat" cmpd="sng" w="76200">
            <a:solidFill>
              <a:srgbClr val="A9D0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8" name="Google Shape;398;p29"/>
          <p:cNvGrpSpPr/>
          <p:nvPr/>
        </p:nvGrpSpPr>
        <p:grpSpPr>
          <a:xfrm>
            <a:off x="7252912" y="1104243"/>
            <a:ext cx="793471" cy="828894"/>
            <a:chOff x="403400" y="933975"/>
            <a:chExt cx="1572475" cy="1642675"/>
          </a:xfrm>
        </p:grpSpPr>
        <p:sp>
          <p:nvSpPr>
            <p:cNvPr id="399" name="Google Shape;399;p29"/>
            <p:cNvSpPr/>
            <p:nvPr/>
          </p:nvSpPr>
          <p:spPr>
            <a:xfrm>
              <a:off x="417475" y="1719400"/>
              <a:ext cx="1547425" cy="857250"/>
            </a:xfrm>
            <a:custGeom>
              <a:rect b="b" l="l" r="r" t="t"/>
              <a:pathLst>
                <a:path extrusionOk="0" h="34290" w="61897">
                  <a:moveTo>
                    <a:pt x="25486" y="1"/>
                  </a:moveTo>
                  <a:lnTo>
                    <a:pt x="25486" y="1"/>
                  </a:lnTo>
                  <a:cubicBezTo>
                    <a:pt x="25486" y="1"/>
                    <a:pt x="26548" y="8042"/>
                    <a:pt x="23210" y="10469"/>
                  </a:cubicBezTo>
                  <a:cubicBezTo>
                    <a:pt x="20611" y="12360"/>
                    <a:pt x="5763" y="15476"/>
                    <a:pt x="3337" y="21999"/>
                  </a:cubicBezTo>
                  <a:cubicBezTo>
                    <a:pt x="909" y="28523"/>
                    <a:pt x="0" y="34290"/>
                    <a:pt x="0" y="34290"/>
                  </a:cubicBezTo>
                  <a:lnTo>
                    <a:pt x="61897" y="34290"/>
                  </a:lnTo>
                  <a:cubicBezTo>
                    <a:pt x="61897" y="34290"/>
                    <a:pt x="60985" y="28523"/>
                    <a:pt x="58557" y="21999"/>
                  </a:cubicBezTo>
                  <a:cubicBezTo>
                    <a:pt x="56130" y="15476"/>
                    <a:pt x="41284" y="12359"/>
                    <a:pt x="38684" y="10469"/>
                  </a:cubicBezTo>
                  <a:cubicBezTo>
                    <a:pt x="35347" y="8042"/>
                    <a:pt x="36408" y="1"/>
                    <a:pt x="36408" y="1"/>
                  </a:cubicBezTo>
                  <a:lnTo>
                    <a:pt x="36408" y="1"/>
                  </a:lnTo>
                  <a:lnTo>
                    <a:pt x="30946" y="145"/>
                  </a:lnTo>
                  <a:lnTo>
                    <a:pt x="25486" y="1"/>
                  </a:lnTo>
                  <a:close/>
                </a:path>
              </a:pathLst>
            </a:custGeom>
            <a:solidFill>
              <a:srgbClr val="FFAC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9"/>
            <p:cNvSpPr/>
            <p:nvPr/>
          </p:nvSpPr>
          <p:spPr>
            <a:xfrm>
              <a:off x="403400" y="2119450"/>
              <a:ext cx="1572475" cy="457200"/>
            </a:xfrm>
            <a:custGeom>
              <a:rect b="b" l="l" r="r" t="t"/>
              <a:pathLst>
                <a:path extrusionOk="0" h="18288" w="62899">
                  <a:moveTo>
                    <a:pt x="9876" y="0"/>
                  </a:moveTo>
                  <a:cubicBezTo>
                    <a:pt x="8299" y="828"/>
                    <a:pt x="6847" y="1751"/>
                    <a:pt x="5691" y="2781"/>
                  </a:cubicBezTo>
                  <a:cubicBezTo>
                    <a:pt x="5618" y="2845"/>
                    <a:pt x="5549" y="2912"/>
                    <a:pt x="5479" y="2976"/>
                  </a:cubicBezTo>
                  <a:cubicBezTo>
                    <a:pt x="5418" y="3033"/>
                    <a:pt x="5358" y="3090"/>
                    <a:pt x="5295" y="3148"/>
                  </a:cubicBezTo>
                  <a:cubicBezTo>
                    <a:pt x="5197" y="3245"/>
                    <a:pt x="5104" y="3340"/>
                    <a:pt x="5009" y="3438"/>
                  </a:cubicBezTo>
                  <a:cubicBezTo>
                    <a:pt x="4911" y="3538"/>
                    <a:pt x="4818" y="3645"/>
                    <a:pt x="4723" y="3750"/>
                  </a:cubicBezTo>
                  <a:cubicBezTo>
                    <a:pt x="4639" y="3851"/>
                    <a:pt x="4557" y="3947"/>
                    <a:pt x="4480" y="4049"/>
                  </a:cubicBezTo>
                  <a:cubicBezTo>
                    <a:pt x="4381" y="4168"/>
                    <a:pt x="4292" y="4285"/>
                    <a:pt x="4205" y="4404"/>
                  </a:cubicBezTo>
                  <a:cubicBezTo>
                    <a:pt x="4205" y="4409"/>
                    <a:pt x="4202" y="4409"/>
                    <a:pt x="4202" y="4412"/>
                  </a:cubicBezTo>
                  <a:cubicBezTo>
                    <a:pt x="3859" y="4890"/>
                    <a:pt x="3586" y="5392"/>
                    <a:pt x="3390" y="5909"/>
                  </a:cubicBezTo>
                  <a:cubicBezTo>
                    <a:pt x="924" y="12478"/>
                    <a:pt x="1" y="18288"/>
                    <a:pt x="1" y="18288"/>
                  </a:cubicBezTo>
                  <a:lnTo>
                    <a:pt x="62899" y="18288"/>
                  </a:lnTo>
                  <a:cubicBezTo>
                    <a:pt x="62899" y="18288"/>
                    <a:pt x="61971" y="12478"/>
                    <a:pt x="59506" y="5909"/>
                  </a:cubicBezTo>
                  <a:cubicBezTo>
                    <a:pt x="59311" y="5393"/>
                    <a:pt x="59039" y="4890"/>
                    <a:pt x="58695" y="4412"/>
                  </a:cubicBezTo>
                  <a:cubicBezTo>
                    <a:pt x="58695" y="4409"/>
                    <a:pt x="58690" y="4409"/>
                    <a:pt x="58690" y="4404"/>
                  </a:cubicBezTo>
                  <a:cubicBezTo>
                    <a:pt x="58605" y="4285"/>
                    <a:pt x="58514" y="4168"/>
                    <a:pt x="58417" y="4049"/>
                  </a:cubicBezTo>
                  <a:cubicBezTo>
                    <a:pt x="58340" y="3946"/>
                    <a:pt x="58259" y="3848"/>
                    <a:pt x="58172" y="3750"/>
                  </a:cubicBezTo>
                  <a:cubicBezTo>
                    <a:pt x="58079" y="3645"/>
                    <a:pt x="57984" y="3538"/>
                    <a:pt x="57886" y="3438"/>
                  </a:cubicBezTo>
                  <a:cubicBezTo>
                    <a:pt x="57793" y="3338"/>
                    <a:pt x="57698" y="3245"/>
                    <a:pt x="57601" y="3148"/>
                  </a:cubicBezTo>
                  <a:cubicBezTo>
                    <a:pt x="57539" y="3090"/>
                    <a:pt x="57479" y="3033"/>
                    <a:pt x="57417" y="2976"/>
                  </a:cubicBezTo>
                  <a:cubicBezTo>
                    <a:pt x="57348" y="2913"/>
                    <a:pt x="57277" y="2847"/>
                    <a:pt x="57205" y="2781"/>
                  </a:cubicBezTo>
                  <a:cubicBezTo>
                    <a:pt x="56049" y="1751"/>
                    <a:pt x="54598" y="828"/>
                    <a:pt x="53021" y="0"/>
                  </a:cubicBezTo>
                  <a:cubicBezTo>
                    <a:pt x="51473" y="1046"/>
                    <a:pt x="49738" y="1981"/>
                    <a:pt x="47856" y="2781"/>
                  </a:cubicBezTo>
                  <a:cubicBezTo>
                    <a:pt x="46373" y="3415"/>
                    <a:pt x="44798" y="3961"/>
                    <a:pt x="43140" y="4415"/>
                  </a:cubicBezTo>
                  <a:cubicBezTo>
                    <a:pt x="39555" y="5399"/>
                    <a:pt x="35601" y="5945"/>
                    <a:pt x="31448" y="5945"/>
                  </a:cubicBezTo>
                  <a:cubicBezTo>
                    <a:pt x="27296" y="5945"/>
                    <a:pt x="23342" y="5399"/>
                    <a:pt x="19757" y="4415"/>
                  </a:cubicBezTo>
                  <a:cubicBezTo>
                    <a:pt x="18099" y="3961"/>
                    <a:pt x="16522" y="3414"/>
                    <a:pt x="15040" y="2781"/>
                  </a:cubicBezTo>
                  <a:cubicBezTo>
                    <a:pt x="13159" y="1981"/>
                    <a:pt x="11424" y="1045"/>
                    <a:pt x="9876" y="0"/>
                  </a:cubicBezTo>
                  <a:close/>
                </a:path>
              </a:pathLst>
            </a:custGeom>
            <a:solidFill>
              <a:srgbClr val="79B0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9"/>
            <p:cNvSpPr/>
            <p:nvPr/>
          </p:nvSpPr>
          <p:spPr>
            <a:xfrm>
              <a:off x="465025" y="2292075"/>
              <a:ext cx="1449125" cy="40825"/>
            </a:xfrm>
            <a:custGeom>
              <a:rect b="b" l="l" r="r" t="t"/>
              <a:pathLst>
                <a:path extrusionOk="0" h="1633" w="57965">
                  <a:moveTo>
                    <a:pt x="560" y="0"/>
                  </a:moveTo>
                  <a:cubicBezTo>
                    <a:pt x="360" y="555"/>
                    <a:pt x="175" y="1097"/>
                    <a:pt x="1" y="1632"/>
                  </a:cubicBezTo>
                  <a:lnTo>
                    <a:pt x="57964" y="1632"/>
                  </a:lnTo>
                  <a:cubicBezTo>
                    <a:pt x="57788" y="1099"/>
                    <a:pt x="57605" y="556"/>
                    <a:pt x="5740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9"/>
            <p:cNvSpPr/>
            <p:nvPr/>
          </p:nvSpPr>
          <p:spPr>
            <a:xfrm>
              <a:off x="434525" y="2395375"/>
              <a:ext cx="1510125" cy="40825"/>
            </a:xfrm>
            <a:custGeom>
              <a:rect b="b" l="l" r="r" t="t"/>
              <a:pathLst>
                <a:path extrusionOk="0" h="1633" w="60405">
                  <a:moveTo>
                    <a:pt x="450" y="0"/>
                  </a:moveTo>
                  <a:cubicBezTo>
                    <a:pt x="286" y="567"/>
                    <a:pt x="136" y="1114"/>
                    <a:pt x="0" y="1632"/>
                  </a:cubicBezTo>
                  <a:lnTo>
                    <a:pt x="60405" y="1632"/>
                  </a:lnTo>
                  <a:cubicBezTo>
                    <a:pt x="60270" y="1114"/>
                    <a:pt x="60119" y="567"/>
                    <a:pt x="5995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9"/>
            <p:cNvSpPr/>
            <p:nvPr/>
          </p:nvSpPr>
          <p:spPr>
            <a:xfrm>
              <a:off x="508425" y="2188875"/>
              <a:ext cx="388900" cy="40850"/>
            </a:xfrm>
            <a:custGeom>
              <a:rect b="b" l="l" r="r" t="t"/>
              <a:pathLst>
                <a:path extrusionOk="0" h="1634" w="15556">
                  <a:moveTo>
                    <a:pt x="10839" y="1"/>
                  </a:moveTo>
                  <a:lnTo>
                    <a:pt x="10839" y="2"/>
                  </a:lnTo>
                  <a:lnTo>
                    <a:pt x="1490" y="2"/>
                  </a:lnTo>
                  <a:cubicBezTo>
                    <a:pt x="1417" y="67"/>
                    <a:pt x="1348" y="132"/>
                    <a:pt x="1278" y="198"/>
                  </a:cubicBezTo>
                  <a:cubicBezTo>
                    <a:pt x="1217" y="255"/>
                    <a:pt x="1157" y="312"/>
                    <a:pt x="1094" y="369"/>
                  </a:cubicBezTo>
                  <a:cubicBezTo>
                    <a:pt x="996" y="467"/>
                    <a:pt x="903" y="560"/>
                    <a:pt x="808" y="658"/>
                  </a:cubicBezTo>
                  <a:cubicBezTo>
                    <a:pt x="710" y="760"/>
                    <a:pt x="617" y="867"/>
                    <a:pt x="522" y="972"/>
                  </a:cubicBezTo>
                  <a:cubicBezTo>
                    <a:pt x="438" y="1071"/>
                    <a:pt x="356" y="1169"/>
                    <a:pt x="279" y="1271"/>
                  </a:cubicBezTo>
                  <a:cubicBezTo>
                    <a:pt x="180" y="1390"/>
                    <a:pt x="91" y="1507"/>
                    <a:pt x="4" y="1626"/>
                  </a:cubicBezTo>
                  <a:cubicBezTo>
                    <a:pt x="4" y="1630"/>
                    <a:pt x="1" y="1630"/>
                    <a:pt x="1" y="1633"/>
                  </a:cubicBezTo>
                  <a:lnTo>
                    <a:pt x="15556" y="1633"/>
                  </a:lnTo>
                  <a:cubicBezTo>
                    <a:pt x="13898" y="1181"/>
                    <a:pt x="12321" y="634"/>
                    <a:pt x="1083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9"/>
            <p:cNvSpPr/>
            <p:nvPr/>
          </p:nvSpPr>
          <p:spPr>
            <a:xfrm>
              <a:off x="1481875" y="2188925"/>
              <a:ext cx="388900" cy="40825"/>
            </a:xfrm>
            <a:custGeom>
              <a:rect b="b" l="l" r="r" t="t"/>
              <a:pathLst>
                <a:path extrusionOk="0" h="1633" w="15556">
                  <a:moveTo>
                    <a:pt x="4717" y="0"/>
                  </a:moveTo>
                  <a:cubicBezTo>
                    <a:pt x="3234" y="633"/>
                    <a:pt x="1659" y="1180"/>
                    <a:pt x="1" y="1633"/>
                  </a:cubicBezTo>
                  <a:lnTo>
                    <a:pt x="15556" y="1633"/>
                  </a:lnTo>
                  <a:cubicBezTo>
                    <a:pt x="15556" y="1628"/>
                    <a:pt x="15550" y="1628"/>
                    <a:pt x="15551" y="1624"/>
                  </a:cubicBezTo>
                  <a:cubicBezTo>
                    <a:pt x="15466" y="1505"/>
                    <a:pt x="15375" y="1388"/>
                    <a:pt x="15278" y="1269"/>
                  </a:cubicBezTo>
                  <a:cubicBezTo>
                    <a:pt x="15201" y="1165"/>
                    <a:pt x="15120" y="1067"/>
                    <a:pt x="15033" y="970"/>
                  </a:cubicBezTo>
                  <a:cubicBezTo>
                    <a:pt x="14940" y="865"/>
                    <a:pt x="14845" y="758"/>
                    <a:pt x="14747" y="656"/>
                  </a:cubicBezTo>
                  <a:cubicBezTo>
                    <a:pt x="14654" y="558"/>
                    <a:pt x="14559" y="465"/>
                    <a:pt x="14462" y="367"/>
                  </a:cubicBezTo>
                  <a:cubicBezTo>
                    <a:pt x="14400" y="310"/>
                    <a:pt x="14340" y="253"/>
                    <a:pt x="14278" y="196"/>
                  </a:cubicBezTo>
                  <a:cubicBezTo>
                    <a:pt x="14209" y="133"/>
                    <a:pt x="14138" y="66"/>
                    <a:pt x="1406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9"/>
            <p:cNvSpPr/>
            <p:nvPr/>
          </p:nvSpPr>
          <p:spPr>
            <a:xfrm>
              <a:off x="410325" y="2498550"/>
              <a:ext cx="1558600" cy="40825"/>
            </a:xfrm>
            <a:custGeom>
              <a:rect b="b" l="l" r="r" t="t"/>
              <a:pathLst>
                <a:path extrusionOk="0" h="1633" w="62344">
                  <a:moveTo>
                    <a:pt x="351" y="0"/>
                  </a:moveTo>
                  <a:cubicBezTo>
                    <a:pt x="208" y="627"/>
                    <a:pt x="91" y="1176"/>
                    <a:pt x="0" y="1633"/>
                  </a:cubicBezTo>
                  <a:lnTo>
                    <a:pt x="62344" y="1633"/>
                  </a:lnTo>
                  <a:cubicBezTo>
                    <a:pt x="62251" y="1177"/>
                    <a:pt x="62132" y="630"/>
                    <a:pt x="619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9"/>
            <p:cNvSpPr/>
            <p:nvPr/>
          </p:nvSpPr>
          <p:spPr>
            <a:xfrm>
              <a:off x="1203775" y="1426850"/>
              <a:ext cx="374300" cy="357250"/>
            </a:xfrm>
            <a:custGeom>
              <a:rect b="b" l="l" r="r" t="t"/>
              <a:pathLst>
                <a:path extrusionOk="0" h="14290" w="14972">
                  <a:moveTo>
                    <a:pt x="7214" y="0"/>
                  </a:moveTo>
                  <a:lnTo>
                    <a:pt x="408" y="12657"/>
                  </a:lnTo>
                  <a:lnTo>
                    <a:pt x="1" y="13203"/>
                  </a:lnTo>
                  <a:lnTo>
                    <a:pt x="1770" y="14290"/>
                  </a:lnTo>
                  <a:cubicBezTo>
                    <a:pt x="1770" y="14290"/>
                    <a:pt x="10071" y="14017"/>
                    <a:pt x="12521" y="8710"/>
                  </a:cubicBezTo>
                  <a:cubicBezTo>
                    <a:pt x="14971" y="3403"/>
                    <a:pt x="7214" y="0"/>
                    <a:pt x="7214" y="0"/>
                  </a:cubicBezTo>
                  <a:close/>
                </a:path>
              </a:pathLst>
            </a:custGeom>
            <a:solidFill>
              <a:srgbClr val="EDCF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9"/>
            <p:cNvSpPr/>
            <p:nvPr/>
          </p:nvSpPr>
          <p:spPr>
            <a:xfrm>
              <a:off x="758125" y="984125"/>
              <a:ext cx="445675" cy="789875"/>
            </a:xfrm>
            <a:custGeom>
              <a:rect b="b" l="l" r="r" t="t"/>
              <a:pathLst>
                <a:path extrusionOk="0" h="31595" w="17827">
                  <a:moveTo>
                    <a:pt x="11623" y="0"/>
                  </a:moveTo>
                  <a:cubicBezTo>
                    <a:pt x="9362" y="0"/>
                    <a:pt x="6083" y="993"/>
                    <a:pt x="3946" y="6008"/>
                  </a:cubicBezTo>
                  <a:cubicBezTo>
                    <a:pt x="408" y="14308"/>
                    <a:pt x="1" y="25738"/>
                    <a:pt x="6396" y="30501"/>
                  </a:cubicBezTo>
                  <a:lnTo>
                    <a:pt x="6124" y="28596"/>
                  </a:lnTo>
                  <a:lnTo>
                    <a:pt x="6124" y="28596"/>
                  </a:lnTo>
                  <a:cubicBezTo>
                    <a:pt x="6124" y="28596"/>
                    <a:pt x="7687" y="31594"/>
                    <a:pt x="12473" y="31594"/>
                  </a:cubicBezTo>
                  <a:cubicBezTo>
                    <a:pt x="12578" y="31594"/>
                    <a:pt x="12684" y="31593"/>
                    <a:pt x="12792" y="31590"/>
                  </a:cubicBezTo>
                  <a:cubicBezTo>
                    <a:pt x="17827" y="31454"/>
                    <a:pt x="14152" y="427"/>
                    <a:pt x="14152" y="427"/>
                  </a:cubicBezTo>
                  <a:cubicBezTo>
                    <a:pt x="14152" y="427"/>
                    <a:pt x="13106" y="0"/>
                    <a:pt x="11623" y="0"/>
                  </a:cubicBezTo>
                  <a:close/>
                </a:path>
              </a:pathLst>
            </a:custGeom>
            <a:solidFill>
              <a:srgbClr val="FDDE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9"/>
            <p:cNvSpPr/>
            <p:nvPr/>
          </p:nvSpPr>
          <p:spPr>
            <a:xfrm>
              <a:off x="830500" y="1352375"/>
              <a:ext cx="160475" cy="183775"/>
            </a:xfrm>
            <a:custGeom>
              <a:rect b="b" l="l" r="r" t="t"/>
              <a:pathLst>
                <a:path extrusionOk="0" h="7351" w="6419">
                  <a:moveTo>
                    <a:pt x="3092" y="0"/>
                  </a:moveTo>
                  <a:cubicBezTo>
                    <a:pt x="2713" y="0"/>
                    <a:pt x="2431" y="87"/>
                    <a:pt x="2365" y="110"/>
                  </a:cubicBezTo>
                  <a:cubicBezTo>
                    <a:pt x="2159" y="134"/>
                    <a:pt x="1" y="454"/>
                    <a:pt x="373" y="3305"/>
                  </a:cubicBezTo>
                  <a:cubicBezTo>
                    <a:pt x="705" y="5841"/>
                    <a:pt x="2043" y="7351"/>
                    <a:pt x="3428" y="7351"/>
                  </a:cubicBezTo>
                  <a:cubicBezTo>
                    <a:pt x="3610" y="7351"/>
                    <a:pt x="3792" y="7325"/>
                    <a:pt x="3973" y="7272"/>
                  </a:cubicBezTo>
                  <a:cubicBezTo>
                    <a:pt x="5578" y="7016"/>
                    <a:pt x="6419" y="4901"/>
                    <a:pt x="5530" y="2146"/>
                  </a:cubicBezTo>
                  <a:cubicBezTo>
                    <a:pt x="4945" y="335"/>
                    <a:pt x="3833" y="0"/>
                    <a:pt x="3092" y="0"/>
                  </a:cubicBezTo>
                  <a:close/>
                </a:path>
              </a:pathLst>
            </a:custGeom>
            <a:solidFill>
              <a:srgbClr val="CC88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9"/>
            <p:cNvSpPr/>
            <p:nvPr/>
          </p:nvSpPr>
          <p:spPr>
            <a:xfrm>
              <a:off x="896450" y="1016625"/>
              <a:ext cx="607250" cy="770150"/>
            </a:xfrm>
            <a:custGeom>
              <a:rect b="b" l="l" r="r" t="t"/>
              <a:pathLst>
                <a:path extrusionOk="0" h="30806" w="24290">
                  <a:moveTo>
                    <a:pt x="11365" y="1"/>
                  </a:moveTo>
                  <a:cubicBezTo>
                    <a:pt x="8930" y="1"/>
                    <a:pt x="2015" y="922"/>
                    <a:pt x="1072" y="11272"/>
                  </a:cubicBezTo>
                  <a:cubicBezTo>
                    <a:pt x="1" y="23024"/>
                    <a:pt x="5070" y="30806"/>
                    <a:pt x="11612" y="30806"/>
                  </a:cubicBezTo>
                  <a:cubicBezTo>
                    <a:pt x="11789" y="30806"/>
                    <a:pt x="11966" y="30800"/>
                    <a:pt x="12145" y="30789"/>
                  </a:cubicBezTo>
                  <a:cubicBezTo>
                    <a:pt x="12324" y="30800"/>
                    <a:pt x="12501" y="30806"/>
                    <a:pt x="12678" y="30806"/>
                  </a:cubicBezTo>
                  <a:cubicBezTo>
                    <a:pt x="19221" y="30806"/>
                    <a:pt x="24289" y="23024"/>
                    <a:pt x="23219" y="11272"/>
                  </a:cubicBezTo>
                  <a:cubicBezTo>
                    <a:pt x="22275" y="922"/>
                    <a:pt x="15360" y="1"/>
                    <a:pt x="12925" y="1"/>
                  </a:cubicBezTo>
                  <a:cubicBezTo>
                    <a:pt x="12537" y="1"/>
                    <a:pt x="12263" y="24"/>
                    <a:pt x="12145" y="36"/>
                  </a:cubicBezTo>
                  <a:cubicBezTo>
                    <a:pt x="12027" y="24"/>
                    <a:pt x="11753" y="1"/>
                    <a:pt x="11365" y="1"/>
                  </a:cubicBezTo>
                  <a:close/>
                </a:path>
              </a:pathLst>
            </a:custGeom>
            <a:solidFill>
              <a:srgbClr val="FFAC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9"/>
            <p:cNvSpPr/>
            <p:nvPr/>
          </p:nvSpPr>
          <p:spPr>
            <a:xfrm>
              <a:off x="1101375" y="1601975"/>
              <a:ext cx="196925" cy="39750"/>
            </a:xfrm>
            <a:custGeom>
              <a:rect b="b" l="l" r="r" t="t"/>
              <a:pathLst>
                <a:path extrusionOk="0" h="1590" w="7877">
                  <a:moveTo>
                    <a:pt x="1" y="1"/>
                  </a:moveTo>
                  <a:cubicBezTo>
                    <a:pt x="1" y="1"/>
                    <a:pt x="99" y="89"/>
                    <a:pt x="270" y="244"/>
                  </a:cubicBezTo>
                  <a:cubicBezTo>
                    <a:pt x="356" y="324"/>
                    <a:pt x="462" y="416"/>
                    <a:pt x="598" y="506"/>
                  </a:cubicBezTo>
                  <a:cubicBezTo>
                    <a:pt x="730" y="600"/>
                    <a:pt x="876" y="715"/>
                    <a:pt x="1055" y="806"/>
                  </a:cubicBezTo>
                  <a:cubicBezTo>
                    <a:pt x="1227" y="909"/>
                    <a:pt x="1417" y="1015"/>
                    <a:pt x="1633" y="1101"/>
                  </a:cubicBezTo>
                  <a:cubicBezTo>
                    <a:pt x="1842" y="1203"/>
                    <a:pt x="2075" y="1278"/>
                    <a:pt x="2317" y="1355"/>
                  </a:cubicBezTo>
                  <a:cubicBezTo>
                    <a:pt x="2564" y="1414"/>
                    <a:pt x="2815" y="1496"/>
                    <a:pt x="3082" y="1520"/>
                  </a:cubicBezTo>
                  <a:cubicBezTo>
                    <a:pt x="3345" y="1564"/>
                    <a:pt x="3617" y="1577"/>
                    <a:pt x="3888" y="1589"/>
                  </a:cubicBezTo>
                  <a:cubicBezTo>
                    <a:pt x="4160" y="1580"/>
                    <a:pt x="4430" y="1579"/>
                    <a:pt x="4696" y="1541"/>
                  </a:cubicBezTo>
                  <a:cubicBezTo>
                    <a:pt x="4963" y="1520"/>
                    <a:pt x="5217" y="1454"/>
                    <a:pt x="5465" y="1405"/>
                  </a:cubicBezTo>
                  <a:cubicBezTo>
                    <a:pt x="5707" y="1337"/>
                    <a:pt x="5944" y="1274"/>
                    <a:pt x="6157" y="1187"/>
                  </a:cubicBezTo>
                  <a:cubicBezTo>
                    <a:pt x="6375" y="1108"/>
                    <a:pt x="6575" y="1023"/>
                    <a:pt x="6753" y="931"/>
                  </a:cubicBezTo>
                  <a:cubicBezTo>
                    <a:pt x="6936" y="848"/>
                    <a:pt x="7095" y="754"/>
                    <a:pt x="7234" y="670"/>
                  </a:cubicBezTo>
                  <a:cubicBezTo>
                    <a:pt x="7376" y="588"/>
                    <a:pt x="7494" y="512"/>
                    <a:pt x="7585" y="443"/>
                  </a:cubicBezTo>
                  <a:cubicBezTo>
                    <a:pt x="7770" y="304"/>
                    <a:pt x="7877" y="226"/>
                    <a:pt x="7877" y="226"/>
                  </a:cubicBezTo>
                  <a:lnTo>
                    <a:pt x="7877" y="226"/>
                  </a:lnTo>
                  <a:cubicBezTo>
                    <a:pt x="7877" y="226"/>
                    <a:pt x="7752" y="273"/>
                    <a:pt x="7537" y="354"/>
                  </a:cubicBezTo>
                  <a:cubicBezTo>
                    <a:pt x="7319" y="441"/>
                    <a:pt x="7016" y="548"/>
                    <a:pt x="6646" y="661"/>
                  </a:cubicBezTo>
                  <a:cubicBezTo>
                    <a:pt x="6463" y="721"/>
                    <a:pt x="6260" y="772"/>
                    <a:pt x="6046" y="826"/>
                  </a:cubicBezTo>
                  <a:cubicBezTo>
                    <a:pt x="5836" y="886"/>
                    <a:pt x="5606" y="915"/>
                    <a:pt x="5374" y="967"/>
                  </a:cubicBezTo>
                  <a:cubicBezTo>
                    <a:pt x="5140" y="1000"/>
                    <a:pt x="4896" y="1036"/>
                    <a:pt x="4648" y="1053"/>
                  </a:cubicBezTo>
                  <a:cubicBezTo>
                    <a:pt x="4400" y="1083"/>
                    <a:pt x="4149" y="1077"/>
                    <a:pt x="3897" y="1081"/>
                  </a:cubicBezTo>
                  <a:cubicBezTo>
                    <a:pt x="3646" y="1074"/>
                    <a:pt x="3393" y="1068"/>
                    <a:pt x="3148" y="1032"/>
                  </a:cubicBezTo>
                  <a:cubicBezTo>
                    <a:pt x="2900" y="1012"/>
                    <a:pt x="2661" y="961"/>
                    <a:pt x="2428" y="919"/>
                  </a:cubicBezTo>
                  <a:cubicBezTo>
                    <a:pt x="2201" y="859"/>
                    <a:pt x="1973" y="818"/>
                    <a:pt x="1767" y="745"/>
                  </a:cubicBezTo>
                  <a:cubicBezTo>
                    <a:pt x="1557" y="683"/>
                    <a:pt x="1363" y="611"/>
                    <a:pt x="1182" y="542"/>
                  </a:cubicBezTo>
                  <a:cubicBezTo>
                    <a:pt x="1000" y="479"/>
                    <a:pt x="841" y="399"/>
                    <a:pt x="695" y="337"/>
                  </a:cubicBezTo>
                  <a:cubicBezTo>
                    <a:pt x="551" y="274"/>
                    <a:pt x="425" y="216"/>
                    <a:pt x="326" y="160"/>
                  </a:cubicBezTo>
                  <a:cubicBezTo>
                    <a:pt x="120" y="59"/>
                    <a:pt x="1" y="1"/>
                    <a:pt x="1"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9"/>
            <p:cNvSpPr/>
            <p:nvPr/>
          </p:nvSpPr>
          <p:spPr>
            <a:xfrm>
              <a:off x="1040475" y="933975"/>
              <a:ext cx="607975" cy="836550"/>
            </a:xfrm>
            <a:custGeom>
              <a:rect b="b" l="l" r="r" t="t"/>
              <a:pathLst>
                <a:path extrusionOk="0" h="33462" w="24319">
                  <a:moveTo>
                    <a:pt x="7318" y="0"/>
                  </a:moveTo>
                  <a:cubicBezTo>
                    <a:pt x="3612" y="0"/>
                    <a:pt x="403" y="1692"/>
                    <a:pt x="1" y="6652"/>
                  </a:cubicBezTo>
                  <a:cubicBezTo>
                    <a:pt x="1" y="6652"/>
                    <a:pt x="545" y="13456"/>
                    <a:pt x="7758" y="14137"/>
                  </a:cubicBezTo>
                  <a:cubicBezTo>
                    <a:pt x="7758" y="14137"/>
                    <a:pt x="5987" y="13049"/>
                    <a:pt x="5308" y="11552"/>
                  </a:cubicBezTo>
                  <a:lnTo>
                    <a:pt x="5308" y="11552"/>
                  </a:lnTo>
                  <a:cubicBezTo>
                    <a:pt x="5308" y="11552"/>
                    <a:pt x="7486" y="12912"/>
                    <a:pt x="10615" y="13321"/>
                  </a:cubicBezTo>
                  <a:lnTo>
                    <a:pt x="9936" y="11281"/>
                  </a:lnTo>
                  <a:lnTo>
                    <a:pt x="9936" y="11281"/>
                  </a:lnTo>
                  <a:cubicBezTo>
                    <a:pt x="9936" y="11282"/>
                    <a:pt x="14971" y="13458"/>
                    <a:pt x="14697" y="18902"/>
                  </a:cubicBezTo>
                  <a:cubicBezTo>
                    <a:pt x="14697" y="18902"/>
                    <a:pt x="16194" y="17403"/>
                    <a:pt x="16194" y="15499"/>
                  </a:cubicBezTo>
                  <a:lnTo>
                    <a:pt x="16194" y="15499"/>
                  </a:lnTo>
                  <a:cubicBezTo>
                    <a:pt x="16194" y="15500"/>
                    <a:pt x="17693" y="25842"/>
                    <a:pt x="13883" y="33462"/>
                  </a:cubicBezTo>
                  <a:cubicBezTo>
                    <a:pt x="13883" y="33462"/>
                    <a:pt x="17012" y="32509"/>
                    <a:pt x="19053" y="29652"/>
                  </a:cubicBezTo>
                  <a:lnTo>
                    <a:pt x="19053" y="29652"/>
                  </a:lnTo>
                  <a:lnTo>
                    <a:pt x="17693" y="32374"/>
                  </a:lnTo>
                  <a:cubicBezTo>
                    <a:pt x="17693" y="32374"/>
                    <a:pt x="21368" y="30334"/>
                    <a:pt x="22455" y="26522"/>
                  </a:cubicBezTo>
                  <a:cubicBezTo>
                    <a:pt x="23543" y="22712"/>
                    <a:pt x="24318" y="8813"/>
                    <a:pt x="17828" y="3661"/>
                  </a:cubicBezTo>
                  <a:cubicBezTo>
                    <a:pt x="15480" y="1795"/>
                    <a:pt x="11135" y="0"/>
                    <a:pt x="7318" y="0"/>
                  </a:cubicBezTo>
                  <a:close/>
                </a:path>
              </a:pathLst>
            </a:custGeom>
            <a:solidFill>
              <a:srgbClr val="FDDE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9"/>
            <p:cNvSpPr/>
            <p:nvPr/>
          </p:nvSpPr>
          <p:spPr>
            <a:xfrm>
              <a:off x="1489175" y="1396750"/>
              <a:ext cx="68075" cy="156750"/>
            </a:xfrm>
            <a:custGeom>
              <a:rect b="b" l="l" r="r" t="t"/>
              <a:pathLst>
                <a:path extrusionOk="0" h="6270" w="2723">
                  <a:moveTo>
                    <a:pt x="1279" y="0"/>
                  </a:moveTo>
                  <a:cubicBezTo>
                    <a:pt x="995" y="1792"/>
                    <a:pt x="701" y="4033"/>
                    <a:pt x="0" y="6269"/>
                  </a:cubicBezTo>
                  <a:cubicBezTo>
                    <a:pt x="1541" y="5597"/>
                    <a:pt x="2701" y="4066"/>
                    <a:pt x="2715" y="2085"/>
                  </a:cubicBezTo>
                  <a:cubicBezTo>
                    <a:pt x="2722" y="845"/>
                    <a:pt x="2039" y="266"/>
                    <a:pt x="1279" y="0"/>
                  </a:cubicBezTo>
                  <a:close/>
                </a:path>
              </a:pathLst>
            </a:custGeom>
            <a:solidFill>
              <a:srgbClr val="CC88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9"/>
            <p:cNvSpPr/>
            <p:nvPr/>
          </p:nvSpPr>
          <p:spPr>
            <a:xfrm>
              <a:off x="853350" y="1028775"/>
              <a:ext cx="302600" cy="472950"/>
            </a:xfrm>
            <a:custGeom>
              <a:rect b="b" l="l" r="r" t="t"/>
              <a:pathLst>
                <a:path extrusionOk="0" h="18918" w="12104">
                  <a:moveTo>
                    <a:pt x="7713" y="0"/>
                  </a:moveTo>
                  <a:cubicBezTo>
                    <a:pt x="7654" y="0"/>
                    <a:pt x="7621" y="1"/>
                    <a:pt x="7621" y="1"/>
                  </a:cubicBezTo>
                  <a:cubicBezTo>
                    <a:pt x="7621" y="1"/>
                    <a:pt x="2450" y="275"/>
                    <a:pt x="817" y="10753"/>
                  </a:cubicBezTo>
                  <a:cubicBezTo>
                    <a:pt x="817" y="10753"/>
                    <a:pt x="0" y="17013"/>
                    <a:pt x="2994" y="18917"/>
                  </a:cubicBezTo>
                  <a:cubicBezTo>
                    <a:pt x="2994" y="18917"/>
                    <a:pt x="2450" y="5854"/>
                    <a:pt x="7486" y="2859"/>
                  </a:cubicBezTo>
                  <a:cubicBezTo>
                    <a:pt x="12103" y="114"/>
                    <a:pt x="8365" y="0"/>
                    <a:pt x="7713" y="0"/>
                  </a:cubicBezTo>
                  <a:close/>
                </a:path>
              </a:pathLst>
            </a:custGeom>
            <a:solidFill>
              <a:srgbClr val="FDDE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9"/>
            <p:cNvSpPr/>
            <p:nvPr/>
          </p:nvSpPr>
          <p:spPr>
            <a:xfrm>
              <a:off x="958400" y="1297900"/>
              <a:ext cx="143925" cy="78150"/>
            </a:xfrm>
            <a:custGeom>
              <a:rect b="b" l="l" r="r" t="t"/>
              <a:pathLst>
                <a:path extrusionOk="0" h="3126" w="5757">
                  <a:moveTo>
                    <a:pt x="4508" y="1"/>
                  </a:moveTo>
                  <a:cubicBezTo>
                    <a:pt x="4004" y="1"/>
                    <a:pt x="3266" y="220"/>
                    <a:pt x="2164" y="799"/>
                  </a:cubicBezTo>
                  <a:cubicBezTo>
                    <a:pt x="1" y="1936"/>
                    <a:pt x="1023" y="2845"/>
                    <a:pt x="1023" y="2845"/>
                  </a:cubicBezTo>
                  <a:cubicBezTo>
                    <a:pt x="1226" y="3036"/>
                    <a:pt x="1486" y="3125"/>
                    <a:pt x="1806" y="3125"/>
                  </a:cubicBezTo>
                  <a:cubicBezTo>
                    <a:pt x="2361" y="3125"/>
                    <a:pt x="3098" y="2857"/>
                    <a:pt x="4032" y="2389"/>
                  </a:cubicBezTo>
                  <a:cubicBezTo>
                    <a:pt x="5262" y="1778"/>
                    <a:pt x="5756" y="999"/>
                    <a:pt x="5436" y="482"/>
                  </a:cubicBezTo>
                  <a:cubicBezTo>
                    <a:pt x="5264" y="203"/>
                    <a:pt x="4993" y="1"/>
                    <a:pt x="4508" y="1"/>
                  </a:cubicBezTo>
                  <a:close/>
                </a:path>
              </a:pathLst>
            </a:custGeom>
            <a:solidFill>
              <a:srgbClr val="EDCF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9"/>
            <p:cNvSpPr/>
            <p:nvPr/>
          </p:nvSpPr>
          <p:spPr>
            <a:xfrm>
              <a:off x="1035625" y="1424050"/>
              <a:ext cx="51950" cy="63350"/>
            </a:xfrm>
            <a:custGeom>
              <a:rect b="b" l="l" r="r" t="t"/>
              <a:pathLst>
                <a:path extrusionOk="0" h="2534" w="2078">
                  <a:moveTo>
                    <a:pt x="1039" y="1"/>
                  </a:moveTo>
                  <a:cubicBezTo>
                    <a:pt x="467" y="1"/>
                    <a:pt x="1" y="569"/>
                    <a:pt x="1" y="1268"/>
                  </a:cubicBezTo>
                  <a:cubicBezTo>
                    <a:pt x="1" y="1967"/>
                    <a:pt x="467" y="2533"/>
                    <a:pt x="1039" y="2533"/>
                  </a:cubicBezTo>
                  <a:cubicBezTo>
                    <a:pt x="1612" y="2533"/>
                    <a:pt x="2078" y="1967"/>
                    <a:pt x="2078" y="1268"/>
                  </a:cubicBezTo>
                  <a:cubicBezTo>
                    <a:pt x="2078" y="569"/>
                    <a:pt x="1612" y="1"/>
                    <a:pt x="1039"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9"/>
            <p:cNvSpPr/>
            <p:nvPr/>
          </p:nvSpPr>
          <p:spPr>
            <a:xfrm>
              <a:off x="1292800" y="1297900"/>
              <a:ext cx="143875" cy="78150"/>
            </a:xfrm>
            <a:custGeom>
              <a:rect b="b" l="l" r="r" t="t"/>
              <a:pathLst>
                <a:path extrusionOk="0" h="3126" w="5755">
                  <a:moveTo>
                    <a:pt x="1247" y="1"/>
                  </a:moveTo>
                  <a:cubicBezTo>
                    <a:pt x="762" y="1"/>
                    <a:pt x="491" y="203"/>
                    <a:pt x="319" y="482"/>
                  </a:cubicBezTo>
                  <a:cubicBezTo>
                    <a:pt x="0" y="999"/>
                    <a:pt x="493" y="1778"/>
                    <a:pt x="1723" y="2389"/>
                  </a:cubicBezTo>
                  <a:cubicBezTo>
                    <a:pt x="2658" y="2857"/>
                    <a:pt x="3395" y="3125"/>
                    <a:pt x="3950" y="3125"/>
                  </a:cubicBezTo>
                  <a:cubicBezTo>
                    <a:pt x="4270" y="3125"/>
                    <a:pt x="4530" y="3036"/>
                    <a:pt x="4732" y="2845"/>
                  </a:cubicBezTo>
                  <a:cubicBezTo>
                    <a:pt x="4732" y="2845"/>
                    <a:pt x="5754" y="1936"/>
                    <a:pt x="3593" y="799"/>
                  </a:cubicBezTo>
                  <a:cubicBezTo>
                    <a:pt x="2490" y="220"/>
                    <a:pt x="1752" y="1"/>
                    <a:pt x="1247" y="1"/>
                  </a:cubicBezTo>
                  <a:close/>
                </a:path>
              </a:pathLst>
            </a:custGeom>
            <a:solidFill>
              <a:srgbClr val="EDCF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9"/>
            <p:cNvSpPr/>
            <p:nvPr/>
          </p:nvSpPr>
          <p:spPr>
            <a:xfrm>
              <a:off x="1307500" y="1424050"/>
              <a:ext cx="51950" cy="63350"/>
            </a:xfrm>
            <a:custGeom>
              <a:rect b="b" l="l" r="r" t="t"/>
              <a:pathLst>
                <a:path extrusionOk="0" h="2534" w="2078">
                  <a:moveTo>
                    <a:pt x="1039" y="1"/>
                  </a:moveTo>
                  <a:cubicBezTo>
                    <a:pt x="466" y="1"/>
                    <a:pt x="0" y="569"/>
                    <a:pt x="0" y="1268"/>
                  </a:cubicBezTo>
                  <a:cubicBezTo>
                    <a:pt x="0" y="1967"/>
                    <a:pt x="466" y="2533"/>
                    <a:pt x="1039" y="2533"/>
                  </a:cubicBezTo>
                  <a:cubicBezTo>
                    <a:pt x="1611" y="2533"/>
                    <a:pt x="2077" y="1967"/>
                    <a:pt x="2077" y="1268"/>
                  </a:cubicBezTo>
                  <a:cubicBezTo>
                    <a:pt x="2077" y="569"/>
                    <a:pt x="1611" y="1"/>
                    <a:pt x="1039"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8" name="Google Shape;418;p29"/>
          <p:cNvGrpSpPr/>
          <p:nvPr/>
        </p:nvGrpSpPr>
        <p:grpSpPr>
          <a:xfrm>
            <a:off x="5930117" y="1094842"/>
            <a:ext cx="786671" cy="847678"/>
            <a:chOff x="3907450" y="896800"/>
            <a:chExt cx="1559000" cy="1679900"/>
          </a:xfrm>
        </p:grpSpPr>
        <p:sp>
          <p:nvSpPr>
            <p:cNvPr id="419" name="Google Shape;419;p29"/>
            <p:cNvSpPr/>
            <p:nvPr/>
          </p:nvSpPr>
          <p:spPr>
            <a:xfrm>
              <a:off x="4636425" y="896800"/>
              <a:ext cx="680850" cy="1214250"/>
            </a:xfrm>
            <a:custGeom>
              <a:rect b="b" l="l" r="r" t="t"/>
              <a:pathLst>
                <a:path extrusionOk="0" h="48570" w="27234">
                  <a:moveTo>
                    <a:pt x="7141" y="1"/>
                  </a:moveTo>
                  <a:cubicBezTo>
                    <a:pt x="3046" y="1"/>
                    <a:pt x="1" y="3513"/>
                    <a:pt x="1" y="3513"/>
                  </a:cubicBezTo>
                  <a:cubicBezTo>
                    <a:pt x="1" y="3513"/>
                    <a:pt x="2044" y="28005"/>
                    <a:pt x="2044" y="28414"/>
                  </a:cubicBezTo>
                  <a:cubicBezTo>
                    <a:pt x="2044" y="28824"/>
                    <a:pt x="5719" y="48147"/>
                    <a:pt x="15652" y="48556"/>
                  </a:cubicBezTo>
                  <a:cubicBezTo>
                    <a:pt x="15875" y="48565"/>
                    <a:pt x="16093" y="48570"/>
                    <a:pt x="16307" y="48570"/>
                  </a:cubicBezTo>
                  <a:cubicBezTo>
                    <a:pt x="25663" y="48570"/>
                    <a:pt x="27233" y="40017"/>
                    <a:pt x="21912" y="35627"/>
                  </a:cubicBezTo>
                  <a:cubicBezTo>
                    <a:pt x="16467" y="31137"/>
                    <a:pt x="16605" y="27192"/>
                    <a:pt x="19190" y="19433"/>
                  </a:cubicBezTo>
                  <a:cubicBezTo>
                    <a:pt x="21776" y="11679"/>
                    <a:pt x="17236" y="5068"/>
                    <a:pt x="11248" y="1258"/>
                  </a:cubicBezTo>
                  <a:cubicBezTo>
                    <a:pt x="9817" y="347"/>
                    <a:pt x="8427" y="1"/>
                    <a:pt x="7141" y="1"/>
                  </a:cubicBezTo>
                  <a:close/>
                </a:path>
              </a:pathLst>
            </a:custGeom>
            <a:solidFill>
              <a:srgbClr val="352C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9"/>
            <p:cNvSpPr/>
            <p:nvPr/>
          </p:nvSpPr>
          <p:spPr>
            <a:xfrm>
              <a:off x="4617800" y="1316025"/>
              <a:ext cx="739900" cy="831675"/>
            </a:xfrm>
            <a:custGeom>
              <a:rect b="b" l="l" r="r" t="t"/>
              <a:pathLst>
                <a:path extrusionOk="0" h="33267" w="29596">
                  <a:moveTo>
                    <a:pt x="0" y="1"/>
                  </a:moveTo>
                  <a:cubicBezTo>
                    <a:pt x="0" y="1"/>
                    <a:pt x="1025" y="33267"/>
                    <a:pt x="11788" y="33267"/>
                  </a:cubicBezTo>
                  <a:cubicBezTo>
                    <a:pt x="12351" y="33267"/>
                    <a:pt x="12940" y="33176"/>
                    <a:pt x="13556" y="32985"/>
                  </a:cubicBezTo>
                  <a:cubicBezTo>
                    <a:pt x="29595" y="28016"/>
                    <a:pt x="16493" y="20786"/>
                    <a:pt x="14685" y="13782"/>
                  </a:cubicBezTo>
                  <a:cubicBezTo>
                    <a:pt x="13878" y="10650"/>
                    <a:pt x="15363" y="1"/>
                    <a:pt x="15363" y="1"/>
                  </a:cubicBezTo>
                  <a:close/>
                </a:path>
              </a:pathLst>
            </a:custGeom>
            <a:solidFill>
              <a:srgbClr val="211C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9"/>
            <p:cNvSpPr/>
            <p:nvPr/>
          </p:nvSpPr>
          <p:spPr>
            <a:xfrm>
              <a:off x="4608075" y="908350"/>
              <a:ext cx="681425" cy="1204500"/>
            </a:xfrm>
            <a:custGeom>
              <a:rect b="b" l="l" r="r" t="t"/>
              <a:pathLst>
                <a:path extrusionOk="0" h="48180" w="27257">
                  <a:moveTo>
                    <a:pt x="6945" y="0"/>
                  </a:moveTo>
                  <a:cubicBezTo>
                    <a:pt x="6383" y="0"/>
                    <a:pt x="5844" y="67"/>
                    <a:pt x="5347" y="189"/>
                  </a:cubicBezTo>
                  <a:cubicBezTo>
                    <a:pt x="3988" y="520"/>
                    <a:pt x="2936" y="1163"/>
                    <a:pt x="2154" y="1755"/>
                  </a:cubicBezTo>
                  <a:cubicBezTo>
                    <a:pt x="1368" y="2352"/>
                    <a:pt x="842" y="2924"/>
                    <a:pt x="499" y="3321"/>
                  </a:cubicBezTo>
                  <a:cubicBezTo>
                    <a:pt x="157" y="3721"/>
                    <a:pt x="0" y="3954"/>
                    <a:pt x="0" y="3954"/>
                  </a:cubicBezTo>
                  <a:cubicBezTo>
                    <a:pt x="0" y="3954"/>
                    <a:pt x="169" y="3732"/>
                    <a:pt x="537" y="3350"/>
                  </a:cubicBezTo>
                  <a:cubicBezTo>
                    <a:pt x="899" y="2970"/>
                    <a:pt x="1458" y="2440"/>
                    <a:pt x="2253" y="1880"/>
                  </a:cubicBezTo>
                  <a:cubicBezTo>
                    <a:pt x="3047" y="1330"/>
                    <a:pt x="4101" y="748"/>
                    <a:pt x="5416" y="485"/>
                  </a:cubicBezTo>
                  <a:cubicBezTo>
                    <a:pt x="5813" y="403"/>
                    <a:pt x="6234" y="361"/>
                    <a:pt x="6668" y="361"/>
                  </a:cubicBezTo>
                  <a:cubicBezTo>
                    <a:pt x="7662" y="361"/>
                    <a:pt x="8729" y="584"/>
                    <a:pt x="9759" y="1068"/>
                  </a:cubicBezTo>
                  <a:cubicBezTo>
                    <a:pt x="9949" y="1148"/>
                    <a:pt x="10128" y="1252"/>
                    <a:pt x="10311" y="1351"/>
                  </a:cubicBezTo>
                  <a:cubicBezTo>
                    <a:pt x="10496" y="1444"/>
                    <a:pt x="10669" y="1555"/>
                    <a:pt x="10858" y="1674"/>
                  </a:cubicBezTo>
                  <a:cubicBezTo>
                    <a:pt x="11225" y="1907"/>
                    <a:pt x="11617" y="2131"/>
                    <a:pt x="11975" y="2391"/>
                  </a:cubicBezTo>
                  <a:cubicBezTo>
                    <a:pt x="12708" y="2893"/>
                    <a:pt x="13452" y="3448"/>
                    <a:pt x="14169" y="4071"/>
                  </a:cubicBezTo>
                  <a:cubicBezTo>
                    <a:pt x="15606" y="5310"/>
                    <a:pt x="16965" y="6799"/>
                    <a:pt x="18058" y="8535"/>
                  </a:cubicBezTo>
                  <a:cubicBezTo>
                    <a:pt x="19141" y="10273"/>
                    <a:pt x="19861" y="12315"/>
                    <a:pt x="20025" y="14444"/>
                  </a:cubicBezTo>
                  <a:cubicBezTo>
                    <a:pt x="20066" y="14708"/>
                    <a:pt x="20043" y="14977"/>
                    <a:pt x="20048" y="15245"/>
                  </a:cubicBezTo>
                  <a:lnTo>
                    <a:pt x="20040" y="16049"/>
                  </a:lnTo>
                  <a:lnTo>
                    <a:pt x="19946" y="16850"/>
                  </a:lnTo>
                  <a:cubicBezTo>
                    <a:pt x="19911" y="17118"/>
                    <a:pt x="19898" y="17390"/>
                    <a:pt x="19824" y="17651"/>
                  </a:cubicBezTo>
                  <a:cubicBezTo>
                    <a:pt x="19695" y="18177"/>
                    <a:pt x="19600" y="18705"/>
                    <a:pt x="19439" y="19248"/>
                  </a:cubicBezTo>
                  <a:cubicBezTo>
                    <a:pt x="19290" y="19787"/>
                    <a:pt x="19140" y="20325"/>
                    <a:pt x="19009" y="20877"/>
                  </a:cubicBezTo>
                  <a:cubicBezTo>
                    <a:pt x="18485" y="23068"/>
                    <a:pt x="18052" y="25333"/>
                    <a:pt x="18276" y="27618"/>
                  </a:cubicBezTo>
                  <a:cubicBezTo>
                    <a:pt x="18379" y="28754"/>
                    <a:pt x="18706" y="29877"/>
                    <a:pt x="19235" y="30871"/>
                  </a:cubicBezTo>
                  <a:cubicBezTo>
                    <a:pt x="19761" y="31864"/>
                    <a:pt x="20442" y="32749"/>
                    <a:pt x="21208" y="33502"/>
                  </a:cubicBezTo>
                  <a:cubicBezTo>
                    <a:pt x="21389" y="33704"/>
                    <a:pt x="21602" y="33868"/>
                    <a:pt x="21794" y="34050"/>
                  </a:cubicBezTo>
                  <a:cubicBezTo>
                    <a:pt x="21994" y="34222"/>
                    <a:pt x="22182" y="34412"/>
                    <a:pt x="22393" y="34568"/>
                  </a:cubicBezTo>
                  <a:cubicBezTo>
                    <a:pt x="22800" y="34887"/>
                    <a:pt x="23204" y="35202"/>
                    <a:pt x="23603" y="35515"/>
                  </a:cubicBezTo>
                  <a:cubicBezTo>
                    <a:pt x="24360" y="36115"/>
                    <a:pt x="24994" y="36845"/>
                    <a:pt x="25474" y="37636"/>
                  </a:cubicBezTo>
                  <a:cubicBezTo>
                    <a:pt x="26452" y="39212"/>
                    <a:pt x="26738" y="41070"/>
                    <a:pt x="26377" y="42645"/>
                  </a:cubicBezTo>
                  <a:cubicBezTo>
                    <a:pt x="26018" y="44233"/>
                    <a:pt x="25053" y="45482"/>
                    <a:pt x="23993" y="46283"/>
                  </a:cubicBezTo>
                  <a:cubicBezTo>
                    <a:pt x="22925" y="47096"/>
                    <a:pt x="21793" y="47503"/>
                    <a:pt x="20858" y="47750"/>
                  </a:cubicBezTo>
                  <a:cubicBezTo>
                    <a:pt x="20388" y="47879"/>
                    <a:pt x="19958" y="47944"/>
                    <a:pt x="19585" y="48016"/>
                  </a:cubicBezTo>
                  <a:cubicBezTo>
                    <a:pt x="19209" y="48061"/>
                    <a:pt x="18890" y="48109"/>
                    <a:pt x="18629" y="48129"/>
                  </a:cubicBezTo>
                  <a:cubicBezTo>
                    <a:pt x="18107" y="48163"/>
                    <a:pt x="17826" y="48180"/>
                    <a:pt x="17826" y="48180"/>
                  </a:cubicBezTo>
                  <a:cubicBezTo>
                    <a:pt x="17826" y="48180"/>
                    <a:pt x="18107" y="48175"/>
                    <a:pt x="18630" y="48172"/>
                  </a:cubicBezTo>
                  <a:cubicBezTo>
                    <a:pt x="18893" y="48166"/>
                    <a:pt x="19217" y="48136"/>
                    <a:pt x="19598" y="48112"/>
                  </a:cubicBezTo>
                  <a:cubicBezTo>
                    <a:pt x="19976" y="48061"/>
                    <a:pt x="20415" y="48016"/>
                    <a:pt x="20896" y="47903"/>
                  </a:cubicBezTo>
                  <a:cubicBezTo>
                    <a:pt x="21851" y="47693"/>
                    <a:pt x="23024" y="47327"/>
                    <a:pt x="24172" y="46528"/>
                  </a:cubicBezTo>
                  <a:cubicBezTo>
                    <a:pt x="24740" y="46128"/>
                    <a:pt x="25299" y="45621"/>
                    <a:pt x="25768" y="44987"/>
                  </a:cubicBezTo>
                  <a:cubicBezTo>
                    <a:pt x="26239" y="44354"/>
                    <a:pt x="26609" y="43592"/>
                    <a:pt x="26825" y="42751"/>
                  </a:cubicBezTo>
                  <a:cubicBezTo>
                    <a:pt x="27256" y="41064"/>
                    <a:pt x="26998" y="39056"/>
                    <a:pt x="25986" y="37332"/>
                  </a:cubicBezTo>
                  <a:cubicBezTo>
                    <a:pt x="25490" y="36465"/>
                    <a:pt x="24829" y="35667"/>
                    <a:pt x="24022" y="34990"/>
                  </a:cubicBezTo>
                  <a:cubicBezTo>
                    <a:pt x="23826" y="34830"/>
                    <a:pt x="23627" y="34667"/>
                    <a:pt x="23428" y="34503"/>
                  </a:cubicBezTo>
                  <a:cubicBezTo>
                    <a:pt x="23233" y="34349"/>
                    <a:pt x="23034" y="34191"/>
                    <a:pt x="22837" y="34033"/>
                  </a:cubicBezTo>
                  <a:cubicBezTo>
                    <a:pt x="22635" y="33880"/>
                    <a:pt x="22460" y="33696"/>
                    <a:pt x="22268" y="33529"/>
                  </a:cubicBezTo>
                  <a:cubicBezTo>
                    <a:pt x="22086" y="33354"/>
                    <a:pt x="21882" y="33194"/>
                    <a:pt x="21715" y="33003"/>
                  </a:cubicBezTo>
                  <a:cubicBezTo>
                    <a:pt x="20990" y="32282"/>
                    <a:pt x="20366" y="31449"/>
                    <a:pt x="19890" y="30534"/>
                  </a:cubicBezTo>
                  <a:cubicBezTo>
                    <a:pt x="19412" y="29617"/>
                    <a:pt x="19123" y="28596"/>
                    <a:pt x="19035" y="27538"/>
                  </a:cubicBezTo>
                  <a:cubicBezTo>
                    <a:pt x="18839" y="25421"/>
                    <a:pt x="19269" y="23216"/>
                    <a:pt x="19800" y="21074"/>
                  </a:cubicBezTo>
                  <a:cubicBezTo>
                    <a:pt x="19922" y="20539"/>
                    <a:pt x="20070" y="19998"/>
                    <a:pt x="20213" y="19456"/>
                  </a:cubicBezTo>
                  <a:cubicBezTo>
                    <a:pt x="20366" y="18927"/>
                    <a:pt x="20469" y="18352"/>
                    <a:pt x="20598" y="17796"/>
                  </a:cubicBezTo>
                  <a:cubicBezTo>
                    <a:pt x="20673" y="17519"/>
                    <a:pt x="20685" y="17230"/>
                    <a:pt x="20720" y="16946"/>
                  </a:cubicBezTo>
                  <a:lnTo>
                    <a:pt x="20813" y="16093"/>
                  </a:lnTo>
                  <a:lnTo>
                    <a:pt x="20814" y="15237"/>
                  </a:lnTo>
                  <a:cubicBezTo>
                    <a:pt x="20807" y="14953"/>
                    <a:pt x="20828" y="14668"/>
                    <a:pt x="20783" y="14385"/>
                  </a:cubicBezTo>
                  <a:cubicBezTo>
                    <a:pt x="20590" y="12120"/>
                    <a:pt x="19803" y="9966"/>
                    <a:pt x="18656" y="8160"/>
                  </a:cubicBezTo>
                  <a:cubicBezTo>
                    <a:pt x="17508" y="6344"/>
                    <a:pt x="16050" y="4848"/>
                    <a:pt x="14547" y="3616"/>
                  </a:cubicBezTo>
                  <a:cubicBezTo>
                    <a:pt x="13795" y="2995"/>
                    <a:pt x="13024" y="2448"/>
                    <a:pt x="12250" y="1950"/>
                  </a:cubicBezTo>
                  <a:cubicBezTo>
                    <a:pt x="11871" y="1687"/>
                    <a:pt x="11482" y="1480"/>
                    <a:pt x="11106" y="1255"/>
                  </a:cubicBezTo>
                  <a:cubicBezTo>
                    <a:pt x="10923" y="1148"/>
                    <a:pt x="10729" y="1029"/>
                    <a:pt x="10529" y="933"/>
                  </a:cubicBezTo>
                  <a:cubicBezTo>
                    <a:pt x="10334" y="834"/>
                    <a:pt x="10143" y="730"/>
                    <a:pt x="9941" y="652"/>
                  </a:cubicBezTo>
                  <a:cubicBezTo>
                    <a:pt x="9152" y="309"/>
                    <a:pt x="8341" y="91"/>
                    <a:pt x="7558" y="27"/>
                  </a:cubicBezTo>
                  <a:cubicBezTo>
                    <a:pt x="7351" y="9"/>
                    <a:pt x="7146" y="0"/>
                    <a:pt x="6945" y="0"/>
                  </a:cubicBezTo>
                  <a:close/>
                </a:path>
              </a:pathLst>
            </a:custGeom>
            <a:solidFill>
              <a:srgbClr val="352C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9"/>
            <p:cNvSpPr/>
            <p:nvPr/>
          </p:nvSpPr>
          <p:spPr>
            <a:xfrm>
              <a:off x="3918850" y="1719400"/>
              <a:ext cx="1547475" cy="857250"/>
            </a:xfrm>
            <a:custGeom>
              <a:rect b="b" l="l" r="r" t="t"/>
              <a:pathLst>
                <a:path extrusionOk="0" h="34290" w="61899">
                  <a:moveTo>
                    <a:pt x="25487" y="1"/>
                  </a:moveTo>
                  <a:lnTo>
                    <a:pt x="25487" y="1"/>
                  </a:lnTo>
                  <a:cubicBezTo>
                    <a:pt x="25487" y="1"/>
                    <a:pt x="26552" y="8042"/>
                    <a:pt x="23212" y="10469"/>
                  </a:cubicBezTo>
                  <a:cubicBezTo>
                    <a:pt x="20615" y="12360"/>
                    <a:pt x="5766" y="15476"/>
                    <a:pt x="3339" y="21999"/>
                  </a:cubicBezTo>
                  <a:cubicBezTo>
                    <a:pt x="911" y="28523"/>
                    <a:pt x="0" y="34290"/>
                    <a:pt x="0" y="34290"/>
                  </a:cubicBezTo>
                  <a:lnTo>
                    <a:pt x="61899" y="34290"/>
                  </a:lnTo>
                  <a:cubicBezTo>
                    <a:pt x="61899" y="34290"/>
                    <a:pt x="60988" y="28523"/>
                    <a:pt x="58560" y="21999"/>
                  </a:cubicBezTo>
                  <a:cubicBezTo>
                    <a:pt x="56133" y="15476"/>
                    <a:pt x="41287" y="12359"/>
                    <a:pt x="38687" y="10469"/>
                  </a:cubicBezTo>
                  <a:cubicBezTo>
                    <a:pt x="35350" y="8042"/>
                    <a:pt x="36412" y="1"/>
                    <a:pt x="36412" y="1"/>
                  </a:cubicBezTo>
                  <a:lnTo>
                    <a:pt x="36412" y="1"/>
                  </a:lnTo>
                  <a:lnTo>
                    <a:pt x="30950" y="145"/>
                  </a:lnTo>
                  <a:lnTo>
                    <a:pt x="25487" y="1"/>
                  </a:lnTo>
                  <a:close/>
                </a:path>
              </a:pathLst>
            </a:custGeom>
            <a:solidFill>
              <a:srgbClr val="9654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9"/>
            <p:cNvSpPr/>
            <p:nvPr/>
          </p:nvSpPr>
          <p:spPr>
            <a:xfrm>
              <a:off x="3907450" y="2119375"/>
              <a:ext cx="1559000" cy="457200"/>
            </a:xfrm>
            <a:custGeom>
              <a:rect b="b" l="l" r="r" t="t"/>
              <a:pathLst>
                <a:path extrusionOk="0" h="18288" w="62360">
                  <a:moveTo>
                    <a:pt x="9796" y="0"/>
                  </a:moveTo>
                  <a:cubicBezTo>
                    <a:pt x="6795" y="1587"/>
                    <a:pt x="4253" y="3523"/>
                    <a:pt x="3365" y="5910"/>
                  </a:cubicBezTo>
                  <a:cubicBezTo>
                    <a:pt x="919" y="12480"/>
                    <a:pt x="2" y="18285"/>
                    <a:pt x="1" y="18288"/>
                  </a:cubicBezTo>
                  <a:lnTo>
                    <a:pt x="62359" y="18288"/>
                  </a:lnTo>
                  <a:cubicBezTo>
                    <a:pt x="62359" y="18288"/>
                    <a:pt x="61442" y="12481"/>
                    <a:pt x="58995" y="5909"/>
                  </a:cubicBezTo>
                  <a:cubicBezTo>
                    <a:pt x="58107" y="3520"/>
                    <a:pt x="55564" y="1587"/>
                    <a:pt x="52562" y="0"/>
                  </a:cubicBezTo>
                  <a:cubicBezTo>
                    <a:pt x="47203" y="3659"/>
                    <a:pt x="39609" y="5945"/>
                    <a:pt x="31180" y="5945"/>
                  </a:cubicBezTo>
                  <a:cubicBezTo>
                    <a:pt x="22750" y="5945"/>
                    <a:pt x="15156" y="3659"/>
                    <a:pt x="9796" y="0"/>
                  </a:cubicBezTo>
                  <a:close/>
                  <a:moveTo>
                    <a:pt x="1" y="18288"/>
                  </a:moveTo>
                  <a:cubicBezTo>
                    <a:pt x="1" y="18288"/>
                    <a:pt x="1" y="18288"/>
                    <a:pt x="1" y="18288"/>
                  </a:cubicBezTo>
                  <a:cubicBezTo>
                    <a:pt x="1" y="18288"/>
                    <a:pt x="1" y="18288"/>
                    <a:pt x="1" y="18288"/>
                  </a:cubicBezTo>
                  <a:close/>
                </a:path>
              </a:pathLst>
            </a:custGeom>
            <a:solidFill>
              <a:srgbClr val="FF87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9"/>
            <p:cNvSpPr/>
            <p:nvPr/>
          </p:nvSpPr>
          <p:spPr>
            <a:xfrm>
              <a:off x="4035775" y="2191150"/>
              <a:ext cx="10250" cy="385500"/>
            </a:xfrm>
            <a:custGeom>
              <a:rect b="b" l="l" r="r" t="t"/>
              <a:pathLst>
                <a:path extrusionOk="0" h="15420" w="410">
                  <a:moveTo>
                    <a:pt x="410" y="0"/>
                  </a:moveTo>
                  <a:cubicBezTo>
                    <a:pt x="270" y="135"/>
                    <a:pt x="132" y="265"/>
                    <a:pt x="1" y="400"/>
                  </a:cubicBezTo>
                  <a:lnTo>
                    <a:pt x="1" y="15420"/>
                  </a:lnTo>
                  <a:lnTo>
                    <a:pt x="410" y="15420"/>
                  </a:lnTo>
                  <a:lnTo>
                    <a:pt x="4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9"/>
            <p:cNvSpPr/>
            <p:nvPr/>
          </p:nvSpPr>
          <p:spPr>
            <a:xfrm>
              <a:off x="4348800" y="2214875"/>
              <a:ext cx="10225" cy="361775"/>
            </a:xfrm>
            <a:custGeom>
              <a:rect b="b" l="l" r="r" t="t"/>
              <a:pathLst>
                <a:path extrusionOk="0" h="14471" w="409">
                  <a:moveTo>
                    <a:pt x="0" y="1"/>
                  </a:moveTo>
                  <a:lnTo>
                    <a:pt x="0" y="14471"/>
                  </a:lnTo>
                  <a:lnTo>
                    <a:pt x="409" y="14471"/>
                  </a:lnTo>
                  <a:lnTo>
                    <a:pt x="409" y="136"/>
                  </a:lnTo>
                  <a:cubicBezTo>
                    <a:pt x="269" y="97"/>
                    <a:pt x="135" y="52"/>
                    <a:pt x="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9"/>
            <p:cNvSpPr/>
            <p:nvPr/>
          </p:nvSpPr>
          <p:spPr>
            <a:xfrm>
              <a:off x="4197025" y="2147425"/>
              <a:ext cx="10250" cy="429225"/>
            </a:xfrm>
            <a:custGeom>
              <a:rect b="b" l="l" r="r" t="t"/>
              <a:pathLst>
                <a:path extrusionOk="0" h="17169" w="410">
                  <a:moveTo>
                    <a:pt x="0" y="1"/>
                  </a:moveTo>
                  <a:lnTo>
                    <a:pt x="0" y="17169"/>
                  </a:lnTo>
                  <a:lnTo>
                    <a:pt x="409" y="17169"/>
                  </a:lnTo>
                  <a:lnTo>
                    <a:pt x="409" y="231"/>
                  </a:lnTo>
                  <a:cubicBezTo>
                    <a:pt x="269" y="157"/>
                    <a:pt x="134" y="81"/>
                    <a:pt x="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9"/>
            <p:cNvSpPr/>
            <p:nvPr/>
          </p:nvSpPr>
          <p:spPr>
            <a:xfrm>
              <a:off x="5002025" y="2219125"/>
              <a:ext cx="10200" cy="357575"/>
            </a:xfrm>
            <a:custGeom>
              <a:rect b="b" l="l" r="r" t="t"/>
              <a:pathLst>
                <a:path extrusionOk="0" h="14303" w="408">
                  <a:moveTo>
                    <a:pt x="407" y="1"/>
                  </a:moveTo>
                  <a:cubicBezTo>
                    <a:pt x="272" y="46"/>
                    <a:pt x="137" y="89"/>
                    <a:pt x="0" y="129"/>
                  </a:cubicBezTo>
                  <a:lnTo>
                    <a:pt x="0" y="14302"/>
                  </a:lnTo>
                  <a:lnTo>
                    <a:pt x="407" y="14302"/>
                  </a:lnTo>
                  <a:lnTo>
                    <a:pt x="40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9"/>
            <p:cNvSpPr/>
            <p:nvPr/>
          </p:nvSpPr>
          <p:spPr>
            <a:xfrm>
              <a:off x="5315025" y="2180100"/>
              <a:ext cx="10200" cy="396550"/>
            </a:xfrm>
            <a:custGeom>
              <a:rect b="b" l="l" r="r" t="t"/>
              <a:pathLst>
                <a:path extrusionOk="0" h="15862" w="408">
                  <a:moveTo>
                    <a:pt x="0" y="0"/>
                  </a:moveTo>
                  <a:lnTo>
                    <a:pt x="0" y="15862"/>
                  </a:lnTo>
                  <a:lnTo>
                    <a:pt x="408" y="15862"/>
                  </a:lnTo>
                  <a:lnTo>
                    <a:pt x="408" y="352"/>
                  </a:lnTo>
                  <a:cubicBezTo>
                    <a:pt x="279" y="233"/>
                    <a:pt x="143" y="114"/>
                    <a:pt x="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9"/>
            <p:cNvSpPr/>
            <p:nvPr/>
          </p:nvSpPr>
          <p:spPr>
            <a:xfrm>
              <a:off x="5163250" y="2149425"/>
              <a:ext cx="10250" cy="427275"/>
            </a:xfrm>
            <a:custGeom>
              <a:rect b="b" l="l" r="r" t="t"/>
              <a:pathLst>
                <a:path extrusionOk="0" h="17091" w="410">
                  <a:moveTo>
                    <a:pt x="410" y="1"/>
                  </a:moveTo>
                  <a:cubicBezTo>
                    <a:pt x="274" y="74"/>
                    <a:pt x="140" y="151"/>
                    <a:pt x="1" y="229"/>
                  </a:cubicBezTo>
                  <a:lnTo>
                    <a:pt x="1" y="17090"/>
                  </a:lnTo>
                  <a:lnTo>
                    <a:pt x="410" y="17090"/>
                  </a:lnTo>
                  <a:lnTo>
                    <a:pt x="4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9"/>
            <p:cNvSpPr/>
            <p:nvPr/>
          </p:nvSpPr>
          <p:spPr>
            <a:xfrm>
              <a:off x="4525700" y="2256475"/>
              <a:ext cx="10200" cy="320175"/>
            </a:xfrm>
            <a:custGeom>
              <a:rect b="b" l="l" r="r" t="t"/>
              <a:pathLst>
                <a:path extrusionOk="0" h="12807" w="408">
                  <a:moveTo>
                    <a:pt x="1" y="1"/>
                  </a:moveTo>
                  <a:lnTo>
                    <a:pt x="1" y="12807"/>
                  </a:lnTo>
                  <a:lnTo>
                    <a:pt x="408" y="12807"/>
                  </a:lnTo>
                  <a:lnTo>
                    <a:pt x="408" y="56"/>
                  </a:lnTo>
                  <a:cubicBezTo>
                    <a:pt x="273" y="41"/>
                    <a:pt x="134" y="25"/>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9"/>
            <p:cNvSpPr/>
            <p:nvPr/>
          </p:nvSpPr>
          <p:spPr>
            <a:xfrm>
              <a:off x="4838700" y="2256375"/>
              <a:ext cx="10225" cy="320325"/>
            </a:xfrm>
            <a:custGeom>
              <a:rect b="b" l="l" r="r" t="t"/>
              <a:pathLst>
                <a:path extrusionOk="0" h="12813" w="409">
                  <a:moveTo>
                    <a:pt x="408" y="0"/>
                  </a:moveTo>
                  <a:cubicBezTo>
                    <a:pt x="273" y="24"/>
                    <a:pt x="139" y="39"/>
                    <a:pt x="1" y="59"/>
                  </a:cubicBezTo>
                  <a:lnTo>
                    <a:pt x="1" y="12812"/>
                  </a:lnTo>
                  <a:lnTo>
                    <a:pt x="408" y="12812"/>
                  </a:lnTo>
                  <a:lnTo>
                    <a:pt x="40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9"/>
            <p:cNvSpPr/>
            <p:nvPr/>
          </p:nvSpPr>
          <p:spPr>
            <a:xfrm>
              <a:off x="4686950" y="2267875"/>
              <a:ext cx="10200" cy="308775"/>
            </a:xfrm>
            <a:custGeom>
              <a:rect b="b" l="l" r="r" t="t"/>
              <a:pathLst>
                <a:path extrusionOk="0" h="12351" w="408">
                  <a:moveTo>
                    <a:pt x="407" y="0"/>
                  </a:moveTo>
                  <a:cubicBezTo>
                    <a:pt x="272" y="5"/>
                    <a:pt x="134" y="5"/>
                    <a:pt x="0" y="5"/>
                  </a:cubicBezTo>
                  <a:lnTo>
                    <a:pt x="0" y="12351"/>
                  </a:lnTo>
                  <a:lnTo>
                    <a:pt x="407" y="12351"/>
                  </a:lnTo>
                  <a:lnTo>
                    <a:pt x="40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9"/>
            <p:cNvSpPr/>
            <p:nvPr/>
          </p:nvSpPr>
          <p:spPr>
            <a:xfrm>
              <a:off x="4899725" y="1352375"/>
              <a:ext cx="160400" cy="183775"/>
            </a:xfrm>
            <a:custGeom>
              <a:rect b="b" l="l" r="r" t="t"/>
              <a:pathLst>
                <a:path extrusionOk="0" h="7351" w="6416">
                  <a:moveTo>
                    <a:pt x="3326" y="0"/>
                  </a:moveTo>
                  <a:cubicBezTo>
                    <a:pt x="2584" y="0"/>
                    <a:pt x="1471" y="335"/>
                    <a:pt x="886" y="2146"/>
                  </a:cubicBezTo>
                  <a:cubicBezTo>
                    <a:pt x="1" y="4901"/>
                    <a:pt x="838" y="7016"/>
                    <a:pt x="2445" y="7272"/>
                  </a:cubicBezTo>
                  <a:cubicBezTo>
                    <a:pt x="2626" y="7325"/>
                    <a:pt x="2808" y="7351"/>
                    <a:pt x="2989" y="7351"/>
                  </a:cubicBezTo>
                  <a:cubicBezTo>
                    <a:pt x="4373" y="7351"/>
                    <a:pt x="5712" y="5841"/>
                    <a:pt x="6045" y="3305"/>
                  </a:cubicBezTo>
                  <a:cubicBezTo>
                    <a:pt x="6416" y="454"/>
                    <a:pt x="4257" y="134"/>
                    <a:pt x="4053" y="110"/>
                  </a:cubicBezTo>
                  <a:cubicBezTo>
                    <a:pt x="3987" y="87"/>
                    <a:pt x="3705" y="0"/>
                    <a:pt x="3326" y="0"/>
                  </a:cubicBezTo>
                  <a:close/>
                </a:path>
              </a:pathLst>
            </a:custGeom>
            <a:solidFill>
              <a:srgbClr val="7641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9"/>
            <p:cNvSpPr/>
            <p:nvPr/>
          </p:nvSpPr>
          <p:spPr>
            <a:xfrm>
              <a:off x="4331950" y="1352375"/>
              <a:ext cx="160400" cy="183775"/>
            </a:xfrm>
            <a:custGeom>
              <a:rect b="b" l="l" r="r" t="t"/>
              <a:pathLst>
                <a:path extrusionOk="0" h="7351" w="6416">
                  <a:moveTo>
                    <a:pt x="3091" y="0"/>
                  </a:moveTo>
                  <a:cubicBezTo>
                    <a:pt x="2712" y="0"/>
                    <a:pt x="2430" y="87"/>
                    <a:pt x="2364" y="110"/>
                  </a:cubicBezTo>
                  <a:cubicBezTo>
                    <a:pt x="2159" y="134"/>
                    <a:pt x="1" y="454"/>
                    <a:pt x="372" y="3305"/>
                  </a:cubicBezTo>
                  <a:cubicBezTo>
                    <a:pt x="704" y="5841"/>
                    <a:pt x="2042" y="7351"/>
                    <a:pt x="3427" y="7351"/>
                  </a:cubicBezTo>
                  <a:cubicBezTo>
                    <a:pt x="3609" y="7351"/>
                    <a:pt x="3791" y="7325"/>
                    <a:pt x="3972" y="7272"/>
                  </a:cubicBezTo>
                  <a:cubicBezTo>
                    <a:pt x="5577" y="7016"/>
                    <a:pt x="6416" y="4901"/>
                    <a:pt x="5529" y="2146"/>
                  </a:cubicBezTo>
                  <a:cubicBezTo>
                    <a:pt x="4945" y="335"/>
                    <a:pt x="3833" y="0"/>
                    <a:pt x="3091" y="0"/>
                  </a:cubicBezTo>
                  <a:close/>
                </a:path>
              </a:pathLst>
            </a:custGeom>
            <a:solidFill>
              <a:srgbClr val="7641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9"/>
            <p:cNvSpPr/>
            <p:nvPr/>
          </p:nvSpPr>
          <p:spPr>
            <a:xfrm>
              <a:off x="4397875" y="1016625"/>
              <a:ext cx="607250" cy="770150"/>
            </a:xfrm>
            <a:custGeom>
              <a:rect b="b" l="l" r="r" t="t"/>
              <a:pathLst>
                <a:path extrusionOk="0" h="30806" w="24290">
                  <a:moveTo>
                    <a:pt x="11366" y="1"/>
                  </a:moveTo>
                  <a:cubicBezTo>
                    <a:pt x="8931" y="1"/>
                    <a:pt x="2016" y="922"/>
                    <a:pt x="1072" y="11272"/>
                  </a:cubicBezTo>
                  <a:cubicBezTo>
                    <a:pt x="1" y="23024"/>
                    <a:pt x="5068" y="30806"/>
                    <a:pt x="11613" y="30806"/>
                  </a:cubicBezTo>
                  <a:cubicBezTo>
                    <a:pt x="11790" y="30806"/>
                    <a:pt x="11968" y="30800"/>
                    <a:pt x="12146" y="30789"/>
                  </a:cubicBezTo>
                  <a:cubicBezTo>
                    <a:pt x="12325" y="30800"/>
                    <a:pt x="12503" y="30806"/>
                    <a:pt x="12679" y="30806"/>
                  </a:cubicBezTo>
                  <a:cubicBezTo>
                    <a:pt x="19221" y="30806"/>
                    <a:pt x="24289" y="23024"/>
                    <a:pt x="23219" y="11272"/>
                  </a:cubicBezTo>
                  <a:cubicBezTo>
                    <a:pt x="22277" y="922"/>
                    <a:pt x="15360" y="1"/>
                    <a:pt x="12926" y="1"/>
                  </a:cubicBezTo>
                  <a:cubicBezTo>
                    <a:pt x="12538" y="1"/>
                    <a:pt x="12264" y="24"/>
                    <a:pt x="12146" y="36"/>
                  </a:cubicBezTo>
                  <a:cubicBezTo>
                    <a:pt x="12028" y="24"/>
                    <a:pt x="11754" y="1"/>
                    <a:pt x="11366" y="1"/>
                  </a:cubicBezTo>
                  <a:close/>
                </a:path>
              </a:pathLst>
            </a:custGeom>
            <a:solidFill>
              <a:srgbClr val="9654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9"/>
            <p:cNvSpPr/>
            <p:nvPr/>
          </p:nvSpPr>
          <p:spPr>
            <a:xfrm>
              <a:off x="4612700" y="1604225"/>
              <a:ext cx="175950" cy="34075"/>
            </a:xfrm>
            <a:custGeom>
              <a:rect b="b" l="l" r="r" t="t"/>
              <a:pathLst>
                <a:path extrusionOk="0" h="1363" w="7038">
                  <a:moveTo>
                    <a:pt x="7037" y="1"/>
                  </a:moveTo>
                  <a:cubicBezTo>
                    <a:pt x="7037" y="1"/>
                    <a:pt x="6925" y="40"/>
                    <a:pt x="6738" y="121"/>
                  </a:cubicBezTo>
                  <a:cubicBezTo>
                    <a:pt x="6549" y="193"/>
                    <a:pt x="6284" y="338"/>
                    <a:pt x="5952" y="431"/>
                  </a:cubicBezTo>
                  <a:cubicBezTo>
                    <a:pt x="5787" y="482"/>
                    <a:pt x="5609" y="536"/>
                    <a:pt x="5428" y="601"/>
                  </a:cubicBezTo>
                  <a:cubicBezTo>
                    <a:pt x="5249" y="676"/>
                    <a:pt x="5035" y="685"/>
                    <a:pt x="4832" y="742"/>
                  </a:cubicBezTo>
                  <a:cubicBezTo>
                    <a:pt x="4623" y="787"/>
                    <a:pt x="4413" y="841"/>
                    <a:pt x="4189" y="850"/>
                  </a:cubicBezTo>
                  <a:cubicBezTo>
                    <a:pt x="3968" y="870"/>
                    <a:pt x="3744" y="900"/>
                    <a:pt x="3520" y="910"/>
                  </a:cubicBezTo>
                  <a:cubicBezTo>
                    <a:pt x="3295" y="904"/>
                    <a:pt x="3071" y="897"/>
                    <a:pt x="2850" y="889"/>
                  </a:cubicBezTo>
                  <a:cubicBezTo>
                    <a:pt x="2838" y="890"/>
                    <a:pt x="2827" y="890"/>
                    <a:pt x="2815" y="890"/>
                  </a:cubicBezTo>
                  <a:cubicBezTo>
                    <a:pt x="2604" y="890"/>
                    <a:pt x="2404" y="828"/>
                    <a:pt x="2205" y="805"/>
                  </a:cubicBezTo>
                  <a:cubicBezTo>
                    <a:pt x="1999" y="766"/>
                    <a:pt x="1790" y="752"/>
                    <a:pt x="1608" y="682"/>
                  </a:cubicBezTo>
                  <a:cubicBezTo>
                    <a:pt x="1422" y="622"/>
                    <a:pt x="1243" y="571"/>
                    <a:pt x="1078" y="524"/>
                  </a:cubicBezTo>
                  <a:cubicBezTo>
                    <a:pt x="906" y="483"/>
                    <a:pt x="770" y="408"/>
                    <a:pt x="639" y="356"/>
                  </a:cubicBezTo>
                  <a:cubicBezTo>
                    <a:pt x="508" y="300"/>
                    <a:pt x="395" y="249"/>
                    <a:pt x="302" y="210"/>
                  </a:cubicBezTo>
                  <a:cubicBezTo>
                    <a:pt x="113" y="129"/>
                    <a:pt x="0" y="88"/>
                    <a:pt x="0" y="88"/>
                  </a:cubicBezTo>
                  <a:lnTo>
                    <a:pt x="0" y="88"/>
                  </a:lnTo>
                  <a:cubicBezTo>
                    <a:pt x="0" y="88"/>
                    <a:pt x="90" y="163"/>
                    <a:pt x="256" y="285"/>
                  </a:cubicBezTo>
                  <a:cubicBezTo>
                    <a:pt x="338" y="345"/>
                    <a:pt x="440" y="420"/>
                    <a:pt x="558" y="504"/>
                  </a:cubicBezTo>
                  <a:cubicBezTo>
                    <a:pt x="676" y="587"/>
                    <a:pt x="804" y="698"/>
                    <a:pt x="971" y="761"/>
                  </a:cubicBezTo>
                  <a:cubicBezTo>
                    <a:pt x="1132" y="837"/>
                    <a:pt x="1309" y="919"/>
                    <a:pt x="1499" y="1002"/>
                  </a:cubicBezTo>
                  <a:cubicBezTo>
                    <a:pt x="1683" y="1100"/>
                    <a:pt x="1898" y="1143"/>
                    <a:pt x="2119" y="1196"/>
                  </a:cubicBezTo>
                  <a:cubicBezTo>
                    <a:pt x="2229" y="1220"/>
                    <a:pt x="2340" y="1248"/>
                    <a:pt x="2455" y="1276"/>
                  </a:cubicBezTo>
                  <a:lnTo>
                    <a:pt x="2629" y="1315"/>
                  </a:lnTo>
                  <a:lnTo>
                    <a:pt x="2806" y="1324"/>
                  </a:lnTo>
                  <a:cubicBezTo>
                    <a:pt x="3045" y="1337"/>
                    <a:pt x="3287" y="1351"/>
                    <a:pt x="3531" y="1363"/>
                  </a:cubicBezTo>
                  <a:cubicBezTo>
                    <a:pt x="3771" y="1345"/>
                    <a:pt x="4012" y="1309"/>
                    <a:pt x="4248" y="1283"/>
                  </a:cubicBezTo>
                  <a:cubicBezTo>
                    <a:pt x="4488" y="1270"/>
                    <a:pt x="4708" y="1187"/>
                    <a:pt x="4926" y="1127"/>
                  </a:cubicBezTo>
                  <a:cubicBezTo>
                    <a:pt x="5140" y="1058"/>
                    <a:pt x="5354" y="1015"/>
                    <a:pt x="5540" y="916"/>
                  </a:cubicBezTo>
                  <a:cubicBezTo>
                    <a:pt x="5728" y="829"/>
                    <a:pt x="5906" y="743"/>
                    <a:pt x="6065" y="662"/>
                  </a:cubicBezTo>
                  <a:cubicBezTo>
                    <a:pt x="6230" y="589"/>
                    <a:pt x="6361" y="495"/>
                    <a:pt x="6477" y="411"/>
                  </a:cubicBezTo>
                  <a:cubicBezTo>
                    <a:pt x="6592" y="329"/>
                    <a:pt x="6695" y="256"/>
                    <a:pt x="6779" y="196"/>
                  </a:cubicBezTo>
                  <a:cubicBezTo>
                    <a:pt x="6946" y="76"/>
                    <a:pt x="7037" y="1"/>
                    <a:pt x="7037"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9"/>
            <p:cNvSpPr/>
            <p:nvPr/>
          </p:nvSpPr>
          <p:spPr>
            <a:xfrm>
              <a:off x="4432350" y="1276900"/>
              <a:ext cx="143925" cy="78150"/>
            </a:xfrm>
            <a:custGeom>
              <a:rect b="b" l="l" r="r" t="t"/>
              <a:pathLst>
                <a:path extrusionOk="0" h="3126" w="5757">
                  <a:moveTo>
                    <a:pt x="4510" y="0"/>
                  </a:moveTo>
                  <a:cubicBezTo>
                    <a:pt x="4005" y="0"/>
                    <a:pt x="3267" y="220"/>
                    <a:pt x="2164" y="799"/>
                  </a:cubicBezTo>
                  <a:cubicBezTo>
                    <a:pt x="1" y="1935"/>
                    <a:pt x="1023" y="2845"/>
                    <a:pt x="1023" y="2845"/>
                  </a:cubicBezTo>
                  <a:cubicBezTo>
                    <a:pt x="1226" y="3036"/>
                    <a:pt x="1486" y="3125"/>
                    <a:pt x="1807" y="3125"/>
                  </a:cubicBezTo>
                  <a:cubicBezTo>
                    <a:pt x="2362" y="3125"/>
                    <a:pt x="3099" y="2858"/>
                    <a:pt x="4034" y="2391"/>
                  </a:cubicBezTo>
                  <a:cubicBezTo>
                    <a:pt x="5262" y="1778"/>
                    <a:pt x="5756" y="1000"/>
                    <a:pt x="5436" y="482"/>
                  </a:cubicBezTo>
                  <a:cubicBezTo>
                    <a:pt x="5264" y="203"/>
                    <a:pt x="4995" y="0"/>
                    <a:pt x="4510" y="0"/>
                  </a:cubicBezTo>
                  <a:close/>
                </a:path>
              </a:pathLst>
            </a:custGeom>
            <a:solidFill>
              <a:srgbClr val="211C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9"/>
            <p:cNvSpPr/>
            <p:nvPr/>
          </p:nvSpPr>
          <p:spPr>
            <a:xfrm>
              <a:off x="4509575" y="1403050"/>
              <a:ext cx="52000" cy="63350"/>
            </a:xfrm>
            <a:custGeom>
              <a:rect b="b" l="l" r="r" t="t"/>
              <a:pathLst>
                <a:path extrusionOk="0" h="2534" w="2080">
                  <a:moveTo>
                    <a:pt x="1039" y="1"/>
                  </a:moveTo>
                  <a:cubicBezTo>
                    <a:pt x="467" y="1"/>
                    <a:pt x="1" y="569"/>
                    <a:pt x="1" y="1268"/>
                  </a:cubicBezTo>
                  <a:cubicBezTo>
                    <a:pt x="1" y="1967"/>
                    <a:pt x="467" y="2533"/>
                    <a:pt x="1039" y="2533"/>
                  </a:cubicBezTo>
                  <a:cubicBezTo>
                    <a:pt x="1613" y="2533"/>
                    <a:pt x="2079" y="1967"/>
                    <a:pt x="2079" y="1268"/>
                  </a:cubicBezTo>
                  <a:cubicBezTo>
                    <a:pt x="2079" y="569"/>
                    <a:pt x="1612" y="1"/>
                    <a:pt x="1039"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9"/>
            <p:cNvSpPr/>
            <p:nvPr/>
          </p:nvSpPr>
          <p:spPr>
            <a:xfrm>
              <a:off x="4806950" y="1276900"/>
              <a:ext cx="143900" cy="78150"/>
            </a:xfrm>
            <a:custGeom>
              <a:rect b="b" l="l" r="r" t="t"/>
              <a:pathLst>
                <a:path extrusionOk="0" h="3126" w="5756">
                  <a:moveTo>
                    <a:pt x="1247" y="0"/>
                  </a:moveTo>
                  <a:cubicBezTo>
                    <a:pt x="762" y="0"/>
                    <a:pt x="492" y="203"/>
                    <a:pt x="319" y="482"/>
                  </a:cubicBezTo>
                  <a:cubicBezTo>
                    <a:pt x="1" y="1000"/>
                    <a:pt x="494" y="1778"/>
                    <a:pt x="1723" y="2391"/>
                  </a:cubicBezTo>
                  <a:cubicBezTo>
                    <a:pt x="2657" y="2858"/>
                    <a:pt x="3394" y="3125"/>
                    <a:pt x="3950" y="3125"/>
                  </a:cubicBezTo>
                  <a:cubicBezTo>
                    <a:pt x="4271" y="3125"/>
                    <a:pt x="4531" y="3036"/>
                    <a:pt x="4734" y="2845"/>
                  </a:cubicBezTo>
                  <a:cubicBezTo>
                    <a:pt x="4734" y="2845"/>
                    <a:pt x="5756" y="1935"/>
                    <a:pt x="3593" y="799"/>
                  </a:cubicBezTo>
                  <a:cubicBezTo>
                    <a:pt x="2490" y="220"/>
                    <a:pt x="1752" y="0"/>
                    <a:pt x="1247" y="0"/>
                  </a:cubicBezTo>
                  <a:close/>
                </a:path>
              </a:pathLst>
            </a:custGeom>
            <a:solidFill>
              <a:srgbClr val="211C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9"/>
            <p:cNvSpPr/>
            <p:nvPr/>
          </p:nvSpPr>
          <p:spPr>
            <a:xfrm>
              <a:off x="4821650" y="1403050"/>
              <a:ext cx="51950" cy="63350"/>
            </a:xfrm>
            <a:custGeom>
              <a:rect b="b" l="l" r="r" t="t"/>
              <a:pathLst>
                <a:path extrusionOk="0" h="2534" w="2078">
                  <a:moveTo>
                    <a:pt x="1039" y="1"/>
                  </a:moveTo>
                  <a:cubicBezTo>
                    <a:pt x="466" y="1"/>
                    <a:pt x="1" y="569"/>
                    <a:pt x="1" y="1268"/>
                  </a:cubicBezTo>
                  <a:cubicBezTo>
                    <a:pt x="1" y="1967"/>
                    <a:pt x="466" y="2533"/>
                    <a:pt x="1039" y="2533"/>
                  </a:cubicBezTo>
                  <a:cubicBezTo>
                    <a:pt x="1612" y="2533"/>
                    <a:pt x="2078" y="1967"/>
                    <a:pt x="2078" y="1268"/>
                  </a:cubicBezTo>
                  <a:cubicBezTo>
                    <a:pt x="2078" y="569"/>
                    <a:pt x="1612" y="1"/>
                    <a:pt x="1039"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9"/>
            <p:cNvSpPr/>
            <p:nvPr/>
          </p:nvSpPr>
          <p:spPr>
            <a:xfrm>
              <a:off x="4058100" y="919425"/>
              <a:ext cx="666825" cy="1167475"/>
            </a:xfrm>
            <a:custGeom>
              <a:rect b="b" l="l" r="r" t="t"/>
              <a:pathLst>
                <a:path extrusionOk="0" h="46699" w="26673">
                  <a:moveTo>
                    <a:pt x="19351" y="1"/>
                  </a:moveTo>
                  <a:cubicBezTo>
                    <a:pt x="12979" y="1"/>
                    <a:pt x="6246" y="9040"/>
                    <a:pt x="8592" y="21106"/>
                  </a:cubicBezTo>
                  <a:cubicBezTo>
                    <a:pt x="10591" y="31387"/>
                    <a:pt x="4901" y="30912"/>
                    <a:pt x="2451" y="36900"/>
                  </a:cubicBezTo>
                  <a:cubicBezTo>
                    <a:pt x="1" y="42888"/>
                    <a:pt x="7349" y="46698"/>
                    <a:pt x="7349" y="46698"/>
                  </a:cubicBezTo>
                  <a:cubicBezTo>
                    <a:pt x="12521" y="44929"/>
                    <a:pt x="15106" y="44385"/>
                    <a:pt x="15106" y="44385"/>
                  </a:cubicBezTo>
                  <a:cubicBezTo>
                    <a:pt x="22500" y="43669"/>
                    <a:pt x="22100" y="34048"/>
                    <a:pt x="17691" y="28054"/>
                  </a:cubicBezTo>
                  <a:cubicBezTo>
                    <a:pt x="14289" y="23429"/>
                    <a:pt x="12521" y="16488"/>
                    <a:pt x="19597" y="13766"/>
                  </a:cubicBezTo>
                  <a:cubicBezTo>
                    <a:pt x="26672" y="11044"/>
                    <a:pt x="25737" y="3924"/>
                    <a:pt x="25737" y="3924"/>
                  </a:cubicBezTo>
                  <a:cubicBezTo>
                    <a:pt x="23965" y="1211"/>
                    <a:pt x="21682" y="1"/>
                    <a:pt x="19351" y="1"/>
                  </a:cubicBezTo>
                  <a:close/>
                </a:path>
              </a:pathLst>
            </a:custGeom>
            <a:solidFill>
              <a:srgbClr val="352C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9"/>
            <p:cNvSpPr/>
            <p:nvPr/>
          </p:nvSpPr>
          <p:spPr>
            <a:xfrm>
              <a:off x="4427900" y="1022075"/>
              <a:ext cx="287475" cy="1020625"/>
            </a:xfrm>
            <a:custGeom>
              <a:rect b="b" l="l" r="r" t="t"/>
              <a:pathLst>
                <a:path extrusionOk="0" h="40825" w="11499">
                  <a:moveTo>
                    <a:pt x="11429" y="0"/>
                  </a:moveTo>
                  <a:lnTo>
                    <a:pt x="10371" y="148"/>
                  </a:lnTo>
                  <a:cubicBezTo>
                    <a:pt x="10371" y="148"/>
                    <a:pt x="10377" y="193"/>
                    <a:pt x="10391" y="281"/>
                  </a:cubicBezTo>
                  <a:cubicBezTo>
                    <a:pt x="10401" y="359"/>
                    <a:pt x="10415" y="486"/>
                    <a:pt x="10428" y="659"/>
                  </a:cubicBezTo>
                  <a:cubicBezTo>
                    <a:pt x="10448" y="1001"/>
                    <a:pt x="10476" y="1512"/>
                    <a:pt x="10418" y="2159"/>
                  </a:cubicBezTo>
                  <a:cubicBezTo>
                    <a:pt x="10361" y="2800"/>
                    <a:pt x="10257" y="3591"/>
                    <a:pt x="9962" y="4445"/>
                  </a:cubicBezTo>
                  <a:cubicBezTo>
                    <a:pt x="9675" y="5297"/>
                    <a:pt x="9221" y="6220"/>
                    <a:pt x="8528" y="7090"/>
                  </a:cubicBezTo>
                  <a:cubicBezTo>
                    <a:pt x="7835" y="7962"/>
                    <a:pt x="6868" y="8722"/>
                    <a:pt x="5737" y="9339"/>
                  </a:cubicBezTo>
                  <a:cubicBezTo>
                    <a:pt x="5443" y="9486"/>
                    <a:pt x="5147" y="9636"/>
                    <a:pt x="4846" y="9787"/>
                  </a:cubicBezTo>
                  <a:cubicBezTo>
                    <a:pt x="4536" y="9931"/>
                    <a:pt x="4224" y="10072"/>
                    <a:pt x="3897" y="10260"/>
                  </a:cubicBezTo>
                  <a:cubicBezTo>
                    <a:pt x="3257" y="10618"/>
                    <a:pt x="2644" y="11045"/>
                    <a:pt x="2095" y="11577"/>
                  </a:cubicBezTo>
                  <a:cubicBezTo>
                    <a:pt x="988" y="12627"/>
                    <a:pt x="244" y="14147"/>
                    <a:pt x="128" y="15734"/>
                  </a:cubicBezTo>
                  <a:cubicBezTo>
                    <a:pt x="0" y="17324"/>
                    <a:pt x="364" y="18915"/>
                    <a:pt x="965" y="20370"/>
                  </a:cubicBezTo>
                  <a:cubicBezTo>
                    <a:pt x="1562" y="21830"/>
                    <a:pt x="2387" y="23183"/>
                    <a:pt x="3335" y="24401"/>
                  </a:cubicBezTo>
                  <a:cubicBezTo>
                    <a:pt x="3807" y="25005"/>
                    <a:pt x="4242" y="25611"/>
                    <a:pt x="4626" y="26249"/>
                  </a:cubicBezTo>
                  <a:cubicBezTo>
                    <a:pt x="5008" y="26888"/>
                    <a:pt x="5342" y="27547"/>
                    <a:pt x="5635" y="28208"/>
                  </a:cubicBezTo>
                  <a:cubicBezTo>
                    <a:pt x="6212" y="29534"/>
                    <a:pt x="6609" y="30891"/>
                    <a:pt x="6797" y="32206"/>
                  </a:cubicBezTo>
                  <a:cubicBezTo>
                    <a:pt x="6898" y="32861"/>
                    <a:pt x="6937" y="33509"/>
                    <a:pt x="6928" y="34133"/>
                  </a:cubicBezTo>
                  <a:cubicBezTo>
                    <a:pt x="6925" y="34760"/>
                    <a:pt x="6860" y="35362"/>
                    <a:pt x="6738" y="35929"/>
                  </a:cubicBezTo>
                  <a:cubicBezTo>
                    <a:pt x="6626" y="36499"/>
                    <a:pt x="6453" y="37031"/>
                    <a:pt x="6223" y="37507"/>
                  </a:cubicBezTo>
                  <a:cubicBezTo>
                    <a:pt x="6005" y="37991"/>
                    <a:pt x="5724" y="38409"/>
                    <a:pt x="5425" y="38774"/>
                  </a:cubicBezTo>
                  <a:cubicBezTo>
                    <a:pt x="4817" y="39499"/>
                    <a:pt x="4114" y="39963"/>
                    <a:pt x="3498" y="40243"/>
                  </a:cubicBezTo>
                  <a:cubicBezTo>
                    <a:pt x="2878" y="40528"/>
                    <a:pt x="2355" y="40655"/>
                    <a:pt x="1999" y="40728"/>
                  </a:cubicBezTo>
                  <a:cubicBezTo>
                    <a:pt x="1641" y="40790"/>
                    <a:pt x="1449" y="40824"/>
                    <a:pt x="1449" y="40824"/>
                  </a:cubicBezTo>
                  <a:cubicBezTo>
                    <a:pt x="1449" y="40824"/>
                    <a:pt x="1641" y="40791"/>
                    <a:pt x="2002" y="40734"/>
                  </a:cubicBezTo>
                  <a:cubicBezTo>
                    <a:pt x="2357" y="40664"/>
                    <a:pt x="2883" y="40543"/>
                    <a:pt x="3507" y="40265"/>
                  </a:cubicBezTo>
                  <a:cubicBezTo>
                    <a:pt x="4127" y="39993"/>
                    <a:pt x="4844" y="39535"/>
                    <a:pt x="5467" y="38810"/>
                  </a:cubicBezTo>
                  <a:cubicBezTo>
                    <a:pt x="5772" y="38447"/>
                    <a:pt x="6062" y="38024"/>
                    <a:pt x="6287" y="37540"/>
                  </a:cubicBezTo>
                  <a:cubicBezTo>
                    <a:pt x="6523" y="37061"/>
                    <a:pt x="6711" y="36526"/>
                    <a:pt x="6836" y="35952"/>
                  </a:cubicBezTo>
                  <a:cubicBezTo>
                    <a:pt x="6970" y="35380"/>
                    <a:pt x="7046" y="34770"/>
                    <a:pt x="7061" y="34139"/>
                  </a:cubicBezTo>
                  <a:cubicBezTo>
                    <a:pt x="7082" y="33508"/>
                    <a:pt x="7054" y="32852"/>
                    <a:pt x="6964" y="32185"/>
                  </a:cubicBezTo>
                  <a:cubicBezTo>
                    <a:pt x="6798" y="30852"/>
                    <a:pt x="6420" y="29470"/>
                    <a:pt x="5860" y="28113"/>
                  </a:cubicBezTo>
                  <a:cubicBezTo>
                    <a:pt x="5575" y="27437"/>
                    <a:pt x="5249" y="26765"/>
                    <a:pt x="4873" y="26107"/>
                  </a:cubicBezTo>
                  <a:cubicBezTo>
                    <a:pt x="4493" y="25453"/>
                    <a:pt x="4055" y="24814"/>
                    <a:pt x="3595" y="24204"/>
                  </a:cubicBezTo>
                  <a:cubicBezTo>
                    <a:pt x="2683" y="22992"/>
                    <a:pt x="1900" y="21649"/>
                    <a:pt x="1345" y="20219"/>
                  </a:cubicBezTo>
                  <a:cubicBezTo>
                    <a:pt x="795" y="18794"/>
                    <a:pt x="495" y="17258"/>
                    <a:pt x="651" y="15787"/>
                  </a:cubicBezTo>
                  <a:cubicBezTo>
                    <a:pt x="797" y="14315"/>
                    <a:pt x="1502" y="12976"/>
                    <a:pt x="2533" y="12043"/>
                  </a:cubicBezTo>
                  <a:cubicBezTo>
                    <a:pt x="3042" y="11571"/>
                    <a:pt x="3627" y="11186"/>
                    <a:pt x="4219" y="10873"/>
                  </a:cubicBezTo>
                  <a:cubicBezTo>
                    <a:pt x="4505" y="10715"/>
                    <a:pt x="4825" y="10579"/>
                    <a:pt x="5141" y="10442"/>
                  </a:cubicBezTo>
                  <a:cubicBezTo>
                    <a:pt x="5456" y="10293"/>
                    <a:pt x="5769" y="10144"/>
                    <a:pt x="6077" y="10000"/>
                  </a:cubicBezTo>
                  <a:cubicBezTo>
                    <a:pt x="7302" y="9373"/>
                    <a:pt x="8380" y="8571"/>
                    <a:pt x="9167" y="7630"/>
                  </a:cubicBezTo>
                  <a:cubicBezTo>
                    <a:pt x="9955" y="6690"/>
                    <a:pt x="10488" y="5685"/>
                    <a:pt x="10834" y="4754"/>
                  </a:cubicBezTo>
                  <a:cubicBezTo>
                    <a:pt x="11189" y="3822"/>
                    <a:pt x="11329" y="2961"/>
                    <a:pt x="11414" y="2258"/>
                  </a:cubicBezTo>
                  <a:cubicBezTo>
                    <a:pt x="11498" y="1551"/>
                    <a:pt x="11489" y="988"/>
                    <a:pt x="11476" y="601"/>
                  </a:cubicBezTo>
                  <a:cubicBezTo>
                    <a:pt x="11468" y="412"/>
                    <a:pt x="11458" y="260"/>
                    <a:pt x="11446" y="151"/>
                  </a:cubicBezTo>
                  <a:cubicBezTo>
                    <a:pt x="11435" y="51"/>
                    <a:pt x="11429" y="0"/>
                    <a:pt x="11429" y="0"/>
                  </a:cubicBezTo>
                  <a:close/>
                </a:path>
              </a:pathLst>
            </a:custGeom>
            <a:solidFill>
              <a:srgbClr val="352C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9"/>
            <p:cNvSpPr/>
            <p:nvPr/>
          </p:nvSpPr>
          <p:spPr>
            <a:xfrm>
              <a:off x="4660250" y="985850"/>
              <a:ext cx="384475" cy="498925"/>
            </a:xfrm>
            <a:custGeom>
              <a:rect b="b" l="l" r="r" t="t"/>
              <a:pathLst>
                <a:path extrusionOk="0" h="19957" w="15379">
                  <a:moveTo>
                    <a:pt x="5072" y="0"/>
                  </a:moveTo>
                  <a:cubicBezTo>
                    <a:pt x="2347" y="0"/>
                    <a:pt x="1" y="633"/>
                    <a:pt x="1" y="633"/>
                  </a:cubicBezTo>
                  <a:lnTo>
                    <a:pt x="1" y="2808"/>
                  </a:lnTo>
                  <a:cubicBezTo>
                    <a:pt x="1" y="2808"/>
                    <a:pt x="10886" y="2808"/>
                    <a:pt x="11160" y="12199"/>
                  </a:cubicBezTo>
                  <a:cubicBezTo>
                    <a:pt x="11160" y="12199"/>
                    <a:pt x="11160" y="18731"/>
                    <a:pt x="12657" y="19956"/>
                  </a:cubicBezTo>
                  <a:cubicBezTo>
                    <a:pt x="12657" y="19956"/>
                    <a:pt x="15379" y="6757"/>
                    <a:pt x="11976" y="2537"/>
                  </a:cubicBezTo>
                  <a:cubicBezTo>
                    <a:pt x="10354" y="526"/>
                    <a:pt x="7555" y="0"/>
                    <a:pt x="5072" y="0"/>
                  </a:cubicBezTo>
                  <a:close/>
                </a:path>
              </a:pathLst>
            </a:custGeom>
            <a:solidFill>
              <a:srgbClr val="352C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9"/>
            <p:cNvSpPr/>
            <p:nvPr/>
          </p:nvSpPr>
          <p:spPr>
            <a:xfrm>
              <a:off x="4641275" y="1036225"/>
              <a:ext cx="299375" cy="451325"/>
            </a:xfrm>
            <a:custGeom>
              <a:rect b="b" l="l" r="r" t="t"/>
              <a:pathLst>
                <a:path extrusionOk="0" h="18053" w="11975">
                  <a:moveTo>
                    <a:pt x="40" y="1"/>
                  </a:moveTo>
                  <a:lnTo>
                    <a:pt x="1" y="820"/>
                  </a:lnTo>
                  <a:cubicBezTo>
                    <a:pt x="1" y="820"/>
                    <a:pt x="354" y="844"/>
                    <a:pt x="996" y="946"/>
                  </a:cubicBezTo>
                  <a:cubicBezTo>
                    <a:pt x="1635" y="1046"/>
                    <a:pt x="2544" y="1233"/>
                    <a:pt x="3595" y="1573"/>
                  </a:cubicBezTo>
                  <a:cubicBezTo>
                    <a:pt x="4645" y="1908"/>
                    <a:pt x="5833" y="2430"/>
                    <a:pt x="6940" y="3217"/>
                  </a:cubicBezTo>
                  <a:cubicBezTo>
                    <a:pt x="7495" y="3608"/>
                    <a:pt x="8023" y="4073"/>
                    <a:pt x="8487" y="4608"/>
                  </a:cubicBezTo>
                  <a:cubicBezTo>
                    <a:pt x="8955" y="5140"/>
                    <a:pt x="9344" y="5752"/>
                    <a:pt x="9643" y="6407"/>
                  </a:cubicBezTo>
                  <a:cubicBezTo>
                    <a:pt x="9944" y="7059"/>
                    <a:pt x="10183" y="7752"/>
                    <a:pt x="10300" y="8463"/>
                  </a:cubicBezTo>
                  <a:cubicBezTo>
                    <a:pt x="10431" y="9172"/>
                    <a:pt x="10480" y="9882"/>
                    <a:pt x="10473" y="10585"/>
                  </a:cubicBezTo>
                  <a:cubicBezTo>
                    <a:pt x="10477" y="12021"/>
                    <a:pt x="10581" y="13357"/>
                    <a:pt x="10727" y="14496"/>
                  </a:cubicBezTo>
                  <a:cubicBezTo>
                    <a:pt x="10871" y="15634"/>
                    <a:pt x="11116" y="16572"/>
                    <a:pt x="11382" y="17190"/>
                  </a:cubicBezTo>
                  <a:cubicBezTo>
                    <a:pt x="11516" y="17499"/>
                    <a:pt x="11663" y="17723"/>
                    <a:pt x="11780" y="17859"/>
                  </a:cubicBezTo>
                  <a:cubicBezTo>
                    <a:pt x="11836" y="17931"/>
                    <a:pt x="11890" y="17973"/>
                    <a:pt x="11923" y="18006"/>
                  </a:cubicBezTo>
                  <a:cubicBezTo>
                    <a:pt x="11958" y="18036"/>
                    <a:pt x="11974" y="18052"/>
                    <a:pt x="11974" y="18052"/>
                  </a:cubicBezTo>
                  <a:cubicBezTo>
                    <a:pt x="11974" y="18052"/>
                    <a:pt x="11959" y="18036"/>
                    <a:pt x="11929" y="18000"/>
                  </a:cubicBezTo>
                  <a:cubicBezTo>
                    <a:pt x="11900" y="17964"/>
                    <a:pt x="11852" y="17917"/>
                    <a:pt x="11807" y="17841"/>
                  </a:cubicBezTo>
                  <a:cubicBezTo>
                    <a:pt x="11704" y="17695"/>
                    <a:pt x="11592" y="17460"/>
                    <a:pt x="11492" y="17149"/>
                  </a:cubicBezTo>
                  <a:cubicBezTo>
                    <a:pt x="11283" y="16524"/>
                    <a:pt x="11155" y="15587"/>
                    <a:pt x="11086" y="14460"/>
                  </a:cubicBezTo>
                  <a:cubicBezTo>
                    <a:pt x="11012" y="13333"/>
                    <a:pt x="11032" y="12009"/>
                    <a:pt x="11089" y="10599"/>
                  </a:cubicBezTo>
                  <a:cubicBezTo>
                    <a:pt x="11129" y="9882"/>
                    <a:pt x="11114" y="9112"/>
                    <a:pt x="11009" y="8349"/>
                  </a:cubicBezTo>
                  <a:cubicBezTo>
                    <a:pt x="10914" y="7578"/>
                    <a:pt x="10695" y="6810"/>
                    <a:pt x="10393" y="6073"/>
                  </a:cubicBezTo>
                  <a:cubicBezTo>
                    <a:pt x="10079" y="5343"/>
                    <a:pt x="9658" y="4648"/>
                    <a:pt x="9153" y="4047"/>
                  </a:cubicBezTo>
                  <a:cubicBezTo>
                    <a:pt x="8649" y="3443"/>
                    <a:pt x="8075" y="2917"/>
                    <a:pt x="7479" y="2475"/>
                  </a:cubicBezTo>
                  <a:cubicBezTo>
                    <a:pt x="6279" y="1585"/>
                    <a:pt x="4989" y="1055"/>
                    <a:pt x="3877" y="695"/>
                  </a:cubicBezTo>
                  <a:cubicBezTo>
                    <a:pt x="2759" y="333"/>
                    <a:pt x="1793" y="184"/>
                    <a:pt x="1119" y="91"/>
                  </a:cubicBezTo>
                  <a:cubicBezTo>
                    <a:pt x="446" y="4"/>
                    <a:pt x="40" y="1"/>
                    <a:pt x="40" y="1"/>
                  </a:cubicBezTo>
                  <a:close/>
                </a:path>
              </a:pathLst>
            </a:custGeom>
            <a:solidFill>
              <a:srgbClr val="352C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5" name="Google Shape;445;p29"/>
          <p:cNvGrpSpPr/>
          <p:nvPr/>
        </p:nvGrpSpPr>
        <p:grpSpPr>
          <a:xfrm>
            <a:off x="6691424" y="2404389"/>
            <a:ext cx="586845" cy="814412"/>
            <a:chOff x="1977625" y="1046725"/>
            <a:chExt cx="1141500" cy="1584150"/>
          </a:xfrm>
        </p:grpSpPr>
        <p:sp>
          <p:nvSpPr>
            <p:cNvPr id="446" name="Google Shape;446;p29"/>
            <p:cNvSpPr/>
            <p:nvPr/>
          </p:nvSpPr>
          <p:spPr>
            <a:xfrm>
              <a:off x="1977625" y="2012525"/>
              <a:ext cx="1141500" cy="618350"/>
            </a:xfrm>
            <a:custGeom>
              <a:rect b="b" l="l" r="r" t="t"/>
              <a:pathLst>
                <a:path extrusionOk="0" h="24734" w="45660">
                  <a:moveTo>
                    <a:pt x="21370" y="1"/>
                  </a:moveTo>
                  <a:cubicBezTo>
                    <a:pt x="0" y="1"/>
                    <a:pt x="1243" y="24283"/>
                    <a:pt x="1243" y="24734"/>
                  </a:cubicBezTo>
                  <a:lnTo>
                    <a:pt x="41348" y="24734"/>
                  </a:lnTo>
                  <a:cubicBezTo>
                    <a:pt x="41348" y="24734"/>
                    <a:pt x="45659" y="1"/>
                    <a:pt x="21370" y="1"/>
                  </a:cubicBezTo>
                  <a:close/>
                </a:path>
              </a:pathLst>
            </a:custGeom>
            <a:solidFill>
              <a:srgbClr val="FC2D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9"/>
            <p:cNvSpPr/>
            <p:nvPr/>
          </p:nvSpPr>
          <p:spPr>
            <a:xfrm>
              <a:off x="2388300" y="2012850"/>
              <a:ext cx="303925" cy="147300"/>
            </a:xfrm>
            <a:custGeom>
              <a:rect b="b" l="l" r="r" t="t"/>
              <a:pathLst>
                <a:path extrusionOk="0" h="5892" w="12157">
                  <a:moveTo>
                    <a:pt x="4459" y="0"/>
                  </a:moveTo>
                  <a:cubicBezTo>
                    <a:pt x="2999" y="0"/>
                    <a:pt x="1468" y="101"/>
                    <a:pt x="0" y="375"/>
                  </a:cubicBezTo>
                  <a:cubicBezTo>
                    <a:pt x="0" y="375"/>
                    <a:pt x="90" y="5836"/>
                    <a:pt x="5850" y="5891"/>
                  </a:cubicBezTo>
                  <a:cubicBezTo>
                    <a:pt x="5883" y="5892"/>
                    <a:pt x="5915" y="5892"/>
                    <a:pt x="5947" y="5892"/>
                  </a:cubicBezTo>
                  <a:cubicBezTo>
                    <a:pt x="11617" y="5892"/>
                    <a:pt x="12157" y="807"/>
                    <a:pt x="12157" y="807"/>
                  </a:cubicBezTo>
                  <a:cubicBezTo>
                    <a:pt x="12157" y="807"/>
                    <a:pt x="8588" y="0"/>
                    <a:pt x="4459" y="0"/>
                  </a:cubicBezTo>
                  <a:close/>
                </a:path>
              </a:pathLst>
            </a:custGeom>
            <a:solidFill>
              <a:srgbClr val="E9E9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9"/>
            <p:cNvSpPr/>
            <p:nvPr/>
          </p:nvSpPr>
          <p:spPr>
            <a:xfrm>
              <a:off x="2430025" y="1880200"/>
              <a:ext cx="214275" cy="241125"/>
            </a:xfrm>
            <a:custGeom>
              <a:rect b="b" l="l" r="r" t="t"/>
              <a:pathLst>
                <a:path extrusionOk="0" h="9645" w="8571">
                  <a:moveTo>
                    <a:pt x="8570" y="0"/>
                  </a:moveTo>
                  <a:lnTo>
                    <a:pt x="1" y="903"/>
                  </a:lnTo>
                  <a:lnTo>
                    <a:pt x="221" y="3528"/>
                  </a:lnTo>
                  <a:lnTo>
                    <a:pt x="553" y="7514"/>
                  </a:lnTo>
                  <a:cubicBezTo>
                    <a:pt x="553" y="7514"/>
                    <a:pt x="1026" y="9645"/>
                    <a:pt x="4285" y="9645"/>
                  </a:cubicBezTo>
                  <a:cubicBezTo>
                    <a:pt x="7935" y="9645"/>
                    <a:pt x="8472" y="7514"/>
                    <a:pt x="8472" y="7514"/>
                  </a:cubicBezTo>
                  <a:lnTo>
                    <a:pt x="8523" y="3753"/>
                  </a:lnTo>
                  <a:lnTo>
                    <a:pt x="8570" y="0"/>
                  </a:lnTo>
                  <a:close/>
                </a:path>
              </a:pathLst>
            </a:custGeom>
            <a:solidFill>
              <a:srgbClr val="CC77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9"/>
            <p:cNvSpPr/>
            <p:nvPr/>
          </p:nvSpPr>
          <p:spPr>
            <a:xfrm>
              <a:off x="2107200" y="1134225"/>
              <a:ext cx="768150" cy="814975"/>
            </a:xfrm>
            <a:custGeom>
              <a:rect b="b" l="l" r="r" t="t"/>
              <a:pathLst>
                <a:path extrusionOk="0" h="32599" w="30726">
                  <a:moveTo>
                    <a:pt x="17911" y="1"/>
                  </a:moveTo>
                  <a:cubicBezTo>
                    <a:pt x="16090" y="1"/>
                    <a:pt x="14082" y="261"/>
                    <a:pt x="11911" y="793"/>
                  </a:cubicBezTo>
                  <a:cubicBezTo>
                    <a:pt x="3068" y="2958"/>
                    <a:pt x="1" y="10718"/>
                    <a:pt x="2166" y="20461"/>
                  </a:cubicBezTo>
                  <a:cubicBezTo>
                    <a:pt x="4188" y="29556"/>
                    <a:pt x="10609" y="32599"/>
                    <a:pt x="17106" y="32599"/>
                  </a:cubicBezTo>
                  <a:cubicBezTo>
                    <a:pt x="17570" y="32599"/>
                    <a:pt x="18035" y="32583"/>
                    <a:pt x="18499" y="32553"/>
                  </a:cubicBezTo>
                  <a:cubicBezTo>
                    <a:pt x="25891" y="32074"/>
                    <a:pt x="30726" y="26146"/>
                    <a:pt x="30726" y="20092"/>
                  </a:cubicBezTo>
                  <a:cubicBezTo>
                    <a:pt x="30726" y="12333"/>
                    <a:pt x="28695" y="7018"/>
                    <a:pt x="28695" y="7018"/>
                  </a:cubicBezTo>
                  <a:cubicBezTo>
                    <a:pt x="27333" y="2456"/>
                    <a:pt x="23506" y="1"/>
                    <a:pt x="17911" y="1"/>
                  </a:cubicBezTo>
                  <a:close/>
                </a:path>
              </a:pathLst>
            </a:custGeom>
            <a:solidFill>
              <a:srgbClr val="CC77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9"/>
            <p:cNvSpPr/>
            <p:nvPr/>
          </p:nvSpPr>
          <p:spPr>
            <a:xfrm>
              <a:off x="2679675" y="1130675"/>
              <a:ext cx="349475" cy="528425"/>
            </a:xfrm>
            <a:custGeom>
              <a:rect b="b" l="l" r="r" t="t"/>
              <a:pathLst>
                <a:path extrusionOk="0" h="21137" w="13979">
                  <a:moveTo>
                    <a:pt x="4183" y="0"/>
                  </a:moveTo>
                  <a:lnTo>
                    <a:pt x="2656" y="300"/>
                  </a:lnTo>
                  <a:cubicBezTo>
                    <a:pt x="2586" y="291"/>
                    <a:pt x="2516" y="287"/>
                    <a:pt x="2447" y="287"/>
                  </a:cubicBezTo>
                  <a:cubicBezTo>
                    <a:pt x="1288" y="287"/>
                    <a:pt x="313" y="1432"/>
                    <a:pt x="162" y="2609"/>
                  </a:cubicBezTo>
                  <a:cubicBezTo>
                    <a:pt x="1" y="3856"/>
                    <a:pt x="516" y="5084"/>
                    <a:pt x="1080" y="6208"/>
                  </a:cubicBezTo>
                  <a:cubicBezTo>
                    <a:pt x="2190" y="8416"/>
                    <a:pt x="3487" y="15570"/>
                    <a:pt x="6046" y="18808"/>
                  </a:cubicBezTo>
                  <a:cubicBezTo>
                    <a:pt x="6917" y="19909"/>
                    <a:pt x="5287" y="19424"/>
                    <a:pt x="6365" y="20326"/>
                  </a:cubicBezTo>
                  <a:cubicBezTo>
                    <a:pt x="6982" y="20842"/>
                    <a:pt x="7801" y="21137"/>
                    <a:pt x="8600" y="21137"/>
                  </a:cubicBezTo>
                  <a:cubicBezTo>
                    <a:pt x="9194" y="21137"/>
                    <a:pt x="9776" y="20974"/>
                    <a:pt x="10257" y="20618"/>
                  </a:cubicBezTo>
                  <a:cubicBezTo>
                    <a:pt x="11136" y="19966"/>
                    <a:pt x="13979" y="3611"/>
                    <a:pt x="4183" y="0"/>
                  </a:cubicBezTo>
                  <a:close/>
                </a:path>
              </a:pathLst>
            </a:custGeom>
            <a:solidFill>
              <a:srgbClr val="3E2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9"/>
            <p:cNvSpPr/>
            <p:nvPr/>
          </p:nvSpPr>
          <p:spPr>
            <a:xfrm>
              <a:off x="2801175" y="1147650"/>
              <a:ext cx="187225" cy="504025"/>
            </a:xfrm>
            <a:custGeom>
              <a:rect b="b" l="l" r="r" t="t"/>
              <a:pathLst>
                <a:path extrusionOk="0" fill="none" h="20161" w="7489">
                  <a:moveTo>
                    <a:pt x="4857" y="20161"/>
                  </a:moveTo>
                  <a:cubicBezTo>
                    <a:pt x="6852" y="16883"/>
                    <a:pt x="7489" y="12807"/>
                    <a:pt x="6590" y="9078"/>
                  </a:cubicBezTo>
                  <a:cubicBezTo>
                    <a:pt x="5692" y="5348"/>
                    <a:pt x="3268" y="2009"/>
                    <a:pt x="0" y="0"/>
                  </a:cubicBezTo>
                </a:path>
              </a:pathLst>
            </a:custGeom>
            <a:noFill/>
            <a:ln cap="flat" cmpd="sng" w="250">
              <a:solidFill>
                <a:srgbClr val="3E2520"/>
              </a:solidFill>
              <a:prstDash val="solid"/>
              <a:miter lim="146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9"/>
            <p:cNvSpPr/>
            <p:nvPr/>
          </p:nvSpPr>
          <p:spPr>
            <a:xfrm>
              <a:off x="1980000" y="1046725"/>
              <a:ext cx="892750" cy="609550"/>
            </a:xfrm>
            <a:custGeom>
              <a:rect b="b" l="l" r="r" t="t"/>
              <a:pathLst>
                <a:path extrusionOk="0" h="24382" w="35710">
                  <a:moveTo>
                    <a:pt x="29304" y="1"/>
                  </a:moveTo>
                  <a:cubicBezTo>
                    <a:pt x="28915" y="1"/>
                    <a:pt x="28492" y="30"/>
                    <a:pt x="28032" y="94"/>
                  </a:cubicBezTo>
                  <a:cubicBezTo>
                    <a:pt x="25998" y="373"/>
                    <a:pt x="24480" y="467"/>
                    <a:pt x="23243" y="467"/>
                  </a:cubicBezTo>
                  <a:cubicBezTo>
                    <a:pt x="20761" y="467"/>
                    <a:pt x="19411" y="91"/>
                    <a:pt x="17303" y="91"/>
                  </a:cubicBezTo>
                  <a:cubicBezTo>
                    <a:pt x="16998" y="91"/>
                    <a:pt x="16677" y="99"/>
                    <a:pt x="16334" y="117"/>
                  </a:cubicBezTo>
                  <a:cubicBezTo>
                    <a:pt x="12444" y="322"/>
                    <a:pt x="9065" y="4717"/>
                    <a:pt x="9065" y="4717"/>
                  </a:cubicBezTo>
                  <a:cubicBezTo>
                    <a:pt x="0" y="10449"/>
                    <a:pt x="3298" y="21503"/>
                    <a:pt x="4372" y="22835"/>
                  </a:cubicBezTo>
                  <a:cubicBezTo>
                    <a:pt x="5308" y="23995"/>
                    <a:pt x="5962" y="24381"/>
                    <a:pt x="6418" y="24381"/>
                  </a:cubicBezTo>
                  <a:cubicBezTo>
                    <a:pt x="7330" y="24381"/>
                    <a:pt x="7451" y="22835"/>
                    <a:pt x="7451" y="22835"/>
                  </a:cubicBezTo>
                  <a:cubicBezTo>
                    <a:pt x="7451" y="22835"/>
                    <a:pt x="12146" y="17594"/>
                    <a:pt x="12880" y="12988"/>
                  </a:cubicBezTo>
                  <a:cubicBezTo>
                    <a:pt x="12880" y="12988"/>
                    <a:pt x="17683" y="15128"/>
                    <a:pt x="23094" y="15128"/>
                  </a:cubicBezTo>
                  <a:cubicBezTo>
                    <a:pt x="26399" y="15128"/>
                    <a:pt x="29930" y="14329"/>
                    <a:pt x="32732" y="11757"/>
                  </a:cubicBezTo>
                  <a:cubicBezTo>
                    <a:pt x="34249" y="10363"/>
                    <a:pt x="35710" y="6047"/>
                    <a:pt x="33560" y="5432"/>
                  </a:cubicBezTo>
                  <a:cubicBezTo>
                    <a:pt x="33560" y="5432"/>
                    <a:pt x="34579" y="1"/>
                    <a:pt x="29304" y="1"/>
                  </a:cubicBezTo>
                  <a:close/>
                </a:path>
              </a:pathLst>
            </a:custGeom>
            <a:solidFill>
              <a:srgbClr val="3E2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9"/>
            <p:cNvSpPr/>
            <p:nvPr/>
          </p:nvSpPr>
          <p:spPr>
            <a:xfrm>
              <a:off x="2026225" y="1167550"/>
              <a:ext cx="188400" cy="461450"/>
            </a:xfrm>
            <a:custGeom>
              <a:rect b="b" l="l" r="r" t="t"/>
              <a:pathLst>
                <a:path extrusionOk="0" fill="none" h="18458" w="7536">
                  <a:moveTo>
                    <a:pt x="7536" y="0"/>
                  </a:moveTo>
                  <a:cubicBezTo>
                    <a:pt x="4657" y="1213"/>
                    <a:pt x="2301" y="3618"/>
                    <a:pt x="1151" y="6525"/>
                  </a:cubicBezTo>
                  <a:cubicBezTo>
                    <a:pt x="0" y="9430"/>
                    <a:pt x="73" y="12796"/>
                    <a:pt x="1344" y="15652"/>
                  </a:cubicBezTo>
                  <a:cubicBezTo>
                    <a:pt x="1861" y="16812"/>
                    <a:pt x="2628" y="17941"/>
                    <a:pt x="3788" y="18458"/>
                  </a:cubicBezTo>
                </a:path>
              </a:pathLst>
            </a:custGeom>
            <a:noFill/>
            <a:ln cap="flat" cmpd="sng" w="250">
              <a:solidFill>
                <a:srgbClr val="3E2520"/>
              </a:solidFill>
              <a:prstDash val="solid"/>
              <a:miter lim="146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9"/>
            <p:cNvSpPr/>
            <p:nvPr/>
          </p:nvSpPr>
          <p:spPr>
            <a:xfrm>
              <a:off x="2145400" y="1100825"/>
              <a:ext cx="82450" cy="85475"/>
            </a:xfrm>
            <a:custGeom>
              <a:rect b="b" l="l" r="r" t="t"/>
              <a:pathLst>
                <a:path extrusionOk="0" h="3419" w="3298">
                  <a:moveTo>
                    <a:pt x="1990" y="1"/>
                  </a:moveTo>
                  <a:cubicBezTo>
                    <a:pt x="1974" y="1"/>
                    <a:pt x="1958" y="2"/>
                    <a:pt x="1942" y="5"/>
                  </a:cubicBezTo>
                  <a:cubicBezTo>
                    <a:pt x="1806" y="29"/>
                    <a:pt x="1711" y="159"/>
                    <a:pt x="1686" y="293"/>
                  </a:cubicBezTo>
                  <a:cubicBezTo>
                    <a:pt x="1660" y="429"/>
                    <a:pt x="1688" y="568"/>
                    <a:pt x="1717" y="701"/>
                  </a:cubicBezTo>
                  <a:cubicBezTo>
                    <a:pt x="1828" y="1223"/>
                    <a:pt x="1937" y="1743"/>
                    <a:pt x="2048" y="2265"/>
                  </a:cubicBezTo>
                  <a:cubicBezTo>
                    <a:pt x="1786" y="1862"/>
                    <a:pt x="1343" y="1143"/>
                    <a:pt x="945" y="1143"/>
                  </a:cubicBezTo>
                  <a:cubicBezTo>
                    <a:pt x="871" y="1143"/>
                    <a:pt x="799" y="1167"/>
                    <a:pt x="730" y="1223"/>
                  </a:cubicBezTo>
                  <a:cubicBezTo>
                    <a:pt x="1" y="1809"/>
                    <a:pt x="1454" y="3001"/>
                    <a:pt x="2289" y="3419"/>
                  </a:cubicBezTo>
                  <a:lnTo>
                    <a:pt x="3297" y="3067"/>
                  </a:lnTo>
                  <a:cubicBezTo>
                    <a:pt x="3177" y="2111"/>
                    <a:pt x="2871" y="1183"/>
                    <a:pt x="2399" y="344"/>
                  </a:cubicBezTo>
                  <a:cubicBezTo>
                    <a:pt x="2309" y="182"/>
                    <a:pt x="2167" y="1"/>
                    <a:pt x="1990" y="1"/>
                  </a:cubicBezTo>
                  <a:close/>
                </a:path>
              </a:pathLst>
            </a:custGeom>
            <a:solidFill>
              <a:srgbClr val="3E2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9"/>
            <p:cNvSpPr/>
            <p:nvPr/>
          </p:nvSpPr>
          <p:spPr>
            <a:xfrm>
              <a:off x="2798275" y="1596175"/>
              <a:ext cx="181550" cy="205075"/>
            </a:xfrm>
            <a:custGeom>
              <a:rect b="b" l="l" r="r" t="t"/>
              <a:pathLst>
                <a:path extrusionOk="0" h="8203" w="7262">
                  <a:moveTo>
                    <a:pt x="2838" y="0"/>
                  </a:moveTo>
                  <a:cubicBezTo>
                    <a:pt x="1476" y="0"/>
                    <a:pt x="316" y="347"/>
                    <a:pt x="316" y="347"/>
                  </a:cubicBezTo>
                  <a:lnTo>
                    <a:pt x="1" y="5978"/>
                  </a:lnTo>
                  <a:cubicBezTo>
                    <a:pt x="752" y="7424"/>
                    <a:pt x="2209" y="8202"/>
                    <a:pt x="3609" y="8202"/>
                  </a:cubicBezTo>
                  <a:cubicBezTo>
                    <a:pt x="5486" y="8202"/>
                    <a:pt x="7261" y="6805"/>
                    <a:pt x="7107" y="3743"/>
                  </a:cubicBezTo>
                  <a:cubicBezTo>
                    <a:pt x="6950" y="652"/>
                    <a:pt x="4705" y="0"/>
                    <a:pt x="2838" y="0"/>
                  </a:cubicBezTo>
                  <a:close/>
                </a:path>
              </a:pathLst>
            </a:custGeom>
            <a:solidFill>
              <a:srgbClr val="CC77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9"/>
            <p:cNvSpPr/>
            <p:nvPr/>
          </p:nvSpPr>
          <p:spPr>
            <a:xfrm>
              <a:off x="2500775" y="1731300"/>
              <a:ext cx="56425" cy="37375"/>
            </a:xfrm>
            <a:custGeom>
              <a:rect b="b" l="l" r="r" t="t"/>
              <a:pathLst>
                <a:path extrusionOk="0" h="1495" w="2257">
                  <a:moveTo>
                    <a:pt x="118" y="0"/>
                  </a:moveTo>
                  <a:cubicBezTo>
                    <a:pt x="112" y="0"/>
                    <a:pt x="106" y="1"/>
                    <a:pt x="101" y="2"/>
                  </a:cubicBezTo>
                  <a:cubicBezTo>
                    <a:pt x="42" y="9"/>
                    <a:pt x="0" y="62"/>
                    <a:pt x="7" y="120"/>
                  </a:cubicBezTo>
                  <a:cubicBezTo>
                    <a:pt x="12" y="135"/>
                    <a:pt x="200" y="1494"/>
                    <a:pt x="1837" y="1494"/>
                  </a:cubicBezTo>
                  <a:cubicBezTo>
                    <a:pt x="1937" y="1494"/>
                    <a:pt x="2043" y="1489"/>
                    <a:pt x="2154" y="1480"/>
                  </a:cubicBezTo>
                  <a:cubicBezTo>
                    <a:pt x="2213" y="1474"/>
                    <a:pt x="2257" y="1421"/>
                    <a:pt x="2252" y="1363"/>
                  </a:cubicBezTo>
                  <a:cubicBezTo>
                    <a:pt x="2247" y="1306"/>
                    <a:pt x="2197" y="1266"/>
                    <a:pt x="2141" y="1266"/>
                  </a:cubicBezTo>
                  <a:cubicBezTo>
                    <a:pt x="2139" y="1266"/>
                    <a:pt x="2137" y="1266"/>
                    <a:pt x="2135" y="1267"/>
                  </a:cubicBezTo>
                  <a:cubicBezTo>
                    <a:pt x="2031" y="1277"/>
                    <a:pt x="1932" y="1281"/>
                    <a:pt x="1838" y="1281"/>
                  </a:cubicBezTo>
                  <a:cubicBezTo>
                    <a:pt x="394" y="1281"/>
                    <a:pt x="229" y="146"/>
                    <a:pt x="222" y="94"/>
                  </a:cubicBezTo>
                  <a:cubicBezTo>
                    <a:pt x="213" y="40"/>
                    <a:pt x="167" y="0"/>
                    <a:pt x="11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9"/>
            <p:cNvSpPr/>
            <p:nvPr/>
          </p:nvSpPr>
          <p:spPr>
            <a:xfrm>
              <a:off x="2265750" y="1696825"/>
              <a:ext cx="182725" cy="98350"/>
            </a:xfrm>
            <a:custGeom>
              <a:rect b="b" l="l" r="r" t="t"/>
              <a:pathLst>
                <a:path extrusionOk="0" h="3934" w="7309">
                  <a:moveTo>
                    <a:pt x="2794" y="1"/>
                  </a:moveTo>
                  <a:cubicBezTo>
                    <a:pt x="1429" y="1"/>
                    <a:pt x="359" y="491"/>
                    <a:pt x="201" y="1283"/>
                  </a:cubicBezTo>
                  <a:cubicBezTo>
                    <a:pt x="1" y="2301"/>
                    <a:pt x="1382" y="3433"/>
                    <a:pt x="3289" y="3810"/>
                  </a:cubicBezTo>
                  <a:cubicBezTo>
                    <a:pt x="3711" y="3894"/>
                    <a:pt x="4124" y="3933"/>
                    <a:pt x="4514" y="3933"/>
                  </a:cubicBezTo>
                  <a:cubicBezTo>
                    <a:pt x="5879" y="3933"/>
                    <a:pt x="6949" y="3444"/>
                    <a:pt x="7106" y="2651"/>
                  </a:cubicBezTo>
                  <a:cubicBezTo>
                    <a:pt x="7308" y="1632"/>
                    <a:pt x="5925" y="500"/>
                    <a:pt x="4019" y="125"/>
                  </a:cubicBezTo>
                  <a:cubicBezTo>
                    <a:pt x="3596" y="41"/>
                    <a:pt x="3183" y="1"/>
                    <a:pt x="2794" y="1"/>
                  </a:cubicBezTo>
                  <a:close/>
                </a:path>
              </a:pathLst>
            </a:custGeom>
            <a:solidFill>
              <a:srgbClr val="C86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9"/>
            <p:cNvSpPr/>
            <p:nvPr/>
          </p:nvSpPr>
          <p:spPr>
            <a:xfrm>
              <a:off x="2058775" y="1595300"/>
              <a:ext cx="181550" cy="205950"/>
            </a:xfrm>
            <a:custGeom>
              <a:rect b="b" l="l" r="r" t="t"/>
              <a:pathLst>
                <a:path extrusionOk="0" h="8238" w="7262">
                  <a:moveTo>
                    <a:pt x="3671" y="1"/>
                  </a:moveTo>
                  <a:cubicBezTo>
                    <a:pt x="2164" y="1"/>
                    <a:pt x="313" y="650"/>
                    <a:pt x="153" y="3778"/>
                  </a:cubicBezTo>
                  <a:cubicBezTo>
                    <a:pt x="0" y="6840"/>
                    <a:pt x="1776" y="8237"/>
                    <a:pt x="3652" y="8237"/>
                  </a:cubicBezTo>
                  <a:cubicBezTo>
                    <a:pt x="5053" y="8237"/>
                    <a:pt x="6510" y="7459"/>
                    <a:pt x="7262" y="6013"/>
                  </a:cubicBezTo>
                  <a:lnTo>
                    <a:pt x="5636" y="327"/>
                  </a:lnTo>
                  <a:cubicBezTo>
                    <a:pt x="5636" y="327"/>
                    <a:pt x="4740" y="1"/>
                    <a:pt x="3671" y="1"/>
                  </a:cubicBezTo>
                  <a:close/>
                </a:path>
              </a:pathLst>
            </a:custGeom>
            <a:solidFill>
              <a:srgbClr val="CC77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9"/>
            <p:cNvSpPr/>
            <p:nvPr/>
          </p:nvSpPr>
          <p:spPr>
            <a:xfrm>
              <a:off x="2274875" y="1473325"/>
              <a:ext cx="150025" cy="81450"/>
            </a:xfrm>
            <a:custGeom>
              <a:rect b="b" l="l" r="r" t="t"/>
              <a:pathLst>
                <a:path extrusionOk="0" h="3258" w="6001">
                  <a:moveTo>
                    <a:pt x="4701" y="1"/>
                  </a:moveTo>
                  <a:cubicBezTo>
                    <a:pt x="4174" y="1"/>
                    <a:pt x="3405" y="229"/>
                    <a:pt x="2256" y="834"/>
                  </a:cubicBezTo>
                  <a:cubicBezTo>
                    <a:pt x="1" y="2019"/>
                    <a:pt x="1067" y="2967"/>
                    <a:pt x="1067" y="2967"/>
                  </a:cubicBezTo>
                  <a:cubicBezTo>
                    <a:pt x="1279" y="3165"/>
                    <a:pt x="1550" y="3258"/>
                    <a:pt x="1883" y="3258"/>
                  </a:cubicBezTo>
                  <a:cubicBezTo>
                    <a:pt x="2462" y="3258"/>
                    <a:pt x="3230" y="2979"/>
                    <a:pt x="4204" y="2492"/>
                  </a:cubicBezTo>
                  <a:cubicBezTo>
                    <a:pt x="5484" y="1851"/>
                    <a:pt x="6001" y="1042"/>
                    <a:pt x="5667" y="501"/>
                  </a:cubicBezTo>
                  <a:cubicBezTo>
                    <a:pt x="5488" y="211"/>
                    <a:pt x="5206" y="1"/>
                    <a:pt x="4701" y="1"/>
                  </a:cubicBezTo>
                  <a:close/>
                </a:path>
              </a:pathLst>
            </a:custGeom>
            <a:solidFill>
              <a:srgbClr val="3E2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9"/>
            <p:cNvSpPr/>
            <p:nvPr/>
          </p:nvSpPr>
          <p:spPr>
            <a:xfrm>
              <a:off x="2355400" y="1604850"/>
              <a:ext cx="54150" cy="66000"/>
            </a:xfrm>
            <a:custGeom>
              <a:rect b="b" l="l" r="r" t="t"/>
              <a:pathLst>
                <a:path extrusionOk="0" h="2640" w="2166">
                  <a:moveTo>
                    <a:pt x="1083" y="0"/>
                  </a:moveTo>
                  <a:cubicBezTo>
                    <a:pt x="485" y="0"/>
                    <a:pt x="1" y="592"/>
                    <a:pt x="1" y="1321"/>
                  </a:cubicBezTo>
                  <a:cubicBezTo>
                    <a:pt x="1" y="2048"/>
                    <a:pt x="484" y="2639"/>
                    <a:pt x="1083" y="2639"/>
                  </a:cubicBezTo>
                  <a:cubicBezTo>
                    <a:pt x="1680" y="2639"/>
                    <a:pt x="2165" y="2048"/>
                    <a:pt x="2165" y="1321"/>
                  </a:cubicBezTo>
                  <a:cubicBezTo>
                    <a:pt x="2165" y="592"/>
                    <a:pt x="1680" y="0"/>
                    <a:pt x="108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9"/>
            <p:cNvSpPr/>
            <p:nvPr/>
          </p:nvSpPr>
          <p:spPr>
            <a:xfrm>
              <a:off x="2614800" y="1696825"/>
              <a:ext cx="182750" cy="98350"/>
            </a:xfrm>
            <a:custGeom>
              <a:rect b="b" l="l" r="r" t="t"/>
              <a:pathLst>
                <a:path extrusionOk="0" h="3934" w="7310">
                  <a:moveTo>
                    <a:pt x="4515" y="1"/>
                  </a:moveTo>
                  <a:cubicBezTo>
                    <a:pt x="4126" y="1"/>
                    <a:pt x="3712" y="41"/>
                    <a:pt x="3290" y="125"/>
                  </a:cubicBezTo>
                  <a:cubicBezTo>
                    <a:pt x="1382" y="500"/>
                    <a:pt x="0" y="1632"/>
                    <a:pt x="203" y="2651"/>
                  </a:cubicBezTo>
                  <a:cubicBezTo>
                    <a:pt x="360" y="3444"/>
                    <a:pt x="1430" y="3933"/>
                    <a:pt x="2795" y="3933"/>
                  </a:cubicBezTo>
                  <a:cubicBezTo>
                    <a:pt x="3184" y="3933"/>
                    <a:pt x="3597" y="3894"/>
                    <a:pt x="4020" y="3810"/>
                  </a:cubicBezTo>
                  <a:cubicBezTo>
                    <a:pt x="5926" y="3433"/>
                    <a:pt x="7309" y="2301"/>
                    <a:pt x="7108" y="1283"/>
                  </a:cubicBezTo>
                  <a:cubicBezTo>
                    <a:pt x="6950" y="491"/>
                    <a:pt x="5880" y="1"/>
                    <a:pt x="4515" y="1"/>
                  </a:cubicBezTo>
                  <a:close/>
                </a:path>
              </a:pathLst>
            </a:custGeom>
            <a:solidFill>
              <a:srgbClr val="C869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9"/>
            <p:cNvSpPr/>
            <p:nvPr/>
          </p:nvSpPr>
          <p:spPr>
            <a:xfrm>
              <a:off x="2638375" y="1473325"/>
              <a:ext cx="150050" cy="81450"/>
            </a:xfrm>
            <a:custGeom>
              <a:rect b="b" l="l" r="r" t="t"/>
              <a:pathLst>
                <a:path extrusionOk="0" h="3258" w="6002">
                  <a:moveTo>
                    <a:pt x="1301" y="1"/>
                  </a:moveTo>
                  <a:cubicBezTo>
                    <a:pt x="796" y="1"/>
                    <a:pt x="514" y="211"/>
                    <a:pt x="335" y="501"/>
                  </a:cubicBezTo>
                  <a:cubicBezTo>
                    <a:pt x="1" y="1042"/>
                    <a:pt x="518" y="1851"/>
                    <a:pt x="1797" y="2492"/>
                  </a:cubicBezTo>
                  <a:cubicBezTo>
                    <a:pt x="2771" y="2979"/>
                    <a:pt x="3539" y="3258"/>
                    <a:pt x="4118" y="3258"/>
                  </a:cubicBezTo>
                  <a:cubicBezTo>
                    <a:pt x="4452" y="3258"/>
                    <a:pt x="4723" y="3165"/>
                    <a:pt x="4935" y="2967"/>
                  </a:cubicBezTo>
                  <a:cubicBezTo>
                    <a:pt x="4935" y="2967"/>
                    <a:pt x="6001" y="2019"/>
                    <a:pt x="3746" y="834"/>
                  </a:cubicBezTo>
                  <a:cubicBezTo>
                    <a:pt x="2596" y="229"/>
                    <a:pt x="1827" y="1"/>
                    <a:pt x="1301" y="1"/>
                  </a:cubicBezTo>
                  <a:close/>
                </a:path>
              </a:pathLst>
            </a:custGeom>
            <a:solidFill>
              <a:srgbClr val="3E2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9"/>
            <p:cNvSpPr/>
            <p:nvPr/>
          </p:nvSpPr>
          <p:spPr>
            <a:xfrm>
              <a:off x="2641825" y="1604850"/>
              <a:ext cx="54125" cy="66000"/>
            </a:xfrm>
            <a:custGeom>
              <a:rect b="b" l="l" r="r" t="t"/>
              <a:pathLst>
                <a:path extrusionOk="0" h="2640" w="2165">
                  <a:moveTo>
                    <a:pt x="1083" y="0"/>
                  </a:moveTo>
                  <a:cubicBezTo>
                    <a:pt x="485" y="0"/>
                    <a:pt x="0" y="592"/>
                    <a:pt x="0" y="1321"/>
                  </a:cubicBezTo>
                  <a:cubicBezTo>
                    <a:pt x="0" y="2048"/>
                    <a:pt x="485" y="2639"/>
                    <a:pt x="1083" y="2639"/>
                  </a:cubicBezTo>
                  <a:cubicBezTo>
                    <a:pt x="1681" y="2639"/>
                    <a:pt x="2165" y="2048"/>
                    <a:pt x="2165" y="1321"/>
                  </a:cubicBezTo>
                  <a:cubicBezTo>
                    <a:pt x="2165" y="592"/>
                    <a:pt x="1680" y="0"/>
                    <a:pt x="108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4" name="Google Shape;464;p29"/>
          <p:cNvGrpSpPr/>
          <p:nvPr/>
        </p:nvGrpSpPr>
        <p:grpSpPr>
          <a:xfrm>
            <a:off x="5543035" y="4013416"/>
            <a:ext cx="1229959" cy="1117211"/>
            <a:chOff x="1899025" y="1705925"/>
            <a:chExt cx="493900" cy="448625"/>
          </a:xfrm>
        </p:grpSpPr>
        <p:sp>
          <p:nvSpPr>
            <p:cNvPr id="465" name="Google Shape;465;p29"/>
            <p:cNvSpPr/>
            <p:nvPr/>
          </p:nvSpPr>
          <p:spPr>
            <a:xfrm>
              <a:off x="2074625" y="2065100"/>
              <a:ext cx="238875" cy="89400"/>
            </a:xfrm>
            <a:custGeom>
              <a:rect b="b" l="l" r="r" t="t"/>
              <a:pathLst>
                <a:path extrusionOk="0" h="3576" w="9555">
                  <a:moveTo>
                    <a:pt x="3575" y="0"/>
                  </a:moveTo>
                  <a:cubicBezTo>
                    <a:pt x="1600" y="0"/>
                    <a:pt x="0" y="1601"/>
                    <a:pt x="0" y="3575"/>
                  </a:cubicBezTo>
                  <a:lnTo>
                    <a:pt x="9553" y="3575"/>
                  </a:lnTo>
                  <a:cubicBezTo>
                    <a:pt x="9554" y="2185"/>
                    <a:pt x="8426" y="1054"/>
                    <a:pt x="7032" y="1054"/>
                  </a:cubicBezTo>
                  <a:cubicBezTo>
                    <a:pt x="6752" y="1054"/>
                    <a:pt x="6481" y="1101"/>
                    <a:pt x="6231" y="1186"/>
                  </a:cubicBezTo>
                  <a:cubicBezTo>
                    <a:pt x="5576" y="459"/>
                    <a:pt x="4631" y="0"/>
                    <a:pt x="3575" y="0"/>
                  </a:cubicBezTo>
                  <a:close/>
                </a:path>
              </a:pathLst>
            </a:custGeom>
            <a:solidFill>
              <a:srgbClr val="64B3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9"/>
            <p:cNvSpPr/>
            <p:nvPr/>
          </p:nvSpPr>
          <p:spPr>
            <a:xfrm>
              <a:off x="2127350" y="1910950"/>
              <a:ext cx="35025" cy="243600"/>
            </a:xfrm>
            <a:custGeom>
              <a:rect b="b" l="l" r="r" t="t"/>
              <a:pathLst>
                <a:path extrusionOk="0" h="9744" w="1401">
                  <a:moveTo>
                    <a:pt x="249" y="1"/>
                  </a:moveTo>
                  <a:lnTo>
                    <a:pt x="1" y="9744"/>
                  </a:lnTo>
                  <a:lnTo>
                    <a:pt x="1400" y="9744"/>
                  </a:lnTo>
                  <a:lnTo>
                    <a:pt x="1228" y="1"/>
                  </a:lnTo>
                  <a:close/>
                </a:path>
              </a:pathLst>
            </a:custGeom>
            <a:solidFill>
              <a:srgbClr val="603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9"/>
            <p:cNvSpPr/>
            <p:nvPr/>
          </p:nvSpPr>
          <p:spPr>
            <a:xfrm>
              <a:off x="2151625" y="1874750"/>
              <a:ext cx="123075" cy="140000"/>
            </a:xfrm>
            <a:custGeom>
              <a:rect b="b" l="l" r="r" t="t"/>
              <a:pathLst>
                <a:path extrusionOk="0" h="5600" w="4923">
                  <a:moveTo>
                    <a:pt x="3096" y="0"/>
                  </a:moveTo>
                  <a:lnTo>
                    <a:pt x="3096" y="0"/>
                  </a:lnTo>
                  <a:cubicBezTo>
                    <a:pt x="4264" y="3985"/>
                    <a:pt x="30" y="4434"/>
                    <a:pt x="30" y="4434"/>
                  </a:cubicBezTo>
                  <a:lnTo>
                    <a:pt x="1" y="5599"/>
                  </a:lnTo>
                  <a:cubicBezTo>
                    <a:pt x="4922" y="4060"/>
                    <a:pt x="4198" y="180"/>
                    <a:pt x="4198" y="180"/>
                  </a:cubicBezTo>
                  <a:lnTo>
                    <a:pt x="3096" y="0"/>
                  </a:lnTo>
                  <a:close/>
                </a:path>
              </a:pathLst>
            </a:custGeom>
            <a:solidFill>
              <a:srgbClr val="603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9"/>
            <p:cNvSpPr/>
            <p:nvPr/>
          </p:nvSpPr>
          <p:spPr>
            <a:xfrm>
              <a:off x="2060875" y="1841800"/>
              <a:ext cx="85475" cy="109475"/>
            </a:xfrm>
            <a:custGeom>
              <a:rect b="b" l="l" r="r" t="t"/>
              <a:pathLst>
                <a:path extrusionOk="0" h="4379" w="3419">
                  <a:moveTo>
                    <a:pt x="44" y="0"/>
                  </a:moveTo>
                  <a:lnTo>
                    <a:pt x="44" y="0"/>
                  </a:lnTo>
                  <a:cubicBezTo>
                    <a:pt x="0" y="3985"/>
                    <a:pt x="3023" y="4379"/>
                    <a:pt x="3023" y="4379"/>
                  </a:cubicBezTo>
                  <a:lnTo>
                    <a:pt x="3419" y="3613"/>
                  </a:lnTo>
                  <a:cubicBezTo>
                    <a:pt x="213" y="3521"/>
                    <a:pt x="895" y="302"/>
                    <a:pt x="895" y="302"/>
                  </a:cubicBezTo>
                  <a:lnTo>
                    <a:pt x="44" y="0"/>
                  </a:lnTo>
                  <a:close/>
                </a:path>
              </a:pathLst>
            </a:custGeom>
            <a:solidFill>
              <a:srgbClr val="603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9"/>
            <p:cNvSpPr/>
            <p:nvPr/>
          </p:nvSpPr>
          <p:spPr>
            <a:xfrm>
              <a:off x="1966775" y="1856075"/>
              <a:ext cx="117200" cy="68800"/>
            </a:xfrm>
            <a:custGeom>
              <a:rect b="b" l="l" r="r" t="t"/>
              <a:pathLst>
                <a:path extrusionOk="0" h="2752" w="4688">
                  <a:moveTo>
                    <a:pt x="891" y="1"/>
                  </a:moveTo>
                  <a:lnTo>
                    <a:pt x="1" y="136"/>
                  </a:lnTo>
                  <a:cubicBezTo>
                    <a:pt x="1142" y="2336"/>
                    <a:pt x="2677" y="2751"/>
                    <a:pt x="3674" y="2751"/>
                  </a:cubicBezTo>
                  <a:cubicBezTo>
                    <a:pt x="4280" y="2751"/>
                    <a:pt x="4688" y="2598"/>
                    <a:pt x="4688" y="2598"/>
                  </a:cubicBezTo>
                  <a:lnTo>
                    <a:pt x="4676" y="1737"/>
                  </a:lnTo>
                  <a:cubicBezTo>
                    <a:pt x="4148" y="1999"/>
                    <a:pt x="3686" y="2106"/>
                    <a:pt x="3283" y="2106"/>
                  </a:cubicBezTo>
                  <a:cubicBezTo>
                    <a:pt x="1499" y="2106"/>
                    <a:pt x="891" y="1"/>
                    <a:pt x="891" y="1"/>
                  </a:cubicBezTo>
                  <a:close/>
                </a:path>
              </a:pathLst>
            </a:custGeom>
            <a:solidFill>
              <a:srgbClr val="603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9"/>
            <p:cNvSpPr/>
            <p:nvPr/>
          </p:nvSpPr>
          <p:spPr>
            <a:xfrm>
              <a:off x="2217500" y="1919275"/>
              <a:ext cx="125100" cy="64100"/>
            </a:xfrm>
            <a:custGeom>
              <a:rect b="b" l="l" r="r" t="t"/>
              <a:pathLst>
                <a:path extrusionOk="0" h="2564" w="5004">
                  <a:moveTo>
                    <a:pt x="4369" y="1"/>
                  </a:moveTo>
                  <a:cubicBezTo>
                    <a:pt x="3899" y="1554"/>
                    <a:pt x="2917" y="1938"/>
                    <a:pt x="2062" y="1938"/>
                  </a:cubicBezTo>
                  <a:cubicBezTo>
                    <a:pt x="1227" y="1938"/>
                    <a:pt x="512" y="1572"/>
                    <a:pt x="512" y="1572"/>
                  </a:cubicBezTo>
                  <a:lnTo>
                    <a:pt x="1" y="2315"/>
                  </a:lnTo>
                  <a:cubicBezTo>
                    <a:pt x="620" y="2490"/>
                    <a:pt x="1169" y="2563"/>
                    <a:pt x="1655" y="2563"/>
                  </a:cubicBezTo>
                  <a:cubicBezTo>
                    <a:pt x="4181" y="2563"/>
                    <a:pt x="5004" y="583"/>
                    <a:pt x="5004" y="583"/>
                  </a:cubicBezTo>
                  <a:lnTo>
                    <a:pt x="4369" y="1"/>
                  </a:lnTo>
                  <a:close/>
                </a:path>
              </a:pathLst>
            </a:custGeom>
            <a:solidFill>
              <a:srgbClr val="603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9"/>
            <p:cNvSpPr/>
            <p:nvPr/>
          </p:nvSpPr>
          <p:spPr>
            <a:xfrm>
              <a:off x="2010275" y="1721425"/>
              <a:ext cx="126575" cy="150500"/>
            </a:xfrm>
            <a:custGeom>
              <a:rect b="b" l="l" r="r" t="t"/>
              <a:pathLst>
                <a:path extrusionOk="0" h="6020" w="5063">
                  <a:moveTo>
                    <a:pt x="2532" y="0"/>
                  </a:moveTo>
                  <a:cubicBezTo>
                    <a:pt x="1135" y="0"/>
                    <a:pt x="1" y="1491"/>
                    <a:pt x="1" y="3329"/>
                  </a:cubicBezTo>
                  <a:cubicBezTo>
                    <a:pt x="1" y="5168"/>
                    <a:pt x="1135" y="6019"/>
                    <a:pt x="2532" y="6019"/>
                  </a:cubicBezTo>
                  <a:cubicBezTo>
                    <a:pt x="3930" y="6019"/>
                    <a:pt x="5063" y="5168"/>
                    <a:pt x="5063" y="3329"/>
                  </a:cubicBezTo>
                  <a:cubicBezTo>
                    <a:pt x="5063" y="1490"/>
                    <a:pt x="3930" y="0"/>
                    <a:pt x="2532" y="0"/>
                  </a:cubicBezTo>
                  <a:close/>
                </a:path>
              </a:pathLst>
            </a:custGeom>
            <a:solidFill>
              <a:srgbClr val="FF87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9"/>
            <p:cNvSpPr/>
            <p:nvPr/>
          </p:nvSpPr>
          <p:spPr>
            <a:xfrm>
              <a:off x="1899025" y="1705925"/>
              <a:ext cx="152550" cy="181500"/>
            </a:xfrm>
            <a:custGeom>
              <a:rect b="b" l="l" r="r" t="t"/>
              <a:pathLst>
                <a:path extrusionOk="0" h="7260" w="6102">
                  <a:moveTo>
                    <a:pt x="3051" y="0"/>
                  </a:moveTo>
                  <a:cubicBezTo>
                    <a:pt x="1366" y="0"/>
                    <a:pt x="1" y="1798"/>
                    <a:pt x="1" y="4016"/>
                  </a:cubicBezTo>
                  <a:cubicBezTo>
                    <a:pt x="1" y="6233"/>
                    <a:pt x="1366" y="7260"/>
                    <a:pt x="3051" y="7260"/>
                  </a:cubicBezTo>
                  <a:cubicBezTo>
                    <a:pt x="4735" y="7260"/>
                    <a:pt x="6102" y="6233"/>
                    <a:pt x="6102" y="4016"/>
                  </a:cubicBezTo>
                  <a:cubicBezTo>
                    <a:pt x="6102" y="1798"/>
                    <a:pt x="4735" y="0"/>
                    <a:pt x="3051" y="0"/>
                  </a:cubicBezTo>
                  <a:close/>
                </a:path>
              </a:pathLst>
            </a:custGeom>
            <a:solidFill>
              <a:srgbClr val="FF51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9"/>
            <p:cNvSpPr/>
            <p:nvPr/>
          </p:nvSpPr>
          <p:spPr>
            <a:xfrm>
              <a:off x="2159200" y="1753425"/>
              <a:ext cx="152550" cy="152850"/>
            </a:xfrm>
            <a:custGeom>
              <a:rect b="b" l="l" r="r" t="t"/>
              <a:pathLst>
                <a:path extrusionOk="0" h="6114" w="6102">
                  <a:moveTo>
                    <a:pt x="3051" y="1"/>
                  </a:moveTo>
                  <a:cubicBezTo>
                    <a:pt x="1366" y="1"/>
                    <a:pt x="1" y="1514"/>
                    <a:pt x="1" y="3381"/>
                  </a:cubicBezTo>
                  <a:cubicBezTo>
                    <a:pt x="1" y="5249"/>
                    <a:pt x="1366" y="6113"/>
                    <a:pt x="3051" y="6113"/>
                  </a:cubicBezTo>
                  <a:cubicBezTo>
                    <a:pt x="4735" y="6113"/>
                    <a:pt x="6102" y="5249"/>
                    <a:pt x="6102" y="3381"/>
                  </a:cubicBezTo>
                  <a:cubicBezTo>
                    <a:pt x="6102" y="1514"/>
                    <a:pt x="4735" y="1"/>
                    <a:pt x="3051" y="1"/>
                  </a:cubicBezTo>
                  <a:close/>
                </a:path>
              </a:pathLst>
            </a:custGeom>
            <a:solidFill>
              <a:srgbClr val="FF61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9"/>
            <p:cNvSpPr/>
            <p:nvPr/>
          </p:nvSpPr>
          <p:spPr>
            <a:xfrm>
              <a:off x="2094575" y="1821525"/>
              <a:ext cx="100575" cy="100800"/>
            </a:xfrm>
            <a:custGeom>
              <a:rect b="b" l="l" r="r" t="t"/>
              <a:pathLst>
                <a:path extrusionOk="0" h="4032" w="4023">
                  <a:moveTo>
                    <a:pt x="2011" y="0"/>
                  </a:moveTo>
                  <a:cubicBezTo>
                    <a:pt x="900" y="0"/>
                    <a:pt x="0" y="998"/>
                    <a:pt x="0" y="2230"/>
                  </a:cubicBezTo>
                  <a:cubicBezTo>
                    <a:pt x="0" y="3462"/>
                    <a:pt x="900" y="4032"/>
                    <a:pt x="2011" y="4032"/>
                  </a:cubicBezTo>
                  <a:cubicBezTo>
                    <a:pt x="3123" y="4032"/>
                    <a:pt x="4023" y="3461"/>
                    <a:pt x="4023" y="2230"/>
                  </a:cubicBezTo>
                  <a:cubicBezTo>
                    <a:pt x="4023" y="998"/>
                    <a:pt x="3123" y="0"/>
                    <a:pt x="2011" y="0"/>
                  </a:cubicBezTo>
                  <a:close/>
                </a:path>
              </a:pathLst>
            </a:custGeom>
            <a:solidFill>
              <a:srgbClr val="FC2D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9"/>
            <p:cNvSpPr/>
            <p:nvPr/>
          </p:nvSpPr>
          <p:spPr>
            <a:xfrm>
              <a:off x="2275800" y="1839350"/>
              <a:ext cx="117125" cy="117325"/>
            </a:xfrm>
            <a:custGeom>
              <a:rect b="b" l="l" r="r" t="t"/>
              <a:pathLst>
                <a:path extrusionOk="0" h="4693" w="4685">
                  <a:moveTo>
                    <a:pt x="2342" y="0"/>
                  </a:moveTo>
                  <a:cubicBezTo>
                    <a:pt x="1049" y="0"/>
                    <a:pt x="1" y="1161"/>
                    <a:pt x="1" y="2595"/>
                  </a:cubicBezTo>
                  <a:cubicBezTo>
                    <a:pt x="1" y="4028"/>
                    <a:pt x="1048" y="4693"/>
                    <a:pt x="2342" y="4693"/>
                  </a:cubicBezTo>
                  <a:cubicBezTo>
                    <a:pt x="3635" y="4693"/>
                    <a:pt x="4685" y="4028"/>
                    <a:pt x="4685" y="2595"/>
                  </a:cubicBezTo>
                  <a:cubicBezTo>
                    <a:pt x="4685" y="1161"/>
                    <a:pt x="3635" y="0"/>
                    <a:pt x="2342" y="0"/>
                  </a:cubicBezTo>
                  <a:close/>
                </a:path>
              </a:pathLst>
            </a:custGeom>
            <a:solidFill>
              <a:srgbClr val="FF87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9"/>
            <p:cNvSpPr/>
            <p:nvPr/>
          </p:nvSpPr>
          <p:spPr>
            <a:xfrm>
              <a:off x="1965150" y="2089825"/>
              <a:ext cx="172825" cy="64725"/>
            </a:xfrm>
            <a:custGeom>
              <a:rect b="b" l="l" r="r" t="t"/>
              <a:pathLst>
                <a:path extrusionOk="0" h="2589" w="6913">
                  <a:moveTo>
                    <a:pt x="4325" y="1"/>
                  </a:moveTo>
                  <a:cubicBezTo>
                    <a:pt x="3562" y="1"/>
                    <a:pt x="2879" y="333"/>
                    <a:pt x="2405" y="859"/>
                  </a:cubicBezTo>
                  <a:cubicBezTo>
                    <a:pt x="2222" y="799"/>
                    <a:pt x="2027" y="763"/>
                    <a:pt x="1825" y="763"/>
                  </a:cubicBezTo>
                  <a:cubicBezTo>
                    <a:pt x="816" y="763"/>
                    <a:pt x="0" y="1580"/>
                    <a:pt x="0" y="2589"/>
                  </a:cubicBezTo>
                  <a:lnTo>
                    <a:pt x="6912" y="2589"/>
                  </a:lnTo>
                  <a:cubicBezTo>
                    <a:pt x="6912" y="1159"/>
                    <a:pt x="5754" y="1"/>
                    <a:pt x="4325" y="1"/>
                  </a:cubicBezTo>
                  <a:close/>
                </a:path>
              </a:pathLst>
            </a:custGeom>
            <a:solidFill>
              <a:srgbClr val="E9E9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7" name="Google Shape;477;p29"/>
          <p:cNvSpPr txBox="1"/>
          <p:nvPr/>
        </p:nvSpPr>
        <p:spPr>
          <a:xfrm>
            <a:off x="8093409" y="4736976"/>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sz="1300">
                <a:solidFill>
                  <a:srgbClr val="000000"/>
                </a:solidFill>
                <a:latin typeface="Capriola"/>
                <a:ea typeface="Capriola"/>
                <a:cs typeface="Capriola"/>
                <a:sym typeface="Capriola"/>
              </a:rPr>
              <a:t>‹#›</a:t>
            </a:fld>
            <a:endParaRPr sz="1300">
              <a:solidFill>
                <a:srgbClr val="000000"/>
              </a:solidFill>
              <a:latin typeface="Capriola"/>
              <a:ea typeface="Capriola"/>
              <a:cs typeface="Capriola"/>
              <a:sym typeface="Capriola"/>
            </a:endParaRPr>
          </a:p>
        </p:txBody>
      </p:sp>
      <p:sp>
        <p:nvSpPr>
          <p:cNvPr id="478" name="Google Shape;478;p29"/>
          <p:cNvSpPr txBox="1"/>
          <p:nvPr>
            <p:ph type="ctrTitle"/>
          </p:nvPr>
        </p:nvSpPr>
        <p:spPr>
          <a:xfrm>
            <a:off x="569700" y="855925"/>
            <a:ext cx="5360400" cy="1556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Raleway Black"/>
                <a:ea typeface="Raleway Black"/>
                <a:cs typeface="Raleway Black"/>
                <a:sym typeface="Raleway Black"/>
              </a:rPr>
              <a:t>Speculative Design for Emotional Support in Future Family Structures: AI-Assisted Memory Management</a:t>
            </a:r>
            <a:endParaRPr sz="2400">
              <a:latin typeface="Raleway Black"/>
              <a:ea typeface="Raleway Black"/>
              <a:cs typeface="Raleway Black"/>
              <a:sym typeface="Raleway Black"/>
            </a:endParaRPr>
          </a:p>
        </p:txBody>
      </p:sp>
      <p:sp>
        <p:nvSpPr>
          <p:cNvPr id="479" name="Google Shape;479;p29"/>
          <p:cNvSpPr txBox="1"/>
          <p:nvPr>
            <p:ph idx="1" type="subTitle"/>
          </p:nvPr>
        </p:nvSpPr>
        <p:spPr>
          <a:xfrm>
            <a:off x="569700" y="2528950"/>
            <a:ext cx="4117200" cy="15567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t>Ms Chih-Yu Chang , Ms Pei-En Li, </a:t>
            </a:r>
            <a:endParaRPr/>
          </a:p>
          <a:p>
            <a:pPr indent="0" lvl="0" marL="0" rtl="0" algn="l">
              <a:lnSpc>
                <a:spcPct val="150000"/>
              </a:lnSpc>
              <a:spcBef>
                <a:spcPts val="0"/>
              </a:spcBef>
              <a:spcAft>
                <a:spcPts val="0"/>
              </a:spcAft>
              <a:buNone/>
            </a:pPr>
            <a:r>
              <a:rPr lang="en"/>
              <a:t>Mr Ko-Chiu Wu ,Mr Chi-Hao Lung </a:t>
            </a:r>
            <a:endParaRPr/>
          </a:p>
        </p:txBody>
      </p:sp>
      <p:sp>
        <p:nvSpPr>
          <p:cNvPr id="480" name="Google Shape;480;p29"/>
          <p:cNvSpPr txBox="1"/>
          <p:nvPr/>
        </p:nvSpPr>
        <p:spPr>
          <a:xfrm>
            <a:off x="569700" y="3229250"/>
            <a:ext cx="42618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Epilogue"/>
                <a:ea typeface="Epilogue"/>
                <a:cs typeface="Epilogue"/>
                <a:sym typeface="Epilogue"/>
              </a:rPr>
              <a:t>Department of Interaction Design, National Taipei University of Technology</a:t>
            </a:r>
            <a:endParaRPr>
              <a:solidFill>
                <a:schemeClr val="dk1"/>
              </a:solidFill>
              <a:latin typeface="Epilogue"/>
              <a:ea typeface="Epilogue"/>
              <a:cs typeface="Epilogue"/>
              <a:sym typeface="Epilogue"/>
            </a:endParaRPr>
          </a:p>
        </p:txBody>
      </p:sp>
      <p:pic>
        <p:nvPicPr>
          <p:cNvPr id="481" name="Google Shape;481;p29"/>
          <p:cNvPicPr preferRelativeResize="0"/>
          <p:nvPr/>
        </p:nvPicPr>
        <p:blipFill>
          <a:blip r:embed="rId3">
            <a:alphaModFix/>
          </a:blip>
          <a:stretch>
            <a:fillRect/>
          </a:stretch>
        </p:blipFill>
        <p:spPr>
          <a:xfrm>
            <a:off x="3908013" y="3641613"/>
            <a:ext cx="1039375" cy="917573"/>
          </a:xfrm>
          <a:prstGeom prst="rect">
            <a:avLst/>
          </a:prstGeom>
          <a:noFill/>
          <a:ln>
            <a:noFill/>
          </a:ln>
        </p:spPr>
      </p:pic>
      <p:sp>
        <p:nvSpPr>
          <p:cNvPr id="482" name="Google Shape;482;p29"/>
          <p:cNvSpPr txBox="1"/>
          <p:nvPr/>
        </p:nvSpPr>
        <p:spPr>
          <a:xfrm>
            <a:off x="569700" y="3900300"/>
            <a:ext cx="170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Epilogue"/>
                <a:ea typeface="Epilogue"/>
                <a:cs typeface="Epilogue"/>
                <a:sym typeface="Epilogue"/>
              </a:rPr>
              <a:t>19</a:t>
            </a:r>
            <a:r>
              <a:rPr lang="en">
                <a:solidFill>
                  <a:schemeClr val="dk1"/>
                </a:solidFill>
                <a:latin typeface="Epilogue"/>
                <a:ea typeface="Epilogue"/>
                <a:cs typeface="Epilogue"/>
                <a:sym typeface="Epilogue"/>
              </a:rPr>
              <a:t>th March, 202</a:t>
            </a:r>
            <a:r>
              <a:rPr lang="en">
                <a:solidFill>
                  <a:schemeClr val="dk1"/>
                </a:solidFill>
                <a:latin typeface="Epilogue"/>
                <a:ea typeface="Epilogue"/>
                <a:cs typeface="Epilogue"/>
                <a:sym typeface="Epilogue"/>
              </a:rPr>
              <a:t>5</a:t>
            </a:r>
            <a:endParaRPr>
              <a:solidFill>
                <a:schemeClr val="dk1"/>
              </a:solidFill>
              <a:latin typeface="Epilogue"/>
              <a:ea typeface="Epilogue"/>
              <a:cs typeface="Epilogue"/>
              <a:sym typeface="Epilog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38"/>
          <p:cNvSpPr txBox="1"/>
          <p:nvPr>
            <p:ph type="title"/>
          </p:nvPr>
        </p:nvSpPr>
        <p:spPr>
          <a:xfrm>
            <a:off x="4176338" y="2301363"/>
            <a:ext cx="3878100" cy="1516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4000">
                <a:latin typeface="Raleway ExtraBold"/>
                <a:ea typeface="Raleway ExtraBold"/>
                <a:cs typeface="Raleway ExtraBold"/>
                <a:sym typeface="Raleway ExtraBold"/>
              </a:rPr>
              <a:t>Research Method</a:t>
            </a:r>
            <a:endParaRPr sz="4000">
              <a:latin typeface="Raleway ExtraBold"/>
              <a:ea typeface="Raleway ExtraBold"/>
              <a:cs typeface="Raleway ExtraBold"/>
              <a:sym typeface="Raleway ExtraBold"/>
            </a:endParaRPr>
          </a:p>
        </p:txBody>
      </p:sp>
      <p:sp>
        <p:nvSpPr>
          <p:cNvPr id="627" name="Google Shape;627;p38"/>
          <p:cNvSpPr txBox="1"/>
          <p:nvPr>
            <p:ph idx="2" type="title"/>
          </p:nvPr>
        </p:nvSpPr>
        <p:spPr>
          <a:xfrm>
            <a:off x="6524674" y="1325463"/>
            <a:ext cx="1529700" cy="841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02</a:t>
            </a:r>
            <a:endParaRPr/>
          </a:p>
        </p:txBody>
      </p:sp>
      <p:sp>
        <p:nvSpPr>
          <p:cNvPr id="628" name="Google Shape;628;p38"/>
          <p:cNvSpPr/>
          <p:nvPr/>
        </p:nvSpPr>
        <p:spPr>
          <a:xfrm flipH="1">
            <a:off x="7969400" y="987375"/>
            <a:ext cx="284700" cy="284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39"/>
          <p:cNvSpPr txBox="1"/>
          <p:nvPr>
            <p:ph type="title"/>
          </p:nvPr>
        </p:nvSpPr>
        <p:spPr>
          <a:xfrm>
            <a:off x="188500" y="2610050"/>
            <a:ext cx="2143200" cy="1221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latin typeface="Raleway ExtraBold"/>
                <a:ea typeface="Raleway ExtraBold"/>
                <a:cs typeface="Raleway ExtraBold"/>
                <a:sym typeface="Raleway ExtraBold"/>
              </a:rPr>
              <a:t>How to maintain emotional support in families </a:t>
            </a:r>
            <a:endParaRPr sz="1400">
              <a:latin typeface="Raleway ExtraBold"/>
              <a:ea typeface="Raleway ExtraBold"/>
              <a:cs typeface="Raleway ExtraBold"/>
              <a:sym typeface="Raleway ExtraBold"/>
            </a:endParaRPr>
          </a:p>
          <a:p>
            <a:pPr indent="0" lvl="0" marL="0" marR="0" rtl="0" algn="l">
              <a:lnSpc>
                <a:spcPct val="100000"/>
              </a:lnSpc>
              <a:spcBef>
                <a:spcPts val="0"/>
              </a:spcBef>
              <a:spcAft>
                <a:spcPts val="0"/>
              </a:spcAft>
              <a:buNone/>
            </a:pPr>
            <a:r>
              <a:rPr lang="en" sz="1400">
                <a:latin typeface="Raleway ExtraBold"/>
                <a:ea typeface="Raleway ExtraBold"/>
                <a:cs typeface="Raleway ExtraBold"/>
                <a:sym typeface="Raleway ExtraBold"/>
              </a:rPr>
              <a:t>amid future social structural changes.</a:t>
            </a:r>
            <a:endParaRPr sz="1400">
              <a:latin typeface="Raleway ExtraBold"/>
              <a:ea typeface="Raleway ExtraBold"/>
              <a:cs typeface="Raleway ExtraBold"/>
              <a:sym typeface="Raleway ExtraBold"/>
            </a:endParaRPr>
          </a:p>
        </p:txBody>
      </p:sp>
      <p:sp>
        <p:nvSpPr>
          <p:cNvPr id="634" name="Google Shape;634;p39"/>
          <p:cNvSpPr/>
          <p:nvPr/>
        </p:nvSpPr>
        <p:spPr>
          <a:xfrm>
            <a:off x="2406750" y="2363388"/>
            <a:ext cx="3000000" cy="626100"/>
          </a:xfrm>
          <a:prstGeom prst="roundRect">
            <a:avLst>
              <a:gd fmla="val 16667" name="adj"/>
            </a:avLst>
          </a:prstGeom>
          <a:no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t>Family Emotional Support</a:t>
            </a:r>
            <a:endParaRPr sz="1100"/>
          </a:p>
          <a:p>
            <a:pPr indent="0" lvl="0" marL="0" rtl="0" algn="ctr">
              <a:lnSpc>
                <a:spcPct val="115000"/>
              </a:lnSpc>
              <a:spcBef>
                <a:spcPts val="0"/>
              </a:spcBef>
              <a:spcAft>
                <a:spcPts val="0"/>
              </a:spcAft>
              <a:buNone/>
            </a:pPr>
            <a:r>
              <a:rPr lang="en" sz="1100"/>
              <a:t>New Media Needs</a:t>
            </a:r>
            <a:endParaRPr>
              <a:latin typeface="Epilogue"/>
              <a:ea typeface="Epilogue"/>
              <a:cs typeface="Epilogue"/>
              <a:sym typeface="Epilogue"/>
            </a:endParaRPr>
          </a:p>
        </p:txBody>
      </p:sp>
      <p:sp>
        <p:nvSpPr>
          <p:cNvPr id="635" name="Google Shape;635;p39"/>
          <p:cNvSpPr/>
          <p:nvPr/>
        </p:nvSpPr>
        <p:spPr>
          <a:xfrm>
            <a:off x="188500" y="1021122"/>
            <a:ext cx="1883700" cy="507000"/>
          </a:xfrm>
          <a:prstGeom prst="roundRect">
            <a:avLst>
              <a:gd fmla="val 16667" name="adj"/>
            </a:avLst>
          </a:prstGeom>
          <a:gradFill>
            <a:gsLst>
              <a:gs pos="0">
                <a:srgbClr val="FFF6DB"/>
              </a:gs>
              <a:gs pos="100000">
                <a:srgbClr val="FAD25C"/>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636" name="Google Shape;636;p39"/>
          <p:cNvSpPr txBox="1"/>
          <p:nvPr/>
        </p:nvSpPr>
        <p:spPr>
          <a:xfrm>
            <a:off x="270390" y="1601675"/>
            <a:ext cx="1719900" cy="43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chemeClr val="dk1"/>
                </a:solidFill>
                <a:latin typeface="Epilogue"/>
                <a:ea typeface="Epilogue"/>
                <a:cs typeface="Epilogue"/>
                <a:sym typeface="Epilogue"/>
              </a:rPr>
              <a:t>Literature Review</a:t>
            </a:r>
            <a:endParaRPr b="1" sz="1300">
              <a:solidFill>
                <a:schemeClr val="dk1"/>
              </a:solidFill>
              <a:latin typeface="Epilogue"/>
              <a:ea typeface="Epilogue"/>
              <a:cs typeface="Epilogue"/>
              <a:sym typeface="Epilogue"/>
            </a:endParaRPr>
          </a:p>
          <a:p>
            <a:pPr indent="0" lvl="0" marL="0" rtl="0" algn="ctr">
              <a:spcBef>
                <a:spcPts val="0"/>
              </a:spcBef>
              <a:spcAft>
                <a:spcPts val="0"/>
              </a:spcAft>
              <a:buNone/>
            </a:pPr>
            <a:r>
              <a:t/>
            </a:r>
            <a:endParaRPr b="1" sz="1300">
              <a:solidFill>
                <a:schemeClr val="dk1"/>
              </a:solidFill>
              <a:latin typeface="Epilogue"/>
              <a:ea typeface="Epilogue"/>
              <a:cs typeface="Epilogue"/>
              <a:sym typeface="Epilogue"/>
            </a:endParaRPr>
          </a:p>
        </p:txBody>
      </p:sp>
      <p:sp>
        <p:nvSpPr>
          <p:cNvPr id="637" name="Google Shape;637;p39"/>
          <p:cNvSpPr/>
          <p:nvPr/>
        </p:nvSpPr>
        <p:spPr>
          <a:xfrm>
            <a:off x="2964900" y="1038975"/>
            <a:ext cx="1883700" cy="507000"/>
          </a:xfrm>
          <a:prstGeom prst="roundRect">
            <a:avLst>
              <a:gd fmla="val 16667" name="adj"/>
            </a:avLst>
          </a:prstGeom>
          <a:gradFill>
            <a:gsLst>
              <a:gs pos="0">
                <a:srgbClr val="DCECD5"/>
              </a:gs>
              <a:gs pos="100000">
                <a:srgbClr val="93BC81"/>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638" name="Google Shape;638;p39"/>
          <p:cNvSpPr txBox="1"/>
          <p:nvPr/>
        </p:nvSpPr>
        <p:spPr>
          <a:xfrm>
            <a:off x="3046800" y="1058771"/>
            <a:ext cx="1719900" cy="43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Epilogue"/>
                <a:ea typeface="Epilogue"/>
                <a:cs typeface="Epilogue"/>
                <a:sym typeface="Epilogue"/>
              </a:rPr>
              <a:t>Future Context</a:t>
            </a:r>
            <a:endParaRPr sz="1200">
              <a:solidFill>
                <a:schemeClr val="dk1"/>
              </a:solidFill>
              <a:latin typeface="Epilogue"/>
              <a:ea typeface="Epilogue"/>
              <a:cs typeface="Epilogue"/>
              <a:sym typeface="Epilogue"/>
            </a:endParaRPr>
          </a:p>
        </p:txBody>
      </p:sp>
      <p:sp>
        <p:nvSpPr>
          <p:cNvPr id="639" name="Google Shape;639;p39"/>
          <p:cNvSpPr/>
          <p:nvPr/>
        </p:nvSpPr>
        <p:spPr>
          <a:xfrm>
            <a:off x="6547063" y="979425"/>
            <a:ext cx="1883700" cy="626100"/>
          </a:xfrm>
          <a:prstGeom prst="roundRect">
            <a:avLst>
              <a:gd fmla="val 16667" name="adj"/>
            </a:avLst>
          </a:prstGeom>
          <a:gradFill>
            <a:gsLst>
              <a:gs pos="0">
                <a:srgbClr val="DFE9FB"/>
              </a:gs>
              <a:gs pos="100000">
                <a:srgbClr val="6E9BE7"/>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640" name="Google Shape;640;p39"/>
          <p:cNvSpPr txBox="1"/>
          <p:nvPr/>
        </p:nvSpPr>
        <p:spPr>
          <a:xfrm>
            <a:off x="6628965" y="1076621"/>
            <a:ext cx="1719900" cy="43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Epilogue"/>
                <a:ea typeface="Epilogue"/>
                <a:cs typeface="Epilogue"/>
                <a:sym typeface="Epilogue"/>
              </a:rPr>
              <a:t>Needs and Function Validation</a:t>
            </a:r>
            <a:endParaRPr sz="1200">
              <a:solidFill>
                <a:schemeClr val="dk1"/>
              </a:solidFill>
              <a:latin typeface="Epilogue"/>
              <a:ea typeface="Epilogue"/>
              <a:cs typeface="Epilogue"/>
              <a:sym typeface="Epilogue"/>
            </a:endParaRPr>
          </a:p>
        </p:txBody>
      </p:sp>
      <p:sp>
        <p:nvSpPr>
          <p:cNvPr id="641" name="Google Shape;641;p39"/>
          <p:cNvSpPr txBox="1"/>
          <p:nvPr/>
        </p:nvSpPr>
        <p:spPr>
          <a:xfrm>
            <a:off x="-134725" y="1097325"/>
            <a:ext cx="2417400" cy="369300"/>
          </a:xfrm>
          <a:prstGeom prst="rect">
            <a:avLst/>
          </a:prstGeom>
          <a:noFill/>
          <a:ln>
            <a:noFill/>
          </a:ln>
        </p:spPr>
        <p:txBody>
          <a:bodyPr anchorCtr="0" anchor="ctr" bIns="91425" lIns="91425" spcFirstLastPara="1" rIns="91425" wrap="square" tIns="91425">
            <a:spAutoFit/>
          </a:bodyPr>
          <a:lstStyle/>
          <a:p>
            <a:pPr indent="0" lvl="0" marL="0" marR="0" rtl="0" algn="ctr">
              <a:lnSpc>
                <a:spcPct val="100000"/>
              </a:lnSpc>
              <a:spcBef>
                <a:spcPts val="0"/>
              </a:spcBef>
              <a:spcAft>
                <a:spcPts val="0"/>
              </a:spcAft>
              <a:buNone/>
            </a:pPr>
            <a:r>
              <a:rPr lang="en" sz="1200">
                <a:solidFill>
                  <a:schemeClr val="dk1"/>
                </a:solidFill>
                <a:latin typeface="Epilogue"/>
                <a:ea typeface="Epilogue"/>
                <a:cs typeface="Epilogue"/>
                <a:sym typeface="Epilogue"/>
              </a:rPr>
              <a:t>Problem</a:t>
            </a:r>
            <a:r>
              <a:rPr b="1" lang="en" sz="1100"/>
              <a:t> </a:t>
            </a:r>
            <a:r>
              <a:rPr lang="en" sz="1200">
                <a:solidFill>
                  <a:schemeClr val="dk1"/>
                </a:solidFill>
                <a:latin typeface="Epilogue"/>
                <a:ea typeface="Epilogue"/>
                <a:cs typeface="Epilogue"/>
                <a:sym typeface="Epilogue"/>
              </a:rPr>
              <a:t>Background</a:t>
            </a:r>
            <a:endParaRPr b="1" sz="1100"/>
          </a:p>
        </p:txBody>
      </p:sp>
      <p:sp>
        <p:nvSpPr>
          <p:cNvPr id="642" name="Google Shape;642;p39"/>
          <p:cNvSpPr txBox="1"/>
          <p:nvPr/>
        </p:nvSpPr>
        <p:spPr>
          <a:xfrm>
            <a:off x="-78350" y="1959825"/>
            <a:ext cx="2417400" cy="5487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1200"/>
              </a:spcBef>
              <a:spcAft>
                <a:spcPts val="0"/>
              </a:spcAft>
              <a:buSzPts val="1100"/>
              <a:buChar char="●"/>
            </a:pPr>
            <a:r>
              <a:rPr lang="en" sz="1100"/>
              <a:t>Changes in Social Structure</a:t>
            </a:r>
            <a:endParaRPr sz="1100"/>
          </a:p>
          <a:p>
            <a:pPr indent="-298450" lvl="0" marL="457200" rtl="0" algn="l">
              <a:lnSpc>
                <a:spcPct val="115000"/>
              </a:lnSpc>
              <a:spcBef>
                <a:spcPts val="0"/>
              </a:spcBef>
              <a:spcAft>
                <a:spcPts val="0"/>
              </a:spcAft>
              <a:buSzPts val="1100"/>
              <a:buChar char="●"/>
            </a:pPr>
            <a:r>
              <a:rPr lang="en" sz="1100"/>
              <a:t>Family Function Needs</a:t>
            </a:r>
            <a:endParaRPr/>
          </a:p>
        </p:txBody>
      </p:sp>
      <p:sp>
        <p:nvSpPr>
          <p:cNvPr id="643" name="Google Shape;643;p39"/>
          <p:cNvSpPr/>
          <p:nvPr/>
        </p:nvSpPr>
        <p:spPr>
          <a:xfrm>
            <a:off x="2114350" y="1159975"/>
            <a:ext cx="676800" cy="369300"/>
          </a:xfrm>
          <a:prstGeom prst="right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644" name="Google Shape;644;p39"/>
          <p:cNvSpPr/>
          <p:nvPr/>
        </p:nvSpPr>
        <p:spPr>
          <a:xfrm>
            <a:off x="4944663" y="947638"/>
            <a:ext cx="1544700" cy="689400"/>
          </a:xfrm>
          <a:prstGeom prst="leftRight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645" name="Google Shape;645;p39"/>
          <p:cNvSpPr txBox="1"/>
          <p:nvPr/>
        </p:nvSpPr>
        <p:spPr>
          <a:xfrm>
            <a:off x="4988188" y="1032675"/>
            <a:ext cx="1544700" cy="5232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1100"/>
              <a:t>Feedback </a:t>
            </a:r>
            <a:endParaRPr b="1" sz="1100"/>
          </a:p>
          <a:p>
            <a:pPr indent="0" lvl="0" marL="0" rtl="0" algn="ctr">
              <a:lnSpc>
                <a:spcPct val="100000"/>
              </a:lnSpc>
              <a:spcBef>
                <a:spcPts val="0"/>
              </a:spcBef>
              <a:spcAft>
                <a:spcPts val="0"/>
              </a:spcAft>
              <a:buNone/>
            </a:pPr>
            <a:r>
              <a:rPr b="1" lang="en" sz="1100"/>
              <a:t>and Modification</a:t>
            </a:r>
            <a:endParaRPr b="1"/>
          </a:p>
        </p:txBody>
      </p:sp>
      <p:sp>
        <p:nvSpPr>
          <p:cNvPr id="646" name="Google Shape;646;p39"/>
          <p:cNvSpPr txBox="1"/>
          <p:nvPr>
            <p:ph type="title"/>
          </p:nvPr>
        </p:nvSpPr>
        <p:spPr>
          <a:xfrm>
            <a:off x="121300" y="153975"/>
            <a:ext cx="79923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Raleway ExtraBold"/>
                <a:ea typeface="Raleway ExtraBold"/>
                <a:cs typeface="Raleway ExtraBold"/>
                <a:sym typeface="Raleway ExtraBold"/>
              </a:rPr>
              <a:t>Research Method</a:t>
            </a:r>
            <a:r>
              <a:rPr lang="en" sz="3000">
                <a:latin typeface="Raleway ExtraBold"/>
                <a:ea typeface="Raleway ExtraBold"/>
                <a:cs typeface="Raleway ExtraBold"/>
                <a:sym typeface="Raleway ExtraBold"/>
              </a:rPr>
              <a:t> Flow</a:t>
            </a:r>
            <a:endParaRPr sz="3000">
              <a:latin typeface="Raleway ExtraBold"/>
              <a:ea typeface="Raleway ExtraBold"/>
              <a:cs typeface="Raleway ExtraBold"/>
              <a:sym typeface="Raleway ExtraBold"/>
            </a:endParaRPr>
          </a:p>
        </p:txBody>
      </p:sp>
      <p:sp>
        <p:nvSpPr>
          <p:cNvPr id="647" name="Google Shape;647;p39"/>
          <p:cNvSpPr txBox="1"/>
          <p:nvPr/>
        </p:nvSpPr>
        <p:spPr>
          <a:xfrm>
            <a:off x="2758650" y="1601675"/>
            <a:ext cx="22962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100"/>
              <a:t>System Concept Development</a:t>
            </a:r>
            <a:endParaRPr b="1" sz="1100"/>
          </a:p>
        </p:txBody>
      </p:sp>
      <p:sp>
        <p:nvSpPr>
          <p:cNvPr id="648" name="Google Shape;648;p39"/>
          <p:cNvSpPr txBox="1"/>
          <p:nvPr/>
        </p:nvSpPr>
        <p:spPr>
          <a:xfrm>
            <a:off x="2254500" y="1959825"/>
            <a:ext cx="3304500" cy="3540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1200"/>
              </a:spcBef>
              <a:spcAft>
                <a:spcPts val="0"/>
              </a:spcAft>
              <a:buSzPts val="1100"/>
              <a:buChar char="●"/>
            </a:pPr>
            <a:r>
              <a:rPr lang="en" sz="1100"/>
              <a:t>Family Memory Management System</a:t>
            </a:r>
            <a:endParaRPr/>
          </a:p>
        </p:txBody>
      </p:sp>
      <p:sp>
        <p:nvSpPr>
          <p:cNvPr id="649" name="Google Shape;649;p39"/>
          <p:cNvSpPr/>
          <p:nvPr/>
        </p:nvSpPr>
        <p:spPr>
          <a:xfrm>
            <a:off x="2406750" y="3274450"/>
            <a:ext cx="3000000" cy="626100"/>
          </a:xfrm>
          <a:prstGeom prst="roundRect">
            <a:avLst>
              <a:gd fmla="val 16667" name="adj"/>
            </a:avLst>
          </a:prstGeom>
          <a:no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t>AI in Family Interaction</a:t>
            </a:r>
            <a:endParaRPr sz="1100"/>
          </a:p>
          <a:p>
            <a:pPr indent="0" lvl="0" marL="0" rtl="0" algn="ctr">
              <a:lnSpc>
                <a:spcPct val="115000"/>
              </a:lnSpc>
              <a:spcBef>
                <a:spcPts val="0"/>
              </a:spcBef>
              <a:spcAft>
                <a:spcPts val="0"/>
              </a:spcAft>
              <a:buNone/>
            </a:pPr>
            <a:r>
              <a:rPr lang="en" sz="1100"/>
              <a:t>Relationships and Privacy</a:t>
            </a:r>
            <a:endParaRPr sz="1100"/>
          </a:p>
        </p:txBody>
      </p:sp>
      <p:sp>
        <p:nvSpPr>
          <p:cNvPr id="650" name="Google Shape;650;p39"/>
          <p:cNvSpPr/>
          <p:nvPr/>
        </p:nvSpPr>
        <p:spPr>
          <a:xfrm>
            <a:off x="2406750" y="4185500"/>
            <a:ext cx="3000000" cy="784800"/>
          </a:xfrm>
          <a:prstGeom prst="roundRect">
            <a:avLst>
              <a:gd fmla="val 16667" name="adj"/>
            </a:avLst>
          </a:prstGeom>
          <a:no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t>Memory Formation and Integration</a:t>
            </a:r>
            <a:endParaRPr sz="1100"/>
          </a:p>
          <a:p>
            <a:pPr indent="0" lvl="0" marL="0" rtl="0" algn="ctr">
              <a:lnSpc>
                <a:spcPct val="115000"/>
              </a:lnSpc>
              <a:spcBef>
                <a:spcPts val="0"/>
              </a:spcBef>
              <a:spcAft>
                <a:spcPts val="0"/>
              </a:spcAft>
              <a:buNone/>
            </a:pPr>
            <a:r>
              <a:rPr lang="en" sz="1100"/>
              <a:t>Emotional Companionship</a:t>
            </a:r>
            <a:endParaRPr sz="1100"/>
          </a:p>
          <a:p>
            <a:pPr indent="0" lvl="0" marL="0" rtl="0" algn="ctr">
              <a:lnSpc>
                <a:spcPct val="115000"/>
              </a:lnSpc>
              <a:spcBef>
                <a:spcPts val="0"/>
              </a:spcBef>
              <a:spcAft>
                <a:spcPts val="0"/>
              </a:spcAft>
              <a:buNone/>
            </a:pPr>
            <a:r>
              <a:rPr lang="en" sz="1100"/>
              <a:t>System Function Integrated</a:t>
            </a:r>
            <a:endParaRPr sz="1100"/>
          </a:p>
        </p:txBody>
      </p:sp>
      <p:sp>
        <p:nvSpPr>
          <p:cNvPr id="651" name="Google Shape;651;p39"/>
          <p:cNvSpPr txBox="1"/>
          <p:nvPr/>
        </p:nvSpPr>
        <p:spPr>
          <a:xfrm>
            <a:off x="6628975" y="1601675"/>
            <a:ext cx="30000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None/>
            </a:pPr>
            <a:r>
              <a:rPr b="1" lang="en" sz="1100"/>
              <a:t>Surveys and Interviews</a:t>
            </a:r>
            <a:endParaRPr b="1" sz="1100"/>
          </a:p>
        </p:txBody>
      </p:sp>
      <p:sp>
        <p:nvSpPr>
          <p:cNvPr id="652" name="Google Shape;652;p39"/>
          <p:cNvSpPr txBox="1"/>
          <p:nvPr/>
        </p:nvSpPr>
        <p:spPr>
          <a:xfrm>
            <a:off x="6341550" y="1959825"/>
            <a:ext cx="3000000" cy="5487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1200"/>
              </a:spcBef>
              <a:spcAft>
                <a:spcPts val="0"/>
              </a:spcAft>
              <a:buSzPts val="1100"/>
              <a:buChar char="●"/>
            </a:pPr>
            <a:r>
              <a:rPr lang="en" sz="1100"/>
              <a:t>Family Needs Survey</a:t>
            </a:r>
            <a:endParaRPr sz="1100"/>
          </a:p>
          <a:p>
            <a:pPr indent="-298450" lvl="0" marL="457200" rtl="0" algn="l">
              <a:lnSpc>
                <a:spcPct val="115000"/>
              </a:lnSpc>
              <a:spcBef>
                <a:spcPts val="0"/>
              </a:spcBef>
              <a:spcAft>
                <a:spcPts val="0"/>
              </a:spcAft>
              <a:buSzPts val="1100"/>
              <a:buChar char="●"/>
            </a:pPr>
            <a:r>
              <a:rPr lang="en" sz="1100"/>
              <a:t>Kano Analysis</a:t>
            </a:r>
            <a:endParaRPr/>
          </a:p>
        </p:txBody>
      </p:sp>
      <p:sp>
        <p:nvSpPr>
          <p:cNvPr id="653" name="Google Shape;653;p39"/>
          <p:cNvSpPr/>
          <p:nvPr/>
        </p:nvSpPr>
        <p:spPr>
          <a:xfrm>
            <a:off x="6196525" y="2856663"/>
            <a:ext cx="2360100" cy="6261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t>Survey 1: Initial Exploration</a:t>
            </a:r>
            <a:endParaRPr>
              <a:latin typeface="Epilogue"/>
              <a:ea typeface="Epilogue"/>
              <a:cs typeface="Epilogue"/>
              <a:sym typeface="Epilogue"/>
            </a:endParaRPr>
          </a:p>
        </p:txBody>
      </p:sp>
      <p:sp>
        <p:nvSpPr>
          <p:cNvPr id="654" name="Google Shape;654;p39"/>
          <p:cNvSpPr/>
          <p:nvPr/>
        </p:nvSpPr>
        <p:spPr>
          <a:xfrm>
            <a:off x="6196525" y="3698174"/>
            <a:ext cx="2360100" cy="6261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t>Survey 2: Functional Validation</a:t>
            </a:r>
            <a:endParaRPr sz="1100"/>
          </a:p>
        </p:txBody>
      </p:sp>
      <p:sp>
        <p:nvSpPr>
          <p:cNvPr id="655" name="Google Shape;655;p39"/>
          <p:cNvSpPr/>
          <p:nvPr/>
        </p:nvSpPr>
        <p:spPr>
          <a:xfrm>
            <a:off x="6196550" y="4539675"/>
            <a:ext cx="2360100" cy="5487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t>Survey 3:  Revised Validation</a:t>
            </a:r>
            <a:endParaRPr sz="1100"/>
          </a:p>
        </p:txBody>
      </p:sp>
      <p:sp>
        <p:nvSpPr>
          <p:cNvPr id="656" name="Google Shape;656;p39"/>
          <p:cNvSpPr/>
          <p:nvPr/>
        </p:nvSpPr>
        <p:spPr>
          <a:xfrm>
            <a:off x="3568350" y="3010400"/>
            <a:ext cx="676800" cy="264000"/>
          </a:xfrm>
          <a:prstGeom prst="downArrow">
            <a:avLst>
              <a:gd fmla="val 50000" name="adj1"/>
              <a:gd fmla="val 5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657" name="Google Shape;657;p39"/>
          <p:cNvSpPr/>
          <p:nvPr/>
        </p:nvSpPr>
        <p:spPr>
          <a:xfrm>
            <a:off x="3568350" y="3911025"/>
            <a:ext cx="676800" cy="264000"/>
          </a:xfrm>
          <a:prstGeom prst="downArrow">
            <a:avLst>
              <a:gd fmla="val 50000" name="adj1"/>
              <a:gd fmla="val 5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cxnSp>
        <p:nvCxnSpPr>
          <p:cNvPr id="658" name="Google Shape;658;p39"/>
          <p:cNvCxnSpPr>
            <a:stCxn id="653" idx="1"/>
            <a:endCxn id="656" idx="3"/>
          </p:cNvCxnSpPr>
          <p:nvPr/>
        </p:nvCxnSpPr>
        <p:spPr>
          <a:xfrm rot="10800000">
            <a:off x="4245025" y="3142413"/>
            <a:ext cx="1951500" cy="27300"/>
          </a:xfrm>
          <a:prstGeom prst="straightConnector1">
            <a:avLst/>
          </a:prstGeom>
          <a:noFill/>
          <a:ln cap="flat" cmpd="sng" w="28575">
            <a:solidFill>
              <a:schemeClr val="dk2"/>
            </a:solidFill>
            <a:prstDash val="solid"/>
            <a:round/>
            <a:headEnd len="med" w="med" type="none"/>
            <a:tailEnd len="med" w="med" type="triangle"/>
          </a:ln>
        </p:spPr>
      </p:cxnSp>
      <p:cxnSp>
        <p:nvCxnSpPr>
          <p:cNvPr id="659" name="Google Shape;659;p39"/>
          <p:cNvCxnSpPr>
            <a:stCxn id="654" idx="1"/>
            <a:endCxn id="657" idx="3"/>
          </p:cNvCxnSpPr>
          <p:nvPr/>
        </p:nvCxnSpPr>
        <p:spPr>
          <a:xfrm flipH="1">
            <a:off x="4245025" y="4011224"/>
            <a:ext cx="1951500" cy="31800"/>
          </a:xfrm>
          <a:prstGeom prst="straightConnector1">
            <a:avLst/>
          </a:prstGeom>
          <a:noFill/>
          <a:ln cap="flat" cmpd="sng" w="28575">
            <a:solidFill>
              <a:schemeClr val="dk2"/>
            </a:solidFill>
            <a:prstDash val="solid"/>
            <a:round/>
            <a:headEnd len="med" w="med" type="none"/>
            <a:tailEnd len="med" w="med" type="triangle"/>
          </a:ln>
        </p:spPr>
      </p:cxnSp>
      <p:cxnSp>
        <p:nvCxnSpPr>
          <p:cNvPr id="660" name="Google Shape;660;p39"/>
          <p:cNvCxnSpPr/>
          <p:nvPr/>
        </p:nvCxnSpPr>
        <p:spPr>
          <a:xfrm>
            <a:off x="5431888" y="4675100"/>
            <a:ext cx="739500" cy="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40"/>
          <p:cNvSpPr/>
          <p:nvPr/>
        </p:nvSpPr>
        <p:spPr>
          <a:xfrm>
            <a:off x="348270" y="367704"/>
            <a:ext cx="6542400" cy="687000"/>
          </a:xfrm>
          <a:prstGeom prst="rect">
            <a:avLst/>
          </a:prstGeom>
          <a:noFill/>
          <a:ln>
            <a:noFill/>
          </a:ln>
        </p:spPr>
        <p:txBody>
          <a:bodyPr anchorCtr="0" anchor="t" bIns="0" lIns="0" spcFirstLastPara="1" rIns="0" wrap="square" tIns="0">
            <a:noAutofit/>
          </a:bodyPr>
          <a:lstStyle/>
          <a:p>
            <a:pPr indent="0" lvl="0" marL="0" marR="0" rtl="0" algn="l">
              <a:lnSpc>
                <a:spcPct val="125581"/>
              </a:lnSpc>
              <a:spcBef>
                <a:spcPts val="0"/>
              </a:spcBef>
              <a:spcAft>
                <a:spcPts val="0"/>
              </a:spcAft>
              <a:buClr>
                <a:srgbClr val="231971"/>
              </a:buClr>
              <a:buSzPts val="4300"/>
              <a:buFont typeface="Outfit"/>
              <a:buNone/>
            </a:pPr>
            <a:r>
              <a:rPr b="1" i="0" lang="en" sz="2400" u="none" cap="none" strike="noStrike">
                <a:solidFill>
                  <a:srgbClr val="231971"/>
                </a:solidFill>
                <a:latin typeface="Outfit"/>
                <a:ea typeface="Outfit"/>
                <a:cs typeface="Outfit"/>
                <a:sym typeface="Outfit"/>
              </a:rPr>
              <a:t>Evolution of Survey Focus</a:t>
            </a:r>
            <a:endParaRPr b="0" i="0" sz="2400" u="none" cap="none" strike="noStrike"/>
          </a:p>
        </p:txBody>
      </p:sp>
      <p:sp>
        <p:nvSpPr>
          <p:cNvPr id="666" name="Google Shape;666;p40"/>
          <p:cNvSpPr/>
          <p:nvPr/>
        </p:nvSpPr>
        <p:spPr>
          <a:xfrm>
            <a:off x="615242" y="1276321"/>
            <a:ext cx="10800" cy="2885700"/>
          </a:xfrm>
          <a:prstGeom prst="roundRect">
            <a:avLst>
              <a:gd fmla="val 50000" name="adj"/>
            </a:avLst>
          </a:prstGeom>
          <a:solidFill>
            <a:srgbClr val="BDB8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40"/>
          <p:cNvSpPr/>
          <p:nvPr/>
        </p:nvSpPr>
        <p:spPr>
          <a:xfrm>
            <a:off x="812435" y="1755662"/>
            <a:ext cx="659700" cy="30600"/>
          </a:xfrm>
          <a:prstGeom prst="roundRect">
            <a:avLst>
              <a:gd fmla="val 303018" name="adj"/>
            </a:avLst>
          </a:prstGeom>
          <a:solidFill>
            <a:srgbClr val="BDB8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40"/>
          <p:cNvSpPr/>
          <p:nvPr/>
        </p:nvSpPr>
        <p:spPr>
          <a:xfrm>
            <a:off x="348210" y="1523609"/>
            <a:ext cx="494700" cy="494700"/>
          </a:xfrm>
          <a:prstGeom prst="roundRect">
            <a:avLst>
              <a:gd fmla="val 18670"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40"/>
          <p:cNvSpPr/>
          <p:nvPr/>
        </p:nvSpPr>
        <p:spPr>
          <a:xfrm>
            <a:off x="430602" y="1564745"/>
            <a:ext cx="329700" cy="412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A2742"/>
              </a:buClr>
              <a:buSzPts val="2550"/>
              <a:buFont typeface="Outfit"/>
              <a:buNone/>
            </a:pPr>
            <a:r>
              <a:rPr b="1" i="0" lang="en" sz="2550" u="none" cap="none" strike="noStrike">
                <a:solidFill>
                  <a:srgbClr val="2A2742"/>
                </a:solidFill>
                <a:latin typeface="Outfit"/>
                <a:ea typeface="Outfit"/>
                <a:cs typeface="Outfit"/>
                <a:sym typeface="Outfit"/>
              </a:rPr>
              <a:t>1</a:t>
            </a:r>
            <a:endParaRPr b="0" i="0" sz="2550" u="none" cap="none" strike="noStrike"/>
          </a:p>
        </p:txBody>
      </p:sp>
      <p:sp>
        <p:nvSpPr>
          <p:cNvPr id="670" name="Google Shape;670;p40"/>
          <p:cNvSpPr/>
          <p:nvPr/>
        </p:nvSpPr>
        <p:spPr>
          <a:xfrm>
            <a:off x="1629250" y="1167763"/>
            <a:ext cx="5664300" cy="343500"/>
          </a:xfrm>
          <a:prstGeom prst="rect">
            <a:avLst/>
          </a:prstGeom>
          <a:noFill/>
          <a:ln>
            <a:noFill/>
          </a:ln>
        </p:spPr>
        <p:txBody>
          <a:bodyPr anchorCtr="0" anchor="t" bIns="0" lIns="0" spcFirstLastPara="1" rIns="0" wrap="square" tIns="0">
            <a:noAutofit/>
          </a:bodyPr>
          <a:lstStyle/>
          <a:p>
            <a:pPr indent="0" lvl="0" marL="0" marR="0" rtl="0" algn="l">
              <a:lnSpc>
                <a:spcPct val="125581"/>
              </a:lnSpc>
              <a:spcBef>
                <a:spcPts val="0"/>
              </a:spcBef>
              <a:spcAft>
                <a:spcPts val="0"/>
              </a:spcAft>
              <a:buClr>
                <a:srgbClr val="2A2742"/>
              </a:buClr>
              <a:buSzPts val="2150"/>
              <a:buFont typeface="Outfit"/>
              <a:buNone/>
            </a:pPr>
            <a:r>
              <a:rPr b="1" i="0" lang="en" sz="1800" u="none" cap="none" strike="noStrike">
                <a:solidFill>
                  <a:srgbClr val="2A2742"/>
                </a:solidFill>
                <a:latin typeface="Outfit"/>
                <a:ea typeface="Outfit"/>
                <a:cs typeface="Outfit"/>
                <a:sym typeface="Outfit"/>
              </a:rPr>
              <a:t>Survey 1:</a:t>
            </a:r>
            <a:r>
              <a:rPr b="1" lang="en" sz="1800">
                <a:solidFill>
                  <a:srgbClr val="2A2742"/>
                </a:solidFill>
                <a:latin typeface="Outfit"/>
                <a:ea typeface="Outfit"/>
                <a:cs typeface="Outfit"/>
                <a:sym typeface="Outfit"/>
              </a:rPr>
              <a:t> Initial Exploration</a:t>
            </a:r>
            <a:endParaRPr b="1" sz="1800">
              <a:solidFill>
                <a:srgbClr val="2A2742"/>
              </a:solidFill>
              <a:latin typeface="Outfit"/>
              <a:ea typeface="Outfit"/>
              <a:cs typeface="Outfit"/>
              <a:sym typeface="Outfit"/>
            </a:endParaRPr>
          </a:p>
        </p:txBody>
      </p:sp>
      <p:sp>
        <p:nvSpPr>
          <p:cNvPr id="671" name="Google Shape;671;p40"/>
          <p:cNvSpPr/>
          <p:nvPr/>
        </p:nvSpPr>
        <p:spPr>
          <a:xfrm>
            <a:off x="1629250" y="1511263"/>
            <a:ext cx="7793700" cy="562800"/>
          </a:xfrm>
          <a:prstGeom prst="rect">
            <a:avLst/>
          </a:prstGeom>
          <a:noFill/>
          <a:ln>
            <a:noFill/>
          </a:ln>
        </p:spPr>
        <p:txBody>
          <a:bodyPr anchorCtr="0" anchor="t" bIns="0" lIns="0" spcFirstLastPara="1" rIns="0" wrap="square" tIns="0">
            <a:noAutofit/>
          </a:bodyPr>
          <a:lstStyle/>
          <a:p>
            <a:pPr indent="0" lvl="0" marL="0" rtl="0" algn="just">
              <a:spcBef>
                <a:spcPts val="0"/>
              </a:spcBef>
              <a:spcAft>
                <a:spcPts val="0"/>
              </a:spcAft>
              <a:buNone/>
            </a:pPr>
            <a:r>
              <a:rPr b="1" lang="en" sz="1000"/>
              <a:t>Importance of Emotional Connection </a:t>
            </a:r>
            <a:r>
              <a:rPr lang="en" sz="1000"/>
              <a:t>How important is maintaining emotional connections with family?</a:t>
            </a:r>
            <a:endParaRPr sz="1000"/>
          </a:p>
          <a:p>
            <a:pPr indent="0" lvl="0" marL="0" rtl="0" algn="l">
              <a:lnSpc>
                <a:spcPct val="115000"/>
              </a:lnSpc>
              <a:spcBef>
                <a:spcPts val="0"/>
              </a:spcBef>
              <a:spcAft>
                <a:spcPts val="0"/>
              </a:spcAft>
              <a:buNone/>
            </a:pPr>
            <a:r>
              <a:rPr b="1" lang="en" sz="1000"/>
              <a:t>Current Communication Tools </a:t>
            </a:r>
            <a:r>
              <a:rPr lang="en" sz="1000"/>
              <a:t>Are existing media (text, audio, video) effective for emotional communication within families?</a:t>
            </a:r>
            <a:endParaRPr sz="1000"/>
          </a:p>
          <a:p>
            <a:pPr indent="0" lvl="0" marL="0" rtl="0" algn="l">
              <a:lnSpc>
                <a:spcPct val="115000"/>
              </a:lnSpc>
              <a:spcBef>
                <a:spcPts val="0"/>
              </a:spcBef>
              <a:spcAft>
                <a:spcPts val="0"/>
              </a:spcAft>
              <a:buNone/>
            </a:pPr>
            <a:r>
              <a:rPr b="1" lang="en" sz="1000"/>
              <a:t>Family Structures and Support Needs </a:t>
            </a:r>
            <a:r>
              <a:rPr lang="en" sz="1000"/>
              <a:t>How do family structures  influence emotional support needs?</a:t>
            </a:r>
            <a:endParaRPr sz="1000">
              <a:solidFill>
                <a:srgbClr val="2A2742"/>
              </a:solidFill>
              <a:latin typeface="Arimo"/>
              <a:ea typeface="Arimo"/>
              <a:cs typeface="Arimo"/>
              <a:sym typeface="Arimo"/>
            </a:endParaRPr>
          </a:p>
        </p:txBody>
      </p:sp>
      <p:sp>
        <p:nvSpPr>
          <p:cNvPr id="672" name="Google Shape;672;p40"/>
          <p:cNvSpPr/>
          <p:nvPr/>
        </p:nvSpPr>
        <p:spPr>
          <a:xfrm>
            <a:off x="812435" y="2827555"/>
            <a:ext cx="659700" cy="30600"/>
          </a:xfrm>
          <a:prstGeom prst="roundRect">
            <a:avLst>
              <a:gd fmla="val 303018" name="adj"/>
            </a:avLst>
          </a:prstGeom>
          <a:solidFill>
            <a:srgbClr val="BDB8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40"/>
          <p:cNvSpPr/>
          <p:nvPr/>
        </p:nvSpPr>
        <p:spPr>
          <a:xfrm>
            <a:off x="348210" y="2595502"/>
            <a:ext cx="494700" cy="494700"/>
          </a:xfrm>
          <a:prstGeom prst="roundRect">
            <a:avLst>
              <a:gd fmla="val 18670"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40"/>
          <p:cNvSpPr/>
          <p:nvPr/>
        </p:nvSpPr>
        <p:spPr>
          <a:xfrm>
            <a:off x="430602" y="2636638"/>
            <a:ext cx="329700" cy="412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A2742"/>
              </a:buClr>
              <a:buSzPts val="2550"/>
              <a:buFont typeface="Outfit"/>
              <a:buNone/>
            </a:pPr>
            <a:r>
              <a:rPr b="1" i="0" lang="en" sz="2550" u="none" cap="none" strike="noStrike">
                <a:solidFill>
                  <a:srgbClr val="2A2742"/>
                </a:solidFill>
                <a:latin typeface="Outfit"/>
                <a:ea typeface="Outfit"/>
                <a:cs typeface="Outfit"/>
                <a:sym typeface="Outfit"/>
              </a:rPr>
              <a:t>2</a:t>
            </a:r>
            <a:endParaRPr b="0" i="0" sz="2550" u="none" cap="none" strike="noStrike"/>
          </a:p>
        </p:txBody>
      </p:sp>
      <p:sp>
        <p:nvSpPr>
          <p:cNvPr id="675" name="Google Shape;675;p40"/>
          <p:cNvSpPr/>
          <p:nvPr/>
        </p:nvSpPr>
        <p:spPr>
          <a:xfrm>
            <a:off x="1629250" y="2305699"/>
            <a:ext cx="3675600" cy="343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A2742"/>
              </a:buClr>
              <a:buSzPts val="2150"/>
              <a:buFont typeface="Outfit"/>
              <a:buNone/>
            </a:pPr>
            <a:r>
              <a:rPr b="1" i="0" lang="en" sz="1800" u="none" cap="none" strike="noStrike">
                <a:solidFill>
                  <a:srgbClr val="2A2742"/>
                </a:solidFill>
                <a:latin typeface="Outfit"/>
                <a:ea typeface="Outfit"/>
                <a:cs typeface="Outfit"/>
                <a:sym typeface="Outfit"/>
              </a:rPr>
              <a:t>Survey 2: </a:t>
            </a:r>
            <a:r>
              <a:rPr b="1" lang="en" sz="1800">
                <a:solidFill>
                  <a:srgbClr val="2A2742"/>
                </a:solidFill>
                <a:latin typeface="Outfit"/>
                <a:ea typeface="Outfit"/>
                <a:cs typeface="Outfit"/>
                <a:sym typeface="Outfit"/>
              </a:rPr>
              <a:t>Functional Validation</a:t>
            </a:r>
            <a:endParaRPr b="0" i="0" sz="1800" u="none" cap="none" strike="noStrike"/>
          </a:p>
        </p:txBody>
      </p:sp>
      <p:sp>
        <p:nvSpPr>
          <p:cNvPr id="676" name="Google Shape;676;p40"/>
          <p:cNvSpPr/>
          <p:nvPr/>
        </p:nvSpPr>
        <p:spPr>
          <a:xfrm>
            <a:off x="1629250" y="2676213"/>
            <a:ext cx="7449000" cy="703800"/>
          </a:xfrm>
          <a:prstGeom prst="rect">
            <a:avLst/>
          </a:prstGeom>
          <a:noFill/>
          <a:ln>
            <a:noFill/>
          </a:ln>
        </p:spPr>
        <p:txBody>
          <a:bodyPr anchorCtr="0" anchor="t" bIns="0" lIns="0" spcFirstLastPara="1" rIns="0" wrap="square" tIns="0">
            <a:noAutofit/>
          </a:bodyPr>
          <a:lstStyle/>
          <a:p>
            <a:pPr indent="0" lvl="0" marL="0" rtl="0" algn="just">
              <a:spcBef>
                <a:spcPts val="0"/>
              </a:spcBef>
              <a:spcAft>
                <a:spcPts val="0"/>
              </a:spcAft>
              <a:buNone/>
            </a:pPr>
            <a:r>
              <a:rPr b="1" lang="en" sz="1000"/>
              <a:t>Sharing Memories &amp; Family Bonding </a:t>
            </a:r>
            <a:r>
              <a:rPr lang="en" sz="1000"/>
              <a:t>Does sharing family memories enhance emotional connections?</a:t>
            </a:r>
            <a:endParaRPr sz="1000"/>
          </a:p>
          <a:p>
            <a:pPr indent="0" lvl="0" marL="0" rtl="0" algn="l">
              <a:lnSpc>
                <a:spcPct val="115000"/>
              </a:lnSpc>
              <a:spcBef>
                <a:spcPts val="0"/>
              </a:spcBef>
              <a:spcAft>
                <a:spcPts val="0"/>
              </a:spcAft>
              <a:buNone/>
            </a:pPr>
            <a:r>
              <a:rPr b="1" lang="en" sz="1000"/>
              <a:t>AI-Assisted Emotion Expression </a:t>
            </a:r>
            <a:r>
              <a:rPr lang="en" sz="1000"/>
              <a:t>Would users accept devices assisting indirect emotional expression within families?</a:t>
            </a:r>
            <a:endParaRPr sz="1000"/>
          </a:p>
          <a:p>
            <a:pPr indent="0" lvl="0" marL="0" rtl="0" algn="l">
              <a:lnSpc>
                <a:spcPct val="115000"/>
              </a:lnSpc>
              <a:spcBef>
                <a:spcPts val="0"/>
              </a:spcBef>
              <a:spcAft>
                <a:spcPts val="0"/>
              </a:spcAft>
              <a:buNone/>
            </a:pPr>
            <a:r>
              <a:rPr b="1" lang="en" sz="1000"/>
              <a:t>AI-Organized Memories </a:t>
            </a:r>
            <a:r>
              <a:rPr lang="en" sz="1000"/>
              <a:t>How attractive is AI-assisted memory organization and management?</a:t>
            </a:r>
            <a:endParaRPr sz="1000"/>
          </a:p>
          <a:p>
            <a:pPr indent="0" lvl="0" marL="0" marR="0" rtl="0" algn="just">
              <a:lnSpc>
                <a:spcPct val="100000"/>
              </a:lnSpc>
              <a:spcBef>
                <a:spcPts val="0"/>
              </a:spcBef>
              <a:spcAft>
                <a:spcPts val="0"/>
              </a:spcAft>
              <a:buClr>
                <a:srgbClr val="2A2742"/>
              </a:buClr>
              <a:buSzPts val="1700"/>
              <a:buFont typeface="Arimo"/>
              <a:buNone/>
            </a:pPr>
            <a:r>
              <a:t/>
            </a:r>
            <a:endParaRPr sz="1000">
              <a:solidFill>
                <a:srgbClr val="2A2742"/>
              </a:solidFill>
              <a:latin typeface="Arimo"/>
              <a:ea typeface="Arimo"/>
              <a:cs typeface="Arimo"/>
              <a:sym typeface="Arimo"/>
            </a:endParaRPr>
          </a:p>
        </p:txBody>
      </p:sp>
      <p:sp>
        <p:nvSpPr>
          <p:cNvPr id="677" name="Google Shape;677;p40"/>
          <p:cNvSpPr/>
          <p:nvPr/>
        </p:nvSpPr>
        <p:spPr>
          <a:xfrm>
            <a:off x="812435" y="3940793"/>
            <a:ext cx="659700" cy="30600"/>
          </a:xfrm>
          <a:prstGeom prst="roundRect">
            <a:avLst>
              <a:gd fmla="val 303018" name="adj"/>
            </a:avLst>
          </a:prstGeom>
          <a:solidFill>
            <a:srgbClr val="BDB8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40"/>
          <p:cNvSpPr/>
          <p:nvPr/>
        </p:nvSpPr>
        <p:spPr>
          <a:xfrm>
            <a:off x="348210" y="3708740"/>
            <a:ext cx="494700" cy="494700"/>
          </a:xfrm>
          <a:prstGeom prst="roundRect">
            <a:avLst>
              <a:gd fmla="val 18670"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40"/>
          <p:cNvSpPr/>
          <p:nvPr/>
        </p:nvSpPr>
        <p:spPr>
          <a:xfrm>
            <a:off x="430602" y="3749876"/>
            <a:ext cx="329700" cy="412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A2742"/>
              </a:buClr>
              <a:buSzPts val="2550"/>
              <a:buFont typeface="Outfit"/>
              <a:buNone/>
            </a:pPr>
            <a:r>
              <a:rPr b="1" i="0" lang="en" sz="2550" u="none" cap="none" strike="noStrike">
                <a:solidFill>
                  <a:srgbClr val="2A2742"/>
                </a:solidFill>
                <a:latin typeface="Outfit"/>
                <a:ea typeface="Outfit"/>
                <a:cs typeface="Outfit"/>
                <a:sym typeface="Outfit"/>
              </a:rPr>
              <a:t>3</a:t>
            </a:r>
            <a:endParaRPr b="0" i="0" sz="2550" u="none" cap="none" strike="noStrike"/>
          </a:p>
        </p:txBody>
      </p:sp>
      <p:sp>
        <p:nvSpPr>
          <p:cNvPr id="680" name="Google Shape;680;p40"/>
          <p:cNvSpPr/>
          <p:nvPr/>
        </p:nvSpPr>
        <p:spPr>
          <a:xfrm>
            <a:off x="1629250" y="3556712"/>
            <a:ext cx="3246300" cy="343500"/>
          </a:xfrm>
          <a:prstGeom prst="rect">
            <a:avLst/>
          </a:prstGeom>
          <a:noFill/>
          <a:ln>
            <a:noFill/>
          </a:ln>
        </p:spPr>
        <p:txBody>
          <a:bodyPr anchorCtr="0" anchor="t" bIns="0" lIns="0" spcFirstLastPara="1" rIns="0" wrap="square" tIns="0">
            <a:noAutofit/>
          </a:bodyPr>
          <a:lstStyle/>
          <a:p>
            <a:pPr indent="0" lvl="0" marL="0" marR="0" rtl="0" algn="l">
              <a:lnSpc>
                <a:spcPct val="125581"/>
              </a:lnSpc>
              <a:spcBef>
                <a:spcPts val="0"/>
              </a:spcBef>
              <a:spcAft>
                <a:spcPts val="0"/>
              </a:spcAft>
              <a:buClr>
                <a:srgbClr val="2A2742"/>
              </a:buClr>
              <a:buSzPts val="2150"/>
              <a:buFont typeface="Outfit"/>
              <a:buNone/>
            </a:pPr>
            <a:r>
              <a:rPr b="1" i="0" lang="en" sz="1800" u="none" cap="none" strike="noStrike">
                <a:solidFill>
                  <a:srgbClr val="2A2742"/>
                </a:solidFill>
                <a:latin typeface="Outfit"/>
                <a:ea typeface="Outfit"/>
                <a:cs typeface="Outfit"/>
                <a:sym typeface="Outfit"/>
              </a:rPr>
              <a:t>Survey 3: </a:t>
            </a:r>
            <a:r>
              <a:rPr b="1" lang="en" sz="1800">
                <a:solidFill>
                  <a:srgbClr val="2A2742"/>
                </a:solidFill>
                <a:latin typeface="Outfit"/>
                <a:ea typeface="Outfit"/>
                <a:cs typeface="Outfit"/>
                <a:sym typeface="Outfit"/>
              </a:rPr>
              <a:t> Revised Validation</a:t>
            </a:r>
            <a:endParaRPr b="0" i="0" sz="1800" u="none" cap="none" strike="noStrike"/>
          </a:p>
        </p:txBody>
      </p:sp>
      <p:sp>
        <p:nvSpPr>
          <p:cNvPr id="681" name="Google Shape;681;p40"/>
          <p:cNvSpPr/>
          <p:nvPr/>
        </p:nvSpPr>
        <p:spPr>
          <a:xfrm>
            <a:off x="1629250" y="3900200"/>
            <a:ext cx="7697700" cy="703800"/>
          </a:xfrm>
          <a:prstGeom prst="rect">
            <a:avLst/>
          </a:prstGeom>
          <a:noFill/>
          <a:ln>
            <a:noFill/>
          </a:ln>
        </p:spPr>
        <p:txBody>
          <a:bodyPr anchorCtr="0" anchor="t" bIns="0" lIns="0" spcFirstLastPara="1" rIns="0" wrap="square" tIns="0">
            <a:noAutofit/>
          </a:bodyPr>
          <a:lstStyle/>
          <a:p>
            <a:pPr indent="0" lvl="0" marL="0" rtl="0" algn="just">
              <a:spcBef>
                <a:spcPts val="0"/>
              </a:spcBef>
              <a:spcAft>
                <a:spcPts val="0"/>
              </a:spcAft>
              <a:buNone/>
            </a:pPr>
            <a:r>
              <a:rPr b="1" lang="en" sz="1000"/>
              <a:t>Automated Memory Storage and Rituals </a:t>
            </a:r>
            <a:r>
              <a:rPr lang="en" sz="1000"/>
              <a:t>How do users feel about automated memory categorization and creating family rituals?</a:t>
            </a:r>
            <a:endParaRPr sz="1000"/>
          </a:p>
          <a:p>
            <a:pPr indent="0" lvl="0" marL="0" rtl="0" algn="l">
              <a:lnSpc>
                <a:spcPct val="115000"/>
              </a:lnSpc>
              <a:spcBef>
                <a:spcPts val="0"/>
              </a:spcBef>
              <a:spcAft>
                <a:spcPts val="0"/>
              </a:spcAft>
              <a:buNone/>
            </a:pPr>
            <a:r>
              <a:rPr b="1" lang="en" sz="1000"/>
              <a:t>Emotional Interaction &amp; Privacy </a:t>
            </a:r>
            <a:r>
              <a:rPr lang="en" sz="1000"/>
              <a:t>How acceptable is emotional interaction and comfort provided by an emotional-responsive device?</a:t>
            </a:r>
            <a:endParaRPr sz="1000"/>
          </a:p>
          <a:p>
            <a:pPr indent="0" lvl="0" marL="0" rtl="0" algn="l">
              <a:lnSpc>
                <a:spcPct val="115000"/>
              </a:lnSpc>
              <a:spcBef>
                <a:spcPts val="0"/>
              </a:spcBef>
              <a:spcAft>
                <a:spcPts val="0"/>
              </a:spcAft>
              <a:buNone/>
            </a:pPr>
            <a:r>
              <a:rPr b="1" lang="en" sz="1000"/>
              <a:t>Digital Persona &amp; Memory Privacy </a:t>
            </a:r>
            <a:r>
              <a:rPr lang="en" sz="1000"/>
              <a:t>Would users appreciate having digital personas to manage memory privacy and inheritance?</a:t>
            </a:r>
            <a:endParaRPr sz="1000"/>
          </a:p>
          <a:p>
            <a:pPr indent="0" lvl="0" marL="0" rtl="0" algn="l">
              <a:lnSpc>
                <a:spcPct val="115000"/>
              </a:lnSpc>
              <a:spcBef>
                <a:spcPts val="0"/>
              </a:spcBef>
              <a:spcAft>
                <a:spcPts val="0"/>
              </a:spcAft>
              <a:buNone/>
            </a:pPr>
            <a:r>
              <a:rPr b="1" lang="en" sz="1000"/>
              <a:t>System’s Impact on Family Cohesion </a:t>
            </a:r>
            <a:r>
              <a:rPr lang="en" sz="1000"/>
              <a:t>D</a:t>
            </a:r>
            <a:r>
              <a:rPr lang="en" sz="1000"/>
              <a:t>o users believe the system effectively enhances family emotional bonds?</a:t>
            </a:r>
            <a:endParaRPr sz="1000"/>
          </a:p>
          <a:p>
            <a:pPr indent="0" lvl="0" marL="0" marR="0" rtl="0" algn="just">
              <a:lnSpc>
                <a:spcPct val="100000"/>
              </a:lnSpc>
              <a:spcBef>
                <a:spcPts val="0"/>
              </a:spcBef>
              <a:spcAft>
                <a:spcPts val="0"/>
              </a:spcAft>
              <a:buClr>
                <a:srgbClr val="2A2742"/>
              </a:buClr>
              <a:buSzPts val="1700"/>
              <a:buFont typeface="Arimo"/>
              <a:buNone/>
            </a:pPr>
            <a:r>
              <a:t/>
            </a:r>
            <a:endParaRPr sz="1000">
              <a:solidFill>
                <a:srgbClr val="2A2742"/>
              </a:solidFill>
              <a:latin typeface="Arimo"/>
              <a:ea typeface="Arimo"/>
              <a:cs typeface="Arimo"/>
              <a:sym typeface="Arim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41"/>
          <p:cNvSpPr/>
          <p:nvPr/>
        </p:nvSpPr>
        <p:spPr>
          <a:xfrm>
            <a:off x="793800" y="320075"/>
            <a:ext cx="9975600" cy="130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31971"/>
              </a:buClr>
              <a:buSzPts val="4450"/>
              <a:buFont typeface="Outfit"/>
              <a:buNone/>
            </a:pPr>
            <a:r>
              <a:rPr lang="en" sz="2400">
                <a:solidFill>
                  <a:srgbClr val="434343"/>
                </a:solidFill>
                <a:latin typeface="Lato Black"/>
                <a:ea typeface="Lato Black"/>
                <a:cs typeface="Lato Black"/>
                <a:sym typeface="Lato Black"/>
              </a:rPr>
              <a:t>Questionnaire</a:t>
            </a:r>
            <a:endParaRPr sz="2400">
              <a:solidFill>
                <a:srgbClr val="434343"/>
              </a:solidFill>
              <a:latin typeface="Lato Black"/>
              <a:ea typeface="Lato Black"/>
              <a:cs typeface="Lato Black"/>
              <a:sym typeface="Lato Black"/>
            </a:endParaRPr>
          </a:p>
          <a:p>
            <a:pPr indent="0" lvl="0" marL="0" marR="0" rtl="0" algn="l">
              <a:lnSpc>
                <a:spcPct val="100000"/>
              </a:lnSpc>
              <a:spcBef>
                <a:spcPts val="0"/>
              </a:spcBef>
              <a:spcAft>
                <a:spcPts val="0"/>
              </a:spcAft>
              <a:buClr>
                <a:srgbClr val="231971"/>
              </a:buClr>
              <a:buSzPts val="4450"/>
              <a:buFont typeface="Outfit"/>
              <a:buNone/>
            </a:pPr>
            <a:r>
              <a:rPr lang="en" sz="2400">
                <a:solidFill>
                  <a:srgbClr val="434343"/>
                </a:solidFill>
                <a:latin typeface="Lato Black"/>
                <a:ea typeface="Lato Black"/>
                <a:cs typeface="Lato Black"/>
                <a:sym typeface="Lato Black"/>
              </a:rPr>
              <a:t>－</a:t>
            </a:r>
            <a:r>
              <a:rPr lang="en" sz="2400">
                <a:solidFill>
                  <a:srgbClr val="434343"/>
                </a:solidFill>
                <a:latin typeface="Lato Black"/>
                <a:ea typeface="Lato Black"/>
                <a:cs typeface="Lato Black"/>
                <a:sym typeface="Lato Black"/>
              </a:rPr>
              <a:t>Survey</a:t>
            </a:r>
            <a:r>
              <a:rPr b="1" i="0" lang="en" sz="2400" u="none" cap="none" strike="noStrike">
                <a:solidFill>
                  <a:srgbClr val="231971"/>
                </a:solidFill>
                <a:latin typeface="Outfit"/>
                <a:ea typeface="Outfit"/>
                <a:cs typeface="Outfit"/>
                <a:sym typeface="Outfit"/>
              </a:rPr>
              <a:t> </a:t>
            </a:r>
            <a:r>
              <a:rPr lang="en" sz="2400">
                <a:solidFill>
                  <a:srgbClr val="434343"/>
                </a:solidFill>
                <a:latin typeface="Lato Black"/>
                <a:ea typeface="Lato Black"/>
                <a:cs typeface="Lato Black"/>
                <a:sym typeface="Lato Black"/>
              </a:rPr>
              <a:t>Design</a:t>
            </a:r>
            <a:r>
              <a:rPr b="1" i="0" lang="en" sz="2400" u="none" cap="none" strike="noStrike">
                <a:solidFill>
                  <a:srgbClr val="231971"/>
                </a:solidFill>
                <a:latin typeface="Outfit"/>
                <a:ea typeface="Outfit"/>
                <a:cs typeface="Outfit"/>
                <a:sym typeface="Outfit"/>
              </a:rPr>
              <a:t> </a:t>
            </a:r>
            <a:r>
              <a:rPr lang="en" sz="2400">
                <a:solidFill>
                  <a:srgbClr val="434343"/>
                </a:solidFill>
                <a:latin typeface="Lato Black"/>
                <a:ea typeface="Lato Black"/>
                <a:cs typeface="Lato Black"/>
                <a:sym typeface="Lato Black"/>
              </a:rPr>
              <a:t>Principles</a:t>
            </a:r>
            <a:endParaRPr b="0" i="0" sz="2400" u="none" cap="none" strike="noStrike"/>
          </a:p>
        </p:txBody>
      </p:sp>
      <p:sp>
        <p:nvSpPr>
          <p:cNvPr id="687" name="Google Shape;687;p41"/>
          <p:cNvSpPr/>
          <p:nvPr/>
        </p:nvSpPr>
        <p:spPr>
          <a:xfrm>
            <a:off x="793790" y="1273230"/>
            <a:ext cx="510300" cy="510300"/>
          </a:xfrm>
          <a:prstGeom prst="roundRect">
            <a:avLst>
              <a:gd fmla="val 18669"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41"/>
          <p:cNvSpPr/>
          <p:nvPr/>
        </p:nvSpPr>
        <p:spPr>
          <a:xfrm>
            <a:off x="836335" y="1315736"/>
            <a:ext cx="340200" cy="425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A2742"/>
              </a:buClr>
              <a:buSzPts val="2650"/>
              <a:buFont typeface="Outfit"/>
              <a:buNone/>
            </a:pPr>
            <a:r>
              <a:rPr b="1" i="0" lang="en" sz="2650" u="none" cap="none" strike="noStrike">
                <a:solidFill>
                  <a:srgbClr val="2A2742"/>
                </a:solidFill>
                <a:latin typeface="Outfit"/>
                <a:ea typeface="Outfit"/>
                <a:cs typeface="Outfit"/>
                <a:sym typeface="Outfit"/>
              </a:rPr>
              <a:t>1</a:t>
            </a:r>
            <a:endParaRPr b="0" i="0" sz="2650" u="none" cap="none" strike="noStrike"/>
          </a:p>
        </p:txBody>
      </p:sp>
      <p:sp>
        <p:nvSpPr>
          <p:cNvPr id="689" name="Google Shape;689;p41"/>
          <p:cNvSpPr/>
          <p:nvPr/>
        </p:nvSpPr>
        <p:spPr>
          <a:xfrm>
            <a:off x="1488381" y="1273230"/>
            <a:ext cx="3261900" cy="354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200"/>
              <a:buFont typeface="Outfit"/>
              <a:buNone/>
            </a:pPr>
            <a:r>
              <a:rPr b="1" i="0" lang="en" sz="1800" u="none" cap="none" strike="noStrike">
                <a:solidFill>
                  <a:srgbClr val="2A2742"/>
                </a:solidFill>
                <a:latin typeface="Outfit"/>
                <a:ea typeface="Outfit"/>
                <a:cs typeface="Outfit"/>
                <a:sym typeface="Outfit"/>
              </a:rPr>
              <a:t>Closed-Ended Questions</a:t>
            </a:r>
            <a:endParaRPr b="0" i="0" sz="1800" u="none" cap="none" strike="noStrike"/>
          </a:p>
        </p:txBody>
      </p:sp>
      <p:sp>
        <p:nvSpPr>
          <p:cNvPr id="690" name="Google Shape;690;p41"/>
          <p:cNvSpPr/>
          <p:nvPr/>
        </p:nvSpPr>
        <p:spPr>
          <a:xfrm>
            <a:off x="1488375" y="1611250"/>
            <a:ext cx="7655700" cy="5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A2742"/>
              </a:buClr>
              <a:buSzPts val="1750"/>
              <a:buFont typeface="Arimo"/>
              <a:buNone/>
            </a:pPr>
            <a:r>
              <a:rPr b="0" i="0" lang="en" u="none" cap="none" strike="noStrike">
                <a:solidFill>
                  <a:srgbClr val="2A2742"/>
                </a:solidFill>
                <a:latin typeface="Arimo"/>
                <a:ea typeface="Arimo"/>
                <a:cs typeface="Arimo"/>
                <a:sym typeface="Arimo"/>
              </a:rPr>
              <a:t>Utilized a five-point Likert scale to measure agreement levels on various features and needs.</a:t>
            </a:r>
            <a:endParaRPr b="0" i="0" u="none" cap="none" strike="noStrike"/>
          </a:p>
        </p:txBody>
      </p:sp>
      <p:sp>
        <p:nvSpPr>
          <p:cNvPr id="691" name="Google Shape;691;p41"/>
          <p:cNvSpPr/>
          <p:nvPr/>
        </p:nvSpPr>
        <p:spPr>
          <a:xfrm>
            <a:off x="793790" y="2109594"/>
            <a:ext cx="510300" cy="510300"/>
          </a:xfrm>
          <a:prstGeom prst="roundRect">
            <a:avLst>
              <a:gd fmla="val 18669"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41"/>
          <p:cNvSpPr/>
          <p:nvPr/>
        </p:nvSpPr>
        <p:spPr>
          <a:xfrm>
            <a:off x="836335" y="2152099"/>
            <a:ext cx="340200" cy="425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A2742"/>
              </a:buClr>
              <a:buSzPts val="2650"/>
              <a:buFont typeface="Outfit"/>
              <a:buNone/>
            </a:pPr>
            <a:r>
              <a:rPr b="1" i="0" lang="en" sz="2650" u="none" cap="none" strike="noStrike">
                <a:solidFill>
                  <a:srgbClr val="2A2742"/>
                </a:solidFill>
                <a:latin typeface="Outfit"/>
                <a:ea typeface="Outfit"/>
                <a:cs typeface="Outfit"/>
                <a:sym typeface="Outfit"/>
              </a:rPr>
              <a:t>2</a:t>
            </a:r>
            <a:endParaRPr b="0" i="0" sz="2650" u="none" cap="none" strike="noStrike"/>
          </a:p>
        </p:txBody>
      </p:sp>
      <p:sp>
        <p:nvSpPr>
          <p:cNvPr id="693" name="Google Shape;693;p41"/>
          <p:cNvSpPr/>
          <p:nvPr/>
        </p:nvSpPr>
        <p:spPr>
          <a:xfrm>
            <a:off x="1530906" y="2109594"/>
            <a:ext cx="2868300" cy="354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200"/>
              <a:buFont typeface="Outfit"/>
              <a:buNone/>
            </a:pPr>
            <a:r>
              <a:rPr b="1" i="0" lang="en" sz="1800" u="none" cap="none" strike="noStrike">
                <a:solidFill>
                  <a:srgbClr val="2A2742"/>
                </a:solidFill>
                <a:latin typeface="Outfit"/>
                <a:ea typeface="Outfit"/>
                <a:cs typeface="Outfit"/>
                <a:sym typeface="Outfit"/>
              </a:rPr>
              <a:t>Kano Model Structure</a:t>
            </a:r>
            <a:endParaRPr b="0" i="0" sz="1800" u="none" cap="none" strike="noStrike"/>
          </a:p>
        </p:txBody>
      </p:sp>
      <p:sp>
        <p:nvSpPr>
          <p:cNvPr id="694" name="Google Shape;694;p41"/>
          <p:cNvSpPr/>
          <p:nvPr/>
        </p:nvSpPr>
        <p:spPr>
          <a:xfrm>
            <a:off x="1530900" y="2447603"/>
            <a:ext cx="6819300" cy="5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A2742"/>
              </a:buClr>
              <a:buSzPts val="1750"/>
              <a:buFont typeface="Arimo"/>
              <a:buNone/>
            </a:pPr>
            <a:r>
              <a:rPr b="0" i="0" lang="en" u="none" cap="none" strike="noStrike">
                <a:solidFill>
                  <a:srgbClr val="2A2742"/>
                </a:solidFill>
                <a:latin typeface="Arimo"/>
                <a:ea typeface="Arimo"/>
                <a:cs typeface="Arimo"/>
                <a:sym typeface="Arimo"/>
              </a:rPr>
              <a:t>Employed a two-question format ("if feature is present/absent") to categorize core functionalities based on user reactions.</a:t>
            </a:r>
            <a:endParaRPr b="0" i="0" u="none" cap="none" strike="noStrike"/>
          </a:p>
        </p:txBody>
      </p:sp>
      <p:sp>
        <p:nvSpPr>
          <p:cNvPr id="695" name="Google Shape;695;p41"/>
          <p:cNvSpPr txBox="1"/>
          <p:nvPr/>
        </p:nvSpPr>
        <p:spPr>
          <a:xfrm>
            <a:off x="836325" y="3205200"/>
            <a:ext cx="9477300" cy="2007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a:t>Sharing memories with family can enhance emotional connections among family members.</a:t>
            </a:r>
            <a:endParaRPr/>
          </a:p>
          <a:p>
            <a:pPr indent="457200" lvl="0" marL="1371600" rtl="0" algn="l">
              <a:lnSpc>
                <a:spcPct val="115000"/>
              </a:lnSpc>
              <a:spcBef>
                <a:spcPts val="1200"/>
              </a:spcBef>
              <a:spcAft>
                <a:spcPts val="0"/>
              </a:spcAft>
              <a:buNone/>
            </a:pPr>
            <a:r>
              <a:rPr lang="en"/>
              <a:t>Disagree</a:t>
            </a:r>
            <a:r>
              <a:rPr lang="en"/>
              <a:t>　←</a:t>
            </a:r>
            <a:r>
              <a:rPr lang="en"/>
              <a:t>  1  2  3  4  5  </a:t>
            </a:r>
            <a:r>
              <a:rPr lang="en"/>
              <a:t>→　</a:t>
            </a:r>
            <a:r>
              <a:rPr lang="en"/>
              <a:t>Agree</a:t>
            </a:r>
            <a:endParaRPr/>
          </a:p>
          <a:p>
            <a:pPr indent="0" lvl="0" marL="0" rtl="0" algn="l">
              <a:lnSpc>
                <a:spcPct val="115000"/>
              </a:lnSpc>
              <a:spcBef>
                <a:spcPts val="1200"/>
              </a:spcBef>
              <a:spcAft>
                <a:spcPts val="0"/>
              </a:spcAft>
              <a:buNone/>
            </a:pPr>
            <a:r>
              <a:rPr lang="en"/>
              <a:t>Sharing memories with family</a:t>
            </a:r>
            <a:r>
              <a:rPr b="1" lang="en" u="sng"/>
              <a:t> does not</a:t>
            </a:r>
            <a:r>
              <a:rPr lang="en"/>
              <a:t> enhance emotional connections among family members.</a:t>
            </a:r>
            <a:endParaRPr/>
          </a:p>
          <a:p>
            <a:pPr indent="457200" lvl="0" marL="1371600" rtl="0" algn="l">
              <a:lnSpc>
                <a:spcPct val="115000"/>
              </a:lnSpc>
              <a:spcBef>
                <a:spcPts val="1200"/>
              </a:spcBef>
              <a:spcAft>
                <a:spcPts val="0"/>
              </a:spcAft>
              <a:buNone/>
            </a:pPr>
            <a:r>
              <a:rPr lang="en"/>
              <a:t>Disagree　←  1  2  3  4  5  →　Agree</a:t>
            </a:r>
            <a:endParaRPr/>
          </a:p>
          <a:p>
            <a:pPr indent="0" lvl="0" marL="0" rtl="0" algn="l">
              <a:lnSpc>
                <a:spcPct val="115000"/>
              </a:lnSpc>
              <a:spcBef>
                <a:spcPts val="1200"/>
              </a:spcBef>
              <a:spcAft>
                <a:spcPts val="1200"/>
              </a:spcAft>
              <a:buNone/>
            </a:pPr>
            <a:r>
              <a:t/>
            </a:r>
            <a:endParaRPr/>
          </a:p>
        </p:txBody>
      </p:sp>
      <p:sp>
        <p:nvSpPr>
          <p:cNvPr id="696" name="Google Shape;696;p41"/>
          <p:cNvSpPr txBox="1"/>
          <p:nvPr/>
        </p:nvSpPr>
        <p:spPr>
          <a:xfrm>
            <a:off x="836325" y="2888800"/>
            <a:ext cx="7218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Epilogue"/>
                <a:ea typeface="Epilogue"/>
                <a:cs typeface="Epilogue"/>
                <a:sym typeface="Epilogue"/>
              </a:rPr>
              <a:t>Example</a:t>
            </a:r>
            <a:endParaRPr b="1" sz="1200">
              <a:solidFill>
                <a:schemeClr val="dk1"/>
              </a:solidFill>
              <a:latin typeface="Epilogue"/>
              <a:ea typeface="Epilogue"/>
              <a:cs typeface="Epilogue"/>
              <a:sym typeface="Epilog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id="701" name="Google Shape;701;p42"/>
          <p:cNvPicPr preferRelativeResize="0"/>
          <p:nvPr/>
        </p:nvPicPr>
        <p:blipFill>
          <a:blip r:embed="rId3">
            <a:alphaModFix/>
          </a:blip>
          <a:stretch>
            <a:fillRect/>
          </a:stretch>
        </p:blipFill>
        <p:spPr>
          <a:xfrm>
            <a:off x="3964401" y="1039838"/>
            <a:ext cx="5034650" cy="3290976"/>
          </a:xfrm>
          <a:prstGeom prst="rect">
            <a:avLst/>
          </a:prstGeom>
          <a:noFill/>
          <a:ln>
            <a:noFill/>
          </a:ln>
        </p:spPr>
      </p:pic>
      <p:sp>
        <p:nvSpPr>
          <p:cNvPr id="702" name="Google Shape;702;p42"/>
          <p:cNvSpPr txBox="1"/>
          <p:nvPr/>
        </p:nvSpPr>
        <p:spPr>
          <a:xfrm>
            <a:off x="2086550" y="4604000"/>
            <a:ext cx="6714900" cy="34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444746"/>
                </a:solidFill>
                <a:highlight>
                  <a:srgbClr val="FFFFFF"/>
                </a:highlight>
                <a:latin typeface="Roboto"/>
                <a:ea typeface="Roboto"/>
                <a:cs typeface="Roboto"/>
                <a:sym typeface="Roboto"/>
              </a:rPr>
              <a:t>Berger, C., Blauth, R., &amp; Boger, D. (1993). Kano’s methods for understanding customer-defined quality.</a:t>
            </a:r>
            <a:endParaRPr/>
          </a:p>
        </p:txBody>
      </p:sp>
      <p:sp>
        <p:nvSpPr>
          <p:cNvPr id="703" name="Google Shape;703;p42"/>
          <p:cNvSpPr txBox="1"/>
          <p:nvPr/>
        </p:nvSpPr>
        <p:spPr>
          <a:xfrm>
            <a:off x="0" y="1186075"/>
            <a:ext cx="3878700" cy="299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a:t>Sharing memories with family can enhance emotional connections among family members.</a:t>
            </a:r>
            <a:endParaRPr/>
          </a:p>
          <a:p>
            <a:pPr indent="0" lvl="0" marL="0" rtl="0" algn="l">
              <a:lnSpc>
                <a:spcPct val="115000"/>
              </a:lnSpc>
              <a:spcBef>
                <a:spcPts val="1200"/>
              </a:spcBef>
              <a:spcAft>
                <a:spcPts val="0"/>
              </a:spcAft>
              <a:buNone/>
            </a:pPr>
            <a:r>
              <a:rPr lang="en"/>
              <a:t>Disagree　←  1  2  3  4  5  →　Agree</a:t>
            </a:r>
            <a:endParaRPr/>
          </a:p>
          <a:p>
            <a:pPr indent="0" lvl="0" marL="0" rtl="0" algn="l">
              <a:lnSpc>
                <a:spcPct val="115000"/>
              </a:lnSpc>
              <a:spcBef>
                <a:spcPts val="1200"/>
              </a:spcBef>
              <a:spcAft>
                <a:spcPts val="0"/>
              </a:spcAft>
              <a:buNone/>
            </a:pPr>
            <a:r>
              <a:rPr lang="en"/>
              <a:t>Sharing memories with family</a:t>
            </a:r>
            <a:r>
              <a:rPr b="1" lang="en" u="sng"/>
              <a:t> does not</a:t>
            </a:r>
            <a:r>
              <a:rPr lang="en"/>
              <a:t> enhance emotional connections among family members.</a:t>
            </a:r>
            <a:endParaRPr/>
          </a:p>
          <a:p>
            <a:pPr indent="0" lvl="0" marL="0" rtl="0" algn="l">
              <a:lnSpc>
                <a:spcPct val="115000"/>
              </a:lnSpc>
              <a:spcBef>
                <a:spcPts val="1200"/>
              </a:spcBef>
              <a:spcAft>
                <a:spcPts val="0"/>
              </a:spcAft>
              <a:buNone/>
            </a:pPr>
            <a:r>
              <a:rPr lang="en"/>
              <a:t>Disagree　←  1  2  3  4  5  →　Agree</a:t>
            </a:r>
            <a:endParaRPr/>
          </a:p>
          <a:p>
            <a:pPr indent="0" lvl="0" marL="0" rtl="0" algn="l">
              <a:lnSpc>
                <a:spcPct val="115000"/>
              </a:lnSpc>
              <a:spcBef>
                <a:spcPts val="1200"/>
              </a:spcBef>
              <a:spcAft>
                <a:spcPts val="1200"/>
              </a:spcAft>
              <a:buNone/>
            </a:pPr>
            <a:r>
              <a:t/>
            </a:r>
            <a:endParaRPr/>
          </a:p>
        </p:txBody>
      </p:sp>
      <p:sp>
        <p:nvSpPr>
          <p:cNvPr id="704" name="Google Shape;704;p42"/>
          <p:cNvSpPr txBox="1"/>
          <p:nvPr/>
        </p:nvSpPr>
        <p:spPr>
          <a:xfrm>
            <a:off x="139375" y="504650"/>
            <a:ext cx="8291400" cy="53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chemeClr val="dk1"/>
                </a:solidFill>
                <a:latin typeface="Raleway ExtraBold"/>
                <a:ea typeface="Raleway ExtraBold"/>
                <a:cs typeface="Raleway ExtraBold"/>
                <a:sym typeface="Raleway ExtraBold"/>
              </a:rPr>
              <a:t>KANO model</a:t>
            </a:r>
            <a:endParaRPr sz="2800">
              <a:solidFill>
                <a:schemeClr val="dk1"/>
              </a:solidFill>
              <a:latin typeface="Raleway ExtraBold"/>
              <a:ea typeface="Raleway ExtraBold"/>
              <a:cs typeface="Raleway ExtraBold"/>
              <a:sym typeface="Raleway Extra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43"/>
          <p:cNvSpPr/>
          <p:nvPr/>
        </p:nvSpPr>
        <p:spPr>
          <a:xfrm>
            <a:off x="1272600" y="3090350"/>
            <a:ext cx="6598800" cy="1089000"/>
          </a:xfrm>
          <a:prstGeom prst="roundRect">
            <a:avLst>
              <a:gd fmla="val 16667" name="adj"/>
            </a:avLst>
          </a:prstGeom>
          <a:gradFill>
            <a:gsLst>
              <a:gs pos="0">
                <a:srgbClr val="FFF6DB"/>
              </a:gs>
              <a:gs pos="100000">
                <a:srgbClr val="FAD25C"/>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710" name="Google Shape;710;p43"/>
          <p:cNvSpPr txBox="1"/>
          <p:nvPr/>
        </p:nvSpPr>
        <p:spPr>
          <a:xfrm>
            <a:off x="327300" y="441525"/>
            <a:ext cx="8291400" cy="53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chemeClr val="dk1"/>
                </a:solidFill>
                <a:latin typeface="Raleway ExtraBold"/>
                <a:ea typeface="Raleway ExtraBold"/>
                <a:cs typeface="Raleway ExtraBold"/>
                <a:sym typeface="Raleway ExtraBold"/>
              </a:rPr>
              <a:t>KANO model</a:t>
            </a:r>
            <a:endParaRPr sz="2800">
              <a:solidFill>
                <a:schemeClr val="dk1"/>
              </a:solidFill>
              <a:latin typeface="Raleway ExtraBold"/>
              <a:ea typeface="Raleway ExtraBold"/>
              <a:cs typeface="Raleway ExtraBold"/>
              <a:sym typeface="Raleway ExtraBold"/>
            </a:endParaRPr>
          </a:p>
        </p:txBody>
      </p:sp>
      <p:sp>
        <p:nvSpPr>
          <p:cNvPr id="711" name="Google Shape;711;p43"/>
          <p:cNvSpPr/>
          <p:nvPr/>
        </p:nvSpPr>
        <p:spPr>
          <a:xfrm>
            <a:off x="1272600" y="1746525"/>
            <a:ext cx="6598800" cy="1089000"/>
          </a:xfrm>
          <a:prstGeom prst="roundRect">
            <a:avLst>
              <a:gd fmla="val 16667" name="adj"/>
            </a:avLst>
          </a:prstGeom>
          <a:gradFill>
            <a:gsLst>
              <a:gs pos="0">
                <a:srgbClr val="FFF6DB"/>
              </a:gs>
              <a:gs pos="100000">
                <a:srgbClr val="FAD25C"/>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712" name="Google Shape;712;p43"/>
          <p:cNvSpPr txBox="1"/>
          <p:nvPr/>
        </p:nvSpPr>
        <p:spPr>
          <a:xfrm>
            <a:off x="1870225" y="1886425"/>
            <a:ext cx="1878000" cy="75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232323"/>
                </a:solidFill>
                <a:latin typeface="Epilogue"/>
                <a:ea typeface="Epilogue"/>
                <a:cs typeface="Epilogue"/>
                <a:sym typeface="Epilogue"/>
              </a:rPr>
              <a:t>Indifferent</a:t>
            </a:r>
            <a:endParaRPr sz="1800">
              <a:solidFill>
                <a:srgbClr val="232323"/>
              </a:solidFill>
              <a:latin typeface="Epilogue"/>
              <a:ea typeface="Epilogue"/>
              <a:cs typeface="Epilogue"/>
              <a:sym typeface="Epilogue"/>
            </a:endParaRPr>
          </a:p>
        </p:txBody>
      </p:sp>
      <p:sp>
        <p:nvSpPr>
          <p:cNvPr id="713" name="Google Shape;713;p43"/>
          <p:cNvSpPr txBox="1"/>
          <p:nvPr/>
        </p:nvSpPr>
        <p:spPr>
          <a:xfrm>
            <a:off x="269000" y="1120000"/>
            <a:ext cx="3402900" cy="37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232323"/>
                </a:solidFill>
                <a:latin typeface="Epilogue"/>
                <a:ea typeface="Epilogue"/>
                <a:cs typeface="Epilogue"/>
                <a:sym typeface="Epilogue"/>
              </a:rPr>
              <a:t>Types of customer needs</a:t>
            </a:r>
            <a:endParaRPr sz="1800">
              <a:solidFill>
                <a:srgbClr val="232323"/>
              </a:solidFill>
              <a:latin typeface="Epilogue"/>
              <a:ea typeface="Epilogue"/>
              <a:cs typeface="Epilogue"/>
              <a:sym typeface="Epilogue"/>
            </a:endParaRPr>
          </a:p>
        </p:txBody>
      </p:sp>
      <p:sp>
        <p:nvSpPr>
          <p:cNvPr id="714" name="Google Shape;714;p43"/>
          <p:cNvSpPr txBox="1"/>
          <p:nvPr/>
        </p:nvSpPr>
        <p:spPr>
          <a:xfrm>
            <a:off x="5290600" y="2029050"/>
            <a:ext cx="1878000" cy="75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232323"/>
                </a:solidFill>
                <a:latin typeface="Epilogue"/>
                <a:ea typeface="Epilogue"/>
                <a:cs typeface="Epilogue"/>
                <a:sym typeface="Epilogue"/>
              </a:rPr>
              <a:t>Attractive</a:t>
            </a:r>
            <a:endParaRPr sz="1800">
              <a:solidFill>
                <a:srgbClr val="232323"/>
              </a:solidFill>
              <a:latin typeface="Epilogue"/>
              <a:ea typeface="Epilogue"/>
              <a:cs typeface="Epilogue"/>
              <a:sym typeface="Epilogue"/>
            </a:endParaRPr>
          </a:p>
        </p:txBody>
      </p:sp>
      <p:sp>
        <p:nvSpPr>
          <p:cNvPr id="715" name="Google Shape;715;p43"/>
          <p:cNvSpPr txBox="1"/>
          <p:nvPr/>
        </p:nvSpPr>
        <p:spPr>
          <a:xfrm>
            <a:off x="1870225" y="3314625"/>
            <a:ext cx="1878000" cy="44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232323"/>
                </a:solidFill>
                <a:latin typeface="Epilogue"/>
                <a:ea typeface="Epilogue"/>
                <a:cs typeface="Epilogue"/>
                <a:sym typeface="Epilogue"/>
              </a:rPr>
              <a:t>Must-be</a:t>
            </a:r>
            <a:endParaRPr sz="1800">
              <a:solidFill>
                <a:srgbClr val="232323"/>
              </a:solidFill>
              <a:latin typeface="Epilogue"/>
              <a:ea typeface="Epilogue"/>
              <a:cs typeface="Epilogue"/>
              <a:sym typeface="Epilogue"/>
            </a:endParaRPr>
          </a:p>
        </p:txBody>
      </p:sp>
      <p:sp>
        <p:nvSpPr>
          <p:cNvPr id="716" name="Google Shape;716;p43"/>
          <p:cNvSpPr txBox="1"/>
          <p:nvPr/>
        </p:nvSpPr>
        <p:spPr>
          <a:xfrm>
            <a:off x="5096975" y="3314625"/>
            <a:ext cx="2475600" cy="4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232323"/>
                </a:solidFill>
                <a:latin typeface="Epilogue"/>
                <a:ea typeface="Epilogue"/>
                <a:cs typeface="Epilogue"/>
                <a:sym typeface="Epilogue"/>
              </a:rPr>
              <a:t>O</a:t>
            </a:r>
            <a:r>
              <a:rPr lang="en" sz="1800">
                <a:solidFill>
                  <a:srgbClr val="232323"/>
                </a:solidFill>
                <a:latin typeface="Epilogue"/>
                <a:ea typeface="Epilogue"/>
                <a:cs typeface="Epilogue"/>
                <a:sym typeface="Epilogue"/>
              </a:rPr>
              <a:t>ne-</a:t>
            </a:r>
            <a:r>
              <a:rPr lang="en" sz="1800">
                <a:solidFill>
                  <a:srgbClr val="232323"/>
                </a:solidFill>
                <a:latin typeface="Epilogue"/>
                <a:ea typeface="Epilogue"/>
                <a:cs typeface="Epilogue"/>
                <a:sym typeface="Epilogue"/>
              </a:rPr>
              <a:t>dimensional</a:t>
            </a:r>
            <a:endParaRPr sz="1800">
              <a:solidFill>
                <a:srgbClr val="232323"/>
              </a:solidFill>
              <a:latin typeface="Epilogue"/>
              <a:ea typeface="Epilogue"/>
              <a:cs typeface="Epilogue"/>
              <a:sym typeface="Epilogue"/>
            </a:endParaRPr>
          </a:p>
        </p:txBody>
      </p:sp>
      <p:cxnSp>
        <p:nvCxnSpPr>
          <p:cNvPr id="717" name="Google Shape;717;p43"/>
          <p:cNvCxnSpPr/>
          <p:nvPr/>
        </p:nvCxnSpPr>
        <p:spPr>
          <a:xfrm>
            <a:off x="4572000" y="1637925"/>
            <a:ext cx="0" cy="2826300"/>
          </a:xfrm>
          <a:prstGeom prst="straightConnector1">
            <a:avLst/>
          </a:prstGeom>
          <a:noFill/>
          <a:ln cap="flat" cmpd="sng" w="28575">
            <a:solidFill>
              <a:srgbClr val="3280AE"/>
            </a:solidFill>
            <a:prstDash val="solid"/>
            <a:round/>
            <a:headEnd len="med" w="med" type="none"/>
            <a:tailEnd len="med" w="med" type="none"/>
          </a:ln>
        </p:spPr>
      </p:cxnSp>
      <p:cxnSp>
        <p:nvCxnSpPr>
          <p:cNvPr id="718" name="Google Shape;718;p43"/>
          <p:cNvCxnSpPr/>
          <p:nvPr/>
        </p:nvCxnSpPr>
        <p:spPr>
          <a:xfrm>
            <a:off x="996450" y="2964600"/>
            <a:ext cx="7151100" cy="0"/>
          </a:xfrm>
          <a:prstGeom prst="straightConnector1">
            <a:avLst/>
          </a:prstGeom>
          <a:noFill/>
          <a:ln cap="flat" cmpd="sng" w="28575">
            <a:solidFill>
              <a:srgbClr val="3280AE"/>
            </a:solidFill>
            <a:prstDash val="solid"/>
            <a:round/>
            <a:headEnd len="med" w="med" type="none"/>
            <a:tailEnd len="med" w="med" type="none"/>
          </a:ln>
        </p:spPr>
      </p:cxnSp>
      <p:pic>
        <p:nvPicPr>
          <p:cNvPr id="719" name="Google Shape;719;p43"/>
          <p:cNvPicPr preferRelativeResize="0"/>
          <p:nvPr/>
        </p:nvPicPr>
        <p:blipFill>
          <a:blip r:embed="rId4">
            <a:alphaModFix/>
          </a:blip>
          <a:stretch>
            <a:fillRect/>
          </a:stretch>
        </p:blipFill>
        <p:spPr>
          <a:xfrm>
            <a:off x="2972625" y="225821"/>
            <a:ext cx="4301155" cy="750900"/>
          </a:xfrm>
          <a:prstGeom prst="rect">
            <a:avLst/>
          </a:prstGeom>
          <a:noFill/>
          <a:ln>
            <a:noFill/>
          </a:ln>
        </p:spPr>
      </p:pic>
      <p:sp>
        <p:nvSpPr>
          <p:cNvPr id="720" name="Google Shape;720;p43"/>
          <p:cNvSpPr txBox="1"/>
          <p:nvPr/>
        </p:nvSpPr>
        <p:spPr>
          <a:xfrm>
            <a:off x="8231025" y="2687550"/>
            <a:ext cx="743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Epilogue"/>
                <a:ea typeface="Epilogue"/>
                <a:cs typeface="Epilogue"/>
                <a:sym typeface="Epilogue"/>
              </a:rPr>
              <a:t>Better 1.0</a:t>
            </a:r>
            <a:endParaRPr sz="1200">
              <a:solidFill>
                <a:schemeClr val="dk1"/>
              </a:solidFill>
              <a:latin typeface="Epilogue"/>
              <a:ea typeface="Epilogue"/>
              <a:cs typeface="Epilogue"/>
              <a:sym typeface="Epilogue"/>
            </a:endParaRPr>
          </a:p>
        </p:txBody>
      </p:sp>
      <p:sp>
        <p:nvSpPr>
          <p:cNvPr id="721" name="Google Shape;721;p43"/>
          <p:cNvSpPr txBox="1"/>
          <p:nvPr/>
        </p:nvSpPr>
        <p:spPr>
          <a:xfrm>
            <a:off x="4284825" y="1084575"/>
            <a:ext cx="1192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Epilogue"/>
                <a:ea typeface="Epilogue"/>
                <a:cs typeface="Epilogue"/>
                <a:sym typeface="Epilogue"/>
              </a:rPr>
              <a:t>Worse</a:t>
            </a:r>
            <a:endParaRPr sz="1200">
              <a:solidFill>
                <a:schemeClr val="dk1"/>
              </a:solidFill>
              <a:latin typeface="Epilogue"/>
              <a:ea typeface="Epilogue"/>
              <a:cs typeface="Epilogue"/>
              <a:sym typeface="Epilogue"/>
            </a:endParaRPr>
          </a:p>
          <a:p>
            <a:pPr indent="0" lvl="0" marL="0" rtl="0" algn="l">
              <a:spcBef>
                <a:spcPts val="0"/>
              </a:spcBef>
              <a:spcAft>
                <a:spcPts val="0"/>
              </a:spcAft>
              <a:buNone/>
            </a:pPr>
            <a:r>
              <a:rPr lang="en" sz="1200">
                <a:solidFill>
                  <a:schemeClr val="dk1"/>
                </a:solidFill>
                <a:latin typeface="Epilogue"/>
                <a:ea typeface="Epilogue"/>
                <a:cs typeface="Epilogue"/>
                <a:sym typeface="Epilogue"/>
              </a:rPr>
              <a:t>    0</a:t>
            </a:r>
            <a:endParaRPr sz="1200">
              <a:solidFill>
                <a:schemeClr val="dk1"/>
              </a:solidFill>
              <a:latin typeface="Epilogue"/>
              <a:ea typeface="Epilogue"/>
              <a:cs typeface="Epilogue"/>
              <a:sym typeface="Epilogue"/>
            </a:endParaRPr>
          </a:p>
        </p:txBody>
      </p:sp>
      <p:sp>
        <p:nvSpPr>
          <p:cNvPr id="722" name="Google Shape;722;p43"/>
          <p:cNvSpPr txBox="1"/>
          <p:nvPr/>
        </p:nvSpPr>
        <p:spPr>
          <a:xfrm>
            <a:off x="4098100" y="4604000"/>
            <a:ext cx="1192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Epilogue"/>
                <a:ea typeface="Epilogue"/>
                <a:cs typeface="Epilogue"/>
                <a:sym typeface="Epilogue"/>
              </a:rPr>
              <a:t>Worse</a:t>
            </a:r>
            <a:endParaRPr sz="1200">
              <a:solidFill>
                <a:schemeClr val="dk1"/>
              </a:solidFill>
              <a:latin typeface="Epilogue"/>
              <a:ea typeface="Epilogue"/>
              <a:cs typeface="Epilogue"/>
              <a:sym typeface="Epilogue"/>
            </a:endParaRPr>
          </a:p>
          <a:p>
            <a:pPr indent="0" lvl="0" marL="0" rtl="0" algn="l">
              <a:spcBef>
                <a:spcPts val="0"/>
              </a:spcBef>
              <a:spcAft>
                <a:spcPts val="0"/>
              </a:spcAft>
              <a:buNone/>
            </a:pPr>
            <a:r>
              <a:rPr lang="en" sz="1200">
                <a:solidFill>
                  <a:schemeClr val="dk1"/>
                </a:solidFill>
                <a:latin typeface="Epilogue"/>
                <a:ea typeface="Epilogue"/>
                <a:cs typeface="Epilogue"/>
                <a:sym typeface="Epilogue"/>
              </a:rPr>
              <a:t>    </a:t>
            </a:r>
            <a:r>
              <a:rPr lang="en" sz="1200">
                <a:solidFill>
                  <a:schemeClr val="dk1"/>
                </a:solidFill>
                <a:latin typeface="Epilogue"/>
                <a:ea typeface="Epilogue"/>
                <a:cs typeface="Epilogue"/>
                <a:sym typeface="Epilogue"/>
              </a:rPr>
              <a:t>-1</a:t>
            </a:r>
            <a:endParaRPr sz="1200">
              <a:solidFill>
                <a:schemeClr val="dk1"/>
              </a:solidFill>
              <a:latin typeface="Epilogue"/>
              <a:ea typeface="Epilogue"/>
              <a:cs typeface="Epilogue"/>
              <a:sym typeface="Epilogue"/>
            </a:endParaRPr>
          </a:p>
        </p:txBody>
      </p:sp>
      <p:sp>
        <p:nvSpPr>
          <p:cNvPr id="723" name="Google Shape;723;p43"/>
          <p:cNvSpPr txBox="1"/>
          <p:nvPr/>
        </p:nvSpPr>
        <p:spPr>
          <a:xfrm>
            <a:off x="169875" y="2687550"/>
            <a:ext cx="743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Epilogue"/>
                <a:ea typeface="Epilogue"/>
                <a:cs typeface="Epilogue"/>
                <a:sym typeface="Epilogue"/>
              </a:rPr>
              <a:t>Better </a:t>
            </a:r>
            <a:r>
              <a:rPr lang="en" sz="1200">
                <a:solidFill>
                  <a:schemeClr val="dk1"/>
                </a:solidFill>
                <a:latin typeface="Epilogue"/>
                <a:ea typeface="Epilogue"/>
                <a:cs typeface="Epilogue"/>
                <a:sym typeface="Epilogue"/>
              </a:rPr>
              <a:t>0</a:t>
            </a:r>
            <a:endParaRPr sz="1200">
              <a:solidFill>
                <a:schemeClr val="dk1"/>
              </a:solidFill>
              <a:latin typeface="Epilogue"/>
              <a:ea typeface="Epilogue"/>
              <a:cs typeface="Epilogue"/>
              <a:sym typeface="Epilogue"/>
            </a:endParaRPr>
          </a:p>
        </p:txBody>
      </p:sp>
      <p:sp>
        <p:nvSpPr>
          <p:cNvPr id="724" name="Google Shape;724;p43"/>
          <p:cNvSpPr txBox="1"/>
          <p:nvPr/>
        </p:nvSpPr>
        <p:spPr>
          <a:xfrm>
            <a:off x="4572000" y="2410500"/>
            <a:ext cx="1192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Epilogue"/>
                <a:ea typeface="Epilogue"/>
                <a:cs typeface="Epilogue"/>
                <a:sym typeface="Epilogue"/>
              </a:rPr>
              <a:t>Better=0.5</a:t>
            </a:r>
            <a:endParaRPr sz="1200">
              <a:solidFill>
                <a:schemeClr val="dk1"/>
              </a:solidFill>
              <a:latin typeface="Epilogue"/>
              <a:ea typeface="Epilogue"/>
              <a:cs typeface="Epilogue"/>
              <a:sym typeface="Epilogue"/>
            </a:endParaRPr>
          </a:p>
          <a:p>
            <a:pPr indent="0" lvl="0" marL="0" rtl="0" algn="l">
              <a:spcBef>
                <a:spcPts val="0"/>
              </a:spcBef>
              <a:spcAft>
                <a:spcPts val="0"/>
              </a:spcAft>
              <a:buNone/>
            </a:pPr>
            <a:r>
              <a:rPr lang="en" sz="1200">
                <a:solidFill>
                  <a:schemeClr val="dk1"/>
                </a:solidFill>
                <a:latin typeface="Epilogue"/>
                <a:ea typeface="Epilogue"/>
                <a:cs typeface="Epilogue"/>
                <a:sym typeface="Epilogue"/>
              </a:rPr>
              <a:t>Worse</a:t>
            </a:r>
            <a:r>
              <a:rPr lang="en" sz="1200">
                <a:solidFill>
                  <a:schemeClr val="dk1"/>
                </a:solidFill>
                <a:latin typeface="Epilogue"/>
                <a:ea typeface="Epilogue"/>
                <a:cs typeface="Epilogue"/>
                <a:sym typeface="Epilogue"/>
              </a:rPr>
              <a:t> -</a:t>
            </a:r>
            <a:r>
              <a:rPr lang="en" sz="1200">
                <a:solidFill>
                  <a:schemeClr val="dk1"/>
                </a:solidFill>
                <a:latin typeface="Epilogue"/>
                <a:ea typeface="Epilogue"/>
                <a:cs typeface="Epilogue"/>
                <a:sym typeface="Epilogue"/>
              </a:rPr>
              <a:t>0</a:t>
            </a:r>
            <a:r>
              <a:rPr lang="en" sz="1200">
                <a:solidFill>
                  <a:schemeClr val="dk1"/>
                </a:solidFill>
                <a:latin typeface="Epilogue"/>
                <a:ea typeface="Epilogue"/>
                <a:cs typeface="Epilogue"/>
                <a:sym typeface="Epilogue"/>
              </a:rPr>
              <a:t>.5</a:t>
            </a:r>
            <a:endParaRPr sz="1200">
              <a:solidFill>
                <a:schemeClr val="dk1"/>
              </a:solidFill>
              <a:latin typeface="Epilogue"/>
              <a:ea typeface="Epilogue"/>
              <a:cs typeface="Epilogue"/>
              <a:sym typeface="Epilog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44"/>
          <p:cNvSpPr txBox="1"/>
          <p:nvPr/>
        </p:nvSpPr>
        <p:spPr>
          <a:xfrm>
            <a:off x="218575" y="159825"/>
            <a:ext cx="8212200" cy="10467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None/>
            </a:pPr>
            <a:r>
              <a:rPr lang="en" sz="2800">
                <a:solidFill>
                  <a:schemeClr val="dk1"/>
                </a:solidFill>
                <a:latin typeface="Raleway ExtraBold"/>
                <a:ea typeface="Raleway ExtraBold"/>
                <a:cs typeface="Raleway ExtraBold"/>
                <a:sym typeface="Raleway ExtraBold"/>
              </a:rPr>
              <a:t>Survey Results - </a:t>
            </a:r>
            <a:endParaRPr sz="2800">
              <a:solidFill>
                <a:schemeClr val="dk1"/>
              </a:solidFill>
              <a:latin typeface="Raleway ExtraBold"/>
              <a:ea typeface="Raleway ExtraBold"/>
              <a:cs typeface="Raleway ExtraBold"/>
              <a:sym typeface="Raleway ExtraBold"/>
            </a:endParaRPr>
          </a:p>
          <a:p>
            <a:pPr indent="0" lvl="0" marL="0" marR="0" rtl="0" algn="l">
              <a:lnSpc>
                <a:spcPct val="100000"/>
              </a:lnSpc>
              <a:spcBef>
                <a:spcPts val="0"/>
              </a:spcBef>
              <a:spcAft>
                <a:spcPts val="0"/>
              </a:spcAft>
              <a:buNone/>
            </a:pPr>
            <a:r>
              <a:rPr lang="en" sz="2800">
                <a:solidFill>
                  <a:schemeClr val="dk1"/>
                </a:solidFill>
                <a:latin typeface="Raleway ExtraBold"/>
                <a:ea typeface="Raleway ExtraBold"/>
                <a:cs typeface="Raleway ExtraBold"/>
                <a:sym typeface="Raleway ExtraBold"/>
              </a:rPr>
              <a:t>KANO First-phase</a:t>
            </a:r>
            <a:endParaRPr sz="2800">
              <a:solidFill>
                <a:schemeClr val="dk1"/>
              </a:solidFill>
              <a:latin typeface="Raleway ExtraBold"/>
              <a:ea typeface="Raleway ExtraBold"/>
              <a:cs typeface="Raleway ExtraBold"/>
              <a:sym typeface="Raleway ExtraBold"/>
            </a:endParaRPr>
          </a:p>
        </p:txBody>
      </p:sp>
      <p:sp>
        <p:nvSpPr>
          <p:cNvPr id="730" name="Google Shape;730;p44"/>
          <p:cNvSpPr txBox="1"/>
          <p:nvPr/>
        </p:nvSpPr>
        <p:spPr>
          <a:xfrm>
            <a:off x="3917325" y="4400100"/>
            <a:ext cx="5239500" cy="743400"/>
          </a:xfrm>
          <a:prstGeom prst="rect">
            <a:avLst/>
          </a:prstGeom>
          <a:solidFill>
            <a:schemeClr val="accent1"/>
          </a:solidFill>
          <a:ln>
            <a:noFill/>
          </a:ln>
        </p:spPr>
        <p:txBody>
          <a:bodyPr anchorCtr="0" anchor="t" bIns="91425" lIns="91425" spcFirstLastPara="1" rIns="91425" wrap="square" tIns="91425">
            <a:spAutoFit/>
          </a:bodyPr>
          <a:lstStyle/>
          <a:p>
            <a:pPr indent="-298450" lvl="0" marL="457200" rtl="0" algn="l">
              <a:lnSpc>
                <a:spcPct val="115000"/>
              </a:lnSpc>
              <a:spcBef>
                <a:spcPts val="1200"/>
              </a:spcBef>
              <a:spcAft>
                <a:spcPts val="0"/>
              </a:spcAft>
              <a:buSzPts val="1100"/>
              <a:buChar char="●"/>
            </a:pPr>
            <a:r>
              <a:rPr lang="en" sz="1100"/>
              <a:t>Q1: Mostly O, some M → Contact a basic need</a:t>
            </a:r>
            <a:endParaRPr sz="1100"/>
          </a:p>
          <a:p>
            <a:pPr indent="-298450" lvl="0" marL="457200" rtl="0" algn="l">
              <a:lnSpc>
                <a:spcPct val="115000"/>
              </a:lnSpc>
              <a:spcBef>
                <a:spcPts val="0"/>
              </a:spcBef>
              <a:spcAft>
                <a:spcPts val="0"/>
              </a:spcAft>
              <a:buSzPts val="1100"/>
              <a:buChar char="●"/>
            </a:pPr>
            <a:r>
              <a:rPr lang="en" sz="1100"/>
              <a:t>Q2: High I (13) → Media ease not critical</a:t>
            </a:r>
            <a:endParaRPr sz="1100"/>
          </a:p>
          <a:p>
            <a:pPr indent="-298450" lvl="0" marL="457200" rtl="0" algn="l">
              <a:lnSpc>
                <a:spcPct val="115000"/>
              </a:lnSpc>
              <a:spcBef>
                <a:spcPts val="0"/>
              </a:spcBef>
              <a:spcAft>
                <a:spcPts val="0"/>
              </a:spcAft>
              <a:buSzPts val="1100"/>
              <a:buChar char="●"/>
            </a:pPr>
            <a:r>
              <a:rPr lang="en" sz="1100"/>
              <a:t>Q3: Some A/O, few M → Memory sharing boosts satisfaction</a:t>
            </a:r>
            <a:endParaRPr b="1" sz="1100"/>
          </a:p>
        </p:txBody>
      </p:sp>
      <p:graphicFrame>
        <p:nvGraphicFramePr>
          <p:cNvPr id="731" name="Google Shape;731;p44"/>
          <p:cNvGraphicFramePr/>
          <p:nvPr/>
        </p:nvGraphicFramePr>
        <p:xfrm>
          <a:off x="341225" y="1308375"/>
          <a:ext cx="3000000" cy="3000000"/>
        </p:xfrm>
        <a:graphic>
          <a:graphicData uri="http://schemas.openxmlformats.org/drawingml/2006/table">
            <a:tbl>
              <a:tblPr>
                <a:noFill/>
                <a:tableStyleId>{18697CDF-E6DE-450E-90DB-27740CCB0D9E}</a:tableStyleId>
              </a:tblPr>
              <a:tblGrid>
                <a:gridCol w="2664375"/>
                <a:gridCol w="448425"/>
                <a:gridCol w="463300"/>
                <a:gridCol w="568950"/>
                <a:gridCol w="543125"/>
                <a:gridCol w="620525"/>
                <a:gridCol w="579950"/>
                <a:gridCol w="726100"/>
                <a:gridCol w="727650"/>
                <a:gridCol w="987975"/>
              </a:tblGrid>
              <a:tr h="665500">
                <a:tc>
                  <a:txBody>
                    <a:bodyPr/>
                    <a:lstStyle/>
                    <a:p>
                      <a:pPr indent="0" lvl="0" marL="0" rtl="0" algn="l">
                        <a:spcBef>
                          <a:spcPts val="0"/>
                        </a:spcBef>
                        <a:spcAft>
                          <a:spcPts val="0"/>
                        </a:spcAft>
                        <a:buNone/>
                      </a:pPr>
                      <a:r>
                        <a:rPr lang="en" sz="1000"/>
                        <a:t>Function</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A</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O</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M</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I</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R</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Q</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Better</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Worse</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Type</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87175">
                <a:tc>
                  <a:txBody>
                    <a:bodyPr/>
                    <a:lstStyle/>
                    <a:p>
                      <a:pPr indent="0" lvl="0" marL="0" rtl="0" algn="l">
                        <a:spcBef>
                          <a:spcPts val="0"/>
                        </a:spcBef>
                        <a:spcAft>
                          <a:spcPts val="0"/>
                        </a:spcAft>
                        <a:buNone/>
                      </a:pPr>
                      <a:r>
                        <a:rPr lang="en" sz="1000"/>
                        <a:t>(Q1) "Maintaining emotional connections with family is important."</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1000"/>
                        <a:t>3</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b="1" lang="en" sz="1000"/>
                        <a:t>9</a:t>
                      </a:r>
                      <a:endParaRPr b="1"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1000"/>
                        <a:t>2</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1000"/>
                        <a:t>8</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1000"/>
                        <a:t>0</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1000"/>
                        <a:t>0</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1000"/>
                        <a:t>0.55</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1000"/>
                        <a:t>-0.5</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000"/>
                        <a:t>A (Attractive)</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r>
              <a:tr h="542075">
                <a:tc>
                  <a:txBody>
                    <a:bodyPr/>
                    <a:lstStyle/>
                    <a:p>
                      <a:pPr indent="0" lvl="0" marL="0" rtl="0" algn="l">
                        <a:spcBef>
                          <a:spcPts val="0"/>
                        </a:spcBef>
                        <a:spcAft>
                          <a:spcPts val="0"/>
                        </a:spcAft>
                        <a:buNone/>
                      </a:pPr>
                      <a:r>
                        <a:rPr lang="en" sz="1000"/>
                        <a:t>(Q2) "Expressing emotions through existing media is easy."</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7</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1000"/>
                        <a:t>13</a:t>
                      </a:r>
                      <a:endParaRPr b="1"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0.35</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-0.35</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I (Indifferent)</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55050">
                <a:tc>
                  <a:txBody>
                    <a:bodyPr/>
                    <a:lstStyle/>
                    <a:p>
                      <a:pPr indent="0" lvl="0" marL="0" rtl="0" algn="l">
                        <a:spcBef>
                          <a:spcPts val="0"/>
                        </a:spcBef>
                        <a:spcAft>
                          <a:spcPts val="0"/>
                        </a:spcAft>
                        <a:buNone/>
                      </a:pPr>
                      <a:r>
                        <a:rPr lang="en" sz="1000"/>
                        <a:t>(Q3) "Recalling good times provides emotional support."</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1000"/>
                        <a:t>3</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1000"/>
                        <a:t>7</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1000"/>
                        <a:t>1</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1000"/>
                        <a:t>8</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1000"/>
                        <a:t>1</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1000"/>
                        <a:t>2</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1000"/>
                        <a:t>0.53</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1000"/>
                        <a:t>-0.42</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000"/>
                        <a:t>A (Attractive)</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45"/>
          <p:cNvSpPr txBox="1"/>
          <p:nvPr/>
        </p:nvSpPr>
        <p:spPr>
          <a:xfrm>
            <a:off x="218575" y="159825"/>
            <a:ext cx="8212200" cy="10467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None/>
            </a:pPr>
            <a:r>
              <a:rPr lang="en" sz="2800">
                <a:solidFill>
                  <a:schemeClr val="dk1"/>
                </a:solidFill>
                <a:latin typeface="Raleway ExtraBold"/>
                <a:ea typeface="Raleway ExtraBold"/>
                <a:cs typeface="Raleway ExtraBold"/>
                <a:sym typeface="Raleway ExtraBold"/>
              </a:rPr>
              <a:t>Survey Results</a:t>
            </a:r>
            <a:endParaRPr sz="2800">
              <a:solidFill>
                <a:schemeClr val="dk1"/>
              </a:solidFill>
              <a:latin typeface="Raleway ExtraBold"/>
              <a:ea typeface="Raleway ExtraBold"/>
              <a:cs typeface="Raleway ExtraBold"/>
              <a:sym typeface="Raleway ExtraBold"/>
            </a:endParaRPr>
          </a:p>
          <a:p>
            <a:pPr indent="0" lvl="0" marL="0" marR="0" rtl="0" algn="l">
              <a:lnSpc>
                <a:spcPct val="100000"/>
              </a:lnSpc>
              <a:spcBef>
                <a:spcPts val="0"/>
              </a:spcBef>
              <a:spcAft>
                <a:spcPts val="0"/>
              </a:spcAft>
              <a:buNone/>
            </a:pPr>
            <a:r>
              <a:rPr lang="en" sz="2800">
                <a:solidFill>
                  <a:schemeClr val="dk1"/>
                </a:solidFill>
                <a:latin typeface="Raleway ExtraBold"/>
                <a:ea typeface="Raleway ExtraBold"/>
                <a:cs typeface="Raleway ExtraBold"/>
                <a:sym typeface="Raleway ExtraBold"/>
              </a:rPr>
              <a:t> - KANO Second-phase</a:t>
            </a:r>
            <a:endParaRPr sz="2800">
              <a:solidFill>
                <a:schemeClr val="dk1"/>
              </a:solidFill>
              <a:latin typeface="Raleway ExtraBold"/>
              <a:ea typeface="Raleway ExtraBold"/>
              <a:cs typeface="Raleway ExtraBold"/>
              <a:sym typeface="Raleway ExtraBold"/>
            </a:endParaRPr>
          </a:p>
        </p:txBody>
      </p:sp>
      <p:sp>
        <p:nvSpPr>
          <p:cNvPr id="737" name="Google Shape;737;p45"/>
          <p:cNvSpPr txBox="1"/>
          <p:nvPr/>
        </p:nvSpPr>
        <p:spPr>
          <a:xfrm>
            <a:off x="3326725" y="4589400"/>
            <a:ext cx="5730000" cy="5541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Epilogue"/>
                <a:ea typeface="Epilogue"/>
                <a:cs typeface="Epilogue"/>
                <a:sym typeface="Epilogue"/>
              </a:rPr>
              <a:t>Covers AI: memory, emotion, deceased, privacy</a:t>
            </a:r>
            <a:endParaRPr sz="1200">
              <a:solidFill>
                <a:schemeClr val="dk1"/>
              </a:solidFill>
              <a:latin typeface="Epilogue"/>
              <a:ea typeface="Epilogue"/>
              <a:cs typeface="Epilogue"/>
              <a:sym typeface="Epilogue"/>
            </a:endParaRPr>
          </a:p>
          <a:p>
            <a:pPr indent="0" lvl="0" marL="0" rtl="0" algn="l">
              <a:spcBef>
                <a:spcPts val="0"/>
              </a:spcBef>
              <a:spcAft>
                <a:spcPts val="0"/>
              </a:spcAft>
              <a:buNone/>
            </a:pPr>
            <a:r>
              <a:rPr lang="en" sz="1200">
                <a:solidFill>
                  <a:schemeClr val="dk1"/>
                </a:solidFill>
                <a:latin typeface="Epilogue"/>
                <a:ea typeface="Epilogue"/>
                <a:cs typeface="Epilogue"/>
                <a:sym typeface="Epilogue"/>
              </a:rPr>
              <a:t>O/M: Missing features upset; High I: Many indifferent; Low A: Mostly O/I</a:t>
            </a:r>
            <a:endParaRPr sz="1200">
              <a:solidFill>
                <a:schemeClr val="dk1"/>
              </a:solidFill>
              <a:latin typeface="Epilogue"/>
              <a:ea typeface="Epilogue"/>
              <a:cs typeface="Epilogue"/>
              <a:sym typeface="Epilogue"/>
            </a:endParaRPr>
          </a:p>
        </p:txBody>
      </p:sp>
      <p:graphicFrame>
        <p:nvGraphicFramePr>
          <p:cNvPr id="738" name="Google Shape;738;p45"/>
          <p:cNvGraphicFramePr/>
          <p:nvPr/>
        </p:nvGraphicFramePr>
        <p:xfrm>
          <a:off x="-25" y="1206525"/>
          <a:ext cx="3000000" cy="3000000"/>
        </p:xfrm>
        <a:graphic>
          <a:graphicData uri="http://schemas.openxmlformats.org/drawingml/2006/table">
            <a:tbl>
              <a:tblPr>
                <a:noFill/>
                <a:tableStyleId>{18697CDF-E6DE-450E-90DB-27740CCB0D9E}</a:tableStyleId>
              </a:tblPr>
              <a:tblGrid>
                <a:gridCol w="5067475"/>
                <a:gridCol w="382850"/>
                <a:gridCol w="382850"/>
                <a:gridCol w="382850"/>
                <a:gridCol w="382850"/>
                <a:gridCol w="382850"/>
                <a:gridCol w="382850"/>
                <a:gridCol w="496300"/>
                <a:gridCol w="479675"/>
                <a:gridCol w="803500"/>
              </a:tblGrid>
              <a:tr h="221375">
                <a:tc>
                  <a:txBody>
                    <a:bodyPr/>
                    <a:lstStyle/>
                    <a:p>
                      <a:pPr indent="0" lvl="0" marL="0" rtl="0" algn="l">
                        <a:spcBef>
                          <a:spcPts val="0"/>
                        </a:spcBef>
                        <a:spcAft>
                          <a:spcPts val="0"/>
                        </a:spcAft>
                        <a:buNone/>
                      </a:pPr>
                      <a:r>
                        <a:rPr lang="en" sz="1000"/>
                        <a:t>Function</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A</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O</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M</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I</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R</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Q</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Better</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Worse</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Type</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8400">
                <a:tc>
                  <a:txBody>
                    <a:bodyPr/>
                    <a:lstStyle/>
                    <a:p>
                      <a:pPr indent="0" lvl="0" marL="0" rtl="0" algn="l">
                        <a:spcBef>
                          <a:spcPts val="0"/>
                        </a:spcBef>
                        <a:spcAft>
                          <a:spcPts val="0"/>
                        </a:spcAft>
                        <a:buNone/>
                      </a:pPr>
                      <a:r>
                        <a:rPr lang="en" sz="1000"/>
                        <a:t>(Q1) "Maintaining emotional connections with family is important."</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3</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22</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0.324</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-0.378</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I (Indifferent)</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42300">
                <a:tc>
                  <a:txBody>
                    <a:bodyPr/>
                    <a:lstStyle/>
                    <a:p>
                      <a:pPr indent="0" lvl="0" marL="0" rtl="0" algn="l">
                        <a:spcBef>
                          <a:spcPts val="0"/>
                        </a:spcBef>
                        <a:spcAft>
                          <a:spcPts val="0"/>
                        </a:spcAft>
                        <a:buNone/>
                      </a:pPr>
                      <a:r>
                        <a:rPr lang="en" sz="1000"/>
                        <a:t>(Q2) "I want to receive emotional support from family relationships."</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2</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15</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5</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16</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0.447</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-0.526</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None/>
                      </a:pPr>
                      <a:r>
                        <a:rPr lang="en" sz="800"/>
                        <a:t>M (Must-be)</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r>
              <a:tr h="217500">
                <a:tc>
                  <a:txBody>
                    <a:bodyPr/>
                    <a:lstStyle/>
                    <a:p>
                      <a:pPr indent="0" lvl="0" marL="0" rtl="0" algn="l">
                        <a:spcBef>
                          <a:spcPts val="0"/>
                        </a:spcBef>
                        <a:spcAft>
                          <a:spcPts val="0"/>
                        </a:spcAft>
                        <a:buNone/>
                      </a:pPr>
                      <a:r>
                        <a:rPr lang="en" sz="1000"/>
                        <a:t>(Q3) "Recalling good times with family provides emotional support."</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9</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9</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18</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0.27</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-0.486</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I (Indifferent)</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1000">
                <a:tc>
                  <a:txBody>
                    <a:bodyPr/>
                    <a:lstStyle/>
                    <a:p>
                      <a:pPr indent="0" lvl="0" marL="0" rtl="0" algn="l">
                        <a:spcBef>
                          <a:spcPts val="0"/>
                        </a:spcBef>
                        <a:spcAft>
                          <a:spcPts val="0"/>
                        </a:spcAft>
                        <a:buNone/>
                      </a:pPr>
                      <a:r>
                        <a:rPr lang="en" sz="1000"/>
                        <a:t>(Q4) "Sharing memories with family strengthens emotional bonds."</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9</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5</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21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0.278</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-0.389</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I (Indifferent)</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47575">
                <a:tc>
                  <a:txBody>
                    <a:bodyPr/>
                    <a:lstStyle/>
                    <a:p>
                      <a:pPr indent="0" lvl="0" marL="0" rtl="0" algn="l">
                        <a:spcBef>
                          <a:spcPts val="0"/>
                        </a:spcBef>
                        <a:spcAft>
                          <a:spcPts val="0"/>
                        </a:spcAft>
                        <a:buNone/>
                      </a:pPr>
                      <a:r>
                        <a:rPr lang="en" sz="1000"/>
                        <a:t>(</a:t>
                      </a:r>
                      <a:r>
                        <a:rPr lang="en" sz="1000"/>
                        <a:t>Q5</a:t>
                      </a:r>
                      <a:r>
                        <a:rPr lang="en" sz="1000"/>
                        <a:t>)</a:t>
                      </a:r>
                      <a:r>
                        <a:rPr lang="en" sz="1000"/>
                        <a:t> "Knowing my family members’ emotions helps maintain emotional connections."</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9</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4</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23</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0.27</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-0.35</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I (Indifferent)</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47575">
                <a:tc>
                  <a:txBody>
                    <a:bodyPr/>
                    <a:lstStyle/>
                    <a:p>
                      <a:pPr indent="0" lvl="0" marL="0" rtl="0" algn="l">
                        <a:spcBef>
                          <a:spcPts val="0"/>
                        </a:spcBef>
                        <a:spcAft>
                          <a:spcPts val="0"/>
                        </a:spcAft>
                        <a:buNone/>
                      </a:pPr>
                      <a:r>
                        <a:rPr lang="en" sz="1000"/>
                        <a:t>(Q6) "A device that helps express emotions indirectly would improve communication."</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2</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4</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30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0.056</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-0.167</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I (Indifferent)</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7400">
                <a:tc>
                  <a:txBody>
                    <a:bodyPr/>
                    <a:lstStyle/>
                    <a:p>
                      <a:pPr indent="0" lvl="0" marL="0" rtl="0" algn="l">
                        <a:spcBef>
                          <a:spcPts val="0"/>
                        </a:spcBef>
                        <a:spcAft>
                          <a:spcPts val="0"/>
                        </a:spcAft>
                        <a:buNone/>
                      </a:pPr>
                      <a:r>
                        <a:rPr lang="en" sz="1000"/>
                        <a:t>(Q7) "Understanding memories of deceased family members increases my sense of identity."</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7</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2</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27</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2</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0.19</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-0.25</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I (Indifferent)</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100">
                <a:tc>
                  <a:txBody>
                    <a:bodyPr/>
                    <a:lstStyle/>
                    <a:p>
                      <a:pPr indent="0" lvl="0" marL="0" rtl="0" algn="l">
                        <a:spcBef>
                          <a:spcPts val="0"/>
                        </a:spcBef>
                        <a:spcAft>
                          <a:spcPts val="0"/>
                        </a:spcAft>
                        <a:buNone/>
                      </a:pPr>
                      <a:r>
                        <a:rPr lang="en" sz="1000"/>
                        <a:t>(Q8) "I find AI-assisted memory organization and filtering appealing."</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2</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4</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3</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26</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3</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0.17</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-0.2</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I (Indifferent)</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46"/>
          <p:cNvSpPr txBox="1"/>
          <p:nvPr/>
        </p:nvSpPr>
        <p:spPr>
          <a:xfrm>
            <a:off x="218575" y="159825"/>
            <a:ext cx="8212200" cy="10467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None/>
            </a:pPr>
            <a:r>
              <a:rPr lang="en" sz="2800">
                <a:solidFill>
                  <a:schemeClr val="dk1"/>
                </a:solidFill>
                <a:latin typeface="Raleway ExtraBold"/>
                <a:ea typeface="Raleway ExtraBold"/>
                <a:cs typeface="Raleway ExtraBold"/>
                <a:sym typeface="Raleway ExtraBold"/>
              </a:rPr>
              <a:t>Survey Results - </a:t>
            </a:r>
            <a:endParaRPr sz="2800">
              <a:solidFill>
                <a:schemeClr val="dk1"/>
              </a:solidFill>
              <a:latin typeface="Raleway ExtraBold"/>
              <a:ea typeface="Raleway ExtraBold"/>
              <a:cs typeface="Raleway ExtraBold"/>
              <a:sym typeface="Raleway ExtraBold"/>
            </a:endParaRPr>
          </a:p>
          <a:p>
            <a:pPr indent="0" lvl="0" marL="0" marR="0" rtl="0" algn="l">
              <a:lnSpc>
                <a:spcPct val="100000"/>
              </a:lnSpc>
              <a:spcBef>
                <a:spcPts val="0"/>
              </a:spcBef>
              <a:spcAft>
                <a:spcPts val="0"/>
              </a:spcAft>
              <a:buNone/>
            </a:pPr>
            <a:r>
              <a:rPr lang="en" sz="2800">
                <a:solidFill>
                  <a:schemeClr val="dk1"/>
                </a:solidFill>
                <a:latin typeface="Raleway ExtraBold"/>
                <a:ea typeface="Raleway ExtraBold"/>
                <a:cs typeface="Raleway ExtraBold"/>
                <a:sym typeface="Raleway ExtraBold"/>
              </a:rPr>
              <a:t>KANO Third-phase</a:t>
            </a:r>
            <a:endParaRPr sz="2800">
              <a:solidFill>
                <a:schemeClr val="dk1"/>
              </a:solidFill>
              <a:latin typeface="Raleway ExtraBold"/>
              <a:ea typeface="Raleway ExtraBold"/>
              <a:cs typeface="Raleway ExtraBold"/>
              <a:sym typeface="Raleway ExtraBold"/>
            </a:endParaRPr>
          </a:p>
        </p:txBody>
      </p:sp>
      <p:sp>
        <p:nvSpPr>
          <p:cNvPr id="744" name="Google Shape;744;p46"/>
          <p:cNvSpPr txBox="1"/>
          <p:nvPr/>
        </p:nvSpPr>
        <p:spPr>
          <a:xfrm>
            <a:off x="2021400" y="4604000"/>
            <a:ext cx="7122600" cy="5541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Epilogue"/>
                <a:ea typeface="Epilogue"/>
                <a:cs typeface="Epilogue"/>
                <a:sym typeface="Epilogue"/>
              </a:rPr>
              <a:t>A (5-12): Features surprise; High I (16-20): Polarized views</a:t>
            </a:r>
            <a:endParaRPr sz="1200">
              <a:solidFill>
                <a:schemeClr val="dk1"/>
              </a:solidFill>
              <a:latin typeface="Epilogue"/>
              <a:ea typeface="Epilogue"/>
              <a:cs typeface="Epilogue"/>
              <a:sym typeface="Epilogue"/>
            </a:endParaRPr>
          </a:p>
          <a:p>
            <a:pPr indent="0" lvl="0" marL="0" rtl="0" algn="l">
              <a:spcBef>
                <a:spcPts val="0"/>
              </a:spcBef>
              <a:spcAft>
                <a:spcPts val="0"/>
              </a:spcAft>
              <a:buNone/>
            </a:pPr>
            <a:r>
              <a:rPr lang="en" sz="1200">
                <a:solidFill>
                  <a:schemeClr val="dk1"/>
                </a:solidFill>
                <a:latin typeface="Epilogue"/>
                <a:ea typeface="Epilogue"/>
                <a:cs typeface="Epilogue"/>
                <a:sym typeface="Epilogue"/>
              </a:rPr>
              <a:t>Low M: Few essentials; Q3: A=12, O=7 → Memory review shines; Q6: A=11 → Emotional potential</a:t>
            </a:r>
            <a:endParaRPr sz="1200">
              <a:solidFill>
                <a:schemeClr val="dk1"/>
              </a:solidFill>
              <a:latin typeface="Epilogue"/>
              <a:ea typeface="Epilogue"/>
              <a:cs typeface="Epilogue"/>
              <a:sym typeface="Epilogue"/>
            </a:endParaRPr>
          </a:p>
        </p:txBody>
      </p:sp>
      <p:graphicFrame>
        <p:nvGraphicFramePr>
          <p:cNvPr id="745" name="Google Shape;745;p46"/>
          <p:cNvGraphicFramePr/>
          <p:nvPr/>
        </p:nvGraphicFramePr>
        <p:xfrm>
          <a:off x="0" y="1138500"/>
          <a:ext cx="3000000" cy="3000000"/>
        </p:xfrm>
        <a:graphic>
          <a:graphicData uri="http://schemas.openxmlformats.org/drawingml/2006/table">
            <a:tbl>
              <a:tblPr>
                <a:noFill/>
                <a:tableStyleId>{18697CDF-E6DE-450E-90DB-27740CCB0D9E}</a:tableStyleId>
              </a:tblPr>
              <a:tblGrid>
                <a:gridCol w="5061125"/>
                <a:gridCol w="382850"/>
                <a:gridCol w="385675"/>
                <a:gridCol w="388500"/>
                <a:gridCol w="382850"/>
                <a:gridCol w="388500"/>
                <a:gridCol w="382850"/>
                <a:gridCol w="509500"/>
                <a:gridCol w="485200"/>
                <a:gridCol w="776925"/>
              </a:tblGrid>
              <a:tr h="200625">
                <a:tc>
                  <a:txBody>
                    <a:bodyPr/>
                    <a:lstStyle/>
                    <a:p>
                      <a:pPr indent="0" lvl="0" marL="0" rtl="0" algn="l">
                        <a:spcBef>
                          <a:spcPts val="0"/>
                        </a:spcBef>
                        <a:spcAft>
                          <a:spcPts val="0"/>
                        </a:spcAft>
                        <a:buNone/>
                      </a:pPr>
                      <a:r>
                        <a:rPr lang="en" sz="1000"/>
                        <a:t>Function</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A</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O</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M</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I</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R</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Q</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Better</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Worse</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Type</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6025">
                <a:tc>
                  <a:txBody>
                    <a:bodyPr/>
                    <a:lstStyle/>
                    <a:p>
                      <a:pPr indent="0" lvl="0" marL="0" rtl="0" algn="l">
                        <a:spcBef>
                          <a:spcPts val="0"/>
                        </a:spcBef>
                        <a:spcAft>
                          <a:spcPts val="0"/>
                        </a:spcAft>
                        <a:buNone/>
                      </a:pPr>
                      <a:r>
                        <a:rPr lang="en" sz="1000"/>
                        <a:t>(Q1) "The system can store family moments and shared memories."</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8</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2</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20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0.33</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-0.07</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I (Indifferent)</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0200">
                <a:tc>
                  <a:txBody>
                    <a:bodyPr/>
                    <a:lstStyle/>
                    <a:p>
                      <a:pPr indent="0" lvl="0" marL="0" rtl="0" algn="l">
                        <a:spcBef>
                          <a:spcPts val="0"/>
                        </a:spcBef>
                        <a:spcAft>
                          <a:spcPts val="0"/>
                        </a:spcAft>
                        <a:buNone/>
                      </a:pPr>
                      <a:r>
                        <a:rPr lang="en" sz="1000"/>
                        <a:t>(Q2) "The system can automatically categorize memories and establish family rituals."</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6</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6</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17</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0.4</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-0.23</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I (Indifferent)</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0200">
                <a:tc>
                  <a:txBody>
                    <a:bodyPr/>
                    <a:lstStyle/>
                    <a:p>
                      <a:pPr indent="0" lvl="0" marL="0" rtl="0" algn="l">
                        <a:spcBef>
                          <a:spcPts val="0"/>
                        </a:spcBef>
                        <a:spcAft>
                          <a:spcPts val="0"/>
                        </a:spcAft>
                        <a:buNone/>
                      </a:pPr>
                      <a:r>
                        <a:rPr lang="en" sz="1000"/>
                        <a:t>(Q3) "The system allows reviewing past family memories and rituals."</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12</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7</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11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b="1" lang="en" sz="800" u="sng"/>
                        <a:t>0.63</a:t>
                      </a:r>
                      <a:endParaRPr b="1" sz="800" u="sng"/>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-0.23</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None/>
                      </a:pPr>
                      <a:r>
                        <a:rPr lang="en" sz="800"/>
                        <a:t>A (Attractive)</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r>
              <a:tr h="295700">
                <a:tc>
                  <a:txBody>
                    <a:bodyPr/>
                    <a:lstStyle/>
                    <a:p>
                      <a:pPr indent="0" lvl="0" marL="0" rtl="0" algn="l">
                        <a:spcBef>
                          <a:spcPts val="0"/>
                        </a:spcBef>
                        <a:spcAft>
                          <a:spcPts val="0"/>
                        </a:spcAft>
                        <a:buNone/>
                      </a:pPr>
                      <a:r>
                        <a:rPr lang="en" sz="1000"/>
                        <a:t>(Q4) "The system shape a unique family tree based on shared memories and culture."</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11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3</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16</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b="1" lang="en" sz="800" u="sng"/>
                        <a:t>0.47</a:t>
                      </a:r>
                      <a:endParaRPr b="1" sz="800" u="sng"/>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-0.1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None/>
                      </a:pPr>
                      <a:r>
                        <a:rPr lang="en" sz="800"/>
                        <a:t>I (Indifferent)</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r>
              <a:tr h="270175">
                <a:tc>
                  <a:txBody>
                    <a:bodyPr/>
                    <a:lstStyle/>
                    <a:p>
                      <a:pPr indent="0" lvl="0" marL="0" rtl="0" algn="l">
                        <a:spcBef>
                          <a:spcPts val="0"/>
                        </a:spcBef>
                        <a:spcAft>
                          <a:spcPts val="0"/>
                        </a:spcAft>
                        <a:buNone/>
                      </a:pPr>
                      <a:r>
                        <a:rPr lang="en" sz="1000"/>
                        <a:t>(Q5) "Forming a new family, the system generate a digital seed to continue memories."</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5</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3</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20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2</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0.276</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-0.1</a:t>
                      </a:r>
                      <a:r>
                        <a:rPr lang="en" sz="800"/>
                        <a:t>3</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I (Indifferent)</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65775">
                <a:tc>
                  <a:txBody>
                    <a:bodyPr/>
                    <a:lstStyle/>
                    <a:p>
                      <a:pPr indent="0" lvl="0" marL="0" rtl="0" algn="l">
                        <a:spcBef>
                          <a:spcPts val="0"/>
                        </a:spcBef>
                        <a:spcAft>
                          <a:spcPts val="0"/>
                        </a:spcAft>
                        <a:buNone/>
                      </a:pPr>
                      <a:r>
                        <a:rPr lang="en" sz="1000"/>
                        <a:t>(Q6) "The system can sense emotional fluctuations and respond through light or leaf movements."</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11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3</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17</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b="1" lang="en" sz="800" u="sng"/>
                        <a:t>0.452</a:t>
                      </a:r>
                      <a:endParaRPr b="1" sz="800" u="sng"/>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r">
                        <a:lnSpc>
                          <a:spcPct val="115000"/>
                        </a:lnSpc>
                        <a:spcBef>
                          <a:spcPts val="0"/>
                        </a:spcBef>
                        <a:spcAft>
                          <a:spcPts val="0"/>
                        </a:spcAft>
                        <a:buNone/>
                      </a:pPr>
                      <a:r>
                        <a:rPr lang="en" sz="800"/>
                        <a:t>-0.09</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None/>
                      </a:pPr>
                      <a:r>
                        <a:rPr lang="en" sz="800"/>
                        <a:t>I (Indifferent)</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1"/>
                    </a:solidFill>
                  </a:tcPr>
                </a:tc>
              </a:tr>
              <a:tr h="465775">
                <a:tc>
                  <a:txBody>
                    <a:bodyPr/>
                    <a:lstStyle/>
                    <a:p>
                      <a:pPr indent="0" lvl="0" marL="0" rtl="0" algn="l">
                        <a:spcBef>
                          <a:spcPts val="0"/>
                        </a:spcBef>
                        <a:spcAft>
                          <a:spcPts val="0"/>
                        </a:spcAft>
                        <a:buNone/>
                      </a:pPr>
                      <a:r>
                        <a:rPr lang="en" sz="1000"/>
                        <a:t>(Q7) "Interacting with the system allows creating a digital persona for memory privacy management."</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6</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6</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18</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0.4</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-0.2</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I (Indifferent)</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90900">
                <a:tc>
                  <a:txBody>
                    <a:bodyPr/>
                    <a:lstStyle/>
                    <a:p>
                      <a:pPr indent="0" lvl="0" marL="0" rtl="0" algn="l">
                        <a:spcBef>
                          <a:spcPts val="0"/>
                        </a:spcBef>
                        <a:spcAft>
                          <a:spcPts val="0"/>
                        </a:spcAft>
                        <a:buNone/>
                      </a:pPr>
                      <a:r>
                        <a:rPr lang="en" sz="1000"/>
                        <a:t>(Q8) "I believe the system can help strengthen family emotional bonds."</a:t>
                      </a:r>
                      <a:endParaRPr sz="10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5</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5</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5</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16</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800"/>
                        <a:t>0.323</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-0.32 </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800"/>
                        <a:t>I (Indifferent)</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47"/>
          <p:cNvSpPr txBox="1"/>
          <p:nvPr/>
        </p:nvSpPr>
        <p:spPr>
          <a:xfrm>
            <a:off x="353575" y="77650"/>
            <a:ext cx="6415500" cy="923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chemeClr val="dk1"/>
                </a:solidFill>
                <a:latin typeface="Raleway ExtraBold"/>
                <a:ea typeface="Raleway ExtraBold"/>
                <a:cs typeface="Raleway ExtraBold"/>
                <a:sym typeface="Raleway ExtraBold"/>
              </a:rPr>
              <a:t>Interview Process</a:t>
            </a:r>
            <a:endParaRPr sz="2800">
              <a:solidFill>
                <a:schemeClr val="dk1"/>
              </a:solidFill>
              <a:latin typeface="Raleway ExtraBold"/>
              <a:ea typeface="Raleway ExtraBold"/>
              <a:cs typeface="Raleway ExtraBold"/>
              <a:sym typeface="Raleway ExtraBold"/>
            </a:endParaRPr>
          </a:p>
        </p:txBody>
      </p:sp>
      <p:sp>
        <p:nvSpPr>
          <p:cNvPr id="751" name="Google Shape;751;p47"/>
          <p:cNvSpPr txBox="1"/>
          <p:nvPr>
            <p:ph type="title"/>
          </p:nvPr>
        </p:nvSpPr>
        <p:spPr>
          <a:xfrm>
            <a:off x="629750" y="1064850"/>
            <a:ext cx="7507500" cy="8343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700">
                <a:latin typeface="Raleway ExtraBold"/>
                <a:ea typeface="Raleway ExtraBold"/>
                <a:cs typeface="Raleway ExtraBold"/>
                <a:sym typeface="Raleway ExtraBold"/>
              </a:rPr>
              <a:t>Goal: Understand how people perceive emerging trends like diverse co-parenting, real-time memory sharing, and AI-assisted emotional support.</a:t>
            </a:r>
            <a:endParaRPr sz="1700">
              <a:latin typeface="Raleway ExtraBold"/>
              <a:ea typeface="Raleway ExtraBold"/>
              <a:cs typeface="Raleway ExtraBold"/>
              <a:sym typeface="Raleway ExtraBold"/>
            </a:endParaRPr>
          </a:p>
        </p:txBody>
      </p:sp>
      <p:sp>
        <p:nvSpPr>
          <p:cNvPr id="752" name="Google Shape;752;p47"/>
          <p:cNvSpPr/>
          <p:nvPr/>
        </p:nvSpPr>
        <p:spPr>
          <a:xfrm>
            <a:off x="842700" y="2184125"/>
            <a:ext cx="4757400" cy="626100"/>
          </a:xfrm>
          <a:prstGeom prst="roundRect">
            <a:avLst>
              <a:gd fmla="val 16667" name="adj"/>
            </a:avLst>
          </a:prstGeom>
          <a:no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t>Introduction</a:t>
            </a:r>
            <a:endParaRPr sz="1900">
              <a:latin typeface="Epilogue"/>
              <a:ea typeface="Epilogue"/>
              <a:cs typeface="Epilogue"/>
              <a:sym typeface="Epilogue"/>
            </a:endParaRPr>
          </a:p>
        </p:txBody>
      </p:sp>
      <p:sp>
        <p:nvSpPr>
          <p:cNvPr id="753" name="Google Shape;753;p47"/>
          <p:cNvSpPr/>
          <p:nvPr/>
        </p:nvSpPr>
        <p:spPr>
          <a:xfrm>
            <a:off x="842700" y="3095182"/>
            <a:ext cx="4757400" cy="626100"/>
          </a:xfrm>
          <a:prstGeom prst="roundRect">
            <a:avLst>
              <a:gd fmla="val 16667" name="adj"/>
            </a:avLst>
          </a:prstGeom>
          <a:no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t>Scenario-Based Discussions</a:t>
            </a:r>
            <a:endParaRPr sz="1600"/>
          </a:p>
        </p:txBody>
      </p:sp>
      <p:sp>
        <p:nvSpPr>
          <p:cNvPr id="754" name="Google Shape;754;p47"/>
          <p:cNvSpPr/>
          <p:nvPr/>
        </p:nvSpPr>
        <p:spPr>
          <a:xfrm>
            <a:off x="842700" y="4006226"/>
            <a:ext cx="4757400" cy="784800"/>
          </a:xfrm>
          <a:prstGeom prst="roundRect">
            <a:avLst>
              <a:gd fmla="val 16667" name="adj"/>
            </a:avLst>
          </a:prstGeom>
          <a:no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t>General Concerns &amp; Personal Perspectives</a:t>
            </a:r>
            <a:endParaRPr sz="1600"/>
          </a:p>
        </p:txBody>
      </p:sp>
      <p:sp>
        <p:nvSpPr>
          <p:cNvPr id="755" name="Google Shape;755;p47"/>
          <p:cNvSpPr/>
          <p:nvPr/>
        </p:nvSpPr>
        <p:spPr>
          <a:xfrm>
            <a:off x="2684792" y="2831133"/>
            <a:ext cx="1073400" cy="264000"/>
          </a:xfrm>
          <a:prstGeom prst="downArrow">
            <a:avLst>
              <a:gd fmla="val 50000" name="adj1"/>
              <a:gd fmla="val 5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900">
              <a:latin typeface="Epilogue"/>
              <a:ea typeface="Epilogue"/>
              <a:cs typeface="Epilogue"/>
              <a:sym typeface="Epilogue"/>
            </a:endParaRPr>
          </a:p>
        </p:txBody>
      </p:sp>
      <p:sp>
        <p:nvSpPr>
          <p:cNvPr id="756" name="Google Shape;756;p47"/>
          <p:cNvSpPr/>
          <p:nvPr/>
        </p:nvSpPr>
        <p:spPr>
          <a:xfrm>
            <a:off x="2684792" y="3731753"/>
            <a:ext cx="1073400" cy="264000"/>
          </a:xfrm>
          <a:prstGeom prst="downArrow">
            <a:avLst>
              <a:gd fmla="val 50000" name="adj1"/>
              <a:gd fmla="val 5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900">
              <a:latin typeface="Epilogue"/>
              <a:ea typeface="Epilogue"/>
              <a:cs typeface="Epilogue"/>
              <a:sym typeface="Epilogue"/>
            </a:endParaRPr>
          </a:p>
        </p:txBody>
      </p:sp>
      <p:cxnSp>
        <p:nvCxnSpPr>
          <p:cNvPr id="757" name="Google Shape;757;p47"/>
          <p:cNvCxnSpPr>
            <a:endCxn id="753" idx="3"/>
          </p:cNvCxnSpPr>
          <p:nvPr/>
        </p:nvCxnSpPr>
        <p:spPr>
          <a:xfrm flipH="1">
            <a:off x="5600100" y="2990332"/>
            <a:ext cx="789900" cy="417900"/>
          </a:xfrm>
          <a:prstGeom prst="straightConnector1">
            <a:avLst/>
          </a:prstGeom>
          <a:noFill/>
          <a:ln cap="flat" cmpd="sng" w="28575">
            <a:solidFill>
              <a:schemeClr val="dk2"/>
            </a:solidFill>
            <a:prstDash val="solid"/>
            <a:round/>
            <a:headEnd len="med" w="med" type="none"/>
            <a:tailEnd len="med" w="med" type="triangle"/>
          </a:ln>
        </p:spPr>
      </p:cxnSp>
      <p:cxnSp>
        <p:nvCxnSpPr>
          <p:cNvPr id="758" name="Google Shape;758;p47"/>
          <p:cNvCxnSpPr>
            <a:endCxn id="753" idx="3"/>
          </p:cNvCxnSpPr>
          <p:nvPr/>
        </p:nvCxnSpPr>
        <p:spPr>
          <a:xfrm rot="10800000">
            <a:off x="5600100" y="3408232"/>
            <a:ext cx="789900" cy="423600"/>
          </a:xfrm>
          <a:prstGeom prst="straightConnector1">
            <a:avLst/>
          </a:prstGeom>
          <a:noFill/>
          <a:ln cap="flat" cmpd="sng" w="28575">
            <a:solidFill>
              <a:schemeClr val="dk2"/>
            </a:solidFill>
            <a:prstDash val="solid"/>
            <a:round/>
            <a:headEnd len="med" w="med" type="none"/>
            <a:tailEnd len="med" w="med" type="triangle"/>
          </a:ln>
        </p:spPr>
      </p:cxnSp>
      <p:sp>
        <p:nvSpPr>
          <p:cNvPr id="759" name="Google Shape;759;p47"/>
          <p:cNvSpPr/>
          <p:nvPr/>
        </p:nvSpPr>
        <p:spPr>
          <a:xfrm>
            <a:off x="6334425" y="2030134"/>
            <a:ext cx="2360100" cy="10650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t>Scenario 1: Remote, Diverse Family &amp; Shared Memories</a:t>
            </a:r>
            <a:endParaRPr sz="1900">
              <a:latin typeface="Epilogue"/>
              <a:ea typeface="Epilogue"/>
              <a:cs typeface="Epilogue"/>
              <a:sym typeface="Epilogue"/>
            </a:endParaRPr>
          </a:p>
        </p:txBody>
      </p:sp>
      <p:sp>
        <p:nvSpPr>
          <p:cNvPr id="760" name="Google Shape;760;p47"/>
          <p:cNvSpPr/>
          <p:nvPr/>
        </p:nvSpPr>
        <p:spPr>
          <a:xfrm>
            <a:off x="6334425" y="3408226"/>
            <a:ext cx="2360100" cy="10650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t>Scenario 2: Memory Preservation &amp; AI Mediation</a:t>
            </a: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3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latin typeface="Raleway ExtraBold"/>
                <a:ea typeface="Raleway ExtraBold"/>
                <a:cs typeface="Raleway ExtraBold"/>
                <a:sym typeface="Raleway ExtraBold"/>
              </a:rPr>
              <a:t>Agenda</a:t>
            </a:r>
            <a:endParaRPr sz="2800">
              <a:latin typeface="Raleway ExtraBold"/>
              <a:ea typeface="Raleway ExtraBold"/>
              <a:cs typeface="Raleway ExtraBold"/>
              <a:sym typeface="Raleway ExtraBold"/>
            </a:endParaRPr>
          </a:p>
        </p:txBody>
      </p:sp>
      <p:sp>
        <p:nvSpPr>
          <p:cNvPr id="488" name="Google Shape;488;p30"/>
          <p:cNvSpPr/>
          <p:nvPr/>
        </p:nvSpPr>
        <p:spPr>
          <a:xfrm>
            <a:off x="841338" y="1233175"/>
            <a:ext cx="7461300" cy="17667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489" name="Google Shape;489;p30"/>
          <p:cNvSpPr txBox="1"/>
          <p:nvPr/>
        </p:nvSpPr>
        <p:spPr>
          <a:xfrm>
            <a:off x="1884138" y="1663675"/>
            <a:ext cx="5375700" cy="4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Epilogue"/>
                <a:ea typeface="Epilogue"/>
                <a:cs typeface="Epilogue"/>
                <a:sym typeface="Epilogue"/>
              </a:rPr>
              <a:t>Introduction</a:t>
            </a:r>
            <a:r>
              <a:rPr b="1" lang="en" sz="2400">
                <a:solidFill>
                  <a:schemeClr val="dk1"/>
                </a:solidFill>
                <a:latin typeface="Epilogue"/>
                <a:ea typeface="Epilogue"/>
                <a:cs typeface="Epilogue"/>
                <a:sym typeface="Epilogue"/>
              </a:rPr>
              <a:t> Motivation</a:t>
            </a:r>
            <a:endParaRPr b="1" sz="2400">
              <a:solidFill>
                <a:schemeClr val="dk1"/>
              </a:solidFill>
              <a:latin typeface="Epilogue"/>
              <a:ea typeface="Epilogue"/>
              <a:cs typeface="Epilogue"/>
              <a:sym typeface="Epilogue"/>
            </a:endParaRPr>
          </a:p>
        </p:txBody>
      </p:sp>
      <p:sp>
        <p:nvSpPr>
          <p:cNvPr id="490" name="Google Shape;490;p30"/>
          <p:cNvSpPr txBox="1"/>
          <p:nvPr/>
        </p:nvSpPr>
        <p:spPr>
          <a:xfrm>
            <a:off x="3561287" y="1309375"/>
            <a:ext cx="2021400" cy="35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Epilogue"/>
                <a:ea typeface="Epilogue"/>
                <a:cs typeface="Epilogue"/>
                <a:sym typeface="Epilogue"/>
              </a:rPr>
              <a:t>Research</a:t>
            </a:r>
            <a:endParaRPr sz="1800">
              <a:solidFill>
                <a:schemeClr val="dk1"/>
              </a:solidFill>
              <a:latin typeface="Epilogue"/>
              <a:ea typeface="Epilogue"/>
              <a:cs typeface="Epilogue"/>
              <a:sym typeface="Epilogue"/>
            </a:endParaRPr>
          </a:p>
        </p:txBody>
      </p:sp>
      <p:sp>
        <p:nvSpPr>
          <p:cNvPr id="491" name="Google Shape;491;p30"/>
          <p:cNvSpPr/>
          <p:nvPr/>
        </p:nvSpPr>
        <p:spPr>
          <a:xfrm>
            <a:off x="1128212" y="2138625"/>
            <a:ext cx="3363600" cy="626100"/>
          </a:xfrm>
          <a:prstGeom prst="roundRect">
            <a:avLst>
              <a:gd fmla="val 16667" name="adj"/>
            </a:avLst>
          </a:prstGeom>
          <a:gradFill>
            <a:gsLst>
              <a:gs pos="0">
                <a:srgbClr val="D4E5F5"/>
              </a:gs>
              <a:gs pos="100000">
                <a:srgbClr val="70A4D5"/>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492" name="Google Shape;492;p30"/>
          <p:cNvSpPr txBox="1"/>
          <p:nvPr/>
        </p:nvSpPr>
        <p:spPr>
          <a:xfrm>
            <a:off x="1145614" y="2230071"/>
            <a:ext cx="3191100" cy="43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Epilogue"/>
                <a:ea typeface="Epilogue"/>
                <a:cs typeface="Epilogue"/>
                <a:sym typeface="Epilogue"/>
              </a:rPr>
              <a:t>Purpose</a:t>
            </a:r>
            <a:endParaRPr sz="1800">
              <a:solidFill>
                <a:schemeClr val="dk1"/>
              </a:solidFill>
              <a:latin typeface="Epilogue"/>
              <a:ea typeface="Epilogue"/>
              <a:cs typeface="Epilogue"/>
              <a:sym typeface="Epilogue"/>
            </a:endParaRPr>
          </a:p>
        </p:txBody>
      </p:sp>
      <p:sp>
        <p:nvSpPr>
          <p:cNvPr id="493" name="Google Shape;493;p30"/>
          <p:cNvSpPr/>
          <p:nvPr/>
        </p:nvSpPr>
        <p:spPr>
          <a:xfrm>
            <a:off x="4652223" y="2138625"/>
            <a:ext cx="3363600" cy="626100"/>
          </a:xfrm>
          <a:prstGeom prst="roundRect">
            <a:avLst>
              <a:gd fmla="val 16667" name="adj"/>
            </a:avLst>
          </a:prstGeom>
          <a:gradFill>
            <a:gsLst>
              <a:gs pos="0">
                <a:srgbClr val="D4E5F5"/>
              </a:gs>
              <a:gs pos="100000">
                <a:srgbClr val="70A4D5"/>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494" name="Google Shape;494;p30"/>
          <p:cNvSpPr txBox="1"/>
          <p:nvPr/>
        </p:nvSpPr>
        <p:spPr>
          <a:xfrm>
            <a:off x="4807277" y="2230071"/>
            <a:ext cx="3191100" cy="43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Epilogue"/>
                <a:ea typeface="Epilogue"/>
                <a:cs typeface="Epilogue"/>
                <a:sym typeface="Epilogue"/>
              </a:rPr>
              <a:t>Framework</a:t>
            </a:r>
            <a:endParaRPr sz="1800">
              <a:solidFill>
                <a:schemeClr val="dk1"/>
              </a:solidFill>
              <a:latin typeface="Epilogue"/>
              <a:ea typeface="Epilogue"/>
              <a:cs typeface="Epilogue"/>
              <a:sym typeface="Epilogue"/>
            </a:endParaRPr>
          </a:p>
        </p:txBody>
      </p:sp>
      <p:sp>
        <p:nvSpPr>
          <p:cNvPr id="495" name="Google Shape;495;p30"/>
          <p:cNvSpPr/>
          <p:nvPr/>
        </p:nvSpPr>
        <p:spPr>
          <a:xfrm>
            <a:off x="841338" y="3239675"/>
            <a:ext cx="2303100" cy="12948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496" name="Google Shape;496;p30"/>
          <p:cNvSpPr txBox="1"/>
          <p:nvPr/>
        </p:nvSpPr>
        <p:spPr>
          <a:xfrm>
            <a:off x="939982" y="3872475"/>
            <a:ext cx="2105700" cy="4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Epilogue"/>
                <a:ea typeface="Epilogue"/>
                <a:cs typeface="Epilogue"/>
                <a:sym typeface="Epilogue"/>
              </a:rPr>
              <a:t>Method</a:t>
            </a:r>
            <a:endParaRPr b="1" sz="2400">
              <a:solidFill>
                <a:schemeClr val="dk1"/>
              </a:solidFill>
              <a:latin typeface="Epilogue"/>
              <a:ea typeface="Epilogue"/>
              <a:cs typeface="Epilogue"/>
              <a:sym typeface="Epilogue"/>
            </a:endParaRPr>
          </a:p>
        </p:txBody>
      </p:sp>
      <p:sp>
        <p:nvSpPr>
          <p:cNvPr id="497" name="Google Shape;497;p30"/>
          <p:cNvSpPr txBox="1"/>
          <p:nvPr/>
        </p:nvSpPr>
        <p:spPr>
          <a:xfrm>
            <a:off x="1302521" y="3498775"/>
            <a:ext cx="1380600" cy="35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Epilogue"/>
                <a:ea typeface="Epilogue"/>
                <a:cs typeface="Epilogue"/>
                <a:sym typeface="Epilogue"/>
              </a:rPr>
              <a:t>Research</a:t>
            </a:r>
            <a:endParaRPr sz="1800">
              <a:solidFill>
                <a:schemeClr val="dk1"/>
              </a:solidFill>
              <a:latin typeface="Epilogue"/>
              <a:ea typeface="Epilogue"/>
              <a:cs typeface="Epilogue"/>
              <a:sym typeface="Epilogue"/>
            </a:endParaRPr>
          </a:p>
        </p:txBody>
      </p:sp>
      <p:sp>
        <p:nvSpPr>
          <p:cNvPr id="498" name="Google Shape;498;p30"/>
          <p:cNvSpPr/>
          <p:nvPr/>
        </p:nvSpPr>
        <p:spPr>
          <a:xfrm>
            <a:off x="3420450" y="3239675"/>
            <a:ext cx="2303100" cy="12948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499" name="Google Shape;499;p30"/>
          <p:cNvSpPr txBox="1"/>
          <p:nvPr/>
        </p:nvSpPr>
        <p:spPr>
          <a:xfrm>
            <a:off x="3519157" y="3685625"/>
            <a:ext cx="2105700" cy="4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Epilogue"/>
                <a:ea typeface="Epilogue"/>
                <a:cs typeface="Epilogue"/>
                <a:sym typeface="Epilogue"/>
              </a:rPr>
              <a:t>Speculative Design </a:t>
            </a:r>
            <a:endParaRPr b="1" sz="2400">
              <a:solidFill>
                <a:schemeClr val="dk1"/>
              </a:solidFill>
              <a:latin typeface="Epilogue"/>
              <a:ea typeface="Epilogue"/>
              <a:cs typeface="Epilogue"/>
              <a:sym typeface="Epilogue"/>
            </a:endParaRPr>
          </a:p>
        </p:txBody>
      </p:sp>
      <p:sp>
        <p:nvSpPr>
          <p:cNvPr id="500" name="Google Shape;500;p30"/>
          <p:cNvSpPr/>
          <p:nvPr/>
        </p:nvSpPr>
        <p:spPr>
          <a:xfrm>
            <a:off x="5999563" y="3239675"/>
            <a:ext cx="2303100" cy="12948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01" name="Google Shape;501;p30"/>
          <p:cNvSpPr txBox="1"/>
          <p:nvPr/>
        </p:nvSpPr>
        <p:spPr>
          <a:xfrm>
            <a:off x="6098345" y="3685625"/>
            <a:ext cx="2105700" cy="4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Epilogue"/>
                <a:ea typeface="Epilogue"/>
                <a:cs typeface="Epilogue"/>
                <a:sym typeface="Epilogue"/>
              </a:rPr>
              <a:t>Conclusion &amp;</a:t>
            </a:r>
            <a:endParaRPr b="1" sz="2400">
              <a:solidFill>
                <a:schemeClr val="dk1"/>
              </a:solidFill>
              <a:latin typeface="Epilogue"/>
              <a:ea typeface="Epilogue"/>
              <a:cs typeface="Epilogue"/>
              <a:sym typeface="Epilogue"/>
            </a:endParaRPr>
          </a:p>
          <a:p>
            <a:pPr indent="0" lvl="0" marL="0" rtl="0" algn="ctr">
              <a:spcBef>
                <a:spcPts val="0"/>
              </a:spcBef>
              <a:spcAft>
                <a:spcPts val="0"/>
              </a:spcAft>
              <a:buNone/>
            </a:pPr>
            <a:r>
              <a:rPr b="1" lang="en" sz="2400">
                <a:solidFill>
                  <a:schemeClr val="dk1"/>
                </a:solidFill>
                <a:latin typeface="Epilogue"/>
                <a:ea typeface="Epilogue"/>
                <a:cs typeface="Epilogue"/>
                <a:sym typeface="Epilogue"/>
              </a:rPr>
              <a:t>Future Work</a:t>
            </a:r>
            <a:endParaRPr b="1" sz="2400">
              <a:solidFill>
                <a:schemeClr val="dk1"/>
              </a:solidFill>
              <a:latin typeface="Epilogue"/>
              <a:ea typeface="Epilogue"/>
              <a:cs typeface="Epilogue"/>
              <a:sym typeface="Epilog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48"/>
          <p:cNvSpPr txBox="1"/>
          <p:nvPr/>
        </p:nvSpPr>
        <p:spPr>
          <a:xfrm>
            <a:off x="353575" y="77650"/>
            <a:ext cx="6415500" cy="923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chemeClr val="dk1"/>
                </a:solidFill>
                <a:latin typeface="Raleway ExtraBold"/>
                <a:ea typeface="Raleway ExtraBold"/>
                <a:cs typeface="Raleway ExtraBold"/>
                <a:sym typeface="Raleway ExtraBold"/>
              </a:rPr>
              <a:t>Findings of Interviews</a:t>
            </a:r>
            <a:endParaRPr sz="2800">
              <a:solidFill>
                <a:schemeClr val="dk1"/>
              </a:solidFill>
              <a:latin typeface="Raleway ExtraBold"/>
              <a:ea typeface="Raleway ExtraBold"/>
              <a:cs typeface="Raleway ExtraBold"/>
              <a:sym typeface="Raleway ExtraBold"/>
            </a:endParaRPr>
          </a:p>
        </p:txBody>
      </p:sp>
      <p:graphicFrame>
        <p:nvGraphicFramePr>
          <p:cNvPr id="766" name="Google Shape;766;p48"/>
          <p:cNvGraphicFramePr/>
          <p:nvPr/>
        </p:nvGraphicFramePr>
        <p:xfrm>
          <a:off x="205925" y="739350"/>
          <a:ext cx="3000000" cy="3000000"/>
        </p:xfrm>
        <a:graphic>
          <a:graphicData uri="http://schemas.openxmlformats.org/drawingml/2006/table">
            <a:tbl>
              <a:tblPr>
                <a:noFill/>
                <a:tableStyleId>{18697CDF-E6DE-450E-90DB-27740CCB0D9E}</a:tableStyleId>
              </a:tblPr>
              <a:tblGrid>
                <a:gridCol w="1876425"/>
                <a:gridCol w="6855700"/>
              </a:tblGrid>
              <a:tr h="250075">
                <a:tc>
                  <a:txBody>
                    <a:bodyPr/>
                    <a:lstStyle/>
                    <a:p>
                      <a:pPr indent="0" lvl="0" marL="0" rtl="0" algn="ctr">
                        <a:lnSpc>
                          <a:spcPct val="115000"/>
                        </a:lnSpc>
                        <a:spcBef>
                          <a:spcPts val="0"/>
                        </a:spcBef>
                        <a:spcAft>
                          <a:spcPts val="0"/>
                        </a:spcAft>
                        <a:buNone/>
                      </a:pPr>
                      <a:r>
                        <a:rPr b="1" lang="en" sz="1100"/>
                        <a:t>Topic</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100"/>
                        <a:t>Key Insights</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43575">
                <a:tc>
                  <a:txBody>
                    <a:bodyPr/>
                    <a:lstStyle/>
                    <a:p>
                      <a:pPr indent="0" lvl="0" marL="0" rtl="0" algn="l">
                        <a:spcBef>
                          <a:spcPts val="0"/>
                        </a:spcBef>
                        <a:spcAft>
                          <a:spcPts val="0"/>
                        </a:spcAft>
                        <a:buNone/>
                      </a:pPr>
                      <a:r>
                        <a:rPr lang="en" sz="1100"/>
                        <a:t>👨‍👩‍👧‍👦 </a:t>
                      </a:r>
                      <a:r>
                        <a:rPr b="1" lang="en" sz="1100"/>
                        <a:t>Future Family Trends</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 Co-living and diverse family structures may become a trend, but maintaining relationships and habits is a challenge.✔ Families don’t necessarily require blood relations—mutual support is the key.</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72125">
                <a:tc>
                  <a:txBody>
                    <a:bodyPr/>
                    <a:lstStyle/>
                    <a:p>
                      <a:pPr indent="0" lvl="0" marL="0" rtl="0" algn="l">
                        <a:spcBef>
                          <a:spcPts val="0"/>
                        </a:spcBef>
                        <a:spcAft>
                          <a:spcPts val="0"/>
                        </a:spcAft>
                        <a:buNone/>
                      </a:pPr>
                      <a:r>
                        <a:rPr lang="en" sz="1100"/>
                        <a:t>📸 </a:t>
                      </a:r>
                      <a:r>
                        <a:rPr b="1" lang="en" sz="1100"/>
                        <a:t>Memory Preservation &amp; Sharing</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 Timely recording and cloud storage are considered beneficial.❌ Sharing should be a personal choice; recording and uploading shouldn’t be mandatory.</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03200">
                <a:tc>
                  <a:txBody>
                    <a:bodyPr/>
                    <a:lstStyle/>
                    <a:p>
                      <a:pPr indent="0" lvl="0" marL="0" rtl="0" algn="l">
                        <a:spcBef>
                          <a:spcPts val="0"/>
                        </a:spcBef>
                        <a:spcAft>
                          <a:spcPts val="0"/>
                        </a:spcAft>
                        <a:buNone/>
                      </a:pPr>
                      <a:r>
                        <a:rPr lang="en" sz="1100"/>
                        <a:t>🎥 </a:t>
                      </a:r>
                      <a:r>
                        <a:rPr b="1" lang="en" sz="1100"/>
                        <a:t>Real-time Remote Sharing</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 Some find the live-sharing concept helpful.❌ Others believe existing technology is sufficient, making additional devices unnecessary.</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03200">
                <a:tc>
                  <a:txBody>
                    <a:bodyPr/>
                    <a:lstStyle/>
                    <a:p>
                      <a:pPr indent="0" lvl="0" marL="0" rtl="0" algn="l">
                        <a:spcBef>
                          <a:spcPts val="0"/>
                        </a:spcBef>
                        <a:spcAft>
                          <a:spcPts val="0"/>
                        </a:spcAft>
                        <a:buNone/>
                      </a:pPr>
                      <a:r>
                        <a:rPr lang="en" sz="1100"/>
                        <a:t>🤖 </a:t>
                      </a:r>
                      <a:r>
                        <a:rPr b="1" lang="en" sz="1100"/>
                        <a:t>Role of AI in Emotional Support</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 AI can assist in organizing memories, such as categorization and documentation.❌ AI shouldn’t overly interfere with emotions, as it may have negative effects.</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03200">
                <a:tc>
                  <a:txBody>
                    <a:bodyPr/>
                    <a:lstStyle/>
                    <a:p>
                      <a:pPr indent="0" lvl="0" marL="0" rtl="0" algn="l">
                        <a:spcBef>
                          <a:spcPts val="0"/>
                        </a:spcBef>
                        <a:spcAft>
                          <a:spcPts val="0"/>
                        </a:spcAft>
                        <a:buNone/>
                      </a:pPr>
                      <a:r>
                        <a:rPr lang="en" sz="1100"/>
                        <a:t>🔏 </a:t>
                      </a:r>
                      <a:r>
                        <a:rPr b="1" lang="en" sz="1100"/>
                        <a:t>Privacy &amp; Autonomy</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 Individuals should have control over which memories to pass on.❌ Many people are unwilling to share their mental or physical states, even with close family.</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03200">
                <a:tc>
                  <a:txBody>
                    <a:bodyPr/>
                    <a:lstStyle/>
                    <a:p>
                      <a:pPr indent="0" lvl="0" marL="0" rtl="0" algn="l">
                        <a:spcBef>
                          <a:spcPts val="0"/>
                        </a:spcBef>
                        <a:spcAft>
                          <a:spcPts val="0"/>
                        </a:spcAft>
                        <a:buNone/>
                      </a:pPr>
                      <a:r>
                        <a:rPr lang="en" sz="1100"/>
                        <a:t>💬 </a:t>
                      </a:r>
                      <a:r>
                        <a:rPr b="1" lang="en" sz="1100"/>
                        <a:t>Ways to Maintain Family Bonds</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 Regular family gatherings and daily sharing are seen as key to maintaining emotional connections.</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49"/>
          <p:cNvSpPr/>
          <p:nvPr/>
        </p:nvSpPr>
        <p:spPr>
          <a:xfrm>
            <a:off x="511875" y="1041325"/>
            <a:ext cx="4263900" cy="1135200"/>
          </a:xfrm>
          <a:prstGeom prst="roundRect">
            <a:avLst>
              <a:gd fmla="val 16667" name="adj"/>
            </a:avLst>
          </a:prstGeom>
          <a:gradFill>
            <a:gsLst>
              <a:gs pos="0">
                <a:srgbClr val="FFF6DB"/>
              </a:gs>
              <a:gs pos="100000">
                <a:srgbClr val="FAD25C"/>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772" name="Google Shape;772;p49"/>
          <p:cNvSpPr txBox="1"/>
          <p:nvPr>
            <p:ph type="title"/>
          </p:nvPr>
        </p:nvSpPr>
        <p:spPr>
          <a:xfrm>
            <a:off x="719925" y="1155175"/>
            <a:ext cx="4318500" cy="777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400">
                <a:solidFill>
                  <a:srgbClr val="000000"/>
                </a:solidFill>
                <a:latin typeface="Arial"/>
                <a:ea typeface="Arial"/>
                <a:cs typeface="Arial"/>
                <a:sym typeface="Arial"/>
              </a:rPr>
              <a:t>Core Emotional Needs</a:t>
            </a:r>
            <a:endParaRPr b="1" sz="14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400">
                <a:solidFill>
                  <a:srgbClr val="000000"/>
                </a:solidFill>
                <a:latin typeface="Arial"/>
                <a:ea typeface="Arial"/>
                <a:cs typeface="Arial"/>
                <a:sym typeface="Arial"/>
              </a:rPr>
              <a:t>Strong emphasis on maintaining deep family emotional connections.</a:t>
            </a:r>
            <a:endParaRPr sz="1400">
              <a:latin typeface="Epilogue ExtraBold"/>
              <a:ea typeface="Epilogue ExtraBold"/>
              <a:cs typeface="Epilogue ExtraBold"/>
              <a:sym typeface="Epilogue ExtraBold"/>
            </a:endParaRPr>
          </a:p>
        </p:txBody>
      </p:sp>
      <p:sp>
        <p:nvSpPr>
          <p:cNvPr id="773" name="Google Shape;773;p49"/>
          <p:cNvSpPr/>
          <p:nvPr/>
        </p:nvSpPr>
        <p:spPr>
          <a:xfrm>
            <a:off x="515250" y="2305900"/>
            <a:ext cx="4318500" cy="1351500"/>
          </a:xfrm>
          <a:prstGeom prst="roundRect">
            <a:avLst>
              <a:gd fmla="val 16667" name="adj"/>
            </a:avLst>
          </a:prstGeom>
          <a:gradFill>
            <a:gsLst>
              <a:gs pos="0">
                <a:srgbClr val="DCECD5"/>
              </a:gs>
              <a:gs pos="100000">
                <a:srgbClr val="93BC81"/>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774" name="Google Shape;774;p49"/>
          <p:cNvSpPr txBox="1"/>
          <p:nvPr>
            <p:ph type="title"/>
          </p:nvPr>
        </p:nvSpPr>
        <p:spPr>
          <a:xfrm>
            <a:off x="719925" y="2442300"/>
            <a:ext cx="4482600" cy="745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400">
                <a:solidFill>
                  <a:srgbClr val="000000"/>
                </a:solidFill>
                <a:latin typeface="Arial"/>
                <a:ea typeface="Arial"/>
                <a:cs typeface="Arial"/>
                <a:sym typeface="Arial"/>
              </a:rPr>
              <a:t>AI Opportunities &amp; Challenges</a:t>
            </a:r>
            <a:endParaRPr b="1" sz="14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400">
                <a:solidFill>
                  <a:srgbClr val="000000"/>
                </a:solidFill>
                <a:latin typeface="Arial"/>
                <a:ea typeface="Arial"/>
                <a:cs typeface="Arial"/>
                <a:sym typeface="Arial"/>
              </a:rPr>
              <a:t>High attractiveness in memory rituals &amp; emotional companionship, but many indifferent responses highlight the need for targeted scenarios.</a:t>
            </a:r>
            <a:endParaRPr sz="1400">
              <a:latin typeface="Epilogue ExtraBold"/>
              <a:ea typeface="Epilogue ExtraBold"/>
              <a:cs typeface="Epilogue ExtraBold"/>
              <a:sym typeface="Epilogue ExtraBold"/>
            </a:endParaRPr>
          </a:p>
        </p:txBody>
      </p:sp>
      <p:sp>
        <p:nvSpPr>
          <p:cNvPr id="775" name="Google Shape;775;p49"/>
          <p:cNvSpPr txBox="1"/>
          <p:nvPr>
            <p:ph type="title"/>
          </p:nvPr>
        </p:nvSpPr>
        <p:spPr>
          <a:xfrm>
            <a:off x="515250" y="253150"/>
            <a:ext cx="84240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latin typeface="Raleway ExtraBold"/>
                <a:ea typeface="Raleway ExtraBold"/>
                <a:cs typeface="Raleway ExtraBold"/>
                <a:sym typeface="Raleway ExtraBold"/>
              </a:rPr>
              <a:t>Findings in Survey and Interview</a:t>
            </a:r>
            <a:endParaRPr sz="2800">
              <a:latin typeface="Raleway ExtraBold"/>
              <a:ea typeface="Raleway ExtraBold"/>
              <a:cs typeface="Raleway ExtraBold"/>
              <a:sym typeface="Raleway ExtraBold"/>
            </a:endParaRPr>
          </a:p>
        </p:txBody>
      </p:sp>
      <p:sp>
        <p:nvSpPr>
          <p:cNvPr id="776" name="Google Shape;776;p49"/>
          <p:cNvSpPr/>
          <p:nvPr/>
        </p:nvSpPr>
        <p:spPr>
          <a:xfrm>
            <a:off x="511875" y="3775650"/>
            <a:ext cx="4318500" cy="1091700"/>
          </a:xfrm>
          <a:prstGeom prst="roundRect">
            <a:avLst>
              <a:gd fmla="val 16667" name="adj"/>
            </a:avLst>
          </a:prstGeom>
          <a:gradFill>
            <a:gsLst>
              <a:gs pos="0">
                <a:srgbClr val="DFE9FB"/>
              </a:gs>
              <a:gs pos="100000">
                <a:srgbClr val="6E9BE7"/>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777" name="Google Shape;777;p49"/>
          <p:cNvSpPr txBox="1"/>
          <p:nvPr>
            <p:ph type="title"/>
          </p:nvPr>
        </p:nvSpPr>
        <p:spPr>
          <a:xfrm>
            <a:off x="719925" y="3889500"/>
            <a:ext cx="4056000" cy="459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400">
                <a:solidFill>
                  <a:srgbClr val="000000"/>
                </a:solidFill>
                <a:latin typeface="Arial"/>
                <a:ea typeface="Arial"/>
                <a:cs typeface="Arial"/>
                <a:sym typeface="Arial"/>
              </a:rPr>
              <a:t>Privacy Preferences</a:t>
            </a:r>
            <a:endParaRPr b="1" sz="14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400">
                <a:solidFill>
                  <a:srgbClr val="000000"/>
                </a:solidFill>
                <a:latin typeface="Arial"/>
                <a:ea typeface="Arial"/>
                <a:cs typeface="Arial"/>
                <a:sym typeface="Arial"/>
              </a:rPr>
              <a:t>Privacy is essential for some users; others show low concern, reflecting diverse expectations.</a:t>
            </a:r>
            <a:endParaRPr sz="1400">
              <a:latin typeface="Epilogue ExtraBold"/>
              <a:ea typeface="Epilogue ExtraBold"/>
              <a:cs typeface="Epilogue ExtraBold"/>
              <a:sym typeface="Epilogue ExtraBold"/>
            </a:endParaRPr>
          </a:p>
        </p:txBody>
      </p:sp>
      <p:sp>
        <p:nvSpPr>
          <p:cNvPr id="778" name="Google Shape;778;p49"/>
          <p:cNvSpPr/>
          <p:nvPr/>
        </p:nvSpPr>
        <p:spPr>
          <a:xfrm>
            <a:off x="5038425" y="1010750"/>
            <a:ext cx="3962700" cy="3856500"/>
          </a:xfrm>
          <a:prstGeom prst="roundRect">
            <a:avLst>
              <a:gd fmla="val 5663" name="adj"/>
            </a:avLst>
          </a:prstGeom>
          <a:gradFill>
            <a:gsLst>
              <a:gs pos="0">
                <a:srgbClr val="FFFFFF"/>
              </a:gs>
              <a:gs pos="100000">
                <a:srgbClr val="B3B3B3"/>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779" name="Google Shape;779;p49"/>
          <p:cNvSpPr txBox="1"/>
          <p:nvPr>
            <p:ph type="title"/>
          </p:nvPr>
        </p:nvSpPr>
        <p:spPr>
          <a:xfrm>
            <a:off x="5069325" y="1155175"/>
            <a:ext cx="3900900" cy="27927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b="1" lang="en" sz="1700">
                <a:solidFill>
                  <a:srgbClr val="000000"/>
                </a:solidFill>
                <a:latin typeface="Arial"/>
                <a:ea typeface="Arial"/>
                <a:cs typeface="Arial"/>
                <a:sym typeface="Arial"/>
              </a:rPr>
              <a:t>Strategies</a:t>
            </a:r>
            <a:endParaRPr b="1" sz="1700">
              <a:solidFill>
                <a:srgbClr val="000000"/>
              </a:solidFill>
              <a:latin typeface="Arial"/>
              <a:ea typeface="Arial"/>
              <a:cs typeface="Arial"/>
              <a:sym typeface="Arial"/>
            </a:endParaRPr>
          </a:p>
          <a:p>
            <a:pPr indent="-304800" lvl="0" marL="457200" rtl="0" algn="l">
              <a:lnSpc>
                <a:spcPct val="115000"/>
              </a:lnSpc>
              <a:spcBef>
                <a:spcPts val="1000"/>
              </a:spcBef>
              <a:spcAft>
                <a:spcPts val="0"/>
              </a:spcAft>
              <a:buClr>
                <a:srgbClr val="000000"/>
              </a:buClr>
              <a:buSzPts val="1200"/>
              <a:buFont typeface="Arial"/>
              <a:buAutoNum type="arabicPeriod"/>
            </a:pPr>
            <a:r>
              <a:rPr lang="en" sz="1200">
                <a:solidFill>
                  <a:srgbClr val="000000"/>
                </a:solidFill>
                <a:latin typeface="Arial"/>
                <a:ea typeface="Arial"/>
                <a:cs typeface="Arial"/>
                <a:sym typeface="Arial"/>
              </a:rPr>
              <a:t>Secure essential features (communication stability, privacy protection).</a:t>
            </a:r>
            <a:endParaRPr sz="1200">
              <a:solidFill>
                <a:srgbClr val="000000"/>
              </a:solidFill>
              <a:latin typeface="Arial"/>
              <a:ea typeface="Arial"/>
              <a:cs typeface="Arial"/>
              <a:sym typeface="Arial"/>
            </a:endParaRPr>
          </a:p>
          <a:p>
            <a:pPr indent="-304800" lvl="0" marL="457200" rtl="0" algn="l">
              <a:lnSpc>
                <a:spcPct val="115000"/>
              </a:lnSpc>
              <a:spcBef>
                <a:spcPts val="1200"/>
              </a:spcBef>
              <a:spcAft>
                <a:spcPts val="0"/>
              </a:spcAft>
              <a:buClr>
                <a:srgbClr val="000000"/>
              </a:buClr>
              <a:buSzPts val="1200"/>
              <a:buFont typeface="Arial"/>
              <a:buAutoNum type="arabicPeriod"/>
            </a:pPr>
            <a:r>
              <a:rPr lang="en" sz="1200">
                <a:solidFill>
                  <a:srgbClr val="000000"/>
                </a:solidFill>
                <a:latin typeface="Arial"/>
                <a:ea typeface="Arial"/>
                <a:cs typeface="Arial"/>
                <a:sym typeface="Arial"/>
              </a:rPr>
              <a:t>Improve core memory-management functions.</a:t>
            </a:r>
            <a:endParaRPr sz="1200">
              <a:solidFill>
                <a:srgbClr val="000000"/>
              </a:solidFill>
              <a:latin typeface="Arial"/>
              <a:ea typeface="Arial"/>
              <a:cs typeface="Arial"/>
              <a:sym typeface="Arial"/>
            </a:endParaRPr>
          </a:p>
          <a:p>
            <a:pPr indent="-304800" lvl="0" marL="457200" rtl="0" algn="l">
              <a:lnSpc>
                <a:spcPct val="115000"/>
              </a:lnSpc>
              <a:spcBef>
                <a:spcPts val="1000"/>
              </a:spcBef>
              <a:spcAft>
                <a:spcPts val="0"/>
              </a:spcAft>
              <a:buClr>
                <a:srgbClr val="000000"/>
              </a:buClr>
              <a:buSzPts val="1200"/>
              <a:buFont typeface="Arial"/>
              <a:buAutoNum type="arabicPeriod"/>
            </a:pPr>
            <a:r>
              <a:rPr lang="en" sz="1200">
                <a:solidFill>
                  <a:srgbClr val="000000"/>
                </a:solidFill>
                <a:latin typeface="Arial"/>
                <a:ea typeface="Arial"/>
                <a:cs typeface="Arial"/>
                <a:sym typeface="Arial"/>
              </a:rPr>
              <a:t>Introduce select attractive features (AI-driven rituals, emotional interactions).</a:t>
            </a:r>
            <a:endParaRPr sz="1200">
              <a:solidFill>
                <a:srgbClr val="000000"/>
              </a:solidFill>
              <a:latin typeface="Arial"/>
              <a:ea typeface="Arial"/>
              <a:cs typeface="Arial"/>
              <a:sym typeface="Arial"/>
            </a:endParaRPr>
          </a:p>
          <a:p>
            <a:pPr indent="-304800" lvl="0" marL="457200" rtl="0" algn="l">
              <a:lnSpc>
                <a:spcPct val="115000"/>
              </a:lnSpc>
              <a:spcBef>
                <a:spcPts val="1000"/>
              </a:spcBef>
              <a:spcAft>
                <a:spcPts val="0"/>
              </a:spcAft>
              <a:buClr>
                <a:srgbClr val="000000"/>
              </a:buClr>
              <a:buSzPts val="1200"/>
              <a:buFont typeface="Arial"/>
              <a:buAutoNum type="arabicPeriod"/>
            </a:pPr>
            <a:r>
              <a:rPr lang="en" sz="1200">
                <a:solidFill>
                  <a:srgbClr val="000000"/>
                </a:solidFill>
                <a:latin typeface="Arial"/>
                <a:ea typeface="Arial"/>
                <a:cs typeface="Arial"/>
                <a:sym typeface="Arial"/>
              </a:rPr>
              <a:t>Provide flexible privacy settings to balance innovation and user control.</a:t>
            </a:r>
            <a:endParaRPr sz="12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t/>
            </a:r>
            <a:endParaRPr sz="12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b="1" sz="140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50"/>
          <p:cNvSpPr txBox="1"/>
          <p:nvPr>
            <p:ph type="title"/>
          </p:nvPr>
        </p:nvSpPr>
        <p:spPr>
          <a:xfrm>
            <a:off x="4176338" y="2301363"/>
            <a:ext cx="3878100" cy="1516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r>
              <a:rPr lang="en" sz="3600">
                <a:latin typeface="Raleway ExtraBold"/>
                <a:ea typeface="Raleway ExtraBold"/>
                <a:cs typeface="Raleway ExtraBold"/>
                <a:sym typeface="Raleway ExtraBold"/>
              </a:rPr>
              <a:t>Speculative Design </a:t>
            </a:r>
            <a:endParaRPr sz="3600">
              <a:latin typeface="Raleway ExtraBold"/>
              <a:ea typeface="Raleway ExtraBold"/>
              <a:cs typeface="Raleway ExtraBold"/>
              <a:sym typeface="Raleway ExtraBold"/>
            </a:endParaRPr>
          </a:p>
        </p:txBody>
      </p:sp>
      <p:sp>
        <p:nvSpPr>
          <p:cNvPr id="785" name="Google Shape;785;p50"/>
          <p:cNvSpPr txBox="1"/>
          <p:nvPr>
            <p:ph idx="2" type="title"/>
          </p:nvPr>
        </p:nvSpPr>
        <p:spPr>
          <a:xfrm>
            <a:off x="6524674" y="1325463"/>
            <a:ext cx="1529700" cy="841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0</a:t>
            </a:r>
            <a:r>
              <a:rPr lang="en"/>
              <a:t>3</a:t>
            </a:r>
            <a:endParaRPr/>
          </a:p>
        </p:txBody>
      </p:sp>
      <p:sp>
        <p:nvSpPr>
          <p:cNvPr id="786" name="Google Shape;786;p50"/>
          <p:cNvSpPr/>
          <p:nvPr/>
        </p:nvSpPr>
        <p:spPr>
          <a:xfrm flipH="1">
            <a:off x="7969400" y="987375"/>
            <a:ext cx="284700" cy="284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51"/>
          <p:cNvSpPr txBox="1"/>
          <p:nvPr>
            <p:ph type="title"/>
          </p:nvPr>
        </p:nvSpPr>
        <p:spPr>
          <a:xfrm>
            <a:off x="361450" y="622163"/>
            <a:ext cx="7688700" cy="10335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latin typeface="Raleway ExtraBold"/>
                <a:ea typeface="Raleway ExtraBold"/>
                <a:cs typeface="Raleway ExtraBold"/>
                <a:sym typeface="Raleway ExtraBold"/>
              </a:rPr>
              <a:t>Three Steps Process of Speculative Design</a:t>
            </a:r>
            <a:endParaRPr sz="2800">
              <a:latin typeface="Raleway ExtraBold"/>
              <a:ea typeface="Raleway ExtraBold"/>
              <a:cs typeface="Raleway ExtraBold"/>
              <a:sym typeface="Raleway ExtraBold"/>
            </a:endParaRPr>
          </a:p>
        </p:txBody>
      </p:sp>
      <p:sp>
        <p:nvSpPr>
          <p:cNvPr id="792" name="Google Shape;792;p51"/>
          <p:cNvSpPr/>
          <p:nvPr/>
        </p:nvSpPr>
        <p:spPr>
          <a:xfrm>
            <a:off x="664125" y="1436088"/>
            <a:ext cx="8002200" cy="7506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Epilogue"/>
                <a:ea typeface="Epilogue"/>
                <a:cs typeface="Epilogue"/>
                <a:sym typeface="Epilogue"/>
              </a:rPr>
              <a:t>Step 1 : </a:t>
            </a:r>
            <a:r>
              <a:rPr lang="en" sz="1800">
                <a:solidFill>
                  <a:schemeClr val="dk1"/>
                </a:solidFill>
                <a:latin typeface="Epilogue"/>
                <a:ea typeface="Epilogue"/>
                <a:cs typeface="Epilogue"/>
                <a:sym typeface="Epilogue"/>
              </a:rPr>
              <a:t>Define a context for debate</a:t>
            </a:r>
            <a:endParaRPr sz="1800">
              <a:latin typeface="Epilogue"/>
              <a:ea typeface="Epilogue"/>
              <a:cs typeface="Epilogue"/>
              <a:sym typeface="Epilogue"/>
            </a:endParaRPr>
          </a:p>
        </p:txBody>
      </p:sp>
      <p:sp>
        <p:nvSpPr>
          <p:cNvPr id="793" name="Google Shape;793;p51"/>
          <p:cNvSpPr/>
          <p:nvPr/>
        </p:nvSpPr>
        <p:spPr>
          <a:xfrm>
            <a:off x="664125" y="2565313"/>
            <a:ext cx="8002200" cy="7506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108125" wrap="square" tIns="91425">
            <a:noAutofit/>
          </a:bodyPr>
          <a:lstStyle/>
          <a:p>
            <a:pPr indent="0" lvl="0" marL="0" rtl="0" algn="ctr">
              <a:spcBef>
                <a:spcPts val="0"/>
              </a:spcBef>
              <a:spcAft>
                <a:spcPts val="0"/>
              </a:spcAft>
              <a:buNone/>
            </a:pPr>
            <a:r>
              <a:rPr b="1" lang="en" sz="1800">
                <a:latin typeface="Epilogue"/>
                <a:ea typeface="Epilogue"/>
                <a:cs typeface="Epilogue"/>
                <a:sym typeface="Epilogue"/>
              </a:rPr>
              <a:t>Step 2 : </a:t>
            </a:r>
            <a:r>
              <a:rPr lang="en" sz="1800">
                <a:solidFill>
                  <a:schemeClr val="dk1"/>
                </a:solidFill>
                <a:latin typeface="Epilogue"/>
                <a:ea typeface="Epilogue"/>
                <a:cs typeface="Epilogue"/>
                <a:sym typeface="Epilogue"/>
              </a:rPr>
              <a:t>Ideate and find problems, and create a scenario</a:t>
            </a:r>
            <a:endParaRPr sz="1800">
              <a:latin typeface="Epilogue"/>
              <a:ea typeface="Epilogue"/>
              <a:cs typeface="Epilogue"/>
              <a:sym typeface="Epilogue"/>
            </a:endParaRPr>
          </a:p>
        </p:txBody>
      </p:sp>
      <p:sp>
        <p:nvSpPr>
          <p:cNvPr id="794" name="Google Shape;794;p51"/>
          <p:cNvSpPr/>
          <p:nvPr/>
        </p:nvSpPr>
        <p:spPr>
          <a:xfrm>
            <a:off x="664125" y="3694538"/>
            <a:ext cx="8002200" cy="7506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Epilogue"/>
                <a:ea typeface="Epilogue"/>
                <a:cs typeface="Epilogue"/>
                <a:sym typeface="Epilogue"/>
              </a:rPr>
              <a:t>Step 3 </a:t>
            </a:r>
            <a:r>
              <a:rPr b="1" lang="en" sz="1800">
                <a:latin typeface="Epilogue"/>
                <a:ea typeface="Epilogue"/>
                <a:cs typeface="Epilogue"/>
                <a:sym typeface="Epilogue"/>
              </a:rPr>
              <a:t>: </a:t>
            </a:r>
            <a:r>
              <a:rPr lang="en" sz="1800">
                <a:solidFill>
                  <a:schemeClr val="dk1"/>
                </a:solidFill>
                <a:latin typeface="Epilogue"/>
                <a:ea typeface="Epilogue"/>
                <a:cs typeface="Epilogue"/>
                <a:sym typeface="Epilogue"/>
              </a:rPr>
              <a:t>Materialize the scenario to provoke an audience</a:t>
            </a:r>
            <a:endParaRPr sz="1800">
              <a:latin typeface="Epilogue"/>
              <a:ea typeface="Epilogue"/>
              <a:cs typeface="Epilogue"/>
              <a:sym typeface="Epilogu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52"/>
          <p:cNvSpPr/>
          <p:nvPr/>
        </p:nvSpPr>
        <p:spPr>
          <a:xfrm>
            <a:off x="752250" y="1841125"/>
            <a:ext cx="7639500" cy="1641900"/>
          </a:xfrm>
          <a:prstGeom prst="wedgeRectCallout">
            <a:avLst>
              <a:gd fmla="val -21001" name="adj1"/>
              <a:gd fmla="val 89346"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800" name="Google Shape;800;p52"/>
          <p:cNvSpPr txBox="1"/>
          <p:nvPr>
            <p:ph type="title"/>
          </p:nvPr>
        </p:nvSpPr>
        <p:spPr>
          <a:xfrm>
            <a:off x="825000" y="759275"/>
            <a:ext cx="7494000" cy="572700"/>
          </a:xfrm>
          <a:prstGeom prst="rect">
            <a:avLst/>
          </a:prstGeom>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lang="en" sz="2800">
                <a:latin typeface="Raleway ExtraBold"/>
                <a:ea typeface="Raleway ExtraBold"/>
                <a:cs typeface="Raleway ExtraBold"/>
                <a:sym typeface="Raleway ExtraBold"/>
              </a:rPr>
              <a:t>Step 1 – Define a context for the debate</a:t>
            </a:r>
            <a:endParaRPr sz="2800">
              <a:latin typeface="Raleway ExtraBold"/>
              <a:ea typeface="Raleway ExtraBold"/>
              <a:cs typeface="Raleway ExtraBold"/>
              <a:sym typeface="Raleway ExtraBold"/>
            </a:endParaRPr>
          </a:p>
        </p:txBody>
      </p:sp>
      <p:sp>
        <p:nvSpPr>
          <p:cNvPr id="801" name="Google Shape;801;p52"/>
          <p:cNvSpPr txBox="1"/>
          <p:nvPr>
            <p:ph type="title"/>
          </p:nvPr>
        </p:nvSpPr>
        <p:spPr>
          <a:xfrm>
            <a:off x="825000" y="1936625"/>
            <a:ext cx="7494000" cy="137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500">
                <a:solidFill>
                  <a:schemeClr val="lt1"/>
                </a:solidFill>
                <a:latin typeface="Epilogue"/>
                <a:ea typeface="Epilogue"/>
                <a:cs typeface="Epilogue"/>
                <a:sym typeface="Epilogue"/>
              </a:rPr>
              <a:t>What will "family" look like in 2040?</a:t>
            </a:r>
            <a:endParaRPr b="1" sz="2500">
              <a:solidFill>
                <a:schemeClr val="lt1"/>
              </a:solidFill>
              <a:latin typeface="Epilogue"/>
              <a:ea typeface="Epilogue"/>
              <a:cs typeface="Epilogue"/>
              <a:sym typeface="Epilogue"/>
            </a:endParaRPr>
          </a:p>
          <a:p>
            <a:pPr indent="0" lvl="0" marL="0" rtl="0" algn="ctr">
              <a:spcBef>
                <a:spcPts val="0"/>
              </a:spcBef>
              <a:spcAft>
                <a:spcPts val="0"/>
              </a:spcAft>
              <a:buNone/>
            </a:pPr>
            <a:r>
              <a:t/>
            </a:r>
            <a:endParaRPr b="1" sz="2500">
              <a:solidFill>
                <a:schemeClr val="lt1"/>
              </a:solidFill>
              <a:latin typeface="Epilogue"/>
              <a:ea typeface="Epilogue"/>
              <a:cs typeface="Epilogue"/>
              <a:sym typeface="Epilogu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53"/>
          <p:cNvSpPr txBox="1"/>
          <p:nvPr>
            <p:ph type="title"/>
          </p:nvPr>
        </p:nvSpPr>
        <p:spPr>
          <a:xfrm>
            <a:off x="713225" y="645250"/>
            <a:ext cx="4244400" cy="2756100"/>
          </a:xfrm>
          <a:prstGeom prst="rect">
            <a:avLst/>
          </a:prstGeom>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lang="en" sz="2800">
                <a:latin typeface="Raleway ExtraBold"/>
                <a:ea typeface="Raleway ExtraBold"/>
                <a:cs typeface="Raleway ExtraBold"/>
                <a:sym typeface="Raleway ExtraBold"/>
              </a:rPr>
              <a:t>Step 2 – </a:t>
            </a:r>
            <a:endParaRPr sz="2800">
              <a:latin typeface="Raleway ExtraBold"/>
              <a:ea typeface="Raleway ExtraBold"/>
              <a:cs typeface="Raleway ExtraBold"/>
              <a:sym typeface="Raleway ExtraBold"/>
            </a:endParaRPr>
          </a:p>
          <a:p>
            <a:pPr indent="0" lvl="0" marL="0" marR="0" rtl="0" algn="l">
              <a:lnSpc>
                <a:spcPct val="100000"/>
              </a:lnSpc>
              <a:spcBef>
                <a:spcPts val="0"/>
              </a:spcBef>
              <a:spcAft>
                <a:spcPts val="0"/>
              </a:spcAft>
              <a:buNone/>
            </a:pPr>
            <a:r>
              <a:rPr lang="en" sz="2800">
                <a:latin typeface="Raleway ExtraBold"/>
                <a:ea typeface="Raleway ExtraBold"/>
                <a:cs typeface="Raleway ExtraBold"/>
                <a:sym typeface="Raleway ExtraBold"/>
              </a:rPr>
              <a:t>Ideate, find problems </a:t>
            </a:r>
            <a:endParaRPr sz="2800">
              <a:latin typeface="Raleway ExtraBold"/>
              <a:ea typeface="Raleway ExtraBold"/>
              <a:cs typeface="Raleway ExtraBold"/>
              <a:sym typeface="Raleway ExtraBold"/>
            </a:endParaRPr>
          </a:p>
          <a:p>
            <a:pPr indent="0" lvl="0" marL="0" marR="0" rtl="0" algn="l">
              <a:lnSpc>
                <a:spcPct val="100000"/>
              </a:lnSpc>
              <a:spcBef>
                <a:spcPts val="0"/>
              </a:spcBef>
              <a:spcAft>
                <a:spcPts val="0"/>
              </a:spcAft>
              <a:buNone/>
            </a:pPr>
            <a:r>
              <a:rPr lang="en" sz="2800">
                <a:latin typeface="Raleway ExtraBold"/>
                <a:ea typeface="Raleway ExtraBold"/>
                <a:cs typeface="Raleway ExtraBold"/>
                <a:sym typeface="Raleway ExtraBold"/>
              </a:rPr>
              <a:t>and create a scenario</a:t>
            </a:r>
            <a:endParaRPr sz="2800">
              <a:latin typeface="Raleway ExtraBold"/>
              <a:ea typeface="Raleway ExtraBold"/>
              <a:cs typeface="Raleway ExtraBold"/>
              <a:sym typeface="Raleway ExtraBold"/>
            </a:endParaRPr>
          </a:p>
        </p:txBody>
      </p:sp>
      <p:pic>
        <p:nvPicPr>
          <p:cNvPr id="807" name="Google Shape;807;p53"/>
          <p:cNvPicPr preferRelativeResize="0"/>
          <p:nvPr/>
        </p:nvPicPr>
        <p:blipFill rotWithShape="1">
          <a:blip r:embed="rId3">
            <a:alphaModFix/>
          </a:blip>
          <a:srcRect b="13202" l="0" r="0" t="12958"/>
          <a:stretch/>
        </p:blipFill>
        <p:spPr>
          <a:xfrm>
            <a:off x="5163775" y="0"/>
            <a:ext cx="3980224" cy="5143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54"/>
          <p:cNvSpPr txBox="1"/>
          <p:nvPr/>
        </p:nvSpPr>
        <p:spPr>
          <a:xfrm>
            <a:off x="4363250" y="964125"/>
            <a:ext cx="4618200" cy="383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a:solidFill>
                  <a:schemeClr val="dk1"/>
                </a:solidFill>
                <a:highlight>
                  <a:srgbClr val="FFCB00"/>
                </a:highlight>
              </a:rPr>
              <a:t>1. Digital Plant Growth: A New Way to Materialize Memories</a:t>
            </a:r>
            <a:endParaRPr b="1">
              <a:solidFill>
                <a:schemeClr val="dk1"/>
              </a:solidFill>
              <a:highlight>
                <a:srgbClr val="FFCB00"/>
              </a:highlight>
            </a:endParaRPr>
          </a:p>
          <a:p>
            <a:pPr indent="0" lvl="0" marL="0" rtl="0" algn="l">
              <a:lnSpc>
                <a:spcPct val="115000"/>
              </a:lnSpc>
              <a:spcBef>
                <a:spcPts val="1200"/>
              </a:spcBef>
              <a:spcAft>
                <a:spcPts val="0"/>
              </a:spcAft>
              <a:buNone/>
            </a:pPr>
            <a:r>
              <a:rPr lang="en">
                <a:solidFill>
                  <a:schemeClr val="dk1"/>
                </a:solidFill>
              </a:rPr>
              <a:t>Xiao Rong's family stays connected through the </a:t>
            </a:r>
            <a:r>
              <a:rPr b="1" lang="en">
                <a:solidFill>
                  <a:schemeClr val="dk1"/>
                </a:solidFill>
              </a:rPr>
              <a:t>"Memory-Tree”</a:t>
            </a:r>
            <a:r>
              <a:rPr lang="en">
                <a:solidFill>
                  <a:schemeClr val="dk1"/>
                </a:solidFill>
              </a:rPr>
              <a:t>. Today, he </a:t>
            </a:r>
            <a:r>
              <a:rPr b="1" lang="en">
                <a:solidFill>
                  <a:schemeClr val="dk1"/>
                </a:solidFill>
              </a:rPr>
              <a:t>added a block representing Xin Xin’s speech video, making the branches grow slightly. </a:t>
            </a:r>
            <a:r>
              <a:rPr lang="en">
                <a:solidFill>
                  <a:schemeClr val="dk1"/>
                </a:solidFill>
              </a:rPr>
              <a:t>Fang Fang, viewing remotely, smiled with pride as Xin Xin spoke confidently on stage.  </a:t>
            </a:r>
            <a:endParaRPr>
              <a:solidFill>
                <a:schemeClr val="dk1"/>
              </a:solidFill>
            </a:endParaRPr>
          </a:p>
          <a:p>
            <a:pPr indent="0" lvl="0" marL="0" rtl="0" algn="l">
              <a:lnSpc>
                <a:spcPct val="115000"/>
              </a:lnSpc>
              <a:spcBef>
                <a:spcPts val="1200"/>
              </a:spcBef>
              <a:spcAft>
                <a:spcPts val="0"/>
              </a:spcAft>
              <a:buNone/>
            </a:pPr>
            <a:r>
              <a:rPr b="1" lang="en">
                <a:solidFill>
                  <a:schemeClr val="dk1"/>
                </a:solidFill>
                <a:highlight>
                  <a:srgbClr val="FFCB00"/>
                </a:highlight>
              </a:rPr>
              <a:t>2. Biometric Technology: Emotional Interaction and Response  </a:t>
            </a:r>
            <a:endParaRPr b="1">
              <a:solidFill>
                <a:schemeClr val="dk1"/>
              </a:solidFill>
              <a:highlight>
                <a:srgbClr val="FFCB00"/>
              </a:highlight>
            </a:endParaRPr>
          </a:p>
          <a:p>
            <a:pPr indent="0" lvl="0" marL="0" rtl="0" algn="l">
              <a:lnSpc>
                <a:spcPct val="115000"/>
              </a:lnSpc>
              <a:spcBef>
                <a:spcPts val="1200"/>
              </a:spcBef>
              <a:spcAft>
                <a:spcPts val="1200"/>
              </a:spcAft>
              <a:buNone/>
            </a:pPr>
            <a:r>
              <a:rPr lang="en">
                <a:solidFill>
                  <a:schemeClr val="dk1"/>
                </a:solidFill>
              </a:rPr>
              <a:t>After her speech, Xin Xin told the </a:t>
            </a:r>
            <a:r>
              <a:rPr b="1" lang="en">
                <a:solidFill>
                  <a:schemeClr val="dk1"/>
                </a:solidFill>
              </a:rPr>
              <a:t>"</a:t>
            </a:r>
            <a:r>
              <a:rPr b="1" lang="en">
                <a:solidFill>
                  <a:schemeClr val="dk1"/>
                </a:solidFill>
              </a:rPr>
              <a:t>Memory</a:t>
            </a:r>
            <a:r>
              <a:rPr b="1" lang="en">
                <a:solidFill>
                  <a:schemeClr val="dk1"/>
                </a:solidFill>
              </a:rPr>
              <a:t>-Tree"</a:t>
            </a:r>
            <a:r>
              <a:rPr lang="en">
                <a:solidFill>
                  <a:schemeClr val="dk1"/>
                </a:solidFill>
              </a:rPr>
              <a:t> she felt disappointed with second place. </a:t>
            </a:r>
            <a:r>
              <a:rPr b="1" lang="en">
                <a:solidFill>
                  <a:schemeClr val="dk1"/>
                </a:solidFill>
              </a:rPr>
              <a:t>Sensing her mood, it glowed softly and swayed to comfort her</a:t>
            </a:r>
            <a:r>
              <a:rPr lang="en">
                <a:solidFill>
                  <a:schemeClr val="dk1"/>
                </a:solidFill>
              </a:rPr>
              <a:t>, then recorded the moment in her personal archive.</a:t>
            </a:r>
            <a:endParaRPr>
              <a:solidFill>
                <a:schemeClr val="dk1"/>
              </a:solidFill>
            </a:endParaRPr>
          </a:p>
        </p:txBody>
      </p:sp>
      <p:pic>
        <p:nvPicPr>
          <p:cNvPr id="813" name="Google Shape;813;p54"/>
          <p:cNvPicPr preferRelativeResize="0"/>
          <p:nvPr/>
        </p:nvPicPr>
        <p:blipFill>
          <a:blip r:embed="rId3">
            <a:alphaModFix/>
          </a:blip>
          <a:stretch>
            <a:fillRect/>
          </a:stretch>
        </p:blipFill>
        <p:spPr>
          <a:xfrm>
            <a:off x="189350" y="964125"/>
            <a:ext cx="4049175" cy="4049149"/>
          </a:xfrm>
          <a:prstGeom prst="rect">
            <a:avLst/>
          </a:prstGeom>
          <a:noFill/>
          <a:ln>
            <a:noFill/>
          </a:ln>
        </p:spPr>
      </p:pic>
      <p:sp>
        <p:nvSpPr>
          <p:cNvPr id="814" name="Google Shape;814;p54"/>
          <p:cNvSpPr/>
          <p:nvPr/>
        </p:nvSpPr>
        <p:spPr>
          <a:xfrm>
            <a:off x="7328920" y="649881"/>
            <a:ext cx="155860" cy="245558"/>
          </a:xfrm>
          <a:custGeom>
            <a:rect b="b" l="l" r="r" t="t"/>
            <a:pathLst>
              <a:path extrusionOk="0" h="3756" w="2384">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54"/>
          <p:cNvSpPr/>
          <p:nvPr/>
        </p:nvSpPr>
        <p:spPr>
          <a:xfrm>
            <a:off x="7166601" y="340205"/>
            <a:ext cx="234444" cy="135658"/>
          </a:xfrm>
          <a:custGeom>
            <a:rect b="b" l="l" r="r" t="t"/>
            <a:pathLst>
              <a:path extrusionOk="0" h="2075" w="3586">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54"/>
          <p:cNvSpPr/>
          <p:nvPr/>
        </p:nvSpPr>
        <p:spPr>
          <a:xfrm>
            <a:off x="7689399" y="475874"/>
            <a:ext cx="737065" cy="274856"/>
          </a:xfrm>
          <a:custGeom>
            <a:rect b="b" l="l" r="r" t="t"/>
            <a:pathLst>
              <a:path extrusionOk="0" h="19214" w="51525">
                <a:moveTo>
                  <a:pt x="33270" y="0"/>
                </a:moveTo>
                <a:cubicBezTo>
                  <a:pt x="29373" y="0"/>
                  <a:pt x="26085" y="2591"/>
                  <a:pt x="25027" y="6144"/>
                </a:cubicBezTo>
                <a:cubicBezTo>
                  <a:pt x="23560" y="4357"/>
                  <a:pt x="21335" y="3218"/>
                  <a:pt x="18843" y="3218"/>
                </a:cubicBezTo>
                <a:cubicBezTo>
                  <a:pt x="17682" y="3218"/>
                  <a:pt x="16579" y="3467"/>
                  <a:pt x="15583" y="3914"/>
                </a:cubicBezTo>
                <a:cubicBezTo>
                  <a:pt x="14747" y="1739"/>
                  <a:pt x="12640" y="195"/>
                  <a:pt x="10171" y="195"/>
                </a:cubicBezTo>
                <a:cubicBezTo>
                  <a:pt x="8547" y="195"/>
                  <a:pt x="7080" y="864"/>
                  <a:pt x="6029" y="1940"/>
                </a:cubicBezTo>
                <a:cubicBezTo>
                  <a:pt x="5518" y="1732"/>
                  <a:pt x="4960" y="1617"/>
                  <a:pt x="4376" y="1617"/>
                </a:cubicBezTo>
                <a:cubicBezTo>
                  <a:pt x="1959" y="1617"/>
                  <a:pt x="0" y="3576"/>
                  <a:pt x="0" y="5992"/>
                </a:cubicBezTo>
                <a:cubicBezTo>
                  <a:pt x="0" y="8408"/>
                  <a:pt x="1959" y="10368"/>
                  <a:pt x="4376" y="10368"/>
                </a:cubicBezTo>
                <a:cubicBezTo>
                  <a:pt x="4961" y="10368"/>
                  <a:pt x="5518" y="10252"/>
                  <a:pt x="6029" y="10044"/>
                </a:cubicBezTo>
                <a:cubicBezTo>
                  <a:pt x="7081" y="11120"/>
                  <a:pt x="8547" y="11789"/>
                  <a:pt x="10171" y="11789"/>
                </a:cubicBezTo>
                <a:cubicBezTo>
                  <a:pt x="10407" y="11789"/>
                  <a:pt x="10639" y="11773"/>
                  <a:pt x="10866" y="11746"/>
                </a:cubicBezTo>
                <a:cubicBezTo>
                  <a:pt x="11139" y="15915"/>
                  <a:pt x="14605" y="19213"/>
                  <a:pt x="18842" y="19213"/>
                </a:cubicBezTo>
                <a:cubicBezTo>
                  <a:pt x="22357" y="19213"/>
                  <a:pt x="25337" y="16947"/>
                  <a:pt x="26411" y="13797"/>
                </a:cubicBezTo>
                <a:cubicBezTo>
                  <a:pt x="27981" y="15868"/>
                  <a:pt x="30469" y="17208"/>
                  <a:pt x="33269" y="17208"/>
                </a:cubicBezTo>
                <a:cubicBezTo>
                  <a:pt x="36739" y="17208"/>
                  <a:pt x="39728" y="15151"/>
                  <a:pt x="41087" y="12191"/>
                </a:cubicBezTo>
                <a:cubicBezTo>
                  <a:pt x="41715" y="12568"/>
                  <a:pt x="42448" y="12788"/>
                  <a:pt x="43234" y="12788"/>
                </a:cubicBezTo>
                <a:cubicBezTo>
                  <a:pt x="44903" y="12788"/>
                  <a:pt x="46340" y="11808"/>
                  <a:pt x="47011" y="10394"/>
                </a:cubicBezTo>
                <a:cubicBezTo>
                  <a:pt x="47487" y="10899"/>
                  <a:pt x="48161" y="11217"/>
                  <a:pt x="48911" y="11217"/>
                </a:cubicBezTo>
                <a:cubicBezTo>
                  <a:pt x="50353" y="11217"/>
                  <a:pt x="51522" y="10049"/>
                  <a:pt x="51522" y="8604"/>
                </a:cubicBezTo>
                <a:cubicBezTo>
                  <a:pt x="51525" y="7159"/>
                  <a:pt x="50354" y="5990"/>
                  <a:pt x="48912" y="5990"/>
                </a:cubicBezTo>
                <a:cubicBezTo>
                  <a:pt x="48162" y="5990"/>
                  <a:pt x="47489" y="6307"/>
                  <a:pt x="47012" y="6813"/>
                </a:cubicBezTo>
                <a:cubicBezTo>
                  <a:pt x="46341" y="5398"/>
                  <a:pt x="44905" y="4419"/>
                  <a:pt x="43235" y="4419"/>
                </a:cubicBezTo>
                <a:cubicBezTo>
                  <a:pt x="42450" y="4419"/>
                  <a:pt x="41716" y="4640"/>
                  <a:pt x="41088" y="5017"/>
                </a:cubicBezTo>
                <a:cubicBezTo>
                  <a:pt x="39729" y="2057"/>
                  <a:pt x="36740" y="0"/>
                  <a:pt x="332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7" name="Google Shape;817;p54"/>
          <p:cNvGrpSpPr/>
          <p:nvPr/>
        </p:nvGrpSpPr>
        <p:grpSpPr>
          <a:xfrm>
            <a:off x="8116775" y="300050"/>
            <a:ext cx="352550" cy="595400"/>
            <a:chOff x="6203650" y="4269275"/>
            <a:chExt cx="352550" cy="595400"/>
          </a:xfrm>
        </p:grpSpPr>
        <p:sp>
          <p:nvSpPr>
            <p:cNvPr id="818" name="Google Shape;818;p54"/>
            <p:cNvSpPr/>
            <p:nvPr/>
          </p:nvSpPr>
          <p:spPr>
            <a:xfrm>
              <a:off x="6356800" y="4640125"/>
              <a:ext cx="46300" cy="224550"/>
            </a:xfrm>
            <a:custGeom>
              <a:rect b="b" l="l" r="r" t="t"/>
              <a:pathLst>
                <a:path extrusionOk="0" h="8982" w="1852">
                  <a:moveTo>
                    <a:pt x="328" y="1"/>
                  </a:moveTo>
                  <a:lnTo>
                    <a:pt x="0" y="8981"/>
                  </a:lnTo>
                  <a:lnTo>
                    <a:pt x="1852" y="8981"/>
                  </a:lnTo>
                  <a:lnTo>
                    <a:pt x="1626" y="1"/>
                  </a:lnTo>
                  <a:close/>
                </a:path>
              </a:pathLst>
            </a:custGeom>
            <a:solidFill>
              <a:srgbClr val="603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54"/>
            <p:cNvSpPr/>
            <p:nvPr/>
          </p:nvSpPr>
          <p:spPr>
            <a:xfrm>
              <a:off x="6367875" y="4644625"/>
              <a:ext cx="108725" cy="123700"/>
            </a:xfrm>
            <a:custGeom>
              <a:rect b="b" l="l" r="r" t="t"/>
              <a:pathLst>
                <a:path extrusionOk="0" h="4948" w="4349">
                  <a:moveTo>
                    <a:pt x="2736" y="1"/>
                  </a:moveTo>
                  <a:cubicBezTo>
                    <a:pt x="3767" y="3521"/>
                    <a:pt x="26" y="3917"/>
                    <a:pt x="26" y="3917"/>
                  </a:cubicBezTo>
                  <a:lnTo>
                    <a:pt x="0" y="4948"/>
                  </a:lnTo>
                  <a:cubicBezTo>
                    <a:pt x="4348" y="3587"/>
                    <a:pt x="3707" y="160"/>
                    <a:pt x="3707" y="160"/>
                  </a:cubicBezTo>
                  <a:lnTo>
                    <a:pt x="2736" y="1"/>
                  </a:lnTo>
                  <a:close/>
                </a:path>
              </a:pathLst>
            </a:custGeom>
            <a:solidFill>
              <a:srgbClr val="603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54"/>
            <p:cNvSpPr/>
            <p:nvPr/>
          </p:nvSpPr>
          <p:spPr>
            <a:xfrm>
              <a:off x="6301450" y="4623125"/>
              <a:ext cx="78575" cy="100625"/>
            </a:xfrm>
            <a:custGeom>
              <a:rect b="b" l="l" r="r" t="t"/>
              <a:pathLst>
                <a:path extrusionOk="0" h="4025" w="3143">
                  <a:moveTo>
                    <a:pt x="41" y="1"/>
                  </a:moveTo>
                  <a:cubicBezTo>
                    <a:pt x="0" y="3662"/>
                    <a:pt x="2779" y="4024"/>
                    <a:pt x="2779" y="4024"/>
                  </a:cubicBezTo>
                  <a:lnTo>
                    <a:pt x="3143" y="3320"/>
                  </a:lnTo>
                  <a:cubicBezTo>
                    <a:pt x="197" y="3235"/>
                    <a:pt x="823" y="276"/>
                    <a:pt x="823" y="276"/>
                  </a:cubicBezTo>
                  <a:lnTo>
                    <a:pt x="41" y="1"/>
                  </a:lnTo>
                  <a:close/>
                </a:path>
              </a:pathLst>
            </a:custGeom>
            <a:solidFill>
              <a:srgbClr val="603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54"/>
            <p:cNvSpPr/>
            <p:nvPr/>
          </p:nvSpPr>
          <p:spPr>
            <a:xfrm>
              <a:off x="6203650" y="4269275"/>
              <a:ext cx="352550" cy="419325"/>
            </a:xfrm>
            <a:custGeom>
              <a:rect b="b" l="l" r="r" t="t"/>
              <a:pathLst>
                <a:path extrusionOk="0" h="16773" w="14102">
                  <a:moveTo>
                    <a:pt x="7053" y="0"/>
                  </a:moveTo>
                  <a:cubicBezTo>
                    <a:pt x="7053" y="0"/>
                    <a:pt x="7052" y="0"/>
                    <a:pt x="7052" y="0"/>
                  </a:cubicBezTo>
                  <a:cubicBezTo>
                    <a:pt x="3157" y="0"/>
                    <a:pt x="1" y="4154"/>
                    <a:pt x="1" y="9277"/>
                  </a:cubicBezTo>
                  <a:cubicBezTo>
                    <a:pt x="1" y="14400"/>
                    <a:pt x="3157" y="16773"/>
                    <a:pt x="7052" y="16773"/>
                  </a:cubicBezTo>
                  <a:cubicBezTo>
                    <a:pt x="10944" y="16773"/>
                    <a:pt x="14101" y="14400"/>
                    <a:pt x="14101" y="9277"/>
                  </a:cubicBezTo>
                  <a:cubicBezTo>
                    <a:pt x="14101" y="4154"/>
                    <a:pt x="10945" y="0"/>
                    <a:pt x="705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2" name="Google Shape;822;p54"/>
          <p:cNvSpPr/>
          <p:nvPr/>
        </p:nvSpPr>
        <p:spPr>
          <a:xfrm>
            <a:off x="7845605" y="41477"/>
            <a:ext cx="271164" cy="156906"/>
          </a:xfrm>
          <a:custGeom>
            <a:rect b="b" l="l" r="r" t="t"/>
            <a:pathLst>
              <a:path extrusionOk="0" h="2075" w="3586">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54"/>
          <p:cNvSpPr/>
          <p:nvPr/>
        </p:nvSpPr>
        <p:spPr>
          <a:xfrm rot="2153044">
            <a:off x="8632484" y="501752"/>
            <a:ext cx="180270" cy="284016"/>
          </a:xfrm>
          <a:custGeom>
            <a:rect b="b" l="l" r="r" t="t"/>
            <a:pathLst>
              <a:path extrusionOk="0" h="3756" w="2384">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54"/>
          <p:cNvSpPr/>
          <p:nvPr/>
        </p:nvSpPr>
        <p:spPr>
          <a:xfrm>
            <a:off x="-185725" y="104650"/>
            <a:ext cx="4728900" cy="7908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priola"/>
              <a:ea typeface="Capriola"/>
              <a:cs typeface="Capriola"/>
              <a:sym typeface="Capriola"/>
            </a:endParaRPr>
          </a:p>
        </p:txBody>
      </p:sp>
      <p:sp>
        <p:nvSpPr>
          <p:cNvPr id="825" name="Google Shape;825;p54"/>
          <p:cNvSpPr txBox="1"/>
          <p:nvPr>
            <p:ph type="title"/>
          </p:nvPr>
        </p:nvSpPr>
        <p:spPr>
          <a:xfrm>
            <a:off x="171288" y="104650"/>
            <a:ext cx="4429800" cy="7908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solidFill>
                  <a:schemeClr val="lt1"/>
                </a:solidFill>
                <a:latin typeface="Fredoka SemiBold"/>
                <a:ea typeface="Fredoka SemiBold"/>
                <a:cs typeface="Fredoka SemiBold"/>
                <a:sym typeface="Fredoka SemiBold"/>
              </a:rPr>
              <a:t>What would a home look like with a Memory-Tree?</a:t>
            </a:r>
            <a:endParaRPr sz="2400">
              <a:latin typeface="Fredoka SemiBold"/>
              <a:ea typeface="Fredoka SemiBold"/>
              <a:cs typeface="Fredoka SemiBold"/>
              <a:sym typeface="Fredoka SemiBold"/>
            </a:endParaRPr>
          </a:p>
        </p:txBody>
      </p:sp>
      <p:sp>
        <p:nvSpPr>
          <p:cNvPr id="826" name="Google Shape;826;p54"/>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pic>
        <p:nvPicPr>
          <p:cNvPr id="831" name="Google Shape;831;p55"/>
          <p:cNvPicPr preferRelativeResize="0"/>
          <p:nvPr/>
        </p:nvPicPr>
        <p:blipFill>
          <a:blip r:embed="rId3">
            <a:alphaModFix/>
          </a:blip>
          <a:stretch>
            <a:fillRect/>
          </a:stretch>
        </p:blipFill>
        <p:spPr>
          <a:xfrm>
            <a:off x="5499375" y="207700"/>
            <a:ext cx="3057400" cy="3057400"/>
          </a:xfrm>
          <a:prstGeom prst="rect">
            <a:avLst/>
          </a:prstGeom>
          <a:noFill/>
          <a:ln>
            <a:noFill/>
          </a:ln>
        </p:spPr>
      </p:pic>
      <p:sp>
        <p:nvSpPr>
          <p:cNvPr id="832" name="Google Shape;832;p55"/>
          <p:cNvSpPr txBox="1"/>
          <p:nvPr>
            <p:ph idx="4294967295" type="body"/>
          </p:nvPr>
        </p:nvSpPr>
        <p:spPr>
          <a:xfrm>
            <a:off x="339375" y="1155750"/>
            <a:ext cx="5160000" cy="36777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400">
                <a:highlight>
                  <a:srgbClr val="FFCB00"/>
                </a:highlight>
              </a:rPr>
              <a:t>3. Preserving Digital Family Identity &amp; Heritage</a:t>
            </a:r>
            <a:endParaRPr b="1" sz="1400">
              <a:highlight>
                <a:srgbClr val="FFCB00"/>
              </a:highlight>
            </a:endParaRPr>
          </a:p>
          <a:p>
            <a:pPr indent="0" lvl="0" marL="0" rtl="0" algn="l">
              <a:lnSpc>
                <a:spcPct val="115000"/>
              </a:lnSpc>
              <a:spcBef>
                <a:spcPts val="1600"/>
              </a:spcBef>
              <a:spcAft>
                <a:spcPts val="0"/>
              </a:spcAft>
              <a:buNone/>
            </a:pPr>
            <a:r>
              <a:rPr lang="en"/>
              <a:t>On Winter Solstice, the family gathered to enjoy Xiao Rong’s special tangyuan, made with a citrus-infused ancestral recipe. As he cooked, he </a:t>
            </a:r>
            <a:r>
              <a:rPr b="1" lang="en"/>
              <a:t>projected images of their family’s old orchard from the "Memory-Tree,"</a:t>
            </a:r>
            <a:r>
              <a:rPr lang="en"/>
              <a:t> sharing its history with Xin Xin. The </a:t>
            </a:r>
            <a:r>
              <a:rPr b="1" lang="en"/>
              <a:t>"Memory-Tree" </a:t>
            </a:r>
            <a:r>
              <a:rPr lang="en"/>
              <a:t>quietly recorded their laughter and the cherished tradition in the family archive.  </a:t>
            </a:r>
            <a:endParaRPr/>
          </a:p>
          <a:p>
            <a:pPr indent="0" lvl="0" marL="0" rtl="0" algn="l">
              <a:lnSpc>
                <a:spcPct val="115000"/>
              </a:lnSpc>
              <a:spcBef>
                <a:spcPts val="1600"/>
              </a:spcBef>
              <a:spcAft>
                <a:spcPts val="0"/>
              </a:spcAft>
              <a:buNone/>
            </a:pPr>
            <a:r>
              <a:rPr b="1" lang="en" sz="1400">
                <a:highlight>
                  <a:srgbClr val="FFCB00"/>
                </a:highlight>
              </a:rPr>
              <a:t>4. A Warm Winter Solstice: A Visual Symbol of Tradition</a:t>
            </a:r>
            <a:endParaRPr b="1" sz="1400">
              <a:highlight>
                <a:srgbClr val="FFCB00"/>
              </a:highlight>
            </a:endParaRPr>
          </a:p>
          <a:p>
            <a:pPr indent="0" lvl="0" marL="0" rtl="0" algn="l">
              <a:lnSpc>
                <a:spcPct val="115000"/>
              </a:lnSpc>
              <a:spcBef>
                <a:spcPts val="1600"/>
              </a:spcBef>
              <a:spcAft>
                <a:spcPts val="1600"/>
              </a:spcAft>
              <a:buNone/>
            </a:pPr>
            <a:r>
              <a:rPr lang="en"/>
              <a:t>Each year, they add Winter Solstice memories to the </a:t>
            </a:r>
            <a:r>
              <a:rPr b="1" lang="en"/>
              <a:t>"Memory-Tree," making it a family ritual</a:t>
            </a:r>
            <a:r>
              <a:rPr lang="en"/>
              <a:t>. Over time, these memories formed a glowing fruit, symbolizing their unique bond. Seeing it, Xiao Rong is reminded of the warmth and love of family.</a:t>
            </a:r>
            <a:endParaRPr/>
          </a:p>
        </p:txBody>
      </p:sp>
      <p:sp>
        <p:nvSpPr>
          <p:cNvPr id="833" name="Google Shape;833;p55"/>
          <p:cNvSpPr/>
          <p:nvPr/>
        </p:nvSpPr>
        <p:spPr>
          <a:xfrm>
            <a:off x="-156775" y="343500"/>
            <a:ext cx="4728900" cy="7908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priola"/>
              <a:ea typeface="Capriola"/>
              <a:cs typeface="Capriola"/>
              <a:sym typeface="Capriola"/>
            </a:endParaRPr>
          </a:p>
        </p:txBody>
      </p:sp>
      <p:sp>
        <p:nvSpPr>
          <p:cNvPr id="834" name="Google Shape;834;p55"/>
          <p:cNvSpPr txBox="1"/>
          <p:nvPr>
            <p:ph idx="4294967295" type="title"/>
          </p:nvPr>
        </p:nvSpPr>
        <p:spPr>
          <a:xfrm>
            <a:off x="200250" y="364950"/>
            <a:ext cx="4429800" cy="7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Fredoka SemiBold"/>
                <a:ea typeface="Fredoka SemiBold"/>
                <a:cs typeface="Fredoka SemiBold"/>
                <a:sym typeface="Fredoka SemiBold"/>
              </a:rPr>
              <a:t>What would a home look like with a Memory-Tree?</a:t>
            </a:r>
            <a:endParaRPr b="0" sz="2400">
              <a:solidFill>
                <a:schemeClr val="lt1"/>
              </a:solidFill>
              <a:latin typeface="Fredoka SemiBold"/>
              <a:ea typeface="Fredoka SemiBold"/>
              <a:cs typeface="Fredoka SemiBold"/>
              <a:sym typeface="Fredoka SemiBold"/>
            </a:endParaRPr>
          </a:p>
        </p:txBody>
      </p:sp>
      <p:pic>
        <p:nvPicPr>
          <p:cNvPr id="835" name="Google Shape;835;p55"/>
          <p:cNvPicPr preferRelativeResize="0"/>
          <p:nvPr/>
        </p:nvPicPr>
        <p:blipFill>
          <a:blip r:embed="rId4">
            <a:alphaModFix/>
          </a:blip>
          <a:stretch>
            <a:fillRect/>
          </a:stretch>
        </p:blipFill>
        <p:spPr>
          <a:xfrm>
            <a:off x="6457300" y="2415725"/>
            <a:ext cx="2571750" cy="2571750"/>
          </a:xfrm>
          <a:prstGeom prst="rect">
            <a:avLst/>
          </a:prstGeom>
          <a:noFill/>
          <a:ln>
            <a:noFill/>
          </a:ln>
        </p:spPr>
      </p:pic>
      <p:sp>
        <p:nvSpPr>
          <p:cNvPr id="836" name="Google Shape;836;p5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56"/>
          <p:cNvSpPr txBox="1"/>
          <p:nvPr>
            <p:ph type="title"/>
          </p:nvPr>
        </p:nvSpPr>
        <p:spPr>
          <a:xfrm>
            <a:off x="864700" y="1041300"/>
            <a:ext cx="3649500" cy="2756100"/>
          </a:xfrm>
          <a:prstGeom prst="rect">
            <a:avLst/>
          </a:prstGeom>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lang="en" sz="2800">
                <a:latin typeface="Raleway ExtraBold"/>
                <a:ea typeface="Raleway ExtraBold"/>
                <a:cs typeface="Raleway ExtraBold"/>
                <a:sym typeface="Raleway ExtraBold"/>
              </a:rPr>
              <a:t>Step 3 </a:t>
            </a:r>
            <a:r>
              <a:rPr lang="en" sz="2800">
                <a:latin typeface="Raleway ExtraBold"/>
                <a:ea typeface="Raleway ExtraBold"/>
                <a:cs typeface="Raleway ExtraBold"/>
                <a:sym typeface="Raleway ExtraBold"/>
              </a:rPr>
              <a:t>–</a:t>
            </a:r>
            <a:r>
              <a:rPr lang="en" sz="2800">
                <a:latin typeface="Raleway ExtraBold"/>
                <a:ea typeface="Raleway ExtraBold"/>
                <a:cs typeface="Raleway ExtraBold"/>
                <a:sym typeface="Raleway ExtraBold"/>
              </a:rPr>
              <a:t> </a:t>
            </a:r>
            <a:endParaRPr sz="2800">
              <a:latin typeface="Raleway ExtraBold"/>
              <a:ea typeface="Raleway ExtraBold"/>
              <a:cs typeface="Raleway ExtraBold"/>
              <a:sym typeface="Raleway ExtraBold"/>
            </a:endParaRPr>
          </a:p>
          <a:p>
            <a:pPr indent="0" lvl="0" marL="0" marR="0" rtl="0" algn="l">
              <a:lnSpc>
                <a:spcPct val="100000"/>
              </a:lnSpc>
              <a:spcBef>
                <a:spcPts val="0"/>
              </a:spcBef>
              <a:spcAft>
                <a:spcPts val="0"/>
              </a:spcAft>
              <a:buNone/>
            </a:pPr>
            <a:r>
              <a:rPr lang="en" sz="2800">
                <a:latin typeface="Raleway ExtraBold"/>
                <a:ea typeface="Raleway ExtraBold"/>
                <a:cs typeface="Raleway ExtraBold"/>
                <a:sym typeface="Raleway ExtraBold"/>
              </a:rPr>
              <a:t>Materialize the scenario to provoke an audience</a:t>
            </a:r>
            <a:endParaRPr sz="2800">
              <a:latin typeface="Raleway ExtraBold"/>
              <a:ea typeface="Raleway ExtraBold"/>
              <a:cs typeface="Raleway ExtraBold"/>
              <a:sym typeface="Raleway ExtraBold"/>
            </a:endParaRPr>
          </a:p>
        </p:txBody>
      </p:sp>
      <p:pic>
        <p:nvPicPr>
          <p:cNvPr id="842" name="Google Shape;842;p56"/>
          <p:cNvPicPr preferRelativeResize="0"/>
          <p:nvPr/>
        </p:nvPicPr>
        <p:blipFill rotWithShape="1">
          <a:blip r:embed="rId4">
            <a:alphaModFix/>
          </a:blip>
          <a:srcRect b="11984" l="0" r="0" t="14170"/>
          <a:stretch/>
        </p:blipFill>
        <p:spPr>
          <a:xfrm>
            <a:off x="5163775" y="0"/>
            <a:ext cx="3980224" cy="5143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57"/>
          <p:cNvSpPr txBox="1"/>
          <p:nvPr>
            <p:ph idx="4294967295" type="subTitle"/>
          </p:nvPr>
        </p:nvSpPr>
        <p:spPr>
          <a:xfrm>
            <a:off x="0" y="690975"/>
            <a:ext cx="4571400" cy="461700"/>
          </a:xfrm>
          <a:prstGeom prst="rect">
            <a:avLst/>
          </a:prstGeom>
          <a:noFill/>
        </p:spPr>
        <p:txBody>
          <a:bodyPr anchorCtr="0" anchor="t" bIns="91425" lIns="91425" spcFirstLastPara="1" rIns="91425" wrap="square" tIns="91425">
            <a:spAutoFit/>
          </a:bodyPr>
          <a:lstStyle/>
          <a:p>
            <a:pPr indent="0" lvl="0" marL="0" rtl="0" algn="l">
              <a:spcBef>
                <a:spcPts val="0"/>
              </a:spcBef>
              <a:spcAft>
                <a:spcPts val="1600"/>
              </a:spcAft>
              <a:buNone/>
            </a:pPr>
            <a:r>
              <a:rPr lang="en" sz="1800">
                <a:latin typeface="Epilogue ExtraBold"/>
                <a:ea typeface="Epilogue ExtraBold"/>
                <a:cs typeface="Epilogue ExtraBold"/>
                <a:sym typeface="Epilogue ExtraBold"/>
              </a:rPr>
              <a:t>Distance</a:t>
            </a:r>
            <a:endParaRPr sz="1600">
              <a:latin typeface="Epilogue ExtraBold"/>
              <a:ea typeface="Epilogue ExtraBold"/>
              <a:cs typeface="Epilogue ExtraBold"/>
              <a:sym typeface="Epilogue ExtraBold"/>
            </a:endParaRPr>
          </a:p>
        </p:txBody>
      </p:sp>
      <p:sp>
        <p:nvSpPr>
          <p:cNvPr id="848" name="Google Shape;848;p57"/>
          <p:cNvSpPr txBox="1"/>
          <p:nvPr>
            <p:ph idx="4294967295" type="subTitle"/>
          </p:nvPr>
        </p:nvSpPr>
        <p:spPr>
          <a:xfrm>
            <a:off x="0" y="1016125"/>
            <a:ext cx="4506000" cy="831300"/>
          </a:xfrm>
          <a:prstGeom prst="rect">
            <a:avLst/>
          </a:prstGeom>
        </p:spPr>
        <p:txBody>
          <a:bodyPr anchorCtr="0" anchor="t" bIns="91425" lIns="91425" spcFirstLastPara="1" rIns="91425" wrap="square" tIns="91425">
            <a:spAutoFit/>
          </a:bodyPr>
          <a:lstStyle/>
          <a:p>
            <a:pPr indent="0" lvl="0" marL="0" rtl="0" algn="l">
              <a:spcBef>
                <a:spcPts val="0"/>
              </a:spcBef>
              <a:spcAft>
                <a:spcPts val="1600"/>
              </a:spcAft>
              <a:buNone/>
            </a:pPr>
            <a:r>
              <a:rPr lang="en" sz="1400"/>
              <a:t>How can system help maintain emotional connections amid diverse and dispersed family  structures?</a:t>
            </a:r>
            <a:endParaRPr sz="1400"/>
          </a:p>
        </p:txBody>
      </p:sp>
      <p:sp>
        <p:nvSpPr>
          <p:cNvPr id="849" name="Google Shape;849;p57"/>
          <p:cNvSpPr/>
          <p:nvPr/>
        </p:nvSpPr>
        <p:spPr>
          <a:xfrm>
            <a:off x="4811200" y="2684925"/>
            <a:ext cx="4339800" cy="461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Epilogue"/>
                <a:ea typeface="Epilogue"/>
                <a:cs typeface="Epilogue"/>
                <a:sym typeface="Epilogue"/>
              </a:rPr>
              <a:t>User Acceptance &amp; System Value</a:t>
            </a:r>
            <a:endParaRPr b="1" sz="1800">
              <a:solidFill>
                <a:schemeClr val="lt1"/>
              </a:solidFill>
              <a:latin typeface="Epilogue"/>
              <a:ea typeface="Epilogue"/>
              <a:cs typeface="Epilogue"/>
              <a:sym typeface="Epilogue"/>
            </a:endParaRPr>
          </a:p>
        </p:txBody>
      </p:sp>
      <p:sp>
        <p:nvSpPr>
          <p:cNvPr id="850" name="Google Shape;850;p57"/>
          <p:cNvSpPr/>
          <p:nvPr/>
        </p:nvSpPr>
        <p:spPr>
          <a:xfrm>
            <a:off x="0" y="239550"/>
            <a:ext cx="4571400" cy="461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Epilogue"/>
                <a:ea typeface="Epilogue"/>
                <a:cs typeface="Epilogue"/>
                <a:sym typeface="Epilogue"/>
              </a:rPr>
              <a:t>Maintaining Family Bonds</a:t>
            </a:r>
            <a:endParaRPr b="1" sz="1800">
              <a:solidFill>
                <a:schemeClr val="lt1"/>
              </a:solidFill>
              <a:latin typeface="Epilogue"/>
              <a:ea typeface="Epilogue"/>
              <a:cs typeface="Epilogue"/>
              <a:sym typeface="Epilogue"/>
            </a:endParaRPr>
          </a:p>
        </p:txBody>
      </p:sp>
      <p:sp>
        <p:nvSpPr>
          <p:cNvPr id="851" name="Google Shape;851;p57"/>
          <p:cNvSpPr/>
          <p:nvPr/>
        </p:nvSpPr>
        <p:spPr>
          <a:xfrm>
            <a:off x="4785550" y="239550"/>
            <a:ext cx="4358400" cy="461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Epilogue"/>
                <a:ea typeface="Epilogue"/>
                <a:cs typeface="Epilogue"/>
                <a:sym typeface="Epilogue"/>
              </a:rPr>
              <a:t>Emotional Support &amp; Privacy</a:t>
            </a:r>
            <a:endParaRPr b="1" sz="1800">
              <a:latin typeface="Epilogue"/>
              <a:ea typeface="Epilogue"/>
              <a:cs typeface="Epilogue"/>
              <a:sym typeface="Epilogue"/>
            </a:endParaRPr>
          </a:p>
        </p:txBody>
      </p:sp>
      <p:sp>
        <p:nvSpPr>
          <p:cNvPr id="852" name="Google Shape;852;p57"/>
          <p:cNvSpPr/>
          <p:nvPr/>
        </p:nvSpPr>
        <p:spPr>
          <a:xfrm>
            <a:off x="0" y="2684925"/>
            <a:ext cx="4571400" cy="461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Epilogue"/>
                <a:ea typeface="Epilogue"/>
                <a:cs typeface="Epilogue"/>
                <a:sym typeface="Epilogue"/>
              </a:rPr>
              <a:t>Memory Inheritance &amp; Continuity</a:t>
            </a:r>
            <a:endParaRPr b="1" sz="1800">
              <a:solidFill>
                <a:schemeClr val="lt1"/>
              </a:solidFill>
              <a:latin typeface="Epilogue"/>
              <a:ea typeface="Epilogue"/>
              <a:cs typeface="Epilogue"/>
              <a:sym typeface="Epilogue"/>
            </a:endParaRPr>
          </a:p>
        </p:txBody>
      </p:sp>
      <p:cxnSp>
        <p:nvCxnSpPr>
          <p:cNvPr id="853" name="Google Shape;853;p57"/>
          <p:cNvCxnSpPr>
            <a:stCxn id="852" idx="3"/>
            <a:endCxn id="852" idx="3"/>
          </p:cNvCxnSpPr>
          <p:nvPr/>
        </p:nvCxnSpPr>
        <p:spPr>
          <a:xfrm>
            <a:off x="4571400" y="2915775"/>
            <a:ext cx="0" cy="0"/>
          </a:xfrm>
          <a:prstGeom prst="straightConnector1">
            <a:avLst/>
          </a:prstGeom>
          <a:noFill/>
          <a:ln cap="flat" cmpd="sng" w="9525">
            <a:solidFill>
              <a:schemeClr val="dk2"/>
            </a:solidFill>
            <a:prstDash val="solid"/>
            <a:round/>
            <a:headEnd len="med" w="med" type="none"/>
            <a:tailEnd len="med" w="med" type="none"/>
          </a:ln>
        </p:spPr>
      </p:cxnSp>
      <p:sp>
        <p:nvSpPr>
          <p:cNvPr id="854" name="Google Shape;854;p57"/>
          <p:cNvSpPr txBox="1"/>
          <p:nvPr>
            <p:ph idx="4294967295" type="subTitle"/>
          </p:nvPr>
        </p:nvSpPr>
        <p:spPr>
          <a:xfrm>
            <a:off x="0" y="1752588"/>
            <a:ext cx="4571400" cy="461700"/>
          </a:xfrm>
          <a:prstGeom prst="rect">
            <a:avLst/>
          </a:prstGeom>
          <a:noFill/>
        </p:spPr>
        <p:txBody>
          <a:bodyPr anchorCtr="0" anchor="t" bIns="91425" lIns="91425" spcFirstLastPara="1" rIns="91425" wrap="square" tIns="91425">
            <a:spAutoFit/>
          </a:bodyPr>
          <a:lstStyle/>
          <a:p>
            <a:pPr indent="0" lvl="0" marL="0" rtl="0" algn="l">
              <a:spcBef>
                <a:spcPts val="0"/>
              </a:spcBef>
              <a:spcAft>
                <a:spcPts val="1600"/>
              </a:spcAft>
              <a:buNone/>
            </a:pPr>
            <a:r>
              <a:rPr lang="en" sz="1800">
                <a:latin typeface="Epilogue ExtraBold"/>
                <a:ea typeface="Epilogue ExtraBold"/>
                <a:cs typeface="Epilogue ExtraBold"/>
                <a:sym typeface="Epilogue ExtraBold"/>
              </a:rPr>
              <a:t>Tradition</a:t>
            </a:r>
            <a:endParaRPr sz="1600">
              <a:latin typeface="Epilogue ExtraBold"/>
              <a:ea typeface="Epilogue ExtraBold"/>
              <a:cs typeface="Epilogue ExtraBold"/>
              <a:sym typeface="Epilogue ExtraBold"/>
            </a:endParaRPr>
          </a:p>
        </p:txBody>
      </p:sp>
      <p:sp>
        <p:nvSpPr>
          <p:cNvPr id="855" name="Google Shape;855;p57"/>
          <p:cNvSpPr txBox="1"/>
          <p:nvPr>
            <p:ph idx="4294967295" type="subTitle"/>
          </p:nvPr>
        </p:nvSpPr>
        <p:spPr>
          <a:xfrm>
            <a:off x="0" y="2073800"/>
            <a:ext cx="4656300" cy="615600"/>
          </a:xfrm>
          <a:prstGeom prst="rect">
            <a:avLst/>
          </a:prstGeom>
        </p:spPr>
        <p:txBody>
          <a:bodyPr anchorCtr="0" anchor="t" bIns="91425" lIns="91425" spcFirstLastPara="1" rIns="91425" wrap="square" tIns="91425">
            <a:spAutoFit/>
          </a:bodyPr>
          <a:lstStyle/>
          <a:p>
            <a:pPr indent="0" lvl="0" marL="0" rtl="0" algn="l">
              <a:spcBef>
                <a:spcPts val="0"/>
              </a:spcBef>
              <a:spcAft>
                <a:spcPts val="1600"/>
              </a:spcAft>
              <a:buNone/>
            </a:pPr>
            <a:r>
              <a:rPr lang="en" sz="1400"/>
              <a:t>How can </a:t>
            </a:r>
            <a:r>
              <a:rPr lang="en" sz="1400"/>
              <a:t>system</a:t>
            </a:r>
            <a:r>
              <a:rPr lang="en" sz="1400"/>
              <a:t> support the transmission of family traditions through memory visualization?</a:t>
            </a:r>
            <a:endParaRPr sz="1400"/>
          </a:p>
        </p:txBody>
      </p:sp>
      <p:sp>
        <p:nvSpPr>
          <p:cNvPr id="856" name="Google Shape;856;p57"/>
          <p:cNvSpPr txBox="1"/>
          <p:nvPr>
            <p:ph idx="4294967295" type="subTitle"/>
          </p:nvPr>
        </p:nvSpPr>
        <p:spPr>
          <a:xfrm>
            <a:off x="4727100" y="811838"/>
            <a:ext cx="4571400" cy="461700"/>
          </a:xfrm>
          <a:prstGeom prst="rect">
            <a:avLst/>
          </a:prstGeom>
          <a:noFill/>
        </p:spPr>
        <p:txBody>
          <a:bodyPr anchorCtr="0" anchor="t" bIns="91425" lIns="91425" spcFirstLastPara="1" rIns="91425" wrap="square" tIns="91425">
            <a:spAutoFit/>
          </a:bodyPr>
          <a:lstStyle/>
          <a:p>
            <a:pPr indent="0" lvl="0" marL="0" rtl="0" algn="l">
              <a:spcBef>
                <a:spcPts val="0"/>
              </a:spcBef>
              <a:spcAft>
                <a:spcPts val="1600"/>
              </a:spcAft>
              <a:buNone/>
            </a:pPr>
            <a:r>
              <a:rPr lang="en" sz="1800">
                <a:latin typeface="Epilogue ExtraBold"/>
                <a:ea typeface="Epilogue ExtraBold"/>
                <a:cs typeface="Epilogue ExtraBold"/>
                <a:sym typeface="Epilogue ExtraBold"/>
              </a:rPr>
              <a:t>Support</a:t>
            </a:r>
            <a:endParaRPr sz="1600">
              <a:latin typeface="Epilogue ExtraBold"/>
              <a:ea typeface="Epilogue ExtraBold"/>
              <a:cs typeface="Epilogue ExtraBold"/>
              <a:sym typeface="Epilogue ExtraBold"/>
            </a:endParaRPr>
          </a:p>
        </p:txBody>
      </p:sp>
      <p:sp>
        <p:nvSpPr>
          <p:cNvPr id="857" name="Google Shape;857;p57"/>
          <p:cNvSpPr txBox="1"/>
          <p:nvPr>
            <p:ph idx="4294967295" type="subTitle"/>
          </p:nvPr>
        </p:nvSpPr>
        <p:spPr>
          <a:xfrm>
            <a:off x="4727100" y="1137000"/>
            <a:ext cx="4041600" cy="615600"/>
          </a:xfrm>
          <a:prstGeom prst="rect">
            <a:avLst/>
          </a:prstGeom>
        </p:spPr>
        <p:txBody>
          <a:bodyPr anchorCtr="0" anchor="t" bIns="91425" lIns="91425" spcFirstLastPara="1" rIns="91425" wrap="square" tIns="91425">
            <a:spAutoFit/>
          </a:bodyPr>
          <a:lstStyle/>
          <a:p>
            <a:pPr indent="0" lvl="0" marL="0" rtl="0" algn="l">
              <a:spcBef>
                <a:spcPts val="0"/>
              </a:spcBef>
              <a:spcAft>
                <a:spcPts val="1600"/>
              </a:spcAft>
              <a:buNone/>
            </a:pPr>
            <a:r>
              <a:rPr lang="en" sz="1400"/>
              <a:t>How does </a:t>
            </a:r>
            <a:r>
              <a:rPr lang="en" sz="1400"/>
              <a:t>system</a:t>
            </a:r>
            <a:r>
              <a:rPr lang="en" sz="1400"/>
              <a:t> identify emotional needs and provide timely companionship?</a:t>
            </a:r>
            <a:endParaRPr sz="1400"/>
          </a:p>
        </p:txBody>
      </p:sp>
      <p:sp>
        <p:nvSpPr>
          <p:cNvPr id="858" name="Google Shape;858;p57"/>
          <p:cNvSpPr txBox="1"/>
          <p:nvPr>
            <p:ph idx="4294967295" type="subTitle"/>
          </p:nvPr>
        </p:nvSpPr>
        <p:spPr>
          <a:xfrm>
            <a:off x="4727100" y="1644775"/>
            <a:ext cx="1515900" cy="461700"/>
          </a:xfrm>
          <a:prstGeom prst="rect">
            <a:avLst/>
          </a:prstGeom>
          <a:noFill/>
        </p:spPr>
        <p:txBody>
          <a:bodyPr anchorCtr="0" anchor="t" bIns="91425" lIns="91425" spcFirstLastPara="1" rIns="91425" wrap="square" tIns="91425">
            <a:spAutoFit/>
          </a:bodyPr>
          <a:lstStyle/>
          <a:p>
            <a:pPr indent="0" lvl="0" marL="0" rtl="0" algn="l">
              <a:spcBef>
                <a:spcPts val="0"/>
              </a:spcBef>
              <a:spcAft>
                <a:spcPts val="1600"/>
              </a:spcAft>
              <a:buNone/>
            </a:pPr>
            <a:r>
              <a:rPr lang="en" sz="1800">
                <a:latin typeface="Epilogue ExtraBold"/>
                <a:ea typeface="Epilogue ExtraBold"/>
                <a:cs typeface="Epilogue ExtraBold"/>
                <a:sym typeface="Epilogue ExtraBold"/>
              </a:rPr>
              <a:t>Privacy</a:t>
            </a:r>
            <a:endParaRPr sz="1600">
              <a:latin typeface="Epilogue ExtraBold"/>
              <a:ea typeface="Epilogue ExtraBold"/>
              <a:cs typeface="Epilogue ExtraBold"/>
              <a:sym typeface="Epilogue ExtraBold"/>
            </a:endParaRPr>
          </a:p>
        </p:txBody>
      </p:sp>
      <p:sp>
        <p:nvSpPr>
          <p:cNvPr id="859" name="Google Shape;859;p57"/>
          <p:cNvSpPr txBox="1"/>
          <p:nvPr>
            <p:ph idx="4294967295" type="subTitle"/>
          </p:nvPr>
        </p:nvSpPr>
        <p:spPr>
          <a:xfrm>
            <a:off x="4727100" y="2015125"/>
            <a:ext cx="4197900" cy="615600"/>
          </a:xfrm>
          <a:prstGeom prst="rect">
            <a:avLst/>
          </a:prstGeom>
        </p:spPr>
        <p:txBody>
          <a:bodyPr anchorCtr="0" anchor="t" bIns="91425" lIns="91425" spcFirstLastPara="1" rIns="91425" wrap="square" tIns="91425">
            <a:spAutoFit/>
          </a:bodyPr>
          <a:lstStyle/>
          <a:p>
            <a:pPr indent="0" lvl="0" marL="0" rtl="0" algn="l">
              <a:spcBef>
                <a:spcPts val="0"/>
              </a:spcBef>
              <a:spcAft>
                <a:spcPts val="1600"/>
              </a:spcAft>
              <a:buNone/>
            </a:pPr>
            <a:r>
              <a:rPr lang="en" sz="1400"/>
              <a:t>How can </a:t>
            </a:r>
            <a:r>
              <a:rPr lang="en" sz="1400"/>
              <a:t>system</a:t>
            </a:r>
            <a:r>
              <a:rPr lang="en" sz="1400"/>
              <a:t> act as a trusted emotional confidant while ensuring personal privacy?</a:t>
            </a:r>
            <a:endParaRPr sz="1400"/>
          </a:p>
        </p:txBody>
      </p:sp>
      <p:sp>
        <p:nvSpPr>
          <p:cNvPr id="860" name="Google Shape;860;p57"/>
          <p:cNvSpPr txBox="1"/>
          <p:nvPr>
            <p:ph idx="4294967295" type="subTitle"/>
          </p:nvPr>
        </p:nvSpPr>
        <p:spPr>
          <a:xfrm>
            <a:off x="0" y="3136350"/>
            <a:ext cx="4571400" cy="461700"/>
          </a:xfrm>
          <a:prstGeom prst="rect">
            <a:avLst/>
          </a:prstGeom>
          <a:noFill/>
        </p:spPr>
        <p:txBody>
          <a:bodyPr anchorCtr="0" anchor="t" bIns="91425" lIns="91425" spcFirstLastPara="1" rIns="91425" wrap="square" tIns="91425">
            <a:spAutoFit/>
          </a:bodyPr>
          <a:lstStyle/>
          <a:p>
            <a:pPr indent="0" lvl="0" marL="0" rtl="0" algn="l">
              <a:spcBef>
                <a:spcPts val="0"/>
              </a:spcBef>
              <a:spcAft>
                <a:spcPts val="1600"/>
              </a:spcAft>
              <a:buNone/>
            </a:pPr>
            <a:r>
              <a:rPr lang="en" sz="1800">
                <a:latin typeface="Epilogue ExtraBold"/>
                <a:ea typeface="Epilogue ExtraBold"/>
                <a:cs typeface="Epilogue ExtraBold"/>
                <a:sym typeface="Epilogue ExtraBold"/>
              </a:rPr>
              <a:t>Inheritance</a:t>
            </a:r>
            <a:endParaRPr sz="1600">
              <a:latin typeface="Epilogue ExtraBold"/>
              <a:ea typeface="Epilogue ExtraBold"/>
              <a:cs typeface="Epilogue ExtraBold"/>
              <a:sym typeface="Epilogue ExtraBold"/>
            </a:endParaRPr>
          </a:p>
        </p:txBody>
      </p:sp>
      <p:sp>
        <p:nvSpPr>
          <p:cNvPr id="861" name="Google Shape;861;p57"/>
          <p:cNvSpPr txBox="1"/>
          <p:nvPr>
            <p:ph idx="4294967295" type="subTitle"/>
          </p:nvPr>
        </p:nvSpPr>
        <p:spPr>
          <a:xfrm>
            <a:off x="0" y="3461500"/>
            <a:ext cx="4727100" cy="615600"/>
          </a:xfrm>
          <a:prstGeom prst="rect">
            <a:avLst/>
          </a:prstGeom>
        </p:spPr>
        <p:txBody>
          <a:bodyPr anchorCtr="0" anchor="t" bIns="91425" lIns="91425" spcFirstLastPara="1" rIns="91425" wrap="square" tIns="91425">
            <a:spAutoFit/>
          </a:bodyPr>
          <a:lstStyle/>
          <a:p>
            <a:pPr indent="0" lvl="0" marL="0" rtl="0" algn="l">
              <a:spcBef>
                <a:spcPts val="0"/>
              </a:spcBef>
              <a:spcAft>
                <a:spcPts val="1600"/>
              </a:spcAft>
              <a:buNone/>
            </a:pPr>
            <a:r>
              <a:rPr lang="en" sz="1400"/>
              <a:t>How can </a:t>
            </a:r>
            <a:r>
              <a:rPr lang="en" sz="1400"/>
              <a:t>system</a:t>
            </a:r>
            <a:r>
              <a:rPr lang="en" sz="1400"/>
              <a:t> effectively store and pass down family memories to future generations?</a:t>
            </a:r>
            <a:endParaRPr sz="1400"/>
          </a:p>
        </p:txBody>
      </p:sp>
      <p:sp>
        <p:nvSpPr>
          <p:cNvPr id="862" name="Google Shape;862;p57"/>
          <p:cNvSpPr txBox="1"/>
          <p:nvPr>
            <p:ph idx="4294967295" type="subTitle"/>
          </p:nvPr>
        </p:nvSpPr>
        <p:spPr>
          <a:xfrm>
            <a:off x="0" y="4010988"/>
            <a:ext cx="4571400" cy="461700"/>
          </a:xfrm>
          <a:prstGeom prst="rect">
            <a:avLst/>
          </a:prstGeom>
          <a:noFill/>
        </p:spPr>
        <p:txBody>
          <a:bodyPr anchorCtr="0" anchor="t" bIns="91425" lIns="91425" spcFirstLastPara="1" rIns="91425" wrap="square" tIns="91425">
            <a:spAutoFit/>
          </a:bodyPr>
          <a:lstStyle/>
          <a:p>
            <a:pPr indent="0" lvl="0" marL="0" rtl="0" algn="l">
              <a:spcBef>
                <a:spcPts val="0"/>
              </a:spcBef>
              <a:spcAft>
                <a:spcPts val="1600"/>
              </a:spcAft>
              <a:buNone/>
            </a:pPr>
            <a:r>
              <a:rPr lang="en" sz="1800">
                <a:latin typeface="Epilogue ExtraBold"/>
                <a:ea typeface="Epilogue ExtraBold"/>
                <a:cs typeface="Epilogue ExtraBold"/>
                <a:sym typeface="Epilogue ExtraBold"/>
              </a:rPr>
              <a:t>Continuation</a:t>
            </a:r>
            <a:endParaRPr sz="1600">
              <a:latin typeface="Epilogue ExtraBold"/>
              <a:ea typeface="Epilogue ExtraBold"/>
              <a:cs typeface="Epilogue ExtraBold"/>
              <a:sym typeface="Epilogue ExtraBold"/>
            </a:endParaRPr>
          </a:p>
        </p:txBody>
      </p:sp>
      <p:sp>
        <p:nvSpPr>
          <p:cNvPr id="863" name="Google Shape;863;p57"/>
          <p:cNvSpPr txBox="1"/>
          <p:nvPr>
            <p:ph idx="4294967295" type="subTitle"/>
          </p:nvPr>
        </p:nvSpPr>
        <p:spPr>
          <a:xfrm>
            <a:off x="0" y="4336150"/>
            <a:ext cx="4656300" cy="831300"/>
          </a:xfrm>
          <a:prstGeom prst="rect">
            <a:avLst/>
          </a:prstGeom>
        </p:spPr>
        <p:txBody>
          <a:bodyPr anchorCtr="0" anchor="t" bIns="91425" lIns="91425" spcFirstLastPara="1" rIns="91425" wrap="square" tIns="91425">
            <a:spAutoFit/>
          </a:bodyPr>
          <a:lstStyle/>
          <a:p>
            <a:pPr indent="0" lvl="0" marL="0" rtl="0" algn="l">
              <a:spcBef>
                <a:spcPts val="0"/>
              </a:spcBef>
              <a:spcAft>
                <a:spcPts val="1600"/>
              </a:spcAft>
              <a:buNone/>
            </a:pPr>
            <a:r>
              <a:rPr lang="en" sz="1400"/>
              <a:t>How does </a:t>
            </a:r>
            <a:r>
              <a:rPr lang="en" sz="1400"/>
              <a:t>system</a:t>
            </a:r>
            <a:r>
              <a:rPr lang="en" sz="1400"/>
              <a:t> maintain emotional continuity when family structures change or new members join?</a:t>
            </a:r>
            <a:endParaRPr sz="1400"/>
          </a:p>
        </p:txBody>
      </p:sp>
      <p:sp>
        <p:nvSpPr>
          <p:cNvPr id="864" name="Google Shape;864;p57"/>
          <p:cNvSpPr txBox="1"/>
          <p:nvPr>
            <p:ph idx="4294967295" type="subTitle"/>
          </p:nvPr>
        </p:nvSpPr>
        <p:spPr>
          <a:xfrm>
            <a:off x="4727100" y="3169663"/>
            <a:ext cx="4571400" cy="461700"/>
          </a:xfrm>
          <a:prstGeom prst="rect">
            <a:avLst/>
          </a:prstGeom>
          <a:noFill/>
        </p:spPr>
        <p:txBody>
          <a:bodyPr anchorCtr="0" anchor="t" bIns="91425" lIns="91425" spcFirstLastPara="1" rIns="91425" wrap="square" tIns="91425">
            <a:spAutoFit/>
          </a:bodyPr>
          <a:lstStyle/>
          <a:p>
            <a:pPr indent="0" lvl="0" marL="0" rtl="0" algn="l">
              <a:spcBef>
                <a:spcPts val="0"/>
              </a:spcBef>
              <a:spcAft>
                <a:spcPts val="1600"/>
              </a:spcAft>
              <a:buNone/>
            </a:pPr>
            <a:r>
              <a:rPr lang="en" sz="1800">
                <a:latin typeface="Epilogue ExtraBold"/>
                <a:ea typeface="Epilogue ExtraBold"/>
                <a:cs typeface="Epilogue ExtraBold"/>
                <a:sym typeface="Epilogue ExtraBold"/>
              </a:rPr>
              <a:t>Willingness</a:t>
            </a:r>
            <a:endParaRPr sz="1800">
              <a:latin typeface="Epilogue ExtraBold"/>
              <a:ea typeface="Epilogue ExtraBold"/>
              <a:cs typeface="Epilogue ExtraBold"/>
              <a:sym typeface="Epilogue ExtraBold"/>
            </a:endParaRPr>
          </a:p>
        </p:txBody>
      </p:sp>
      <p:sp>
        <p:nvSpPr>
          <p:cNvPr id="865" name="Google Shape;865;p57"/>
          <p:cNvSpPr txBox="1"/>
          <p:nvPr>
            <p:ph idx="4294967295" type="subTitle"/>
          </p:nvPr>
        </p:nvSpPr>
        <p:spPr>
          <a:xfrm>
            <a:off x="4727100" y="3504000"/>
            <a:ext cx="4442400" cy="1036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1400"/>
              <a:t>What features or designs can increase user willingness to interact with motional-sensing AI?</a:t>
            </a:r>
            <a:endParaRPr sz="1400"/>
          </a:p>
          <a:p>
            <a:pPr indent="0" lvl="0" marL="0" rtl="0" algn="l">
              <a:spcBef>
                <a:spcPts val="1600"/>
              </a:spcBef>
              <a:spcAft>
                <a:spcPts val="1600"/>
              </a:spcAft>
              <a:buNone/>
            </a:pPr>
            <a:r>
              <a:t/>
            </a:r>
            <a:endParaRPr sz="1400"/>
          </a:p>
        </p:txBody>
      </p:sp>
      <p:sp>
        <p:nvSpPr>
          <p:cNvPr id="866" name="Google Shape;866;p57"/>
          <p:cNvSpPr txBox="1"/>
          <p:nvPr>
            <p:ph idx="4294967295" type="subTitle"/>
          </p:nvPr>
        </p:nvSpPr>
        <p:spPr>
          <a:xfrm>
            <a:off x="4727100" y="4011000"/>
            <a:ext cx="1515900" cy="461700"/>
          </a:xfrm>
          <a:prstGeom prst="rect">
            <a:avLst/>
          </a:prstGeom>
          <a:noFill/>
        </p:spPr>
        <p:txBody>
          <a:bodyPr anchorCtr="0" anchor="t" bIns="91425" lIns="91425" spcFirstLastPara="1" rIns="91425" wrap="square" tIns="91425">
            <a:spAutoFit/>
          </a:bodyPr>
          <a:lstStyle/>
          <a:p>
            <a:pPr indent="0" lvl="0" marL="0" rtl="0" algn="l">
              <a:spcBef>
                <a:spcPts val="0"/>
              </a:spcBef>
              <a:spcAft>
                <a:spcPts val="1600"/>
              </a:spcAft>
              <a:buNone/>
            </a:pPr>
            <a:r>
              <a:rPr lang="en" sz="1800">
                <a:latin typeface="Epilogue ExtraBold"/>
                <a:ea typeface="Epilogue ExtraBold"/>
                <a:cs typeface="Epilogue ExtraBold"/>
                <a:sym typeface="Epilogue ExtraBold"/>
              </a:rPr>
              <a:t>Value</a:t>
            </a:r>
            <a:endParaRPr sz="1600">
              <a:latin typeface="Epilogue ExtraBold"/>
              <a:ea typeface="Epilogue ExtraBold"/>
              <a:cs typeface="Epilogue ExtraBold"/>
              <a:sym typeface="Epilogue ExtraBold"/>
            </a:endParaRPr>
          </a:p>
        </p:txBody>
      </p:sp>
      <p:sp>
        <p:nvSpPr>
          <p:cNvPr id="867" name="Google Shape;867;p57"/>
          <p:cNvSpPr txBox="1"/>
          <p:nvPr>
            <p:ph idx="4294967295" type="subTitle"/>
          </p:nvPr>
        </p:nvSpPr>
        <p:spPr>
          <a:xfrm>
            <a:off x="4727100" y="4342975"/>
            <a:ext cx="4358400" cy="1251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1400"/>
              <a:t>How does </a:t>
            </a:r>
            <a:r>
              <a:rPr lang="en" sz="1400"/>
              <a:t>system</a:t>
            </a:r>
            <a:r>
              <a:rPr lang="en" sz="1400"/>
              <a:t> clearly demonstrate its value, motivating users to embrace it as part of family life?</a:t>
            </a:r>
            <a:endParaRPr sz="1400"/>
          </a:p>
          <a:p>
            <a:pPr indent="0" lvl="0" marL="0" rtl="0" algn="l">
              <a:spcBef>
                <a:spcPts val="1600"/>
              </a:spcBef>
              <a:spcAft>
                <a:spcPts val="1600"/>
              </a:spcAft>
              <a:buNone/>
            </a:pPr>
            <a:r>
              <a:t/>
            </a:r>
            <a:endParaRPr sz="1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31"/>
          <p:cNvSpPr txBox="1"/>
          <p:nvPr>
            <p:ph type="title"/>
          </p:nvPr>
        </p:nvSpPr>
        <p:spPr>
          <a:xfrm>
            <a:off x="4176338" y="2301363"/>
            <a:ext cx="3878100" cy="1516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latin typeface="Raleway Black"/>
                <a:ea typeface="Raleway Black"/>
                <a:cs typeface="Raleway Black"/>
                <a:sym typeface="Raleway Black"/>
              </a:rPr>
              <a:t>Introduction Motivation</a:t>
            </a:r>
            <a:endParaRPr>
              <a:latin typeface="Raleway Black"/>
              <a:ea typeface="Raleway Black"/>
              <a:cs typeface="Raleway Black"/>
              <a:sym typeface="Raleway Black"/>
            </a:endParaRPr>
          </a:p>
        </p:txBody>
      </p:sp>
      <p:sp>
        <p:nvSpPr>
          <p:cNvPr id="507" name="Google Shape;507;p31"/>
          <p:cNvSpPr txBox="1"/>
          <p:nvPr>
            <p:ph idx="2" type="title"/>
          </p:nvPr>
        </p:nvSpPr>
        <p:spPr>
          <a:xfrm>
            <a:off x="6524674" y="1325463"/>
            <a:ext cx="1529700" cy="841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01</a:t>
            </a:r>
            <a:endParaRPr/>
          </a:p>
        </p:txBody>
      </p:sp>
      <p:sp>
        <p:nvSpPr>
          <p:cNvPr id="508" name="Google Shape;508;p31"/>
          <p:cNvSpPr/>
          <p:nvPr/>
        </p:nvSpPr>
        <p:spPr>
          <a:xfrm flipH="1">
            <a:off x="7969400" y="987375"/>
            <a:ext cx="284700" cy="284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58"/>
          <p:cNvSpPr txBox="1"/>
          <p:nvPr/>
        </p:nvSpPr>
        <p:spPr>
          <a:xfrm>
            <a:off x="334149" y="887775"/>
            <a:ext cx="5182500" cy="1790700"/>
          </a:xfrm>
          <a:prstGeom prst="rect">
            <a:avLst/>
          </a:prstGeom>
          <a:noFill/>
          <a:ln>
            <a:noFill/>
          </a:ln>
        </p:spPr>
        <p:txBody>
          <a:bodyPr anchorCtr="0" anchor="b" bIns="45700" lIns="91425" spcFirstLastPara="1" rIns="91425" wrap="square" tIns="45700">
            <a:normAutofit/>
          </a:bodyPr>
          <a:lstStyle/>
          <a:p>
            <a:pPr indent="0" lvl="0" marL="0" rtl="0" algn="ctr">
              <a:lnSpc>
                <a:spcPct val="115000"/>
              </a:lnSpc>
              <a:spcBef>
                <a:spcPts val="0"/>
              </a:spcBef>
              <a:spcAft>
                <a:spcPts val="0"/>
              </a:spcAft>
              <a:buNone/>
            </a:pPr>
            <a:r>
              <a:rPr lang="en" sz="4000">
                <a:latin typeface="Fredoka SemiBold"/>
                <a:ea typeface="Fredoka SemiBold"/>
                <a:cs typeface="Fredoka SemiBold"/>
                <a:sym typeface="Fredoka SemiBold"/>
              </a:rPr>
              <a:t>Functions and System</a:t>
            </a:r>
            <a:endParaRPr sz="4000">
              <a:latin typeface="Fredoka SemiBold"/>
              <a:ea typeface="Fredoka SemiBold"/>
              <a:cs typeface="Fredoka SemiBold"/>
              <a:sym typeface="Fredoka SemiBold"/>
            </a:endParaRPr>
          </a:p>
        </p:txBody>
      </p:sp>
      <p:sp>
        <p:nvSpPr>
          <p:cNvPr id="873" name="Google Shape;873;p5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59"/>
          <p:cNvSpPr txBox="1"/>
          <p:nvPr>
            <p:ph idx="1" type="body"/>
          </p:nvPr>
        </p:nvSpPr>
        <p:spPr>
          <a:xfrm>
            <a:off x="247150" y="1157325"/>
            <a:ext cx="4395300" cy="1197300"/>
          </a:xfrm>
          <a:prstGeom prst="rect">
            <a:avLst/>
          </a:prstGeom>
        </p:spPr>
        <p:txBody>
          <a:bodyPr anchorCtr="0" anchor="t" bIns="91425" lIns="91425" spcFirstLastPara="1" rIns="91425" wrap="square" tIns="91425">
            <a:noAutofit/>
          </a:bodyPr>
          <a:lstStyle/>
          <a:p>
            <a:pPr indent="0" lvl="0" marL="457200" rtl="0" algn="l">
              <a:lnSpc>
                <a:spcPct val="100000"/>
              </a:lnSpc>
              <a:spcBef>
                <a:spcPts val="0"/>
              </a:spcBef>
              <a:spcAft>
                <a:spcPts val="0"/>
              </a:spcAft>
              <a:buClr>
                <a:schemeClr val="dk1"/>
              </a:buClr>
              <a:buSzPts val="1100"/>
              <a:buFont typeface="Arial"/>
              <a:buNone/>
            </a:pPr>
            <a:r>
              <a:rPr lang="en" sz="1400"/>
              <a:t>Family members can record moments in their lives into the tree, and these memories will be pieced together in the form of digital building blocks to form a figurative tree. Each family's culture and memories are unique, and the Tree will display the unique image of that family accordingly.</a:t>
            </a:r>
            <a:endParaRPr sz="1400"/>
          </a:p>
          <a:p>
            <a:pPr indent="0" lvl="0" marL="457200" rtl="0" algn="l">
              <a:lnSpc>
                <a:spcPct val="100000"/>
              </a:lnSpc>
              <a:spcBef>
                <a:spcPts val="0"/>
              </a:spcBef>
              <a:spcAft>
                <a:spcPts val="0"/>
              </a:spcAft>
              <a:buClr>
                <a:schemeClr val="dk1"/>
              </a:buClr>
              <a:buSzPts val="1100"/>
              <a:buFont typeface="Arial"/>
              <a:buNone/>
            </a:pPr>
            <a:r>
              <a:t/>
            </a:r>
            <a:endParaRPr sz="1400"/>
          </a:p>
        </p:txBody>
      </p:sp>
      <p:sp>
        <p:nvSpPr>
          <p:cNvPr id="879" name="Google Shape;879;p5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Fredoka SemiBold"/>
                <a:ea typeface="Fredoka SemiBold"/>
                <a:cs typeface="Fredoka SemiBold"/>
                <a:sym typeface="Fredoka SemiBold"/>
              </a:rPr>
              <a:t>Memory storage and family-specific image cohesion</a:t>
            </a:r>
            <a:endParaRPr sz="2400">
              <a:latin typeface="Fredoka SemiBold"/>
              <a:ea typeface="Fredoka SemiBold"/>
              <a:cs typeface="Fredoka SemiBold"/>
              <a:sym typeface="Fredoka SemiBold"/>
            </a:endParaRPr>
          </a:p>
        </p:txBody>
      </p:sp>
      <p:sp>
        <p:nvSpPr>
          <p:cNvPr id="880" name="Google Shape;880;p59"/>
          <p:cNvSpPr/>
          <p:nvPr/>
        </p:nvSpPr>
        <p:spPr>
          <a:xfrm>
            <a:off x="0" y="4290950"/>
            <a:ext cx="9144000" cy="852600"/>
          </a:xfrm>
          <a:prstGeom prst="rect">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1" name="Google Shape;881;p59"/>
          <p:cNvSpPr txBox="1"/>
          <p:nvPr/>
        </p:nvSpPr>
        <p:spPr>
          <a:xfrm>
            <a:off x="935625" y="4501700"/>
            <a:ext cx="8082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“回憶和家人一起度過的美好時光，能讓我感到情感上被支持 “; 第一次狩野問卷(n=22),SI=0.52  DSI=-0.42   魅力型產品 / 正向平均分數:4.4</a:t>
            </a:r>
            <a:endParaRPr sz="800">
              <a:solidFill>
                <a:schemeClr val="lt1"/>
              </a:solidFill>
            </a:endParaRPr>
          </a:p>
          <a:p>
            <a:pPr indent="0" lvl="0" marL="0" rtl="0" algn="l">
              <a:spcBef>
                <a:spcPts val="0"/>
              </a:spcBef>
              <a:spcAft>
                <a:spcPts val="0"/>
              </a:spcAft>
              <a:buNone/>
            </a:pPr>
            <a:r>
              <a:rPr lang="en" sz="800">
                <a:solidFill>
                  <a:schemeClr val="lt1"/>
                </a:solidFill>
              </a:rPr>
              <a:t>“融樹能夠依每個家庭的回憶、文化塑造屬於每個家庭獨特的樹形有這個功能，您的感受是?"; 第三次狩野問卷(n=18),SI=0.61  DSI=-0.05   魅力型產品 / 正向平均分數:4.6</a:t>
            </a:r>
            <a:endParaRPr sz="800">
              <a:solidFill>
                <a:schemeClr val="lt1"/>
              </a:solidFill>
            </a:endParaRPr>
          </a:p>
        </p:txBody>
      </p:sp>
      <p:sp>
        <p:nvSpPr>
          <p:cNvPr id="882" name="Google Shape;882;p59"/>
          <p:cNvSpPr txBox="1"/>
          <p:nvPr/>
        </p:nvSpPr>
        <p:spPr>
          <a:xfrm>
            <a:off x="157500" y="4414100"/>
            <a:ext cx="716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666666"/>
                </a:solidFill>
              </a:rPr>
              <a:t>資料</a:t>
            </a:r>
            <a:endParaRPr>
              <a:solidFill>
                <a:srgbClr val="666666"/>
              </a:solidFill>
            </a:endParaRPr>
          </a:p>
          <a:p>
            <a:pPr indent="0" lvl="0" marL="0" rtl="0" algn="l">
              <a:spcBef>
                <a:spcPts val="0"/>
              </a:spcBef>
              <a:spcAft>
                <a:spcPts val="0"/>
              </a:spcAft>
              <a:buNone/>
            </a:pPr>
            <a:r>
              <a:rPr lang="en">
                <a:solidFill>
                  <a:srgbClr val="666666"/>
                </a:solidFill>
              </a:rPr>
              <a:t>數據</a:t>
            </a:r>
            <a:endParaRPr>
              <a:solidFill>
                <a:srgbClr val="666666"/>
              </a:solidFill>
            </a:endParaRPr>
          </a:p>
        </p:txBody>
      </p:sp>
      <p:pic>
        <p:nvPicPr>
          <p:cNvPr id="883" name="Google Shape;883;p59" title="36528043-c095-4631-85da-5c1c56263993.webp"/>
          <p:cNvPicPr preferRelativeResize="0"/>
          <p:nvPr/>
        </p:nvPicPr>
        <p:blipFill>
          <a:blip r:embed="rId3">
            <a:alphaModFix/>
          </a:blip>
          <a:stretch>
            <a:fillRect/>
          </a:stretch>
        </p:blipFill>
        <p:spPr>
          <a:xfrm>
            <a:off x="4824556" y="1069176"/>
            <a:ext cx="3170286" cy="3170324"/>
          </a:xfrm>
          <a:prstGeom prst="rect">
            <a:avLst/>
          </a:prstGeom>
          <a:noFill/>
          <a:ln>
            <a:noFill/>
          </a:ln>
        </p:spPr>
      </p:pic>
      <p:sp>
        <p:nvSpPr>
          <p:cNvPr id="884" name="Google Shape;884;p59"/>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6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Fredoka SemiBold"/>
                <a:ea typeface="Fredoka SemiBold"/>
                <a:cs typeface="Fredoka SemiBold"/>
                <a:sym typeface="Fredoka SemiBold"/>
              </a:rPr>
              <a:t>Emotional Companionship and Interactive Response</a:t>
            </a:r>
            <a:endParaRPr sz="2400">
              <a:latin typeface="Fredoka SemiBold"/>
              <a:ea typeface="Fredoka SemiBold"/>
              <a:cs typeface="Fredoka SemiBold"/>
              <a:sym typeface="Fredoka SemiBold"/>
            </a:endParaRPr>
          </a:p>
        </p:txBody>
      </p:sp>
      <p:sp>
        <p:nvSpPr>
          <p:cNvPr id="890" name="Google Shape;890;p60"/>
          <p:cNvSpPr/>
          <p:nvPr/>
        </p:nvSpPr>
        <p:spPr>
          <a:xfrm>
            <a:off x="0" y="4290950"/>
            <a:ext cx="9144000" cy="852600"/>
          </a:xfrm>
          <a:prstGeom prst="rect">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1" name="Google Shape;891;p60"/>
          <p:cNvSpPr txBox="1"/>
          <p:nvPr/>
        </p:nvSpPr>
        <p:spPr>
          <a:xfrm>
            <a:off x="935625" y="4290950"/>
            <a:ext cx="8082000" cy="100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rPr>
              <a:t>與植物交談可有效改善情緒、減緩壓力，因為它們不會回嘴。它們允許一個人表達自己的感受和情緒，而不會受到干擾或相互回饋。</a:t>
            </a:r>
            <a:endParaRPr sz="900">
              <a:solidFill>
                <a:schemeClr val="lt1"/>
              </a:solidFill>
            </a:endParaRPr>
          </a:p>
          <a:p>
            <a:pPr indent="0" lvl="0" marL="0" rtl="0" algn="l">
              <a:spcBef>
                <a:spcPts val="0"/>
              </a:spcBef>
              <a:spcAft>
                <a:spcPts val="0"/>
              </a:spcAft>
              <a:buNone/>
            </a:pPr>
            <a:r>
              <a:rPr lang="en" sz="600">
                <a:solidFill>
                  <a:schemeClr val="lt1"/>
                </a:solidFill>
              </a:rPr>
              <a:t>Gandhi, A. (2022). The Effect of Talking to Plants in Order to Improve Emotions and Reduce Stress in High School Students. Journal of Student Research, 11(4). https://doi.org/10.47611/jsrhs.v11i4.3472</a:t>
            </a:r>
            <a:endParaRPr sz="6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rPr lang="en" sz="900">
                <a:solidFill>
                  <a:schemeClr val="lt1"/>
                </a:solidFill>
              </a:rPr>
              <a:t>“融樹能夠陪伴並傾聽每一位家人的回憶點滴，感知家庭成員的情感波動，並通過光芒變化或葉片震動來給予回應與安慰 有這個功能，您的感受是?"; </a:t>
            </a:r>
            <a:endParaRPr sz="900">
              <a:solidFill>
                <a:schemeClr val="lt1"/>
              </a:solidFill>
            </a:endParaRPr>
          </a:p>
          <a:p>
            <a:pPr indent="0" lvl="0" marL="0" rtl="0" algn="l">
              <a:spcBef>
                <a:spcPts val="0"/>
              </a:spcBef>
              <a:spcAft>
                <a:spcPts val="0"/>
              </a:spcAft>
              <a:buNone/>
            </a:pPr>
            <a:r>
              <a:rPr lang="en" sz="900">
                <a:solidFill>
                  <a:schemeClr val="lt1"/>
                </a:solidFill>
              </a:rPr>
              <a:t>第三次狩野問卷(n=18),SI=0.5  DSI=-0.05   魅力型產品 / 正向平均分數:4.38</a:t>
            </a:r>
            <a:endParaRPr sz="600">
              <a:solidFill>
                <a:schemeClr val="lt1"/>
              </a:solidFill>
            </a:endParaRPr>
          </a:p>
          <a:p>
            <a:pPr indent="0" lvl="0" marL="0" rtl="0" algn="l">
              <a:spcBef>
                <a:spcPts val="0"/>
              </a:spcBef>
              <a:spcAft>
                <a:spcPts val="0"/>
              </a:spcAft>
              <a:buNone/>
            </a:pPr>
            <a:r>
              <a:t/>
            </a:r>
            <a:endParaRPr sz="1000">
              <a:solidFill>
                <a:schemeClr val="lt1"/>
              </a:solidFill>
            </a:endParaRPr>
          </a:p>
        </p:txBody>
      </p:sp>
      <p:sp>
        <p:nvSpPr>
          <p:cNvPr id="892" name="Google Shape;892;p60"/>
          <p:cNvSpPr txBox="1"/>
          <p:nvPr/>
        </p:nvSpPr>
        <p:spPr>
          <a:xfrm>
            <a:off x="157500" y="4414100"/>
            <a:ext cx="716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666666"/>
                </a:solidFill>
              </a:rPr>
              <a:t>資料</a:t>
            </a:r>
            <a:endParaRPr>
              <a:solidFill>
                <a:srgbClr val="666666"/>
              </a:solidFill>
            </a:endParaRPr>
          </a:p>
          <a:p>
            <a:pPr indent="0" lvl="0" marL="0" rtl="0" algn="l">
              <a:spcBef>
                <a:spcPts val="0"/>
              </a:spcBef>
              <a:spcAft>
                <a:spcPts val="0"/>
              </a:spcAft>
              <a:buNone/>
            </a:pPr>
            <a:r>
              <a:rPr lang="en">
                <a:solidFill>
                  <a:srgbClr val="666666"/>
                </a:solidFill>
              </a:rPr>
              <a:t>數據</a:t>
            </a:r>
            <a:endParaRPr>
              <a:solidFill>
                <a:srgbClr val="666666"/>
              </a:solidFill>
            </a:endParaRPr>
          </a:p>
        </p:txBody>
      </p:sp>
      <p:pic>
        <p:nvPicPr>
          <p:cNvPr id="893" name="Google Shape;893;p60" title="DALL·E 2024-09-05 13.36.40 - A person lying in bed, reaching out to interact with small, glowing, miniature branches hovering above them. The branches are translucent and softly s.webp"/>
          <p:cNvPicPr preferRelativeResize="0"/>
          <p:nvPr/>
        </p:nvPicPr>
        <p:blipFill>
          <a:blip r:embed="rId3">
            <a:alphaModFix/>
          </a:blip>
          <a:stretch>
            <a:fillRect/>
          </a:stretch>
        </p:blipFill>
        <p:spPr>
          <a:xfrm>
            <a:off x="4848925" y="1070688"/>
            <a:ext cx="3167276" cy="3167301"/>
          </a:xfrm>
          <a:prstGeom prst="rect">
            <a:avLst/>
          </a:prstGeom>
          <a:noFill/>
          <a:ln>
            <a:noFill/>
          </a:ln>
        </p:spPr>
      </p:pic>
      <p:sp>
        <p:nvSpPr>
          <p:cNvPr id="894" name="Google Shape;894;p60"/>
          <p:cNvSpPr txBox="1"/>
          <p:nvPr/>
        </p:nvSpPr>
        <p:spPr>
          <a:xfrm>
            <a:off x="764075" y="1368850"/>
            <a:ext cx="3915300" cy="21348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0"/>
              </a:spcAft>
              <a:buNone/>
            </a:pPr>
            <a:r>
              <a:rPr lang="en">
                <a:solidFill>
                  <a:schemeClr val="dk1"/>
                </a:solidFill>
                <a:latin typeface="Capriola"/>
                <a:ea typeface="Capriola"/>
                <a:cs typeface="Capriola"/>
                <a:sym typeface="Capriola"/>
              </a:rPr>
              <a:t>The tree is able to sense changes in family members' emotions. When family members talk about their memories or feelings, the tree will respond with a change in light or a slight vibration of its leaves, providing emotional companionship and comfort.</a:t>
            </a:r>
            <a:endParaRPr>
              <a:solidFill>
                <a:schemeClr val="dk1"/>
              </a:solidFill>
              <a:latin typeface="Capriola"/>
              <a:ea typeface="Capriola"/>
              <a:cs typeface="Capriola"/>
              <a:sym typeface="Capriola"/>
            </a:endParaRPr>
          </a:p>
          <a:p>
            <a:pPr indent="457200" lvl="0" marL="0" rtl="0" algn="l">
              <a:lnSpc>
                <a:spcPct val="115000"/>
              </a:lnSpc>
              <a:spcBef>
                <a:spcPts val="0"/>
              </a:spcBef>
              <a:spcAft>
                <a:spcPts val="0"/>
              </a:spcAft>
              <a:buNone/>
            </a:pPr>
            <a:r>
              <a:t/>
            </a:r>
            <a:endParaRPr>
              <a:solidFill>
                <a:schemeClr val="dk1"/>
              </a:solidFill>
              <a:latin typeface="Capriola"/>
              <a:ea typeface="Capriola"/>
              <a:cs typeface="Capriola"/>
              <a:sym typeface="Capriola"/>
            </a:endParaRPr>
          </a:p>
        </p:txBody>
      </p:sp>
      <p:sp>
        <p:nvSpPr>
          <p:cNvPr id="895" name="Google Shape;895;p60"/>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61"/>
          <p:cNvSpPr txBox="1"/>
          <p:nvPr>
            <p:ph idx="1" type="body"/>
          </p:nvPr>
        </p:nvSpPr>
        <p:spPr>
          <a:xfrm>
            <a:off x="713225" y="1537250"/>
            <a:ext cx="4025400" cy="1952400"/>
          </a:xfrm>
          <a:prstGeom prst="rect">
            <a:avLst/>
          </a:prstGeom>
        </p:spPr>
        <p:txBody>
          <a:bodyPr anchorCtr="0" anchor="t" bIns="91425" lIns="91425" spcFirstLastPara="1" rIns="91425" wrap="square" tIns="91425">
            <a:noAutofit/>
          </a:bodyPr>
          <a:lstStyle/>
          <a:p>
            <a:pPr indent="457200" lvl="0" marL="0" rtl="0" algn="l">
              <a:lnSpc>
                <a:spcPct val="100000"/>
              </a:lnSpc>
              <a:spcBef>
                <a:spcPts val="0"/>
              </a:spcBef>
              <a:spcAft>
                <a:spcPts val="0"/>
              </a:spcAft>
              <a:buClr>
                <a:schemeClr val="dk1"/>
              </a:buClr>
              <a:buSzPts val="1100"/>
              <a:buFont typeface="Arial"/>
              <a:buNone/>
            </a:pPr>
            <a:r>
              <a:rPr lang="en" sz="1400"/>
              <a:t>The Fusion Tree automatically categorizes and visualizes specific family memories, such as annual summer fireworks trips or ancestral recipes, which are transformed into family rituals that are passed down from one generation to the next. At the same time, family members can also use the tree to reminisce about important moments and family rituals from the past.</a:t>
            </a:r>
            <a:endParaRPr sz="1400"/>
          </a:p>
          <a:p>
            <a:pPr indent="0" lvl="0" marL="457200" rtl="0" algn="l">
              <a:lnSpc>
                <a:spcPct val="100000"/>
              </a:lnSpc>
              <a:spcBef>
                <a:spcPts val="0"/>
              </a:spcBef>
              <a:spcAft>
                <a:spcPts val="0"/>
              </a:spcAft>
              <a:buClr>
                <a:schemeClr val="dk1"/>
              </a:buClr>
              <a:buSzPts val="1100"/>
              <a:buFont typeface="Arial"/>
              <a:buNone/>
            </a:pPr>
            <a:r>
              <a:t/>
            </a:r>
            <a:endParaRPr sz="1400"/>
          </a:p>
        </p:txBody>
      </p:sp>
      <p:sp>
        <p:nvSpPr>
          <p:cNvPr id="901" name="Google Shape;901;p61"/>
          <p:cNvSpPr/>
          <p:nvPr/>
        </p:nvSpPr>
        <p:spPr>
          <a:xfrm>
            <a:off x="0" y="4290950"/>
            <a:ext cx="9144000" cy="852600"/>
          </a:xfrm>
          <a:prstGeom prst="rect">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2" name="Google Shape;902;p61"/>
          <p:cNvSpPr txBox="1"/>
          <p:nvPr/>
        </p:nvSpPr>
        <p:spPr>
          <a:xfrm>
            <a:off x="157500" y="4414100"/>
            <a:ext cx="716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666666"/>
                </a:solidFill>
              </a:rPr>
              <a:t>資料</a:t>
            </a:r>
            <a:endParaRPr>
              <a:solidFill>
                <a:srgbClr val="666666"/>
              </a:solidFill>
            </a:endParaRPr>
          </a:p>
          <a:p>
            <a:pPr indent="0" lvl="0" marL="0" rtl="0" algn="l">
              <a:spcBef>
                <a:spcPts val="0"/>
              </a:spcBef>
              <a:spcAft>
                <a:spcPts val="0"/>
              </a:spcAft>
              <a:buNone/>
            </a:pPr>
            <a:r>
              <a:rPr lang="en">
                <a:solidFill>
                  <a:srgbClr val="666666"/>
                </a:solidFill>
              </a:rPr>
              <a:t>數據</a:t>
            </a:r>
            <a:endParaRPr>
              <a:solidFill>
                <a:srgbClr val="666666"/>
              </a:solidFill>
            </a:endParaRPr>
          </a:p>
        </p:txBody>
      </p:sp>
      <p:sp>
        <p:nvSpPr>
          <p:cNvPr id="903" name="Google Shape;903;p6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Fredoka SemiBold"/>
                <a:ea typeface="Fredoka SemiBold"/>
                <a:cs typeface="Fredoka SemiBold"/>
                <a:sym typeface="Fredoka SemiBold"/>
              </a:rPr>
              <a:t>Memory Transmission and Visualization of Family Rituals</a:t>
            </a:r>
            <a:endParaRPr b="0" sz="2400">
              <a:latin typeface="Fredoka SemiBold"/>
              <a:ea typeface="Fredoka SemiBold"/>
              <a:cs typeface="Fredoka SemiBold"/>
              <a:sym typeface="Fredoka SemiBold"/>
            </a:endParaRPr>
          </a:p>
        </p:txBody>
      </p:sp>
      <p:sp>
        <p:nvSpPr>
          <p:cNvPr id="904" name="Google Shape;904;p61"/>
          <p:cNvSpPr txBox="1"/>
          <p:nvPr/>
        </p:nvSpPr>
        <p:spPr>
          <a:xfrm>
            <a:off x="935625" y="4331500"/>
            <a:ext cx="8082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 sz="900">
                <a:solidFill>
                  <a:schemeClr val="lt1"/>
                </a:solidFill>
              </a:rPr>
              <a:t>許多受訪者認為家庭儀式給了他們一種歸屬感。家庭儀式可以作為家庭成員表達和給予情感支持的方式。</a:t>
            </a:r>
            <a:br>
              <a:rPr lang="en" sz="900">
                <a:solidFill>
                  <a:schemeClr val="lt1"/>
                </a:solidFill>
              </a:rPr>
            </a:br>
            <a:r>
              <a:rPr lang="en" sz="900">
                <a:solidFill>
                  <a:schemeClr val="lt1"/>
                </a:solidFill>
              </a:rPr>
              <a:t>家庭儀式作為共享記憶的重要部分。這些儀式不僅幫助回憶過去的事件，也成為家庭記憶的一部分</a:t>
            </a:r>
            <a:endParaRPr sz="900">
              <a:solidFill>
                <a:schemeClr val="lt1"/>
              </a:solidFill>
            </a:endParaRPr>
          </a:p>
          <a:p>
            <a:pPr indent="0" lvl="0" marL="0" rtl="0" algn="l">
              <a:spcBef>
                <a:spcPts val="0"/>
              </a:spcBef>
              <a:spcAft>
                <a:spcPts val="0"/>
              </a:spcAft>
              <a:buNone/>
            </a:pPr>
            <a:r>
              <a:rPr lang="en" sz="500">
                <a:solidFill>
                  <a:schemeClr val="lt1"/>
                </a:solidFill>
              </a:rPr>
              <a:t>Smit, R. (2011). Maintaining family memories through symbolic action: Young adults’ perceptions of family rituals in their families of origin. Journal of Comparative Family Studies, 42(3), 355-367.</a:t>
            </a:r>
            <a:endParaRPr sz="500">
              <a:solidFill>
                <a:schemeClr val="lt1"/>
              </a:solidFill>
            </a:endParaRPr>
          </a:p>
          <a:p>
            <a:pPr indent="0" lvl="0" marL="0" rtl="0" algn="l">
              <a:spcBef>
                <a:spcPts val="0"/>
              </a:spcBef>
              <a:spcAft>
                <a:spcPts val="0"/>
              </a:spcAft>
              <a:buNone/>
            </a:pPr>
            <a:r>
              <a:t/>
            </a:r>
            <a:endParaRPr sz="5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可以藉由融樹回顧過往的家族回憶與儀式有這個功能，您的感受是?;第三次狩野問卷(n=18),SI=0.59  DSI=-0.18   魅力型產品 / 正向平均分數:4.61</a:t>
            </a:r>
            <a:endParaRPr sz="900">
              <a:solidFill>
                <a:schemeClr val="lt1"/>
              </a:solidFill>
            </a:endParaRPr>
          </a:p>
        </p:txBody>
      </p:sp>
      <p:pic>
        <p:nvPicPr>
          <p:cNvPr id="905" name="Google Shape;905;p61"/>
          <p:cNvPicPr preferRelativeResize="0"/>
          <p:nvPr/>
        </p:nvPicPr>
        <p:blipFill>
          <a:blip r:embed="rId3">
            <a:alphaModFix/>
          </a:blip>
          <a:stretch>
            <a:fillRect/>
          </a:stretch>
        </p:blipFill>
        <p:spPr>
          <a:xfrm>
            <a:off x="4902550" y="1132362"/>
            <a:ext cx="3084500" cy="3084500"/>
          </a:xfrm>
          <a:prstGeom prst="rect">
            <a:avLst/>
          </a:prstGeom>
          <a:noFill/>
          <a:ln>
            <a:noFill/>
          </a:ln>
        </p:spPr>
      </p:pic>
      <p:sp>
        <p:nvSpPr>
          <p:cNvPr id="906" name="Google Shape;906;p61"/>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62"/>
          <p:cNvSpPr txBox="1"/>
          <p:nvPr>
            <p:ph idx="1" type="body"/>
          </p:nvPr>
        </p:nvSpPr>
        <p:spPr>
          <a:xfrm>
            <a:off x="157500" y="1155600"/>
            <a:ext cx="4230900" cy="1952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400"/>
              <a:t>When a new family is formed, the Fusion Tree generates digital seeds that allow the new family to carry on the original memories and continue to grow.</a:t>
            </a:r>
            <a:endParaRPr sz="1400"/>
          </a:p>
          <a:p>
            <a:pPr indent="0" lvl="0" marL="0" rtl="0" algn="l">
              <a:spcBef>
                <a:spcPts val="0"/>
              </a:spcBef>
              <a:spcAft>
                <a:spcPts val="0"/>
              </a:spcAft>
              <a:buNone/>
            </a:pPr>
            <a:r>
              <a:t/>
            </a:r>
            <a:endParaRPr sz="1400"/>
          </a:p>
          <a:p>
            <a:pPr indent="0" lvl="0" marL="457200" rtl="0" algn="l">
              <a:spcBef>
                <a:spcPts val="0"/>
              </a:spcBef>
              <a:spcAft>
                <a:spcPts val="0"/>
              </a:spcAft>
              <a:buNone/>
            </a:pPr>
            <a:r>
              <a:rPr lang="en" sz="1400"/>
              <a:t>It is also possible to maintain a relationship with an existing family. Memories are not limited to a single family, but can be continued across multiple families.</a:t>
            </a:r>
            <a:endParaRPr sz="1400"/>
          </a:p>
        </p:txBody>
      </p:sp>
      <p:sp>
        <p:nvSpPr>
          <p:cNvPr id="912" name="Google Shape;912;p6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Fredoka SemiBold"/>
                <a:ea typeface="Fredoka SemiBold"/>
                <a:cs typeface="Fredoka SemiBold"/>
                <a:sym typeface="Fredoka SemiBold"/>
              </a:rPr>
              <a:t>Diverse Family Branches and Growth Continuity</a:t>
            </a:r>
            <a:endParaRPr sz="2400">
              <a:latin typeface="Fredoka SemiBold"/>
              <a:ea typeface="Fredoka SemiBold"/>
              <a:cs typeface="Fredoka SemiBold"/>
              <a:sym typeface="Fredoka SemiBold"/>
            </a:endParaRPr>
          </a:p>
        </p:txBody>
      </p:sp>
      <p:sp>
        <p:nvSpPr>
          <p:cNvPr id="913" name="Google Shape;913;p62"/>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914" name="Google Shape;914;p62"/>
          <p:cNvSpPr/>
          <p:nvPr/>
        </p:nvSpPr>
        <p:spPr>
          <a:xfrm>
            <a:off x="0" y="4290950"/>
            <a:ext cx="9144000" cy="852600"/>
          </a:xfrm>
          <a:prstGeom prst="rect">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5" name="Google Shape;915;p62"/>
          <p:cNvSpPr txBox="1"/>
          <p:nvPr/>
        </p:nvSpPr>
        <p:spPr>
          <a:xfrm>
            <a:off x="157500" y="4414100"/>
            <a:ext cx="716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666666"/>
                </a:solidFill>
              </a:rPr>
              <a:t>資料</a:t>
            </a:r>
            <a:endParaRPr>
              <a:solidFill>
                <a:srgbClr val="666666"/>
              </a:solidFill>
            </a:endParaRPr>
          </a:p>
          <a:p>
            <a:pPr indent="0" lvl="0" marL="0" rtl="0" algn="l">
              <a:spcBef>
                <a:spcPts val="0"/>
              </a:spcBef>
              <a:spcAft>
                <a:spcPts val="0"/>
              </a:spcAft>
              <a:buNone/>
            </a:pPr>
            <a:r>
              <a:rPr lang="en">
                <a:solidFill>
                  <a:srgbClr val="666666"/>
                </a:solidFill>
              </a:rPr>
              <a:t>數據</a:t>
            </a:r>
            <a:endParaRPr>
              <a:solidFill>
                <a:srgbClr val="666666"/>
              </a:solidFill>
            </a:endParaRPr>
          </a:p>
        </p:txBody>
      </p:sp>
      <p:sp>
        <p:nvSpPr>
          <p:cNvPr id="916" name="Google Shape;916;p62"/>
          <p:cNvSpPr txBox="1"/>
          <p:nvPr/>
        </p:nvSpPr>
        <p:spPr>
          <a:xfrm>
            <a:off x="935625" y="4421750"/>
            <a:ext cx="8082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rPr>
              <a:t>未來思考-家庭價值觀 P23.</a:t>
            </a:r>
            <a:endParaRPr sz="900">
              <a:solidFill>
                <a:schemeClr val="lt1"/>
              </a:solidFill>
            </a:endParaRPr>
          </a:p>
          <a:p>
            <a:pPr indent="0" lvl="0" marL="0" rtl="0" algn="l">
              <a:spcBef>
                <a:spcPts val="0"/>
              </a:spcBef>
              <a:spcAft>
                <a:spcPts val="0"/>
              </a:spcAft>
              <a:buNone/>
            </a:pPr>
            <a:r>
              <a:rPr lang="en" sz="900">
                <a:solidFill>
                  <a:schemeClr val="lt1"/>
                </a:solidFill>
              </a:rPr>
              <a:t>我們推測在家庭功能轉為提供情感支持，型態可能包含多家長共養1孩、多元成家，</a:t>
            </a:r>
            <a:endParaRPr sz="900">
              <a:solidFill>
                <a:schemeClr val="lt1"/>
              </a:solidFill>
            </a:endParaRPr>
          </a:p>
          <a:p>
            <a:pPr indent="0" lvl="0" marL="0" rtl="0" algn="l">
              <a:spcBef>
                <a:spcPts val="0"/>
              </a:spcBef>
              <a:spcAft>
                <a:spcPts val="0"/>
              </a:spcAft>
              <a:buNone/>
            </a:pPr>
            <a:r>
              <a:rPr lang="en" sz="900">
                <a:solidFill>
                  <a:schemeClr val="lt1"/>
                </a:solidFill>
              </a:rPr>
              <a:t>除了原生家庭，可能會有多個家庭，由不同興趣動機組成，新型態數位 遠距家庭。</a:t>
            </a:r>
            <a:endParaRPr sz="900">
              <a:solidFill>
                <a:schemeClr val="lt1"/>
              </a:solidFill>
            </a:endParaRPr>
          </a:p>
          <a:p>
            <a:pPr indent="0" lvl="0" marL="0" rtl="0" algn="l">
              <a:spcBef>
                <a:spcPts val="0"/>
              </a:spcBef>
              <a:spcAft>
                <a:spcPts val="0"/>
              </a:spcAft>
              <a:buClr>
                <a:srgbClr val="000000"/>
              </a:buClr>
              <a:buSzPts val="1100"/>
              <a:buFont typeface="Arial"/>
              <a:buNone/>
            </a:pPr>
            <a:r>
              <a:t/>
            </a:r>
            <a:endParaRPr sz="900">
              <a:solidFill>
                <a:schemeClr val="lt1"/>
              </a:solidFill>
            </a:endParaRPr>
          </a:p>
          <a:p>
            <a:pPr indent="0" lvl="0" marL="0" rtl="0" algn="l">
              <a:spcBef>
                <a:spcPts val="0"/>
              </a:spcBef>
              <a:spcAft>
                <a:spcPts val="0"/>
              </a:spcAft>
              <a:buNone/>
            </a:pPr>
            <a:r>
              <a:t/>
            </a:r>
            <a:endParaRPr sz="900">
              <a:solidFill>
                <a:schemeClr val="lt1"/>
              </a:solidFill>
            </a:endParaRPr>
          </a:p>
        </p:txBody>
      </p:sp>
      <p:pic>
        <p:nvPicPr>
          <p:cNvPr id="917" name="Google Shape;917;p62"/>
          <p:cNvPicPr preferRelativeResize="0"/>
          <p:nvPr/>
        </p:nvPicPr>
        <p:blipFill>
          <a:blip r:embed="rId3">
            <a:alphaModFix/>
          </a:blip>
          <a:stretch>
            <a:fillRect/>
          </a:stretch>
        </p:blipFill>
        <p:spPr>
          <a:xfrm>
            <a:off x="4807900" y="1155600"/>
            <a:ext cx="3068749" cy="30687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63"/>
          <p:cNvSpPr txBox="1"/>
          <p:nvPr>
            <p:ph idx="1" type="body"/>
          </p:nvPr>
        </p:nvSpPr>
        <p:spPr>
          <a:xfrm>
            <a:off x="437150" y="2042650"/>
            <a:ext cx="3825000" cy="1952400"/>
          </a:xfrm>
          <a:prstGeom prst="rect">
            <a:avLst/>
          </a:prstGeom>
        </p:spPr>
        <p:txBody>
          <a:bodyPr anchorCtr="0" anchor="t" bIns="91425" lIns="91425" spcFirstLastPara="1" rIns="91425" wrap="square" tIns="91425">
            <a:noAutofit/>
          </a:bodyPr>
          <a:lstStyle/>
          <a:p>
            <a:pPr indent="457200" lvl="0" marL="0" rtl="0" algn="l">
              <a:lnSpc>
                <a:spcPct val="100000"/>
              </a:lnSpc>
              <a:spcBef>
                <a:spcPts val="0"/>
              </a:spcBef>
              <a:spcAft>
                <a:spcPts val="0"/>
              </a:spcAft>
              <a:buClr>
                <a:schemeClr val="dk1"/>
              </a:buClr>
              <a:buSzPts val="1100"/>
              <a:buFont typeface="Arial"/>
              <a:buNone/>
            </a:pPr>
            <a:r>
              <a:rPr lang="en" sz="1400"/>
              <a:t>Fusion Tree is able to create digital personalities that distinguish between personal memories and multiple family memories, ensuring privacy while facilitating the sharing and bonding of common family memories. When a family member passes away, the digital personality can help determine which memories can be preserved and passed on to the next generation.</a:t>
            </a:r>
            <a:endParaRPr sz="1400"/>
          </a:p>
          <a:p>
            <a:pPr indent="457200" lvl="0" marL="0" rtl="0" algn="l">
              <a:lnSpc>
                <a:spcPct val="100000"/>
              </a:lnSpc>
              <a:spcBef>
                <a:spcPts val="0"/>
              </a:spcBef>
              <a:spcAft>
                <a:spcPts val="0"/>
              </a:spcAft>
              <a:buClr>
                <a:schemeClr val="dk1"/>
              </a:buClr>
              <a:buSzPts val="1100"/>
              <a:buFont typeface="Arial"/>
              <a:buNone/>
            </a:pPr>
            <a:r>
              <a:t/>
            </a:r>
            <a:endParaRPr sz="1400"/>
          </a:p>
        </p:txBody>
      </p:sp>
      <p:sp>
        <p:nvSpPr>
          <p:cNvPr id="923" name="Google Shape;923;p63"/>
          <p:cNvSpPr/>
          <p:nvPr/>
        </p:nvSpPr>
        <p:spPr>
          <a:xfrm>
            <a:off x="0" y="4290950"/>
            <a:ext cx="9144000" cy="852600"/>
          </a:xfrm>
          <a:prstGeom prst="rect">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24" name="Google Shape;924;p63"/>
          <p:cNvSpPr txBox="1"/>
          <p:nvPr/>
        </p:nvSpPr>
        <p:spPr>
          <a:xfrm>
            <a:off x="935625" y="4290950"/>
            <a:ext cx="8082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900">
              <a:solidFill>
                <a:schemeClr val="lt1"/>
              </a:solidFill>
            </a:endParaRPr>
          </a:p>
        </p:txBody>
      </p:sp>
      <p:sp>
        <p:nvSpPr>
          <p:cNvPr id="925" name="Google Shape;925;p6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Fredoka SemiBold"/>
                <a:ea typeface="Fredoka SemiBold"/>
                <a:cs typeface="Fredoka SemiBold"/>
                <a:sym typeface="Fredoka SemiBold"/>
              </a:rPr>
              <a:t>Digital Personality and Privacy Protection</a:t>
            </a:r>
            <a:endParaRPr sz="2400">
              <a:latin typeface="Fredoka SemiBold"/>
              <a:ea typeface="Fredoka SemiBold"/>
              <a:cs typeface="Fredoka SemiBold"/>
              <a:sym typeface="Fredoka SemiBold"/>
            </a:endParaRPr>
          </a:p>
        </p:txBody>
      </p:sp>
      <p:pic>
        <p:nvPicPr>
          <p:cNvPr id="926" name="Google Shape;926;p63"/>
          <p:cNvPicPr preferRelativeResize="0"/>
          <p:nvPr/>
        </p:nvPicPr>
        <p:blipFill>
          <a:blip r:embed="rId3">
            <a:alphaModFix/>
          </a:blip>
          <a:stretch>
            <a:fillRect/>
          </a:stretch>
        </p:blipFill>
        <p:spPr>
          <a:xfrm>
            <a:off x="4808375" y="1017725"/>
            <a:ext cx="3273226" cy="3273226"/>
          </a:xfrm>
          <a:prstGeom prst="rect">
            <a:avLst/>
          </a:prstGeom>
          <a:noFill/>
          <a:ln>
            <a:noFill/>
          </a:ln>
        </p:spPr>
      </p:pic>
      <p:sp>
        <p:nvSpPr>
          <p:cNvPr id="927" name="Google Shape;927;p63"/>
          <p:cNvSpPr/>
          <p:nvPr/>
        </p:nvSpPr>
        <p:spPr>
          <a:xfrm>
            <a:off x="-162550" y="1291325"/>
            <a:ext cx="4356000" cy="751200"/>
          </a:xfrm>
          <a:prstGeom prst="roundRect">
            <a:avLst>
              <a:gd fmla="val 16667" name="adj"/>
            </a:avLst>
          </a:prstGeom>
          <a:solidFill>
            <a:srgbClr val="F4C53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priola"/>
              <a:ea typeface="Capriola"/>
              <a:cs typeface="Capriola"/>
              <a:sym typeface="Capriola"/>
            </a:endParaRPr>
          </a:p>
        </p:txBody>
      </p:sp>
      <p:sp>
        <p:nvSpPr>
          <p:cNvPr id="928" name="Google Shape;928;p63"/>
          <p:cNvSpPr txBox="1"/>
          <p:nvPr>
            <p:ph type="title"/>
          </p:nvPr>
        </p:nvSpPr>
        <p:spPr>
          <a:xfrm>
            <a:off x="157500" y="1291325"/>
            <a:ext cx="4035900" cy="56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Fredoka SemiBold"/>
                <a:ea typeface="Fredoka SemiBold"/>
                <a:cs typeface="Fredoka SemiBold"/>
                <a:sym typeface="Fredoka SemiBold"/>
              </a:rPr>
              <a:t>Possible data asset issues with corresponding products</a:t>
            </a:r>
            <a:endParaRPr sz="1800">
              <a:latin typeface="Fredoka SemiBold"/>
              <a:ea typeface="Fredoka SemiBold"/>
              <a:cs typeface="Fredoka SemiBold"/>
              <a:sym typeface="Fredoka SemiBold"/>
            </a:endParaRPr>
          </a:p>
        </p:txBody>
      </p:sp>
      <p:sp>
        <p:nvSpPr>
          <p:cNvPr id="929" name="Google Shape;929;p63"/>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930" name="Google Shape;930;p63"/>
          <p:cNvSpPr txBox="1"/>
          <p:nvPr/>
        </p:nvSpPr>
        <p:spPr>
          <a:xfrm>
            <a:off x="157500" y="4414100"/>
            <a:ext cx="716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666666"/>
                </a:solidFill>
              </a:rPr>
              <a:t>資料</a:t>
            </a:r>
            <a:endParaRPr>
              <a:solidFill>
                <a:srgbClr val="666666"/>
              </a:solidFill>
            </a:endParaRPr>
          </a:p>
          <a:p>
            <a:pPr indent="0" lvl="0" marL="0" rtl="0" algn="l">
              <a:spcBef>
                <a:spcPts val="0"/>
              </a:spcBef>
              <a:spcAft>
                <a:spcPts val="0"/>
              </a:spcAft>
              <a:buNone/>
            </a:pPr>
            <a:r>
              <a:rPr lang="en">
                <a:solidFill>
                  <a:srgbClr val="666666"/>
                </a:solidFill>
              </a:rPr>
              <a:t>數據</a:t>
            </a:r>
            <a:endParaRPr>
              <a:solidFill>
                <a:srgbClr val="666666"/>
              </a:solidFill>
            </a:endParaRPr>
          </a:p>
        </p:txBody>
      </p:sp>
      <p:sp>
        <p:nvSpPr>
          <p:cNvPr id="931" name="Google Shape;931;p63"/>
          <p:cNvSpPr txBox="1"/>
          <p:nvPr/>
        </p:nvSpPr>
        <p:spPr>
          <a:xfrm>
            <a:off x="935625" y="4421750"/>
            <a:ext cx="80820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rPr>
              <a:t>未來思考-跟回憶互動與隱私 P26.</a:t>
            </a:r>
            <a:endParaRPr sz="900">
              <a:solidFill>
                <a:schemeClr val="lt1"/>
              </a:solidFill>
            </a:endParaRPr>
          </a:p>
          <a:p>
            <a:pPr indent="0" lvl="0" marL="0" rtl="0" algn="l">
              <a:spcBef>
                <a:spcPts val="0"/>
              </a:spcBef>
              <a:spcAft>
                <a:spcPts val="0"/>
              </a:spcAft>
              <a:buNone/>
            </a:pPr>
            <a:r>
              <a:rPr lang="en" sz="900">
                <a:solidFill>
                  <a:schemeClr val="lt1"/>
                </a:solidFill>
              </a:rPr>
              <a:t>我們推測在未來與回憶互動更個性化且隱私保存更加自動與個性化</a:t>
            </a:r>
            <a:endParaRPr sz="900">
              <a:solidFill>
                <a:schemeClr val="lt1"/>
              </a:solidFill>
            </a:endParaRPr>
          </a:p>
          <a:p>
            <a:pPr indent="0" lvl="0" marL="0" rtl="0" algn="l">
              <a:spcBef>
                <a:spcPts val="0"/>
              </a:spcBef>
              <a:spcAft>
                <a:spcPts val="0"/>
              </a:spcAft>
              <a:buNone/>
            </a:pPr>
            <a:r>
              <a:t/>
            </a:r>
            <a:endParaRPr sz="900">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64"/>
          <p:cNvSpPr/>
          <p:nvPr/>
        </p:nvSpPr>
        <p:spPr>
          <a:xfrm>
            <a:off x="3538675" y="1681375"/>
            <a:ext cx="2095200" cy="27528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937" name="Google Shape;937;p64"/>
          <p:cNvSpPr txBox="1"/>
          <p:nvPr>
            <p:ph type="title"/>
          </p:nvPr>
        </p:nvSpPr>
        <p:spPr>
          <a:xfrm>
            <a:off x="366750" y="372025"/>
            <a:ext cx="8330100" cy="5070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latin typeface="Raleway ExtraBold"/>
                <a:ea typeface="Raleway ExtraBold"/>
                <a:cs typeface="Raleway ExtraBold"/>
                <a:sym typeface="Raleway ExtraBold"/>
              </a:rPr>
              <a:t>What is the role of AI in this study?</a:t>
            </a:r>
            <a:endParaRPr sz="2800">
              <a:latin typeface="Raleway ExtraBold"/>
              <a:ea typeface="Raleway ExtraBold"/>
              <a:cs typeface="Raleway ExtraBold"/>
              <a:sym typeface="Raleway ExtraBold"/>
            </a:endParaRPr>
          </a:p>
          <a:p>
            <a:pPr indent="0" lvl="0" marL="0" marR="0" rtl="0" algn="l">
              <a:lnSpc>
                <a:spcPct val="100000"/>
              </a:lnSpc>
              <a:spcBef>
                <a:spcPts val="0"/>
              </a:spcBef>
              <a:spcAft>
                <a:spcPts val="0"/>
              </a:spcAft>
              <a:buNone/>
            </a:pPr>
            <a:r>
              <a:rPr lang="en" sz="2800">
                <a:latin typeface="Raleway ExtraBold"/>
                <a:ea typeface="Raleway ExtraBold"/>
                <a:cs typeface="Raleway ExtraBold"/>
                <a:sym typeface="Raleway ExtraBold"/>
              </a:rPr>
              <a:t> AI memory System WorkFlow</a:t>
            </a:r>
            <a:endParaRPr sz="2800">
              <a:latin typeface="Raleway ExtraBold"/>
              <a:ea typeface="Raleway ExtraBold"/>
              <a:cs typeface="Raleway ExtraBold"/>
              <a:sym typeface="Raleway ExtraBold"/>
            </a:endParaRPr>
          </a:p>
        </p:txBody>
      </p:sp>
      <p:sp>
        <p:nvSpPr>
          <p:cNvPr id="938" name="Google Shape;938;p64"/>
          <p:cNvSpPr/>
          <p:nvPr/>
        </p:nvSpPr>
        <p:spPr>
          <a:xfrm>
            <a:off x="442950" y="2224525"/>
            <a:ext cx="1509000" cy="652500"/>
          </a:xfrm>
          <a:prstGeom prst="roundRect">
            <a:avLst>
              <a:gd fmla="val 16667" name="adj"/>
            </a:avLst>
          </a:prstGeom>
          <a:gradFill>
            <a:gsLst>
              <a:gs pos="0">
                <a:srgbClr val="FFFFFF"/>
              </a:gs>
              <a:gs pos="100000">
                <a:srgbClr val="BEBEBE"/>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Epilogue"/>
                <a:ea typeface="Epilogue"/>
                <a:cs typeface="Epilogue"/>
                <a:sym typeface="Epilogue"/>
              </a:rPr>
              <a:t>Individual </a:t>
            </a:r>
            <a:endParaRPr sz="1200">
              <a:latin typeface="Epilogue"/>
              <a:ea typeface="Epilogue"/>
              <a:cs typeface="Epilogue"/>
              <a:sym typeface="Epilogue"/>
            </a:endParaRPr>
          </a:p>
          <a:p>
            <a:pPr indent="0" lvl="0" marL="0" rtl="0" algn="ctr">
              <a:spcBef>
                <a:spcPts val="0"/>
              </a:spcBef>
              <a:spcAft>
                <a:spcPts val="0"/>
              </a:spcAft>
              <a:buNone/>
            </a:pPr>
            <a:r>
              <a:rPr lang="en" sz="1200">
                <a:latin typeface="Epilogue"/>
                <a:ea typeface="Epilogue"/>
                <a:cs typeface="Epilogue"/>
                <a:sym typeface="Epilogue"/>
              </a:rPr>
              <a:t>(family member)</a:t>
            </a:r>
            <a:endParaRPr sz="1200">
              <a:latin typeface="Epilogue"/>
              <a:ea typeface="Epilogue"/>
              <a:cs typeface="Epilogue"/>
              <a:sym typeface="Epilogue"/>
            </a:endParaRPr>
          </a:p>
        </p:txBody>
      </p:sp>
      <p:sp>
        <p:nvSpPr>
          <p:cNvPr id="939" name="Google Shape;939;p64"/>
          <p:cNvSpPr/>
          <p:nvPr/>
        </p:nvSpPr>
        <p:spPr>
          <a:xfrm>
            <a:off x="3701501" y="1859388"/>
            <a:ext cx="1716900" cy="652500"/>
          </a:xfrm>
          <a:prstGeom prst="roundRect">
            <a:avLst>
              <a:gd fmla="val 16667" name="adj"/>
            </a:avLst>
          </a:prstGeom>
          <a:gradFill>
            <a:gsLst>
              <a:gs pos="0">
                <a:srgbClr val="DFE9FB"/>
              </a:gs>
              <a:gs pos="100000">
                <a:srgbClr val="6E9BE7"/>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Epilogue"/>
                <a:ea typeface="Epilogue"/>
                <a:cs typeface="Epilogue"/>
                <a:sym typeface="Epilogue"/>
              </a:rPr>
              <a:t>Interactive Response</a:t>
            </a:r>
            <a:endParaRPr sz="1200">
              <a:latin typeface="Epilogue"/>
              <a:ea typeface="Epilogue"/>
              <a:cs typeface="Epilogue"/>
              <a:sym typeface="Epilogue"/>
            </a:endParaRPr>
          </a:p>
        </p:txBody>
      </p:sp>
      <p:sp>
        <p:nvSpPr>
          <p:cNvPr id="940" name="Google Shape;940;p64"/>
          <p:cNvSpPr/>
          <p:nvPr/>
        </p:nvSpPr>
        <p:spPr>
          <a:xfrm>
            <a:off x="3713539" y="3547200"/>
            <a:ext cx="1716900" cy="652500"/>
          </a:xfrm>
          <a:prstGeom prst="roundRect">
            <a:avLst>
              <a:gd fmla="val 16667" name="adj"/>
            </a:avLst>
          </a:prstGeom>
          <a:gradFill>
            <a:gsLst>
              <a:gs pos="0">
                <a:srgbClr val="DFE9FB"/>
              </a:gs>
              <a:gs pos="100000">
                <a:srgbClr val="6E9BE7"/>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Epilogue"/>
                <a:ea typeface="Epilogue"/>
                <a:cs typeface="Epilogue"/>
                <a:sym typeface="Epilogue"/>
              </a:rPr>
              <a:t>Digital Personality </a:t>
            </a:r>
            <a:endParaRPr sz="1200">
              <a:latin typeface="Epilogue"/>
              <a:ea typeface="Epilogue"/>
              <a:cs typeface="Epilogue"/>
              <a:sym typeface="Epilogue"/>
            </a:endParaRPr>
          </a:p>
        </p:txBody>
      </p:sp>
      <p:sp>
        <p:nvSpPr>
          <p:cNvPr id="941" name="Google Shape;941;p64"/>
          <p:cNvSpPr/>
          <p:nvPr/>
        </p:nvSpPr>
        <p:spPr>
          <a:xfrm>
            <a:off x="7220601" y="2390425"/>
            <a:ext cx="1716900" cy="652500"/>
          </a:xfrm>
          <a:prstGeom prst="roundRect">
            <a:avLst>
              <a:gd fmla="val 16667" name="adj"/>
            </a:avLst>
          </a:prstGeom>
          <a:gradFill>
            <a:gsLst>
              <a:gs pos="0">
                <a:srgbClr val="FFF6DB"/>
              </a:gs>
              <a:gs pos="100000">
                <a:srgbClr val="FAD25C"/>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Epilogue"/>
                <a:ea typeface="Epilogue"/>
                <a:cs typeface="Epilogue"/>
                <a:sym typeface="Epilogue"/>
              </a:rPr>
              <a:t>Family</a:t>
            </a:r>
            <a:endParaRPr sz="1200">
              <a:latin typeface="Epilogue"/>
              <a:ea typeface="Epilogue"/>
              <a:cs typeface="Epilogue"/>
              <a:sym typeface="Epilogue"/>
            </a:endParaRPr>
          </a:p>
        </p:txBody>
      </p:sp>
      <p:cxnSp>
        <p:nvCxnSpPr>
          <p:cNvPr id="942" name="Google Shape;942;p64"/>
          <p:cNvCxnSpPr>
            <a:stCxn id="938" idx="2"/>
            <a:endCxn id="943" idx="0"/>
          </p:cNvCxnSpPr>
          <p:nvPr/>
        </p:nvCxnSpPr>
        <p:spPr>
          <a:xfrm>
            <a:off x="1197450" y="2877025"/>
            <a:ext cx="1170600" cy="250500"/>
          </a:xfrm>
          <a:prstGeom prst="straightConnector1">
            <a:avLst/>
          </a:prstGeom>
          <a:noFill/>
          <a:ln cap="flat" cmpd="sng" w="19050">
            <a:solidFill>
              <a:srgbClr val="9E9E9E"/>
            </a:solidFill>
            <a:prstDash val="solid"/>
            <a:round/>
            <a:headEnd len="med" w="med" type="none"/>
            <a:tailEnd len="med" w="med" type="triangle"/>
          </a:ln>
        </p:spPr>
      </p:cxnSp>
      <p:cxnSp>
        <p:nvCxnSpPr>
          <p:cNvPr id="944" name="Google Shape;944;p64"/>
          <p:cNvCxnSpPr>
            <a:stCxn id="939" idx="1"/>
            <a:endCxn id="938" idx="3"/>
          </p:cNvCxnSpPr>
          <p:nvPr/>
        </p:nvCxnSpPr>
        <p:spPr>
          <a:xfrm flipH="1">
            <a:off x="1951901" y="2185638"/>
            <a:ext cx="1749600" cy="365100"/>
          </a:xfrm>
          <a:prstGeom prst="bentConnector3">
            <a:avLst>
              <a:gd fmla="val 78581" name="adj1"/>
            </a:avLst>
          </a:prstGeom>
          <a:noFill/>
          <a:ln cap="flat" cmpd="sng" w="19050">
            <a:solidFill>
              <a:srgbClr val="9E9E9E"/>
            </a:solidFill>
            <a:prstDash val="solid"/>
            <a:round/>
            <a:headEnd len="med" w="med" type="none"/>
            <a:tailEnd len="med" w="med" type="triangle"/>
          </a:ln>
        </p:spPr>
      </p:cxnSp>
      <p:sp>
        <p:nvSpPr>
          <p:cNvPr id="945" name="Google Shape;945;p64"/>
          <p:cNvSpPr/>
          <p:nvPr/>
        </p:nvSpPr>
        <p:spPr>
          <a:xfrm>
            <a:off x="3451875" y="4604000"/>
            <a:ext cx="2391300" cy="652500"/>
          </a:xfrm>
          <a:prstGeom prst="roundRect">
            <a:avLst>
              <a:gd fmla="val 16667" name="adj"/>
            </a:avLst>
          </a:prstGeom>
          <a:gradFill>
            <a:gsLst>
              <a:gs pos="0">
                <a:srgbClr val="54A1CE"/>
              </a:gs>
              <a:gs pos="100000">
                <a:srgbClr val="295A76"/>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a:solidFill>
                  <a:schemeClr val="lt1"/>
                </a:solidFill>
                <a:latin typeface="Epilogue"/>
                <a:ea typeface="Epilogue"/>
                <a:cs typeface="Epilogue"/>
                <a:sym typeface="Epilogue"/>
              </a:rPr>
              <a:t>AI memory System</a:t>
            </a:r>
            <a:endParaRPr b="1">
              <a:solidFill>
                <a:schemeClr val="lt1"/>
              </a:solidFill>
              <a:latin typeface="Epilogue"/>
              <a:ea typeface="Epilogue"/>
              <a:cs typeface="Epilogue"/>
              <a:sym typeface="Epilogue"/>
            </a:endParaRPr>
          </a:p>
        </p:txBody>
      </p:sp>
      <p:cxnSp>
        <p:nvCxnSpPr>
          <p:cNvPr id="946" name="Google Shape;946;p64"/>
          <p:cNvCxnSpPr>
            <a:stCxn id="943" idx="3"/>
            <a:endCxn id="936" idx="1"/>
          </p:cNvCxnSpPr>
          <p:nvPr/>
        </p:nvCxnSpPr>
        <p:spPr>
          <a:xfrm flipH="1" rot="10800000">
            <a:off x="3122563" y="3057888"/>
            <a:ext cx="416100" cy="396000"/>
          </a:xfrm>
          <a:prstGeom prst="bentConnector3">
            <a:avLst>
              <a:gd fmla="val 50002" name="adj1"/>
            </a:avLst>
          </a:prstGeom>
          <a:noFill/>
          <a:ln cap="flat" cmpd="sng" w="19050">
            <a:solidFill>
              <a:srgbClr val="9E9E9E"/>
            </a:solidFill>
            <a:prstDash val="solid"/>
            <a:round/>
            <a:headEnd len="med" w="med" type="none"/>
            <a:tailEnd len="med" w="med" type="triangle"/>
          </a:ln>
        </p:spPr>
      </p:cxnSp>
      <p:cxnSp>
        <p:nvCxnSpPr>
          <p:cNvPr id="947" name="Google Shape;947;p64"/>
          <p:cNvCxnSpPr>
            <a:stCxn id="938" idx="0"/>
            <a:endCxn id="941" idx="0"/>
          </p:cNvCxnSpPr>
          <p:nvPr/>
        </p:nvCxnSpPr>
        <p:spPr>
          <a:xfrm flipH="1" rot="-5400000">
            <a:off x="4555350" y="-1133375"/>
            <a:ext cx="165900" cy="6881700"/>
          </a:xfrm>
          <a:prstGeom prst="bentConnector3">
            <a:avLst>
              <a:gd fmla="val -398900" name="adj1"/>
            </a:avLst>
          </a:prstGeom>
          <a:noFill/>
          <a:ln cap="flat" cmpd="sng" w="19050">
            <a:solidFill>
              <a:srgbClr val="9E9E9E"/>
            </a:solidFill>
            <a:prstDash val="solid"/>
            <a:round/>
            <a:headEnd len="med" w="med" type="triangle"/>
            <a:tailEnd len="med" w="med" type="none"/>
          </a:ln>
        </p:spPr>
      </p:cxnSp>
      <p:cxnSp>
        <p:nvCxnSpPr>
          <p:cNvPr id="948" name="Google Shape;948;p64"/>
          <p:cNvCxnSpPr>
            <a:stCxn id="949" idx="1"/>
            <a:endCxn id="949" idx="1"/>
          </p:cNvCxnSpPr>
          <p:nvPr/>
        </p:nvCxnSpPr>
        <p:spPr>
          <a:xfrm>
            <a:off x="6884701" y="2459163"/>
            <a:ext cx="0" cy="0"/>
          </a:xfrm>
          <a:prstGeom prst="straightConnector1">
            <a:avLst/>
          </a:prstGeom>
          <a:noFill/>
          <a:ln cap="flat" cmpd="sng" w="9525">
            <a:solidFill>
              <a:schemeClr val="dk2"/>
            </a:solidFill>
            <a:prstDash val="solid"/>
            <a:round/>
            <a:headEnd len="med" w="med" type="none"/>
            <a:tailEnd len="med" w="med" type="none"/>
          </a:ln>
        </p:spPr>
      </p:cxnSp>
      <p:cxnSp>
        <p:nvCxnSpPr>
          <p:cNvPr id="950" name="Google Shape;950;p64"/>
          <p:cNvCxnSpPr>
            <a:stCxn id="936" idx="3"/>
            <a:endCxn id="941" idx="1"/>
          </p:cNvCxnSpPr>
          <p:nvPr/>
        </p:nvCxnSpPr>
        <p:spPr>
          <a:xfrm flipH="1" rot="10800000">
            <a:off x="5633875" y="2716675"/>
            <a:ext cx="1586700" cy="341100"/>
          </a:xfrm>
          <a:prstGeom prst="bentConnector3">
            <a:avLst>
              <a:gd fmla="val 50001" name="adj1"/>
            </a:avLst>
          </a:prstGeom>
          <a:noFill/>
          <a:ln cap="flat" cmpd="sng" w="19050">
            <a:solidFill>
              <a:srgbClr val="9E9E9E"/>
            </a:solidFill>
            <a:prstDash val="solid"/>
            <a:round/>
            <a:headEnd len="med" w="med" type="none"/>
            <a:tailEnd len="med" w="med" type="triangle"/>
          </a:ln>
        </p:spPr>
      </p:cxnSp>
      <p:cxnSp>
        <p:nvCxnSpPr>
          <p:cNvPr id="951" name="Google Shape;951;p64"/>
          <p:cNvCxnSpPr>
            <a:stCxn id="940" idx="1"/>
            <a:endCxn id="938" idx="2"/>
          </p:cNvCxnSpPr>
          <p:nvPr/>
        </p:nvCxnSpPr>
        <p:spPr>
          <a:xfrm rot="10800000">
            <a:off x="1197439" y="2877150"/>
            <a:ext cx="2516100" cy="996300"/>
          </a:xfrm>
          <a:prstGeom prst="bentConnector2">
            <a:avLst/>
          </a:prstGeom>
          <a:noFill/>
          <a:ln cap="flat" cmpd="sng" w="19050">
            <a:solidFill>
              <a:srgbClr val="9E9E9E"/>
            </a:solidFill>
            <a:prstDash val="solid"/>
            <a:round/>
            <a:headEnd len="med" w="med" type="none"/>
            <a:tailEnd len="med" w="med" type="triangle"/>
          </a:ln>
        </p:spPr>
      </p:cxnSp>
      <p:sp>
        <p:nvSpPr>
          <p:cNvPr id="952" name="Google Shape;952;p64"/>
          <p:cNvSpPr txBox="1"/>
          <p:nvPr/>
        </p:nvSpPr>
        <p:spPr>
          <a:xfrm>
            <a:off x="5920075" y="1311975"/>
            <a:ext cx="1328700" cy="523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accent1"/>
                </a:solidFill>
                <a:latin typeface="Epilogue"/>
                <a:ea typeface="Epilogue"/>
                <a:cs typeface="Epilogue"/>
                <a:sym typeface="Epilogue"/>
              </a:rPr>
              <a:t>Emotional Support</a:t>
            </a:r>
            <a:endParaRPr b="1" sz="1100">
              <a:solidFill>
                <a:schemeClr val="accent1"/>
              </a:solidFill>
              <a:latin typeface="Epilogue"/>
              <a:ea typeface="Epilogue"/>
              <a:cs typeface="Epilogue"/>
              <a:sym typeface="Epilogue"/>
            </a:endParaRPr>
          </a:p>
        </p:txBody>
      </p:sp>
      <p:sp>
        <p:nvSpPr>
          <p:cNvPr id="953" name="Google Shape;953;p64"/>
          <p:cNvSpPr txBox="1"/>
          <p:nvPr/>
        </p:nvSpPr>
        <p:spPr>
          <a:xfrm>
            <a:off x="13211950" y="1466200"/>
            <a:ext cx="1328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Epilogue"/>
                <a:ea typeface="Epilogue"/>
                <a:cs typeface="Epilogue"/>
                <a:sym typeface="Epilogue"/>
              </a:rPr>
              <a:t>家庭</a:t>
            </a:r>
            <a:endParaRPr sz="1200">
              <a:solidFill>
                <a:schemeClr val="lt1"/>
              </a:solidFill>
              <a:latin typeface="Epilogue"/>
              <a:ea typeface="Epilogue"/>
              <a:cs typeface="Epilogue"/>
              <a:sym typeface="Epilogue"/>
            </a:endParaRPr>
          </a:p>
        </p:txBody>
      </p:sp>
      <p:sp>
        <p:nvSpPr>
          <p:cNvPr id="954" name="Google Shape;954;p64"/>
          <p:cNvSpPr/>
          <p:nvPr/>
        </p:nvSpPr>
        <p:spPr>
          <a:xfrm>
            <a:off x="3701489" y="2726063"/>
            <a:ext cx="1716900" cy="652500"/>
          </a:xfrm>
          <a:prstGeom prst="roundRect">
            <a:avLst>
              <a:gd fmla="val 16667" name="adj"/>
            </a:avLst>
          </a:prstGeom>
          <a:gradFill>
            <a:gsLst>
              <a:gs pos="0">
                <a:srgbClr val="DFE9FB"/>
              </a:gs>
              <a:gs pos="100000">
                <a:srgbClr val="6E9BE7"/>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Epilogue"/>
                <a:ea typeface="Epilogue"/>
                <a:cs typeface="Epilogue"/>
                <a:sym typeface="Epilogue"/>
              </a:rPr>
              <a:t>family-specific image cohesion</a:t>
            </a:r>
            <a:endParaRPr sz="1200">
              <a:latin typeface="Epilogue"/>
              <a:ea typeface="Epilogue"/>
              <a:cs typeface="Epilogue"/>
              <a:sym typeface="Epilogue"/>
            </a:endParaRPr>
          </a:p>
        </p:txBody>
      </p:sp>
      <p:sp>
        <p:nvSpPr>
          <p:cNvPr id="943" name="Google Shape;943;p64"/>
          <p:cNvSpPr/>
          <p:nvPr/>
        </p:nvSpPr>
        <p:spPr>
          <a:xfrm>
            <a:off x="1613563" y="3127638"/>
            <a:ext cx="1509000" cy="652500"/>
          </a:xfrm>
          <a:prstGeom prst="roundRect">
            <a:avLst>
              <a:gd fmla="val 16667" name="adj"/>
            </a:avLst>
          </a:prstGeom>
          <a:gradFill>
            <a:gsLst>
              <a:gs pos="0">
                <a:srgbClr val="FFFFFF"/>
              </a:gs>
              <a:gs pos="100000">
                <a:srgbClr val="BEBEBE"/>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Epilogue"/>
                <a:ea typeface="Epilogue"/>
                <a:cs typeface="Epilogue"/>
                <a:sym typeface="Epilogue"/>
              </a:rPr>
              <a:t>Memory storage </a:t>
            </a:r>
            <a:endParaRPr sz="1200">
              <a:latin typeface="Epilogue"/>
              <a:ea typeface="Epilogue"/>
              <a:cs typeface="Epilogue"/>
              <a:sym typeface="Epilogue"/>
            </a:endParaRPr>
          </a:p>
        </p:txBody>
      </p:sp>
      <p:sp>
        <p:nvSpPr>
          <p:cNvPr id="955" name="Google Shape;955;p64"/>
          <p:cNvSpPr txBox="1"/>
          <p:nvPr/>
        </p:nvSpPr>
        <p:spPr>
          <a:xfrm>
            <a:off x="5920063" y="3182888"/>
            <a:ext cx="1328700" cy="6927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accent1"/>
                </a:solidFill>
                <a:latin typeface="Epilogue"/>
                <a:ea typeface="Epilogue"/>
                <a:cs typeface="Epilogue"/>
                <a:sym typeface="Epilogue"/>
              </a:rPr>
              <a:t>Enhance Emotional</a:t>
            </a:r>
            <a:endParaRPr b="1" sz="1100">
              <a:solidFill>
                <a:schemeClr val="accent1"/>
              </a:solidFill>
              <a:latin typeface="Epilogue"/>
              <a:ea typeface="Epilogue"/>
              <a:cs typeface="Epilogue"/>
              <a:sym typeface="Epilogue"/>
            </a:endParaRPr>
          </a:p>
          <a:p>
            <a:pPr indent="0" lvl="0" marL="0" rtl="0" algn="ctr">
              <a:spcBef>
                <a:spcPts val="0"/>
              </a:spcBef>
              <a:spcAft>
                <a:spcPts val="0"/>
              </a:spcAft>
              <a:buNone/>
            </a:pPr>
            <a:r>
              <a:rPr b="1" lang="en" sz="1100">
                <a:solidFill>
                  <a:schemeClr val="accent1"/>
                </a:solidFill>
                <a:latin typeface="Epilogue"/>
                <a:ea typeface="Epilogue"/>
                <a:cs typeface="Epilogue"/>
                <a:sym typeface="Epilogue"/>
              </a:rPr>
              <a:t>Bond</a:t>
            </a:r>
            <a:endParaRPr b="1" sz="1100">
              <a:solidFill>
                <a:schemeClr val="accent1"/>
              </a:solidFill>
              <a:latin typeface="Epilogue"/>
              <a:ea typeface="Epilogue"/>
              <a:cs typeface="Epilogue"/>
              <a:sym typeface="Epilogue"/>
            </a:endParaRPr>
          </a:p>
        </p:txBody>
      </p:sp>
      <p:sp>
        <p:nvSpPr>
          <p:cNvPr id="956" name="Google Shape;956;p64"/>
          <p:cNvSpPr txBox="1"/>
          <p:nvPr/>
        </p:nvSpPr>
        <p:spPr>
          <a:xfrm>
            <a:off x="2080950" y="1867213"/>
            <a:ext cx="1328700" cy="523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accent1"/>
                </a:solidFill>
                <a:latin typeface="Epilogue"/>
                <a:ea typeface="Epilogue"/>
                <a:cs typeface="Epilogue"/>
                <a:sym typeface="Epilogue"/>
              </a:rPr>
              <a:t>Emotional Companionship</a:t>
            </a:r>
            <a:endParaRPr b="1" sz="1100">
              <a:solidFill>
                <a:schemeClr val="accent1"/>
              </a:solidFill>
              <a:latin typeface="Epilogue"/>
              <a:ea typeface="Epilogue"/>
              <a:cs typeface="Epilogue"/>
              <a:sym typeface="Epilogue"/>
            </a:endParaRPr>
          </a:p>
        </p:txBody>
      </p:sp>
      <p:sp>
        <p:nvSpPr>
          <p:cNvPr id="957" name="Google Shape;957;p64"/>
          <p:cNvSpPr txBox="1"/>
          <p:nvPr/>
        </p:nvSpPr>
        <p:spPr>
          <a:xfrm>
            <a:off x="2157900" y="4030750"/>
            <a:ext cx="1328700" cy="523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accent1"/>
                </a:solidFill>
                <a:latin typeface="Epilogue"/>
                <a:ea typeface="Epilogue"/>
                <a:cs typeface="Epilogue"/>
                <a:sym typeface="Epilogue"/>
              </a:rPr>
              <a:t>Privacy Protection</a:t>
            </a:r>
            <a:endParaRPr b="1" sz="1100">
              <a:solidFill>
                <a:schemeClr val="accent1"/>
              </a:solidFill>
              <a:latin typeface="Epilogue"/>
              <a:ea typeface="Epilogue"/>
              <a:cs typeface="Epilogue"/>
              <a:sym typeface="Epilogue"/>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65"/>
          <p:cNvSpPr txBox="1"/>
          <p:nvPr>
            <p:ph type="title"/>
          </p:nvPr>
        </p:nvSpPr>
        <p:spPr>
          <a:xfrm>
            <a:off x="3225753" y="2301375"/>
            <a:ext cx="4828800" cy="1516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r>
              <a:rPr lang="en">
                <a:latin typeface="Raleway Black"/>
                <a:ea typeface="Raleway Black"/>
                <a:cs typeface="Raleway Black"/>
                <a:sym typeface="Raleway Black"/>
              </a:rPr>
              <a:t>Conclusion &amp; Future work</a:t>
            </a:r>
            <a:endParaRPr>
              <a:latin typeface="Raleway Black"/>
              <a:ea typeface="Raleway Black"/>
              <a:cs typeface="Raleway Black"/>
              <a:sym typeface="Raleway Black"/>
            </a:endParaRPr>
          </a:p>
        </p:txBody>
      </p:sp>
      <p:sp>
        <p:nvSpPr>
          <p:cNvPr id="963" name="Google Shape;963;p65"/>
          <p:cNvSpPr txBox="1"/>
          <p:nvPr>
            <p:ph idx="2" type="title"/>
          </p:nvPr>
        </p:nvSpPr>
        <p:spPr>
          <a:xfrm>
            <a:off x="6524674" y="1325463"/>
            <a:ext cx="1529700" cy="841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05</a:t>
            </a:r>
            <a:endParaRPr/>
          </a:p>
        </p:txBody>
      </p:sp>
      <p:sp>
        <p:nvSpPr>
          <p:cNvPr id="964" name="Google Shape;964;p65"/>
          <p:cNvSpPr/>
          <p:nvPr/>
        </p:nvSpPr>
        <p:spPr>
          <a:xfrm flipH="1">
            <a:off x="7969400" y="987375"/>
            <a:ext cx="284700" cy="284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66"/>
          <p:cNvSpPr/>
          <p:nvPr/>
        </p:nvSpPr>
        <p:spPr>
          <a:xfrm>
            <a:off x="2584975" y="1073300"/>
            <a:ext cx="6111900" cy="851100"/>
          </a:xfrm>
          <a:prstGeom prst="roundRect">
            <a:avLst>
              <a:gd fmla="val 16667" name="adj"/>
            </a:avLst>
          </a:prstGeom>
          <a:solidFill>
            <a:srgbClr val="FFF2CC"/>
          </a:solidFill>
          <a:ln cap="flat" cmpd="sng" w="19050">
            <a:solidFill>
              <a:srgbClr val="FF7D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Lato"/>
                <a:ea typeface="Lato"/>
                <a:cs typeface="Lato"/>
                <a:sym typeface="Lato"/>
              </a:rPr>
              <a:t>Evolving family structures by 2040 and the rise of single-person households will significantly impact family emotional connections and support.</a:t>
            </a:r>
            <a:endParaRPr b="1" sz="1600">
              <a:latin typeface="Lato"/>
              <a:ea typeface="Lato"/>
              <a:cs typeface="Lato"/>
              <a:sym typeface="Lato"/>
            </a:endParaRPr>
          </a:p>
        </p:txBody>
      </p:sp>
      <p:sp>
        <p:nvSpPr>
          <p:cNvPr id="970" name="Google Shape;970;p66"/>
          <p:cNvSpPr/>
          <p:nvPr/>
        </p:nvSpPr>
        <p:spPr>
          <a:xfrm>
            <a:off x="2549675" y="3235100"/>
            <a:ext cx="6111900" cy="851100"/>
          </a:xfrm>
          <a:prstGeom prst="roundRect">
            <a:avLst>
              <a:gd fmla="val 16667" name="adj"/>
            </a:avLst>
          </a:prstGeom>
          <a:solidFill>
            <a:srgbClr val="FFF2CC"/>
          </a:solidFill>
          <a:ln cap="flat" cmpd="sng" w="19050">
            <a:solidFill>
              <a:srgbClr val="FF7D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600">
                <a:latin typeface="Lato"/>
                <a:ea typeface="Lato"/>
                <a:cs typeface="Lato"/>
                <a:sym typeface="Lato"/>
              </a:rPr>
              <a:t>Initial surveys show positive reception of the system's features, with a confirmed link between family cohesion and emotional support.</a:t>
            </a:r>
            <a:endParaRPr b="1" sz="1600">
              <a:latin typeface="Lato"/>
              <a:ea typeface="Lato"/>
              <a:cs typeface="Lato"/>
              <a:sym typeface="Lato"/>
            </a:endParaRPr>
          </a:p>
        </p:txBody>
      </p:sp>
      <p:sp>
        <p:nvSpPr>
          <p:cNvPr id="971" name="Google Shape;971;p66"/>
          <p:cNvSpPr/>
          <p:nvPr/>
        </p:nvSpPr>
        <p:spPr>
          <a:xfrm>
            <a:off x="2549675" y="4251850"/>
            <a:ext cx="6111900" cy="751800"/>
          </a:xfrm>
          <a:prstGeom prst="roundRect">
            <a:avLst>
              <a:gd fmla="val 16667" name="adj"/>
            </a:avLst>
          </a:prstGeom>
          <a:solidFill>
            <a:srgbClr val="FFF2CC"/>
          </a:solidFill>
          <a:ln cap="flat" cmpd="sng" w="19050">
            <a:solidFill>
              <a:srgbClr val="FF7D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Lato"/>
                <a:ea typeface="Lato"/>
                <a:cs typeface="Lato"/>
                <a:sym typeface="Lato"/>
              </a:rPr>
              <a:t>Privacy concerns regarding emotional perception led to a shift in focus—emphasizing memory inheritance to foster family cohesion and indirect emotional support.</a:t>
            </a:r>
            <a:endParaRPr b="1" sz="1600">
              <a:latin typeface="Lato"/>
              <a:ea typeface="Lato"/>
              <a:cs typeface="Lato"/>
              <a:sym typeface="Lato"/>
            </a:endParaRPr>
          </a:p>
        </p:txBody>
      </p:sp>
      <p:sp>
        <p:nvSpPr>
          <p:cNvPr id="972" name="Google Shape;972;p66"/>
          <p:cNvSpPr/>
          <p:nvPr/>
        </p:nvSpPr>
        <p:spPr>
          <a:xfrm>
            <a:off x="2549675" y="2154200"/>
            <a:ext cx="6111900" cy="851100"/>
          </a:xfrm>
          <a:prstGeom prst="roundRect">
            <a:avLst>
              <a:gd fmla="val 16667" name="adj"/>
            </a:avLst>
          </a:prstGeom>
          <a:solidFill>
            <a:srgbClr val="FFF2CC"/>
          </a:solidFill>
          <a:ln cap="flat" cmpd="sng" w="19050">
            <a:solidFill>
              <a:srgbClr val="FF7D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Lato"/>
                <a:ea typeface="Lato"/>
                <a:cs typeface="Lato"/>
                <a:sym typeface="Lato"/>
              </a:rPr>
              <a:t>The "Memory-Tree” AI system is proposed to enhance family cohesion by storing and inheriting memories, providing emotional support, and ensuring privacy.</a:t>
            </a:r>
            <a:endParaRPr b="1" sz="1600">
              <a:latin typeface="Lato"/>
              <a:ea typeface="Lato"/>
              <a:cs typeface="Lato"/>
              <a:sym typeface="Lato"/>
            </a:endParaRPr>
          </a:p>
        </p:txBody>
      </p:sp>
      <p:sp>
        <p:nvSpPr>
          <p:cNvPr id="973" name="Google Shape;973;p66"/>
          <p:cNvSpPr/>
          <p:nvPr/>
        </p:nvSpPr>
        <p:spPr>
          <a:xfrm>
            <a:off x="153825" y="1190000"/>
            <a:ext cx="2233200" cy="617700"/>
          </a:xfrm>
          <a:prstGeom prst="ellipse">
            <a:avLst/>
          </a:prstGeom>
          <a:solidFill>
            <a:srgbClr val="FF7D4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100">
                <a:solidFill>
                  <a:schemeClr val="lt1"/>
                </a:solidFill>
                <a:latin typeface="Epilogue"/>
                <a:ea typeface="Epilogue"/>
                <a:cs typeface="Epilogue"/>
                <a:sym typeface="Epilogue"/>
              </a:rPr>
              <a:t>Challenge</a:t>
            </a:r>
            <a:endParaRPr b="1" sz="2100">
              <a:solidFill>
                <a:schemeClr val="lt1"/>
              </a:solidFill>
              <a:latin typeface="Epilogue"/>
              <a:ea typeface="Epilogue"/>
              <a:cs typeface="Epilogue"/>
              <a:sym typeface="Epilogue"/>
            </a:endParaRPr>
          </a:p>
        </p:txBody>
      </p:sp>
      <p:sp>
        <p:nvSpPr>
          <p:cNvPr id="974" name="Google Shape;974;p66"/>
          <p:cNvSpPr/>
          <p:nvPr/>
        </p:nvSpPr>
        <p:spPr>
          <a:xfrm>
            <a:off x="153825" y="2161825"/>
            <a:ext cx="2166900" cy="617700"/>
          </a:xfrm>
          <a:prstGeom prst="ellipse">
            <a:avLst/>
          </a:prstGeom>
          <a:solidFill>
            <a:srgbClr val="FF7D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lt1"/>
                </a:solidFill>
                <a:latin typeface="Epilogue"/>
                <a:ea typeface="Epilogue"/>
                <a:cs typeface="Epilogue"/>
                <a:sym typeface="Epilogue"/>
              </a:rPr>
              <a:t>Solution</a:t>
            </a:r>
            <a:endParaRPr b="1" sz="2100">
              <a:solidFill>
                <a:schemeClr val="lt1"/>
              </a:solidFill>
              <a:latin typeface="Epilogue"/>
              <a:ea typeface="Epilogue"/>
              <a:cs typeface="Epilogue"/>
              <a:sym typeface="Epilogue"/>
            </a:endParaRPr>
          </a:p>
        </p:txBody>
      </p:sp>
      <p:sp>
        <p:nvSpPr>
          <p:cNvPr id="975" name="Google Shape;975;p66"/>
          <p:cNvSpPr txBox="1"/>
          <p:nvPr>
            <p:ph idx="4294967295"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2800">
                <a:latin typeface="Raleway ExtraBold"/>
                <a:ea typeface="Raleway ExtraBold"/>
                <a:cs typeface="Raleway ExtraBold"/>
                <a:sym typeface="Raleway ExtraBold"/>
              </a:rPr>
              <a:t>Conclusion</a:t>
            </a:r>
            <a:endParaRPr sz="2800">
              <a:latin typeface="Raleway ExtraBold"/>
              <a:ea typeface="Raleway ExtraBold"/>
              <a:cs typeface="Raleway ExtraBold"/>
              <a:sym typeface="Raleway ExtraBold"/>
            </a:endParaRPr>
          </a:p>
        </p:txBody>
      </p:sp>
      <p:sp>
        <p:nvSpPr>
          <p:cNvPr id="976" name="Google Shape;976;p66"/>
          <p:cNvSpPr/>
          <p:nvPr/>
        </p:nvSpPr>
        <p:spPr>
          <a:xfrm>
            <a:off x="186975" y="3184338"/>
            <a:ext cx="2166900" cy="617700"/>
          </a:xfrm>
          <a:prstGeom prst="ellipse">
            <a:avLst/>
          </a:prstGeom>
          <a:solidFill>
            <a:srgbClr val="FF7D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lt1"/>
                </a:solidFill>
                <a:latin typeface="Epilogue"/>
                <a:ea typeface="Epilogue"/>
                <a:cs typeface="Epilogue"/>
                <a:sym typeface="Epilogue"/>
              </a:rPr>
              <a:t>Results</a:t>
            </a:r>
            <a:endParaRPr b="1" sz="2100">
              <a:solidFill>
                <a:schemeClr val="lt1"/>
              </a:solidFill>
              <a:latin typeface="Epilogue"/>
              <a:ea typeface="Epilogue"/>
              <a:cs typeface="Epilogue"/>
              <a:sym typeface="Epilogue"/>
            </a:endParaRPr>
          </a:p>
        </p:txBody>
      </p:sp>
      <p:sp>
        <p:nvSpPr>
          <p:cNvPr id="977" name="Google Shape;977;p66"/>
          <p:cNvSpPr/>
          <p:nvPr/>
        </p:nvSpPr>
        <p:spPr>
          <a:xfrm>
            <a:off x="186975" y="4206850"/>
            <a:ext cx="2166900" cy="617700"/>
          </a:xfrm>
          <a:prstGeom prst="ellipse">
            <a:avLst/>
          </a:prstGeom>
          <a:solidFill>
            <a:srgbClr val="FF7D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Epilogue"/>
                <a:ea typeface="Epilogue"/>
                <a:cs typeface="Epilogue"/>
                <a:sym typeface="Epilogue"/>
              </a:rPr>
              <a:t>Adjustments</a:t>
            </a:r>
            <a:endParaRPr b="1" sz="1600">
              <a:solidFill>
                <a:schemeClr val="lt1"/>
              </a:solidFill>
              <a:latin typeface="Epilogue"/>
              <a:ea typeface="Epilogue"/>
              <a:cs typeface="Epilogue"/>
              <a:sym typeface="Epilogue"/>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67"/>
          <p:cNvSpPr/>
          <p:nvPr/>
        </p:nvSpPr>
        <p:spPr>
          <a:xfrm>
            <a:off x="5699704" y="3377828"/>
            <a:ext cx="2724300" cy="1391700"/>
          </a:xfrm>
          <a:prstGeom prst="roundRect">
            <a:avLst>
              <a:gd fmla="val 16667" name="adj"/>
            </a:avLst>
          </a:prstGeom>
          <a:solidFill>
            <a:srgbClr val="FF7D40"/>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600">
                <a:solidFill>
                  <a:schemeClr val="lt1"/>
                </a:solidFill>
                <a:latin typeface="Lato"/>
                <a:ea typeface="Lato"/>
                <a:cs typeface="Lato"/>
                <a:sym typeface="Lato"/>
              </a:rPr>
              <a:t>Legal and technical aspects of digital heritage and privacy management.</a:t>
            </a:r>
            <a:endParaRPr b="1" sz="1600">
              <a:solidFill>
                <a:schemeClr val="lt1"/>
              </a:solidFill>
              <a:latin typeface="Lato"/>
              <a:ea typeface="Lato"/>
              <a:cs typeface="Lato"/>
              <a:sym typeface="Lato"/>
            </a:endParaRPr>
          </a:p>
        </p:txBody>
      </p:sp>
      <p:sp>
        <p:nvSpPr>
          <p:cNvPr id="983" name="Google Shape;983;p67"/>
          <p:cNvSpPr/>
          <p:nvPr/>
        </p:nvSpPr>
        <p:spPr>
          <a:xfrm>
            <a:off x="3845675" y="1371700"/>
            <a:ext cx="3275700" cy="1442700"/>
          </a:xfrm>
          <a:prstGeom prst="roundRect">
            <a:avLst>
              <a:gd fmla="val 16667" name="adj"/>
            </a:avLst>
          </a:prstGeom>
          <a:solidFill>
            <a:srgbClr val="FF7D40"/>
          </a:solidFill>
          <a:ln cap="flat" cmpd="sng" w="19050">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Lato"/>
                <a:ea typeface="Lato"/>
                <a:cs typeface="Lato"/>
                <a:sym typeface="Lato"/>
              </a:rPr>
              <a:t>AI's Deep Understanding and Adaptation to Culturally Diverse Family Structures and Relationships</a:t>
            </a:r>
            <a:endParaRPr b="1" sz="1600">
              <a:solidFill>
                <a:schemeClr val="lt1"/>
              </a:solidFill>
              <a:latin typeface="Lato"/>
              <a:ea typeface="Lato"/>
              <a:cs typeface="Lato"/>
              <a:sym typeface="Lato"/>
            </a:endParaRPr>
          </a:p>
        </p:txBody>
      </p:sp>
      <p:sp>
        <p:nvSpPr>
          <p:cNvPr id="984" name="Google Shape;984;p67"/>
          <p:cNvSpPr/>
          <p:nvPr/>
        </p:nvSpPr>
        <p:spPr>
          <a:xfrm>
            <a:off x="2746147" y="3377828"/>
            <a:ext cx="2724300" cy="1391700"/>
          </a:xfrm>
          <a:prstGeom prst="roundRect">
            <a:avLst>
              <a:gd fmla="val 16667" name="adj"/>
            </a:avLst>
          </a:prstGeom>
          <a:solidFill>
            <a:srgbClr val="FF7D40"/>
          </a:solidFill>
          <a:ln cap="flat" cmpd="sng" w="19050">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Lato"/>
                <a:ea typeface="Lato"/>
                <a:cs typeface="Lato"/>
                <a:sym typeface="Lato"/>
              </a:rPr>
              <a:t>Mental health support system assistance</a:t>
            </a:r>
            <a:endParaRPr b="1" sz="1600">
              <a:solidFill>
                <a:schemeClr val="lt1"/>
              </a:solidFill>
              <a:latin typeface="Lato"/>
              <a:ea typeface="Lato"/>
              <a:cs typeface="Lato"/>
              <a:sym typeface="Lato"/>
            </a:endParaRPr>
          </a:p>
        </p:txBody>
      </p:sp>
      <p:sp>
        <p:nvSpPr>
          <p:cNvPr id="985" name="Google Shape;985;p67"/>
          <p:cNvSpPr/>
          <p:nvPr/>
        </p:nvSpPr>
        <p:spPr>
          <a:xfrm>
            <a:off x="892122" y="1371695"/>
            <a:ext cx="2724300" cy="1442700"/>
          </a:xfrm>
          <a:prstGeom prst="roundRect">
            <a:avLst>
              <a:gd fmla="val 16667" name="adj"/>
            </a:avLst>
          </a:prstGeom>
          <a:solidFill>
            <a:srgbClr val="FF7D40"/>
          </a:solidFill>
          <a:ln cap="flat" cmpd="sng" w="19050">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Lato"/>
                <a:ea typeface="Lato"/>
                <a:cs typeface="Lato"/>
                <a:sym typeface="Lato"/>
              </a:rPr>
              <a:t>Evolution of Human-Machine Symbiotic Interfaces</a:t>
            </a:r>
            <a:endParaRPr b="1" sz="1600">
              <a:solidFill>
                <a:schemeClr val="lt1"/>
              </a:solidFill>
              <a:latin typeface="Lato"/>
              <a:ea typeface="Lato"/>
              <a:cs typeface="Lato"/>
              <a:sym typeface="Lato"/>
            </a:endParaRPr>
          </a:p>
        </p:txBody>
      </p:sp>
      <p:sp>
        <p:nvSpPr>
          <p:cNvPr id="986" name="Google Shape;986;p67"/>
          <p:cNvSpPr/>
          <p:nvPr/>
        </p:nvSpPr>
        <p:spPr>
          <a:xfrm>
            <a:off x="3616426" y="1101500"/>
            <a:ext cx="617700" cy="617700"/>
          </a:xfrm>
          <a:prstGeom prst="ellipse">
            <a:avLst/>
          </a:prstGeom>
          <a:solidFill>
            <a:srgbClr val="FCE5CD"/>
          </a:solidFill>
          <a:ln cap="flat" cmpd="sng" w="19050">
            <a:solidFill>
              <a:srgbClr val="FF7D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FF7D40"/>
                </a:solidFill>
                <a:latin typeface="Epilogue"/>
                <a:ea typeface="Epilogue"/>
                <a:cs typeface="Epilogue"/>
                <a:sym typeface="Epilogue"/>
              </a:rPr>
              <a:t>2</a:t>
            </a:r>
            <a:endParaRPr b="1" sz="2100">
              <a:solidFill>
                <a:srgbClr val="FF7D40"/>
              </a:solidFill>
              <a:latin typeface="Epilogue"/>
              <a:ea typeface="Epilogue"/>
              <a:cs typeface="Epilogue"/>
              <a:sym typeface="Epilogue"/>
            </a:endParaRPr>
          </a:p>
        </p:txBody>
      </p:sp>
      <p:sp>
        <p:nvSpPr>
          <p:cNvPr id="987" name="Google Shape;987;p67"/>
          <p:cNvSpPr/>
          <p:nvPr/>
        </p:nvSpPr>
        <p:spPr>
          <a:xfrm>
            <a:off x="2479365" y="3002279"/>
            <a:ext cx="617700" cy="617700"/>
          </a:xfrm>
          <a:prstGeom prst="ellipse">
            <a:avLst/>
          </a:prstGeom>
          <a:solidFill>
            <a:srgbClr val="FCE5CD"/>
          </a:solidFill>
          <a:ln cap="flat" cmpd="sng" w="19050">
            <a:solidFill>
              <a:srgbClr val="FF7D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FF7D40"/>
                </a:solidFill>
                <a:latin typeface="Epilogue"/>
                <a:ea typeface="Epilogue"/>
                <a:cs typeface="Epilogue"/>
                <a:sym typeface="Epilogue"/>
              </a:rPr>
              <a:t>3</a:t>
            </a:r>
            <a:endParaRPr b="1" sz="2100">
              <a:solidFill>
                <a:srgbClr val="FF7D40"/>
              </a:solidFill>
              <a:latin typeface="Epilogue"/>
              <a:ea typeface="Epilogue"/>
              <a:cs typeface="Epilogue"/>
              <a:sym typeface="Epilogue"/>
            </a:endParaRPr>
          </a:p>
        </p:txBody>
      </p:sp>
      <p:sp>
        <p:nvSpPr>
          <p:cNvPr id="988" name="Google Shape;988;p67"/>
          <p:cNvSpPr/>
          <p:nvPr/>
        </p:nvSpPr>
        <p:spPr>
          <a:xfrm>
            <a:off x="5470451" y="3002279"/>
            <a:ext cx="617700" cy="617700"/>
          </a:xfrm>
          <a:prstGeom prst="ellipse">
            <a:avLst/>
          </a:prstGeom>
          <a:solidFill>
            <a:srgbClr val="FCE5CD"/>
          </a:solidFill>
          <a:ln cap="flat" cmpd="sng" w="19050">
            <a:solidFill>
              <a:srgbClr val="FF7D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FF7D40"/>
                </a:solidFill>
                <a:latin typeface="Epilogue"/>
                <a:ea typeface="Epilogue"/>
                <a:cs typeface="Epilogue"/>
                <a:sym typeface="Epilogue"/>
              </a:rPr>
              <a:t>4</a:t>
            </a:r>
            <a:endParaRPr b="1" sz="2100">
              <a:solidFill>
                <a:srgbClr val="FF7D40"/>
              </a:solidFill>
              <a:latin typeface="Epilogue"/>
              <a:ea typeface="Epilogue"/>
              <a:cs typeface="Epilogue"/>
              <a:sym typeface="Epilogue"/>
            </a:endParaRPr>
          </a:p>
        </p:txBody>
      </p:sp>
      <p:sp>
        <p:nvSpPr>
          <p:cNvPr id="989" name="Google Shape;989;p67"/>
          <p:cNvSpPr txBox="1"/>
          <p:nvPr>
            <p:ph idx="4294967295"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latin typeface="Raleway ExtraBold"/>
                <a:ea typeface="Raleway ExtraBold"/>
                <a:cs typeface="Raleway ExtraBold"/>
                <a:sym typeface="Raleway ExtraBold"/>
              </a:rPr>
              <a:t>Future Work</a:t>
            </a:r>
            <a:endParaRPr sz="2800">
              <a:latin typeface="Raleway ExtraBold"/>
              <a:ea typeface="Raleway ExtraBold"/>
              <a:cs typeface="Raleway ExtraBold"/>
              <a:sym typeface="Raleway ExtraBold"/>
            </a:endParaRPr>
          </a:p>
        </p:txBody>
      </p:sp>
      <p:sp>
        <p:nvSpPr>
          <p:cNvPr id="990" name="Google Shape;990;p67"/>
          <p:cNvSpPr/>
          <p:nvPr/>
        </p:nvSpPr>
        <p:spPr>
          <a:xfrm>
            <a:off x="719989" y="1101500"/>
            <a:ext cx="617700" cy="617700"/>
          </a:xfrm>
          <a:prstGeom prst="ellipse">
            <a:avLst/>
          </a:prstGeom>
          <a:solidFill>
            <a:srgbClr val="FCE5CD"/>
          </a:solidFill>
          <a:ln cap="flat" cmpd="sng" w="19050">
            <a:solidFill>
              <a:srgbClr val="FF7D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FF7D40"/>
                </a:solidFill>
                <a:latin typeface="Epilogue"/>
                <a:ea typeface="Epilogue"/>
                <a:cs typeface="Epilogue"/>
                <a:sym typeface="Epilogue"/>
              </a:rPr>
              <a:t>1</a:t>
            </a:r>
            <a:endParaRPr b="1" sz="2100">
              <a:solidFill>
                <a:srgbClr val="FF7D40"/>
              </a:solidFill>
              <a:latin typeface="Epilogue"/>
              <a:ea typeface="Epilogue"/>
              <a:cs typeface="Epilogue"/>
              <a:sym typeface="Epilog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32"/>
          <p:cNvSpPr txBox="1"/>
          <p:nvPr/>
        </p:nvSpPr>
        <p:spPr>
          <a:xfrm>
            <a:off x="312976" y="-87575"/>
            <a:ext cx="6491400" cy="97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latin typeface="Epilogue"/>
                <a:ea typeface="Epilogue"/>
                <a:cs typeface="Epilogue"/>
                <a:sym typeface="Epilogue"/>
              </a:rPr>
              <a:t>Family structure is changing</a:t>
            </a:r>
            <a:endParaRPr b="1" sz="2400">
              <a:latin typeface="Epilogue"/>
              <a:ea typeface="Epilogue"/>
              <a:cs typeface="Epilogue"/>
              <a:sym typeface="Epilogue"/>
            </a:endParaRPr>
          </a:p>
        </p:txBody>
      </p:sp>
      <p:pic>
        <p:nvPicPr>
          <p:cNvPr id="514" name="Google Shape;514;p32" title="近24年台灣家庭類別(戶數比例)"/>
          <p:cNvPicPr preferRelativeResize="0"/>
          <p:nvPr/>
        </p:nvPicPr>
        <p:blipFill>
          <a:blip r:embed="rId3">
            <a:alphaModFix/>
          </a:blip>
          <a:stretch>
            <a:fillRect/>
          </a:stretch>
        </p:blipFill>
        <p:spPr>
          <a:xfrm>
            <a:off x="215350" y="755600"/>
            <a:ext cx="5836544" cy="4180226"/>
          </a:xfrm>
          <a:prstGeom prst="rect">
            <a:avLst/>
          </a:prstGeom>
          <a:noFill/>
          <a:ln>
            <a:noFill/>
          </a:ln>
        </p:spPr>
      </p:pic>
      <p:sp>
        <p:nvSpPr>
          <p:cNvPr id="515" name="Google Shape;515;p32"/>
          <p:cNvSpPr txBox="1"/>
          <p:nvPr/>
        </p:nvSpPr>
        <p:spPr>
          <a:xfrm>
            <a:off x="6290450" y="1412700"/>
            <a:ext cx="2553900" cy="130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50">
                <a:solidFill>
                  <a:srgbClr val="3C4043"/>
                </a:solidFill>
                <a:highlight>
                  <a:srgbClr val="F5F5F5"/>
                </a:highlight>
                <a:latin typeface="Capriola"/>
                <a:ea typeface="Capriola"/>
                <a:cs typeface="Capriola"/>
                <a:sym typeface="Capriola"/>
              </a:rPr>
              <a:t>Over the past 24 years</a:t>
            </a:r>
            <a:endParaRPr sz="1350">
              <a:solidFill>
                <a:srgbClr val="3C4043"/>
              </a:solidFill>
              <a:highlight>
                <a:srgbClr val="F5F5F5"/>
              </a:highlight>
              <a:latin typeface="Capriola"/>
              <a:ea typeface="Capriola"/>
              <a:cs typeface="Capriola"/>
              <a:sym typeface="Capriola"/>
            </a:endParaRPr>
          </a:p>
          <a:p>
            <a:pPr indent="0" lvl="0" marL="0" rtl="0" algn="l">
              <a:spcBef>
                <a:spcPts val="0"/>
              </a:spcBef>
              <a:spcAft>
                <a:spcPts val="0"/>
              </a:spcAft>
              <a:buNone/>
            </a:pPr>
            <a:r>
              <a:rPr lang="en" sz="1350">
                <a:solidFill>
                  <a:srgbClr val="3C4043"/>
                </a:solidFill>
                <a:highlight>
                  <a:srgbClr val="F5F5F5"/>
                </a:highlight>
                <a:latin typeface="Capriola"/>
                <a:ea typeface="Capriola"/>
                <a:cs typeface="Capriola"/>
                <a:sym typeface="Capriola"/>
              </a:rPr>
              <a:t>The proportion of </a:t>
            </a:r>
            <a:r>
              <a:rPr b="1" lang="en" sz="1350">
                <a:solidFill>
                  <a:srgbClr val="3C4043"/>
                </a:solidFill>
                <a:highlight>
                  <a:srgbClr val="F5F5F5"/>
                </a:highlight>
                <a:latin typeface="Capriola"/>
                <a:ea typeface="Capriola"/>
                <a:cs typeface="Capriola"/>
                <a:sym typeface="Capriola"/>
              </a:rPr>
              <a:t>nuclear family</a:t>
            </a:r>
            <a:r>
              <a:rPr lang="en" sz="1350">
                <a:solidFill>
                  <a:srgbClr val="3C4043"/>
                </a:solidFill>
                <a:highlight>
                  <a:srgbClr val="F5F5F5"/>
                </a:highlight>
                <a:latin typeface="Capriola"/>
                <a:ea typeface="Capriola"/>
                <a:cs typeface="Capriola"/>
                <a:sym typeface="Capriola"/>
              </a:rPr>
              <a:t> households decreased by </a:t>
            </a:r>
            <a:r>
              <a:rPr lang="en" sz="3200">
                <a:solidFill>
                  <a:srgbClr val="FF5170"/>
                </a:solidFill>
                <a:latin typeface="Capriola"/>
                <a:ea typeface="Capriola"/>
                <a:cs typeface="Capriola"/>
                <a:sym typeface="Capriola"/>
              </a:rPr>
              <a:t>↓15%</a:t>
            </a:r>
            <a:endParaRPr sz="3200">
              <a:solidFill>
                <a:srgbClr val="FF5170"/>
              </a:solidFill>
              <a:latin typeface="Capriola"/>
              <a:ea typeface="Capriola"/>
              <a:cs typeface="Capriola"/>
              <a:sym typeface="Capriola"/>
            </a:endParaRPr>
          </a:p>
        </p:txBody>
      </p:sp>
      <p:sp>
        <p:nvSpPr>
          <p:cNvPr id="516" name="Google Shape;516;p32"/>
          <p:cNvSpPr txBox="1"/>
          <p:nvPr/>
        </p:nvSpPr>
        <p:spPr>
          <a:xfrm>
            <a:off x="6227075" y="2933225"/>
            <a:ext cx="30438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priola"/>
                <a:ea typeface="Capriola"/>
                <a:cs typeface="Capriola"/>
                <a:sym typeface="Capriola"/>
              </a:rPr>
              <a:t>The total proportion of single-person, couple and other households increased by</a:t>
            </a:r>
            <a:r>
              <a:rPr lang="en" sz="3200">
                <a:solidFill>
                  <a:srgbClr val="6AA84F"/>
                </a:solidFill>
                <a:latin typeface="Capriola"/>
                <a:ea typeface="Capriola"/>
                <a:cs typeface="Capriola"/>
                <a:sym typeface="Capriola"/>
              </a:rPr>
              <a:t>↑18%</a:t>
            </a:r>
            <a:endParaRPr sz="3200">
              <a:solidFill>
                <a:srgbClr val="6AA84F"/>
              </a:solidFill>
              <a:latin typeface="Capriola"/>
              <a:ea typeface="Capriola"/>
              <a:cs typeface="Capriola"/>
              <a:sym typeface="Capriol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68"/>
          <p:cNvSpPr txBox="1"/>
          <p:nvPr>
            <p:ph idx="4294967295" type="title"/>
          </p:nvPr>
        </p:nvSpPr>
        <p:spPr>
          <a:xfrm>
            <a:off x="602750" y="657375"/>
            <a:ext cx="7346100" cy="7581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3200">
                <a:solidFill>
                  <a:schemeClr val="dk1"/>
                </a:solidFill>
                <a:latin typeface="Raleway Black"/>
                <a:ea typeface="Raleway Black"/>
                <a:cs typeface="Raleway Black"/>
                <a:sym typeface="Raleway Black"/>
              </a:rPr>
              <a:t>Thank you for </a:t>
            </a:r>
            <a:r>
              <a:rPr lang="en" sz="3200">
                <a:latin typeface="Raleway Black"/>
                <a:ea typeface="Raleway Black"/>
                <a:cs typeface="Raleway Black"/>
                <a:sym typeface="Raleway Black"/>
              </a:rPr>
              <a:t>attention</a:t>
            </a:r>
            <a:r>
              <a:rPr lang="en" sz="3200">
                <a:solidFill>
                  <a:schemeClr val="dk1"/>
                </a:solidFill>
                <a:latin typeface="Raleway Black"/>
                <a:ea typeface="Raleway Black"/>
                <a:cs typeface="Raleway Black"/>
                <a:sym typeface="Raleway Black"/>
              </a:rPr>
              <a:t>!</a:t>
            </a:r>
            <a:endParaRPr sz="3200">
              <a:solidFill>
                <a:schemeClr val="dk1"/>
              </a:solidFill>
              <a:latin typeface="Raleway Black"/>
              <a:ea typeface="Raleway Black"/>
              <a:cs typeface="Raleway Black"/>
              <a:sym typeface="Raleway Black"/>
            </a:endParaRPr>
          </a:p>
        </p:txBody>
      </p:sp>
      <p:sp>
        <p:nvSpPr>
          <p:cNvPr id="996" name="Google Shape;996;p68"/>
          <p:cNvSpPr txBox="1"/>
          <p:nvPr>
            <p:ph idx="4294967295" type="title"/>
          </p:nvPr>
        </p:nvSpPr>
        <p:spPr>
          <a:xfrm>
            <a:off x="602750" y="1321250"/>
            <a:ext cx="6693900" cy="823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3200">
                <a:solidFill>
                  <a:schemeClr val="dk1"/>
                </a:solidFill>
                <a:latin typeface="Raleway Black"/>
                <a:ea typeface="Raleway Black"/>
                <a:cs typeface="Raleway Black"/>
                <a:sym typeface="Raleway Black"/>
              </a:rPr>
              <a:t>Q&amp;A Time</a:t>
            </a:r>
            <a:endParaRPr sz="3200">
              <a:solidFill>
                <a:schemeClr val="dk1"/>
              </a:solidFill>
              <a:latin typeface="Raleway Black"/>
              <a:ea typeface="Raleway Black"/>
              <a:cs typeface="Raleway Black"/>
              <a:sym typeface="Raleway Black"/>
            </a:endParaRPr>
          </a:p>
        </p:txBody>
      </p:sp>
      <p:sp>
        <p:nvSpPr>
          <p:cNvPr id="997" name="Google Shape;997;p68"/>
          <p:cNvSpPr txBox="1"/>
          <p:nvPr>
            <p:ph idx="4294967295" type="ctrTitle"/>
          </p:nvPr>
        </p:nvSpPr>
        <p:spPr>
          <a:xfrm>
            <a:off x="602750" y="2159425"/>
            <a:ext cx="7793700" cy="93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aleway Black"/>
                <a:ea typeface="Raleway Black"/>
                <a:cs typeface="Raleway Black"/>
                <a:sym typeface="Raleway Black"/>
              </a:rPr>
              <a:t>Speculative Design for Emotional Support in Future Family Structures: AI-Assisted Memory Management</a:t>
            </a:r>
            <a:endParaRPr>
              <a:solidFill>
                <a:srgbClr val="595959"/>
              </a:solidFill>
              <a:latin typeface="Raleway Black"/>
              <a:ea typeface="Raleway Black"/>
              <a:cs typeface="Raleway Black"/>
              <a:sym typeface="Raleway Black"/>
            </a:endParaRPr>
          </a:p>
        </p:txBody>
      </p:sp>
      <p:sp>
        <p:nvSpPr>
          <p:cNvPr id="998" name="Google Shape;998;p68"/>
          <p:cNvSpPr txBox="1"/>
          <p:nvPr/>
        </p:nvSpPr>
        <p:spPr>
          <a:xfrm>
            <a:off x="602750" y="4162550"/>
            <a:ext cx="6668100" cy="40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rgbClr val="595959"/>
                </a:solidFill>
                <a:latin typeface="Epilogue"/>
                <a:ea typeface="Epilogue"/>
                <a:cs typeface="Epilogue"/>
                <a:sym typeface="Epilogue"/>
              </a:rPr>
              <a:t>Department of Interaction Design, National Taipei University of Technology</a:t>
            </a:r>
            <a:endParaRPr>
              <a:solidFill>
                <a:srgbClr val="595959"/>
              </a:solidFill>
              <a:latin typeface="Epilogue"/>
              <a:ea typeface="Epilogue"/>
              <a:cs typeface="Epilogue"/>
              <a:sym typeface="Epilogue"/>
            </a:endParaRPr>
          </a:p>
        </p:txBody>
      </p:sp>
      <p:sp>
        <p:nvSpPr>
          <p:cNvPr id="999" name="Google Shape;999;p68"/>
          <p:cNvSpPr txBox="1"/>
          <p:nvPr>
            <p:ph idx="4294967295" type="subTitle"/>
          </p:nvPr>
        </p:nvSpPr>
        <p:spPr>
          <a:xfrm>
            <a:off x="602750" y="3640550"/>
            <a:ext cx="5808600" cy="5220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600"/>
              </a:spcAft>
              <a:buNone/>
            </a:pPr>
            <a:r>
              <a:rPr lang="en" sz="1400"/>
              <a:t>Ms Chih-Yu Chang , Ms Pei-En Li, Mr Ko-Chiu Wu ,Mr Chi-Hao Lung </a:t>
            </a:r>
            <a:endParaRPr sz="1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33"/>
          <p:cNvSpPr txBox="1"/>
          <p:nvPr/>
        </p:nvSpPr>
        <p:spPr>
          <a:xfrm>
            <a:off x="312976" y="-87575"/>
            <a:ext cx="6491400" cy="97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latin typeface="Epilogue"/>
                <a:ea typeface="Epilogue"/>
                <a:cs typeface="Epilogue"/>
                <a:sym typeface="Epilogue"/>
              </a:rPr>
              <a:t>Family structure is changing</a:t>
            </a:r>
            <a:endParaRPr b="1" sz="2400">
              <a:latin typeface="Epilogue"/>
              <a:ea typeface="Epilogue"/>
              <a:cs typeface="Epilogue"/>
              <a:sym typeface="Epilogue"/>
            </a:endParaRPr>
          </a:p>
        </p:txBody>
      </p:sp>
      <p:pic>
        <p:nvPicPr>
          <p:cNvPr id="522" name="Google Shape;522;p33"/>
          <p:cNvPicPr preferRelativeResize="0"/>
          <p:nvPr/>
        </p:nvPicPr>
        <p:blipFill>
          <a:blip r:embed="rId3">
            <a:alphaModFix/>
          </a:blip>
          <a:stretch>
            <a:fillRect/>
          </a:stretch>
        </p:blipFill>
        <p:spPr>
          <a:xfrm>
            <a:off x="48588" y="787250"/>
            <a:ext cx="4406025" cy="2793351"/>
          </a:xfrm>
          <a:prstGeom prst="rect">
            <a:avLst/>
          </a:prstGeom>
          <a:noFill/>
          <a:ln>
            <a:noFill/>
          </a:ln>
        </p:spPr>
      </p:pic>
      <p:pic>
        <p:nvPicPr>
          <p:cNvPr id="523" name="Google Shape;523;p33" title="外籍配偶比例"/>
          <p:cNvPicPr preferRelativeResize="0"/>
          <p:nvPr/>
        </p:nvPicPr>
        <p:blipFill>
          <a:blip r:embed="rId4">
            <a:alphaModFix/>
          </a:blip>
          <a:stretch>
            <a:fillRect/>
          </a:stretch>
        </p:blipFill>
        <p:spPr>
          <a:xfrm>
            <a:off x="4608362" y="787250"/>
            <a:ext cx="4487050" cy="2793500"/>
          </a:xfrm>
          <a:prstGeom prst="rect">
            <a:avLst/>
          </a:prstGeom>
          <a:noFill/>
          <a:ln>
            <a:noFill/>
          </a:ln>
        </p:spPr>
      </p:pic>
      <p:sp>
        <p:nvSpPr>
          <p:cNvPr id="524" name="Google Shape;524;p33"/>
          <p:cNvSpPr txBox="1"/>
          <p:nvPr/>
        </p:nvSpPr>
        <p:spPr>
          <a:xfrm>
            <a:off x="796200" y="3687400"/>
            <a:ext cx="7561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Capriola"/>
                <a:ea typeface="Capriola"/>
                <a:cs typeface="Capriola"/>
                <a:sym typeface="Capriola"/>
              </a:rPr>
              <a:t>The proportion of couples over 15 years old has dropped ↓</a:t>
            </a:r>
            <a:endParaRPr sz="1200">
              <a:latin typeface="Capriola"/>
              <a:ea typeface="Capriola"/>
              <a:cs typeface="Capriola"/>
              <a:sym typeface="Capriola"/>
            </a:endParaRPr>
          </a:p>
          <a:p>
            <a:pPr indent="0" lvl="0" marL="0" rtl="0" algn="ctr">
              <a:spcBef>
                <a:spcPts val="0"/>
              </a:spcBef>
              <a:spcAft>
                <a:spcPts val="0"/>
              </a:spcAft>
              <a:buNone/>
            </a:pPr>
            <a:r>
              <a:rPr lang="en" sz="1200">
                <a:latin typeface="Capriola"/>
                <a:ea typeface="Capriola"/>
                <a:cs typeface="Capriola"/>
                <a:sym typeface="Capriola"/>
              </a:rPr>
              <a:t>At the same time, the proportion of foreign spouses in the population is gradually increasing↑</a:t>
            </a:r>
            <a:endParaRPr sz="1200">
              <a:latin typeface="Capriola"/>
              <a:ea typeface="Capriola"/>
              <a:cs typeface="Capriola"/>
              <a:sym typeface="Capriola"/>
            </a:endParaRPr>
          </a:p>
        </p:txBody>
      </p:sp>
      <p:sp>
        <p:nvSpPr>
          <p:cNvPr id="525" name="Google Shape;525;p33"/>
          <p:cNvSpPr txBox="1"/>
          <p:nvPr/>
        </p:nvSpPr>
        <p:spPr>
          <a:xfrm rot="-626">
            <a:off x="1177200" y="4282824"/>
            <a:ext cx="6594300" cy="483300"/>
          </a:xfrm>
          <a:prstGeom prst="rect">
            <a:avLst/>
          </a:prstGeom>
          <a:solidFill>
            <a:srgbClr val="FFCB00"/>
          </a:solid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1200">
                <a:latin typeface="Capriola"/>
                <a:ea typeface="Capriola"/>
                <a:cs typeface="Capriola"/>
                <a:sym typeface="Capriola"/>
              </a:rPr>
              <a:t>There is a tendency to be single, but cross-cultural families are increasing</a:t>
            </a:r>
            <a:endParaRPr sz="1200">
              <a:solidFill>
                <a:srgbClr val="000000"/>
              </a:solidFill>
              <a:latin typeface="Capriola"/>
              <a:ea typeface="Capriola"/>
              <a:cs typeface="Capriola"/>
              <a:sym typeface="Capriol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34"/>
          <p:cNvSpPr txBox="1"/>
          <p:nvPr>
            <p:ph type="title"/>
          </p:nvPr>
        </p:nvSpPr>
        <p:spPr>
          <a:xfrm>
            <a:off x="720000" y="3179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latin typeface="Raleway ExtraBold"/>
                <a:ea typeface="Raleway ExtraBold"/>
                <a:cs typeface="Raleway ExtraBold"/>
                <a:sym typeface="Raleway ExtraBold"/>
              </a:rPr>
              <a:t>Family Structural Changes </a:t>
            </a:r>
            <a:endParaRPr sz="2500">
              <a:latin typeface="Raleway ExtraBold"/>
              <a:ea typeface="Raleway ExtraBold"/>
              <a:cs typeface="Raleway ExtraBold"/>
              <a:sym typeface="Raleway ExtraBold"/>
            </a:endParaRPr>
          </a:p>
        </p:txBody>
      </p:sp>
      <p:grpSp>
        <p:nvGrpSpPr>
          <p:cNvPr id="531" name="Google Shape;531;p34"/>
          <p:cNvGrpSpPr/>
          <p:nvPr/>
        </p:nvGrpSpPr>
        <p:grpSpPr>
          <a:xfrm>
            <a:off x="5101932" y="1343175"/>
            <a:ext cx="2907441" cy="715130"/>
            <a:chOff x="5099630" y="1694212"/>
            <a:chExt cx="2826600" cy="2826600"/>
          </a:xfrm>
        </p:grpSpPr>
        <p:sp>
          <p:nvSpPr>
            <p:cNvPr id="532" name="Google Shape;532;p34"/>
            <p:cNvSpPr/>
            <p:nvPr/>
          </p:nvSpPr>
          <p:spPr>
            <a:xfrm>
              <a:off x="5099630" y="1694212"/>
              <a:ext cx="2826600" cy="2826600"/>
            </a:xfrm>
            <a:prstGeom prst="ellipse">
              <a:avLst/>
            </a:prstGeom>
            <a:gradFill>
              <a:gsLst>
                <a:gs pos="0">
                  <a:schemeClr val="lt1"/>
                </a:gs>
                <a:gs pos="100000">
                  <a:srgbClr val="FF7D40"/>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33" name="Google Shape;533;p34"/>
            <p:cNvSpPr txBox="1"/>
            <p:nvPr/>
          </p:nvSpPr>
          <p:spPr>
            <a:xfrm>
              <a:off x="5498166" y="2756805"/>
              <a:ext cx="2029500" cy="70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rgbClr val="434343"/>
                  </a:solidFill>
                  <a:latin typeface="Epilogue"/>
                  <a:ea typeface="Epilogue"/>
                  <a:cs typeface="Epilogue"/>
                  <a:sym typeface="Epilogue"/>
                </a:rPr>
                <a:t>Decrease</a:t>
              </a:r>
              <a:endParaRPr b="1" sz="2500">
                <a:solidFill>
                  <a:srgbClr val="434343"/>
                </a:solidFill>
                <a:latin typeface="Epilogue"/>
                <a:ea typeface="Epilogue"/>
                <a:cs typeface="Epilogue"/>
                <a:sym typeface="Epilogue"/>
              </a:endParaRPr>
            </a:p>
          </p:txBody>
        </p:sp>
      </p:grpSp>
      <p:grpSp>
        <p:nvGrpSpPr>
          <p:cNvPr id="534" name="Google Shape;534;p34"/>
          <p:cNvGrpSpPr/>
          <p:nvPr/>
        </p:nvGrpSpPr>
        <p:grpSpPr>
          <a:xfrm>
            <a:off x="1134823" y="1343175"/>
            <a:ext cx="2907441" cy="715130"/>
            <a:chOff x="1242825" y="1694212"/>
            <a:chExt cx="2826600" cy="2826600"/>
          </a:xfrm>
        </p:grpSpPr>
        <p:sp>
          <p:nvSpPr>
            <p:cNvPr id="535" name="Google Shape;535;p34"/>
            <p:cNvSpPr/>
            <p:nvPr/>
          </p:nvSpPr>
          <p:spPr>
            <a:xfrm>
              <a:off x="1242825" y="1694212"/>
              <a:ext cx="2826600" cy="2826600"/>
            </a:xfrm>
            <a:prstGeom prst="ellipse">
              <a:avLst/>
            </a:prstGeom>
            <a:gradFill>
              <a:gsLst>
                <a:gs pos="0">
                  <a:schemeClr val="lt1"/>
                </a:gs>
                <a:gs pos="100000">
                  <a:srgbClr val="FF7D40"/>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36" name="Google Shape;536;p34"/>
            <p:cNvSpPr txBox="1"/>
            <p:nvPr/>
          </p:nvSpPr>
          <p:spPr>
            <a:xfrm>
              <a:off x="1484925" y="2756900"/>
              <a:ext cx="2342400" cy="70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rgbClr val="434343"/>
                  </a:solidFill>
                  <a:latin typeface="Epilogue"/>
                  <a:ea typeface="Epilogue"/>
                  <a:cs typeface="Epilogue"/>
                  <a:sym typeface="Epilogue"/>
                </a:rPr>
                <a:t>The number of relatives</a:t>
              </a:r>
              <a:endParaRPr b="1" sz="2500">
                <a:solidFill>
                  <a:srgbClr val="434343"/>
                </a:solidFill>
                <a:latin typeface="Epilogue"/>
                <a:ea typeface="Epilogue"/>
                <a:cs typeface="Epilogue"/>
                <a:sym typeface="Epilogue"/>
              </a:endParaRPr>
            </a:p>
          </p:txBody>
        </p:sp>
      </p:grpSp>
      <p:sp>
        <p:nvSpPr>
          <p:cNvPr id="537" name="Google Shape;537;p34"/>
          <p:cNvSpPr/>
          <p:nvPr/>
        </p:nvSpPr>
        <p:spPr>
          <a:xfrm>
            <a:off x="4247754" y="1647083"/>
            <a:ext cx="648300" cy="145200"/>
          </a:xfrm>
          <a:prstGeom prst="rightArrow">
            <a:avLst>
              <a:gd fmla="val 50000" name="adj1"/>
              <a:gd fmla="val 50000" name="adj2"/>
            </a:avLst>
          </a:prstGeom>
          <a:solidFill>
            <a:srgbClr val="FF7D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grpSp>
        <p:nvGrpSpPr>
          <p:cNvPr id="538" name="Google Shape;538;p34"/>
          <p:cNvGrpSpPr/>
          <p:nvPr/>
        </p:nvGrpSpPr>
        <p:grpSpPr>
          <a:xfrm>
            <a:off x="5101932" y="2235655"/>
            <a:ext cx="2907441" cy="715130"/>
            <a:chOff x="5099630" y="1694212"/>
            <a:chExt cx="2826600" cy="2826600"/>
          </a:xfrm>
        </p:grpSpPr>
        <p:sp>
          <p:nvSpPr>
            <p:cNvPr id="539" name="Google Shape;539;p34"/>
            <p:cNvSpPr/>
            <p:nvPr/>
          </p:nvSpPr>
          <p:spPr>
            <a:xfrm>
              <a:off x="5099630" y="1694212"/>
              <a:ext cx="2826600" cy="2826600"/>
            </a:xfrm>
            <a:prstGeom prst="ellipse">
              <a:avLst/>
            </a:prstGeom>
            <a:gradFill>
              <a:gsLst>
                <a:gs pos="0">
                  <a:schemeClr val="lt1"/>
                </a:gs>
                <a:gs pos="100000">
                  <a:srgbClr val="FF7D40"/>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40" name="Google Shape;540;p34"/>
            <p:cNvSpPr txBox="1"/>
            <p:nvPr/>
          </p:nvSpPr>
          <p:spPr>
            <a:xfrm>
              <a:off x="5498166" y="2756805"/>
              <a:ext cx="2029500" cy="70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rgbClr val="434343"/>
                  </a:solidFill>
                  <a:latin typeface="Epilogue"/>
                  <a:ea typeface="Epilogue"/>
                  <a:cs typeface="Epilogue"/>
                  <a:sym typeface="Epilogue"/>
                </a:rPr>
                <a:t> Reduction</a:t>
              </a:r>
              <a:endParaRPr b="1" sz="2500">
                <a:solidFill>
                  <a:srgbClr val="434343"/>
                </a:solidFill>
                <a:latin typeface="Epilogue"/>
                <a:ea typeface="Epilogue"/>
                <a:cs typeface="Epilogue"/>
                <a:sym typeface="Epilogue"/>
              </a:endParaRPr>
            </a:p>
          </p:txBody>
        </p:sp>
      </p:grpSp>
      <p:grpSp>
        <p:nvGrpSpPr>
          <p:cNvPr id="541" name="Google Shape;541;p34"/>
          <p:cNvGrpSpPr/>
          <p:nvPr/>
        </p:nvGrpSpPr>
        <p:grpSpPr>
          <a:xfrm>
            <a:off x="1134823" y="2235655"/>
            <a:ext cx="2907441" cy="715130"/>
            <a:chOff x="1242825" y="1694212"/>
            <a:chExt cx="2826600" cy="2826600"/>
          </a:xfrm>
        </p:grpSpPr>
        <p:sp>
          <p:nvSpPr>
            <p:cNvPr id="542" name="Google Shape;542;p34"/>
            <p:cNvSpPr/>
            <p:nvPr/>
          </p:nvSpPr>
          <p:spPr>
            <a:xfrm>
              <a:off x="1242825" y="1694212"/>
              <a:ext cx="2826600" cy="2826600"/>
            </a:xfrm>
            <a:prstGeom prst="ellipse">
              <a:avLst/>
            </a:prstGeom>
            <a:gradFill>
              <a:gsLst>
                <a:gs pos="0">
                  <a:schemeClr val="lt1"/>
                </a:gs>
                <a:gs pos="100000">
                  <a:srgbClr val="FF7D40"/>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43" name="Google Shape;543;p34"/>
            <p:cNvSpPr txBox="1"/>
            <p:nvPr/>
          </p:nvSpPr>
          <p:spPr>
            <a:xfrm>
              <a:off x="1484925" y="2756900"/>
              <a:ext cx="2342400" cy="70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rgbClr val="434343"/>
                  </a:solidFill>
                  <a:latin typeface="Epilogue"/>
                  <a:ea typeface="Epilogue"/>
                  <a:cs typeface="Epilogue"/>
                  <a:sym typeface="Epilogue"/>
                </a:rPr>
                <a:t>Family size</a:t>
              </a:r>
              <a:endParaRPr b="1" sz="2500">
                <a:solidFill>
                  <a:srgbClr val="434343"/>
                </a:solidFill>
                <a:latin typeface="Epilogue"/>
                <a:ea typeface="Epilogue"/>
                <a:cs typeface="Epilogue"/>
                <a:sym typeface="Epilogue"/>
              </a:endParaRPr>
            </a:p>
          </p:txBody>
        </p:sp>
      </p:grpSp>
      <p:sp>
        <p:nvSpPr>
          <p:cNvPr id="544" name="Google Shape;544;p34"/>
          <p:cNvSpPr/>
          <p:nvPr/>
        </p:nvSpPr>
        <p:spPr>
          <a:xfrm>
            <a:off x="4247754" y="2539563"/>
            <a:ext cx="648300" cy="145200"/>
          </a:xfrm>
          <a:prstGeom prst="rightArrow">
            <a:avLst>
              <a:gd fmla="val 50000" name="adj1"/>
              <a:gd fmla="val 50000" name="adj2"/>
            </a:avLst>
          </a:prstGeom>
          <a:solidFill>
            <a:srgbClr val="FF7D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grpSp>
        <p:nvGrpSpPr>
          <p:cNvPr id="545" name="Google Shape;545;p34"/>
          <p:cNvGrpSpPr/>
          <p:nvPr/>
        </p:nvGrpSpPr>
        <p:grpSpPr>
          <a:xfrm>
            <a:off x="5101932" y="3128145"/>
            <a:ext cx="2907441" cy="715130"/>
            <a:chOff x="5099630" y="1694212"/>
            <a:chExt cx="2826600" cy="2826600"/>
          </a:xfrm>
        </p:grpSpPr>
        <p:sp>
          <p:nvSpPr>
            <p:cNvPr id="546" name="Google Shape;546;p34"/>
            <p:cNvSpPr/>
            <p:nvPr/>
          </p:nvSpPr>
          <p:spPr>
            <a:xfrm>
              <a:off x="5099630" y="1694212"/>
              <a:ext cx="2826600" cy="2826600"/>
            </a:xfrm>
            <a:prstGeom prst="ellipse">
              <a:avLst/>
            </a:prstGeom>
            <a:gradFill>
              <a:gsLst>
                <a:gs pos="0">
                  <a:schemeClr val="lt1"/>
                </a:gs>
                <a:gs pos="100000">
                  <a:srgbClr val="FF7D40"/>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47" name="Google Shape;547;p34"/>
            <p:cNvSpPr txBox="1"/>
            <p:nvPr/>
          </p:nvSpPr>
          <p:spPr>
            <a:xfrm>
              <a:off x="5498166" y="2756805"/>
              <a:ext cx="2029500" cy="70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rgbClr val="434343"/>
                  </a:solidFill>
                  <a:latin typeface="Epilogue"/>
                  <a:ea typeface="Epilogue"/>
                  <a:cs typeface="Epilogue"/>
                  <a:sym typeface="Epilogue"/>
                </a:rPr>
                <a:t>Increase</a:t>
              </a:r>
              <a:endParaRPr b="1" sz="2500">
                <a:solidFill>
                  <a:srgbClr val="434343"/>
                </a:solidFill>
                <a:latin typeface="Epilogue"/>
                <a:ea typeface="Epilogue"/>
                <a:cs typeface="Epilogue"/>
                <a:sym typeface="Epilogue"/>
              </a:endParaRPr>
            </a:p>
          </p:txBody>
        </p:sp>
      </p:grpSp>
      <p:grpSp>
        <p:nvGrpSpPr>
          <p:cNvPr id="548" name="Google Shape;548;p34"/>
          <p:cNvGrpSpPr/>
          <p:nvPr/>
        </p:nvGrpSpPr>
        <p:grpSpPr>
          <a:xfrm>
            <a:off x="1134822" y="3128145"/>
            <a:ext cx="2907442" cy="715130"/>
            <a:chOff x="1242824" y="1694212"/>
            <a:chExt cx="2826601" cy="2826600"/>
          </a:xfrm>
        </p:grpSpPr>
        <p:sp>
          <p:nvSpPr>
            <p:cNvPr id="549" name="Google Shape;549;p34"/>
            <p:cNvSpPr/>
            <p:nvPr/>
          </p:nvSpPr>
          <p:spPr>
            <a:xfrm>
              <a:off x="1242825" y="1694212"/>
              <a:ext cx="2826600" cy="2826600"/>
            </a:xfrm>
            <a:prstGeom prst="ellipse">
              <a:avLst/>
            </a:prstGeom>
            <a:gradFill>
              <a:gsLst>
                <a:gs pos="0">
                  <a:schemeClr val="lt1"/>
                </a:gs>
                <a:gs pos="100000">
                  <a:srgbClr val="FF7D40"/>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50" name="Google Shape;550;p34"/>
            <p:cNvSpPr txBox="1"/>
            <p:nvPr/>
          </p:nvSpPr>
          <p:spPr>
            <a:xfrm>
              <a:off x="1242824" y="2756859"/>
              <a:ext cx="2826600" cy="57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rgbClr val="434343"/>
                  </a:solidFill>
                  <a:latin typeface="Epilogue"/>
                  <a:ea typeface="Epilogue"/>
                  <a:cs typeface="Epilogue"/>
                  <a:sym typeface="Epilogue"/>
                </a:rPr>
                <a:t>Single-person　households</a:t>
              </a:r>
              <a:endParaRPr b="1" sz="2500">
                <a:solidFill>
                  <a:srgbClr val="434343"/>
                </a:solidFill>
                <a:latin typeface="Epilogue"/>
                <a:ea typeface="Epilogue"/>
                <a:cs typeface="Epilogue"/>
                <a:sym typeface="Epilogue"/>
              </a:endParaRPr>
            </a:p>
          </p:txBody>
        </p:sp>
      </p:grpSp>
      <p:sp>
        <p:nvSpPr>
          <p:cNvPr id="551" name="Google Shape;551;p34"/>
          <p:cNvSpPr/>
          <p:nvPr/>
        </p:nvSpPr>
        <p:spPr>
          <a:xfrm>
            <a:off x="4247754" y="3432053"/>
            <a:ext cx="648300" cy="145200"/>
          </a:xfrm>
          <a:prstGeom prst="rightArrow">
            <a:avLst>
              <a:gd fmla="val 50000" name="adj1"/>
              <a:gd fmla="val 50000" name="adj2"/>
            </a:avLst>
          </a:prstGeom>
          <a:solidFill>
            <a:srgbClr val="FF7D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grpSp>
        <p:nvGrpSpPr>
          <p:cNvPr id="552" name="Google Shape;552;p34"/>
          <p:cNvGrpSpPr/>
          <p:nvPr/>
        </p:nvGrpSpPr>
        <p:grpSpPr>
          <a:xfrm>
            <a:off x="5101732" y="4020645"/>
            <a:ext cx="2907441" cy="715130"/>
            <a:chOff x="5099630" y="1694212"/>
            <a:chExt cx="2826600" cy="2826600"/>
          </a:xfrm>
        </p:grpSpPr>
        <p:sp>
          <p:nvSpPr>
            <p:cNvPr id="553" name="Google Shape;553;p34"/>
            <p:cNvSpPr/>
            <p:nvPr/>
          </p:nvSpPr>
          <p:spPr>
            <a:xfrm>
              <a:off x="5099630" y="1694212"/>
              <a:ext cx="2826600" cy="2826600"/>
            </a:xfrm>
            <a:prstGeom prst="ellipse">
              <a:avLst/>
            </a:prstGeom>
            <a:gradFill>
              <a:gsLst>
                <a:gs pos="0">
                  <a:schemeClr val="lt1"/>
                </a:gs>
                <a:gs pos="100000">
                  <a:srgbClr val="FF7D40"/>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54" name="Google Shape;554;p34"/>
            <p:cNvSpPr txBox="1"/>
            <p:nvPr/>
          </p:nvSpPr>
          <p:spPr>
            <a:xfrm>
              <a:off x="5498166" y="2756805"/>
              <a:ext cx="2029500" cy="70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rgbClr val="434343"/>
                  </a:solidFill>
                  <a:latin typeface="Epilogue"/>
                  <a:ea typeface="Epilogue"/>
                  <a:cs typeface="Epilogue"/>
                  <a:sym typeface="Epilogue"/>
                </a:rPr>
                <a:t>Aging</a:t>
              </a:r>
              <a:endParaRPr b="1" sz="2500">
                <a:solidFill>
                  <a:srgbClr val="434343"/>
                </a:solidFill>
                <a:latin typeface="Epilogue"/>
                <a:ea typeface="Epilogue"/>
                <a:cs typeface="Epilogue"/>
                <a:sym typeface="Epilogue"/>
              </a:endParaRPr>
            </a:p>
          </p:txBody>
        </p:sp>
      </p:grpSp>
      <p:grpSp>
        <p:nvGrpSpPr>
          <p:cNvPr id="555" name="Google Shape;555;p34"/>
          <p:cNvGrpSpPr/>
          <p:nvPr/>
        </p:nvGrpSpPr>
        <p:grpSpPr>
          <a:xfrm>
            <a:off x="1134622" y="4020645"/>
            <a:ext cx="2907442" cy="715130"/>
            <a:chOff x="1242824" y="1694212"/>
            <a:chExt cx="2826601" cy="2826600"/>
          </a:xfrm>
        </p:grpSpPr>
        <p:sp>
          <p:nvSpPr>
            <p:cNvPr id="556" name="Google Shape;556;p34"/>
            <p:cNvSpPr/>
            <p:nvPr/>
          </p:nvSpPr>
          <p:spPr>
            <a:xfrm>
              <a:off x="1242825" y="1694212"/>
              <a:ext cx="2826600" cy="2826600"/>
            </a:xfrm>
            <a:prstGeom prst="ellipse">
              <a:avLst/>
            </a:prstGeom>
            <a:gradFill>
              <a:gsLst>
                <a:gs pos="0">
                  <a:schemeClr val="lt1"/>
                </a:gs>
                <a:gs pos="100000">
                  <a:srgbClr val="FF7D40"/>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57" name="Google Shape;557;p34"/>
            <p:cNvSpPr txBox="1"/>
            <p:nvPr/>
          </p:nvSpPr>
          <p:spPr>
            <a:xfrm>
              <a:off x="1242824" y="2756859"/>
              <a:ext cx="2826600" cy="57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rgbClr val="434343"/>
                  </a:solidFill>
                  <a:latin typeface="Epilogue"/>
                  <a:ea typeface="Epilogue"/>
                  <a:cs typeface="Epilogue"/>
                  <a:sym typeface="Epilogue"/>
                </a:rPr>
                <a:t> Family networks</a:t>
              </a:r>
              <a:endParaRPr b="1" sz="2500">
                <a:solidFill>
                  <a:srgbClr val="434343"/>
                </a:solidFill>
                <a:latin typeface="Epilogue"/>
                <a:ea typeface="Epilogue"/>
                <a:cs typeface="Epilogue"/>
                <a:sym typeface="Epilogue"/>
              </a:endParaRPr>
            </a:p>
          </p:txBody>
        </p:sp>
      </p:grpSp>
      <p:sp>
        <p:nvSpPr>
          <p:cNvPr id="558" name="Google Shape;558;p34"/>
          <p:cNvSpPr/>
          <p:nvPr/>
        </p:nvSpPr>
        <p:spPr>
          <a:xfrm>
            <a:off x="4247554" y="4324553"/>
            <a:ext cx="648300" cy="145200"/>
          </a:xfrm>
          <a:prstGeom prst="rightArrow">
            <a:avLst>
              <a:gd fmla="val 50000" name="adj1"/>
              <a:gd fmla="val 50000" name="adj2"/>
            </a:avLst>
          </a:prstGeom>
          <a:solidFill>
            <a:srgbClr val="FF7D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35"/>
          <p:cNvSpPr/>
          <p:nvPr/>
        </p:nvSpPr>
        <p:spPr>
          <a:xfrm>
            <a:off x="261475" y="2259425"/>
            <a:ext cx="8477100" cy="1089000"/>
          </a:xfrm>
          <a:prstGeom prst="roundRect">
            <a:avLst>
              <a:gd fmla="val 16667" name="adj"/>
            </a:avLst>
          </a:prstGeom>
          <a:gradFill>
            <a:gsLst>
              <a:gs pos="0">
                <a:srgbClr val="FFF6DB"/>
              </a:gs>
              <a:gs pos="100000">
                <a:srgbClr val="FAD25C"/>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64" name="Google Shape;564;p35"/>
          <p:cNvSpPr txBox="1"/>
          <p:nvPr>
            <p:ph type="title"/>
          </p:nvPr>
        </p:nvSpPr>
        <p:spPr>
          <a:xfrm>
            <a:off x="1339350" y="2517575"/>
            <a:ext cx="64653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latin typeface="Raleway ExtraBold"/>
                <a:ea typeface="Raleway ExtraBold"/>
                <a:cs typeface="Raleway ExtraBold"/>
                <a:sym typeface="Raleway ExtraBold"/>
              </a:rPr>
              <a:t>What will "family" look like in 2040?</a:t>
            </a:r>
            <a:endParaRPr sz="2800">
              <a:latin typeface="Raleway ExtraBold"/>
              <a:ea typeface="Raleway ExtraBold"/>
              <a:cs typeface="Raleway ExtraBold"/>
              <a:sym typeface="Raleway Extra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36"/>
          <p:cNvSpPr/>
          <p:nvPr/>
        </p:nvSpPr>
        <p:spPr>
          <a:xfrm>
            <a:off x="511875" y="1041325"/>
            <a:ext cx="8120100" cy="995100"/>
          </a:xfrm>
          <a:prstGeom prst="roundRect">
            <a:avLst>
              <a:gd fmla="val 16667" name="adj"/>
            </a:avLst>
          </a:prstGeom>
          <a:gradFill>
            <a:gsLst>
              <a:gs pos="0">
                <a:srgbClr val="FFF6DB"/>
              </a:gs>
              <a:gs pos="100000">
                <a:srgbClr val="FAD25C"/>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70" name="Google Shape;570;p36"/>
          <p:cNvSpPr txBox="1"/>
          <p:nvPr>
            <p:ph type="title"/>
          </p:nvPr>
        </p:nvSpPr>
        <p:spPr>
          <a:xfrm>
            <a:off x="719925" y="1155171"/>
            <a:ext cx="7710900" cy="777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Epilogue ExtraBold"/>
                <a:ea typeface="Epilogue ExtraBold"/>
                <a:cs typeface="Epilogue ExtraBold"/>
                <a:sym typeface="Epilogue ExtraBold"/>
              </a:rPr>
              <a:t>Exploring AI solutions for future family emotional support</a:t>
            </a:r>
            <a:endParaRPr sz="1800">
              <a:latin typeface="Epilogue ExtraBold"/>
              <a:ea typeface="Epilogue ExtraBold"/>
              <a:cs typeface="Epilogue ExtraBold"/>
              <a:sym typeface="Epilogue ExtraBold"/>
            </a:endParaRPr>
          </a:p>
        </p:txBody>
      </p:sp>
      <p:sp>
        <p:nvSpPr>
          <p:cNvPr id="571" name="Google Shape;571;p36"/>
          <p:cNvSpPr/>
          <p:nvPr/>
        </p:nvSpPr>
        <p:spPr>
          <a:xfrm>
            <a:off x="515250" y="2305888"/>
            <a:ext cx="8120100" cy="995100"/>
          </a:xfrm>
          <a:prstGeom prst="roundRect">
            <a:avLst>
              <a:gd fmla="val 16667" name="adj"/>
            </a:avLst>
          </a:prstGeom>
          <a:gradFill>
            <a:gsLst>
              <a:gs pos="0">
                <a:srgbClr val="DCECD5"/>
              </a:gs>
              <a:gs pos="100000">
                <a:srgbClr val="93BC81"/>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72" name="Google Shape;572;p36"/>
          <p:cNvSpPr txBox="1"/>
          <p:nvPr>
            <p:ph type="title"/>
          </p:nvPr>
        </p:nvSpPr>
        <p:spPr>
          <a:xfrm>
            <a:off x="723300" y="2419744"/>
            <a:ext cx="7912200" cy="459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Epilogue ExtraBold"/>
                <a:ea typeface="Epilogue ExtraBold"/>
                <a:cs typeface="Epilogue ExtraBold"/>
                <a:sym typeface="Epilogue ExtraBold"/>
              </a:rPr>
              <a:t>Fostering emotional connections through the "Memory-Tree" system</a:t>
            </a:r>
            <a:endParaRPr sz="1800">
              <a:latin typeface="Epilogue ExtraBold"/>
              <a:ea typeface="Epilogue ExtraBold"/>
              <a:cs typeface="Epilogue ExtraBold"/>
              <a:sym typeface="Epilogue ExtraBold"/>
            </a:endParaRPr>
          </a:p>
        </p:txBody>
      </p:sp>
      <p:sp>
        <p:nvSpPr>
          <p:cNvPr id="573" name="Google Shape;573;p36"/>
          <p:cNvSpPr txBox="1"/>
          <p:nvPr>
            <p:ph type="title"/>
          </p:nvPr>
        </p:nvSpPr>
        <p:spPr>
          <a:xfrm>
            <a:off x="720000" y="358000"/>
            <a:ext cx="77040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latin typeface="Raleway ExtraBold"/>
                <a:ea typeface="Raleway ExtraBold"/>
                <a:cs typeface="Raleway ExtraBold"/>
                <a:sym typeface="Raleway ExtraBold"/>
              </a:rPr>
              <a:t>Our research focuses on...</a:t>
            </a:r>
            <a:endParaRPr sz="2800">
              <a:latin typeface="Raleway ExtraBold"/>
              <a:ea typeface="Raleway ExtraBold"/>
              <a:cs typeface="Raleway ExtraBold"/>
              <a:sym typeface="Raleway ExtraBold"/>
            </a:endParaRPr>
          </a:p>
        </p:txBody>
      </p:sp>
      <p:sp>
        <p:nvSpPr>
          <p:cNvPr id="574" name="Google Shape;574;p36"/>
          <p:cNvSpPr/>
          <p:nvPr/>
        </p:nvSpPr>
        <p:spPr>
          <a:xfrm>
            <a:off x="511875" y="3570463"/>
            <a:ext cx="8120100" cy="995100"/>
          </a:xfrm>
          <a:prstGeom prst="roundRect">
            <a:avLst>
              <a:gd fmla="val 16667" name="adj"/>
            </a:avLst>
          </a:prstGeom>
          <a:gradFill>
            <a:gsLst>
              <a:gs pos="0">
                <a:srgbClr val="DFE9FB"/>
              </a:gs>
              <a:gs pos="100000">
                <a:srgbClr val="6E9BE7"/>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75" name="Google Shape;575;p36"/>
          <p:cNvSpPr txBox="1"/>
          <p:nvPr>
            <p:ph type="title"/>
          </p:nvPr>
        </p:nvSpPr>
        <p:spPr>
          <a:xfrm>
            <a:off x="719925" y="3684319"/>
            <a:ext cx="7912200" cy="459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Epilogue ExtraBold"/>
                <a:ea typeface="Epilogue ExtraBold"/>
                <a:cs typeface="Epilogue ExtraBold"/>
                <a:sym typeface="Epilogue ExtraBold"/>
              </a:rPr>
              <a:t>Demonstrating AI’s potential to address evolving social challenges</a:t>
            </a:r>
            <a:endParaRPr sz="1800">
              <a:latin typeface="Epilogue ExtraBold"/>
              <a:ea typeface="Epilogue ExtraBold"/>
              <a:cs typeface="Epilogue ExtraBold"/>
              <a:sym typeface="Epilogue Extra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37"/>
          <p:cNvSpPr/>
          <p:nvPr/>
        </p:nvSpPr>
        <p:spPr>
          <a:xfrm>
            <a:off x="957188" y="780875"/>
            <a:ext cx="2143200" cy="26547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81" name="Google Shape;581;p37"/>
          <p:cNvSpPr/>
          <p:nvPr/>
        </p:nvSpPr>
        <p:spPr>
          <a:xfrm>
            <a:off x="1086938" y="1043775"/>
            <a:ext cx="1883700" cy="626100"/>
          </a:xfrm>
          <a:prstGeom prst="roundRect">
            <a:avLst>
              <a:gd fmla="val 16667" name="adj"/>
            </a:avLst>
          </a:prstGeom>
          <a:gradFill>
            <a:gsLst>
              <a:gs pos="0">
                <a:srgbClr val="FFF6DB"/>
              </a:gs>
              <a:gs pos="100000">
                <a:srgbClr val="FAD25C"/>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82" name="Google Shape;582;p37"/>
          <p:cNvSpPr txBox="1"/>
          <p:nvPr/>
        </p:nvSpPr>
        <p:spPr>
          <a:xfrm>
            <a:off x="1168840" y="1140971"/>
            <a:ext cx="1719900" cy="43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Epilogue"/>
                <a:ea typeface="Epilogue"/>
                <a:cs typeface="Epilogue"/>
                <a:sym typeface="Epilogue"/>
              </a:rPr>
              <a:t>Introduction</a:t>
            </a:r>
            <a:endParaRPr sz="1200">
              <a:solidFill>
                <a:schemeClr val="dk1"/>
              </a:solidFill>
              <a:latin typeface="Epilogue"/>
              <a:ea typeface="Epilogue"/>
              <a:cs typeface="Epilogue"/>
              <a:sym typeface="Epilogue"/>
            </a:endParaRPr>
          </a:p>
          <a:p>
            <a:pPr indent="0" lvl="0" marL="0" rtl="0" algn="ctr">
              <a:spcBef>
                <a:spcPts val="0"/>
              </a:spcBef>
              <a:spcAft>
                <a:spcPts val="0"/>
              </a:spcAft>
              <a:buNone/>
            </a:pPr>
            <a:r>
              <a:rPr lang="en" sz="1200">
                <a:solidFill>
                  <a:schemeClr val="dk1"/>
                </a:solidFill>
                <a:latin typeface="Epilogue"/>
                <a:ea typeface="Epilogue"/>
                <a:cs typeface="Epilogue"/>
                <a:sym typeface="Epilogue"/>
              </a:rPr>
              <a:t>Motivation</a:t>
            </a:r>
            <a:endParaRPr sz="1200">
              <a:solidFill>
                <a:schemeClr val="dk1"/>
              </a:solidFill>
              <a:latin typeface="Epilogue"/>
              <a:ea typeface="Epilogue"/>
              <a:cs typeface="Epilogue"/>
              <a:sym typeface="Epilogue"/>
            </a:endParaRPr>
          </a:p>
        </p:txBody>
      </p:sp>
      <p:sp>
        <p:nvSpPr>
          <p:cNvPr id="583" name="Google Shape;583;p37"/>
          <p:cNvSpPr txBox="1"/>
          <p:nvPr/>
        </p:nvSpPr>
        <p:spPr>
          <a:xfrm rot="-5400000">
            <a:off x="-105050" y="1882788"/>
            <a:ext cx="1269600" cy="37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Epilogue"/>
                <a:ea typeface="Epilogue"/>
                <a:cs typeface="Epilogue"/>
                <a:sym typeface="Epilogue"/>
              </a:rPr>
              <a:t>Phase A</a:t>
            </a:r>
            <a:endParaRPr sz="1800">
              <a:solidFill>
                <a:schemeClr val="dk1"/>
              </a:solidFill>
              <a:latin typeface="Epilogue"/>
              <a:ea typeface="Epilogue"/>
              <a:cs typeface="Epilogue"/>
              <a:sym typeface="Epilogue"/>
            </a:endParaRPr>
          </a:p>
        </p:txBody>
      </p:sp>
      <p:sp>
        <p:nvSpPr>
          <p:cNvPr id="584" name="Google Shape;584;p37"/>
          <p:cNvSpPr txBox="1"/>
          <p:nvPr/>
        </p:nvSpPr>
        <p:spPr>
          <a:xfrm rot="-5400000">
            <a:off x="-26675" y="1882788"/>
            <a:ext cx="1596000" cy="37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Epilogue"/>
                <a:ea typeface="Epilogue"/>
                <a:cs typeface="Epilogue"/>
                <a:sym typeface="Epilogue"/>
              </a:rPr>
              <a:t>Background Research</a:t>
            </a:r>
            <a:endParaRPr sz="1000">
              <a:latin typeface="Epilogue"/>
              <a:ea typeface="Epilogue"/>
              <a:cs typeface="Epilogue"/>
              <a:sym typeface="Epilogue"/>
            </a:endParaRPr>
          </a:p>
        </p:txBody>
      </p:sp>
      <p:sp>
        <p:nvSpPr>
          <p:cNvPr id="585" name="Google Shape;585;p37"/>
          <p:cNvSpPr/>
          <p:nvPr/>
        </p:nvSpPr>
        <p:spPr>
          <a:xfrm>
            <a:off x="1086938" y="1755600"/>
            <a:ext cx="1883700" cy="626100"/>
          </a:xfrm>
          <a:prstGeom prst="roundRect">
            <a:avLst>
              <a:gd fmla="val 16667" name="adj"/>
            </a:avLst>
          </a:prstGeom>
          <a:gradFill>
            <a:gsLst>
              <a:gs pos="0">
                <a:srgbClr val="FFF6DB"/>
              </a:gs>
              <a:gs pos="100000">
                <a:srgbClr val="FAD25C"/>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86" name="Google Shape;586;p37"/>
          <p:cNvSpPr txBox="1"/>
          <p:nvPr/>
        </p:nvSpPr>
        <p:spPr>
          <a:xfrm>
            <a:off x="1168840" y="1852796"/>
            <a:ext cx="1719900" cy="43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Epilogue"/>
                <a:ea typeface="Epilogue"/>
                <a:cs typeface="Epilogue"/>
                <a:sym typeface="Epilogue"/>
              </a:rPr>
              <a:t>Research Purpose</a:t>
            </a:r>
            <a:endParaRPr sz="1200">
              <a:solidFill>
                <a:schemeClr val="dk1"/>
              </a:solidFill>
              <a:latin typeface="Epilogue"/>
              <a:ea typeface="Epilogue"/>
              <a:cs typeface="Epilogue"/>
              <a:sym typeface="Epilogue"/>
            </a:endParaRPr>
          </a:p>
        </p:txBody>
      </p:sp>
      <p:sp>
        <p:nvSpPr>
          <p:cNvPr id="587" name="Google Shape;587;p37"/>
          <p:cNvSpPr/>
          <p:nvPr/>
        </p:nvSpPr>
        <p:spPr>
          <a:xfrm>
            <a:off x="1086938" y="2467425"/>
            <a:ext cx="1883700" cy="626100"/>
          </a:xfrm>
          <a:prstGeom prst="roundRect">
            <a:avLst>
              <a:gd fmla="val 16667" name="adj"/>
            </a:avLst>
          </a:prstGeom>
          <a:gradFill>
            <a:gsLst>
              <a:gs pos="0">
                <a:srgbClr val="FFF6DB"/>
              </a:gs>
              <a:gs pos="100000">
                <a:srgbClr val="FAD25C"/>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88" name="Google Shape;588;p37"/>
          <p:cNvSpPr txBox="1"/>
          <p:nvPr/>
        </p:nvSpPr>
        <p:spPr>
          <a:xfrm>
            <a:off x="1168840" y="2564621"/>
            <a:ext cx="1719900" cy="43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Epilogue"/>
                <a:ea typeface="Epilogue"/>
                <a:cs typeface="Epilogue"/>
                <a:sym typeface="Epilogue"/>
              </a:rPr>
              <a:t>Literature Review</a:t>
            </a:r>
            <a:endParaRPr sz="1200">
              <a:solidFill>
                <a:schemeClr val="dk1"/>
              </a:solidFill>
              <a:latin typeface="Epilogue"/>
              <a:ea typeface="Epilogue"/>
              <a:cs typeface="Epilogue"/>
              <a:sym typeface="Epilogue"/>
            </a:endParaRPr>
          </a:p>
        </p:txBody>
      </p:sp>
      <p:sp>
        <p:nvSpPr>
          <p:cNvPr id="589" name="Google Shape;589;p37"/>
          <p:cNvSpPr/>
          <p:nvPr/>
        </p:nvSpPr>
        <p:spPr>
          <a:xfrm>
            <a:off x="3807038" y="780875"/>
            <a:ext cx="2143200" cy="26547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90" name="Google Shape;590;p37"/>
          <p:cNvSpPr/>
          <p:nvPr/>
        </p:nvSpPr>
        <p:spPr>
          <a:xfrm>
            <a:off x="3936788" y="1043775"/>
            <a:ext cx="1883700" cy="626100"/>
          </a:xfrm>
          <a:prstGeom prst="roundRect">
            <a:avLst>
              <a:gd fmla="val 16667" name="adj"/>
            </a:avLst>
          </a:prstGeom>
          <a:gradFill>
            <a:gsLst>
              <a:gs pos="0">
                <a:srgbClr val="DCECD5"/>
              </a:gs>
              <a:gs pos="100000">
                <a:srgbClr val="93BC81"/>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91" name="Google Shape;591;p37"/>
          <p:cNvSpPr txBox="1"/>
          <p:nvPr/>
        </p:nvSpPr>
        <p:spPr>
          <a:xfrm>
            <a:off x="4018690" y="1140971"/>
            <a:ext cx="1719900" cy="43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Epilogue"/>
                <a:ea typeface="Epilogue"/>
                <a:cs typeface="Epilogue"/>
                <a:sym typeface="Epilogue"/>
              </a:rPr>
              <a:t>Speculative Design</a:t>
            </a:r>
            <a:endParaRPr sz="1200">
              <a:solidFill>
                <a:schemeClr val="dk1"/>
              </a:solidFill>
              <a:latin typeface="Epilogue"/>
              <a:ea typeface="Epilogue"/>
              <a:cs typeface="Epilogue"/>
              <a:sym typeface="Epilogue"/>
            </a:endParaRPr>
          </a:p>
        </p:txBody>
      </p:sp>
      <p:sp>
        <p:nvSpPr>
          <p:cNvPr id="592" name="Google Shape;592;p37"/>
          <p:cNvSpPr txBox="1"/>
          <p:nvPr/>
        </p:nvSpPr>
        <p:spPr>
          <a:xfrm rot="-5400000">
            <a:off x="2763000" y="1753113"/>
            <a:ext cx="1269600" cy="37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Epilogue"/>
                <a:ea typeface="Epilogue"/>
                <a:cs typeface="Epilogue"/>
                <a:sym typeface="Epilogue"/>
              </a:rPr>
              <a:t>Phase B</a:t>
            </a:r>
            <a:endParaRPr sz="1800">
              <a:solidFill>
                <a:schemeClr val="dk1"/>
              </a:solidFill>
              <a:latin typeface="Epilogue"/>
              <a:ea typeface="Epilogue"/>
              <a:cs typeface="Epilogue"/>
              <a:sym typeface="Epilogue"/>
            </a:endParaRPr>
          </a:p>
        </p:txBody>
      </p:sp>
      <p:sp>
        <p:nvSpPr>
          <p:cNvPr id="593" name="Google Shape;593;p37"/>
          <p:cNvSpPr txBox="1"/>
          <p:nvPr/>
        </p:nvSpPr>
        <p:spPr>
          <a:xfrm rot="-5400000">
            <a:off x="2383550" y="1922382"/>
            <a:ext cx="2475300" cy="37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Epilogue"/>
                <a:ea typeface="Epilogue"/>
                <a:cs typeface="Epilogue"/>
                <a:sym typeface="Epilogue"/>
              </a:rPr>
              <a:t>System design and development</a:t>
            </a:r>
            <a:endParaRPr sz="1000">
              <a:latin typeface="Epilogue"/>
              <a:ea typeface="Epilogue"/>
              <a:cs typeface="Epilogue"/>
              <a:sym typeface="Epilogue"/>
            </a:endParaRPr>
          </a:p>
        </p:txBody>
      </p:sp>
      <p:sp>
        <p:nvSpPr>
          <p:cNvPr id="594" name="Google Shape;594;p37"/>
          <p:cNvSpPr/>
          <p:nvPr/>
        </p:nvSpPr>
        <p:spPr>
          <a:xfrm>
            <a:off x="3936788" y="1755600"/>
            <a:ext cx="1883700" cy="626100"/>
          </a:xfrm>
          <a:prstGeom prst="roundRect">
            <a:avLst>
              <a:gd fmla="val 16667" name="adj"/>
            </a:avLst>
          </a:prstGeom>
          <a:gradFill>
            <a:gsLst>
              <a:gs pos="0">
                <a:srgbClr val="DCECD5"/>
              </a:gs>
              <a:gs pos="100000">
                <a:srgbClr val="93BC81"/>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95" name="Google Shape;595;p37"/>
          <p:cNvSpPr txBox="1"/>
          <p:nvPr/>
        </p:nvSpPr>
        <p:spPr>
          <a:xfrm>
            <a:off x="3977737" y="1852800"/>
            <a:ext cx="1801800" cy="43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Epilogue"/>
                <a:ea typeface="Epilogue"/>
                <a:cs typeface="Epilogue"/>
                <a:sym typeface="Epilogue"/>
              </a:rPr>
              <a:t>Kano model</a:t>
            </a:r>
            <a:endParaRPr sz="1200">
              <a:solidFill>
                <a:schemeClr val="dk1"/>
              </a:solidFill>
              <a:latin typeface="Epilogue"/>
              <a:ea typeface="Epilogue"/>
              <a:cs typeface="Epilogue"/>
              <a:sym typeface="Epilogue"/>
            </a:endParaRPr>
          </a:p>
        </p:txBody>
      </p:sp>
      <p:sp>
        <p:nvSpPr>
          <p:cNvPr id="596" name="Google Shape;596;p37"/>
          <p:cNvSpPr/>
          <p:nvPr/>
        </p:nvSpPr>
        <p:spPr>
          <a:xfrm>
            <a:off x="3936788" y="2467425"/>
            <a:ext cx="1883700" cy="626100"/>
          </a:xfrm>
          <a:prstGeom prst="roundRect">
            <a:avLst>
              <a:gd fmla="val 16667" name="adj"/>
            </a:avLst>
          </a:prstGeom>
          <a:gradFill>
            <a:gsLst>
              <a:gs pos="0">
                <a:srgbClr val="DCECD5"/>
              </a:gs>
              <a:gs pos="100000">
                <a:srgbClr val="93BC81"/>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97" name="Google Shape;597;p37"/>
          <p:cNvSpPr txBox="1"/>
          <p:nvPr/>
        </p:nvSpPr>
        <p:spPr>
          <a:xfrm>
            <a:off x="4018690" y="2564621"/>
            <a:ext cx="1719900" cy="43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Epilogue"/>
                <a:ea typeface="Epilogue"/>
                <a:cs typeface="Epilogue"/>
                <a:sym typeface="Epilogue"/>
              </a:rPr>
              <a:t>Future Thinking</a:t>
            </a:r>
            <a:endParaRPr sz="1200">
              <a:solidFill>
                <a:schemeClr val="dk1"/>
              </a:solidFill>
              <a:latin typeface="Epilogue"/>
              <a:ea typeface="Epilogue"/>
              <a:cs typeface="Epilogue"/>
              <a:sym typeface="Epilogue"/>
            </a:endParaRPr>
          </a:p>
          <a:p>
            <a:pPr indent="0" lvl="0" marL="0" rtl="0" algn="ctr">
              <a:spcBef>
                <a:spcPts val="0"/>
              </a:spcBef>
              <a:spcAft>
                <a:spcPts val="0"/>
              </a:spcAft>
              <a:buNone/>
            </a:pPr>
            <a:r>
              <a:rPr lang="en" sz="1200">
                <a:solidFill>
                  <a:schemeClr val="dk1"/>
                </a:solidFill>
                <a:latin typeface="Epilogue"/>
                <a:ea typeface="Epilogue"/>
                <a:cs typeface="Epilogue"/>
                <a:sym typeface="Epilogue"/>
              </a:rPr>
              <a:t>And Scene based-design</a:t>
            </a:r>
            <a:endParaRPr sz="1200">
              <a:solidFill>
                <a:schemeClr val="dk1"/>
              </a:solidFill>
              <a:latin typeface="Epilogue"/>
              <a:ea typeface="Epilogue"/>
              <a:cs typeface="Epilogue"/>
              <a:sym typeface="Epilogue"/>
            </a:endParaRPr>
          </a:p>
        </p:txBody>
      </p:sp>
      <p:sp>
        <p:nvSpPr>
          <p:cNvPr id="598" name="Google Shape;598;p37"/>
          <p:cNvSpPr/>
          <p:nvPr/>
        </p:nvSpPr>
        <p:spPr>
          <a:xfrm>
            <a:off x="6656888" y="780875"/>
            <a:ext cx="2143200" cy="19044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599" name="Google Shape;599;p37"/>
          <p:cNvSpPr/>
          <p:nvPr/>
        </p:nvSpPr>
        <p:spPr>
          <a:xfrm>
            <a:off x="6786638" y="1043775"/>
            <a:ext cx="1883700" cy="626100"/>
          </a:xfrm>
          <a:prstGeom prst="roundRect">
            <a:avLst>
              <a:gd fmla="val 16667" name="adj"/>
            </a:avLst>
          </a:prstGeom>
          <a:gradFill>
            <a:gsLst>
              <a:gs pos="0">
                <a:srgbClr val="DFE9FB"/>
              </a:gs>
              <a:gs pos="100000">
                <a:srgbClr val="6E9BE7"/>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600" name="Google Shape;600;p37"/>
          <p:cNvSpPr txBox="1"/>
          <p:nvPr/>
        </p:nvSpPr>
        <p:spPr>
          <a:xfrm>
            <a:off x="6868540" y="1140971"/>
            <a:ext cx="1719900" cy="43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Epilogue"/>
                <a:ea typeface="Epilogue"/>
                <a:cs typeface="Epilogue"/>
                <a:sym typeface="Epilogue"/>
              </a:rPr>
              <a:t>Discussion</a:t>
            </a:r>
            <a:endParaRPr sz="1200">
              <a:solidFill>
                <a:schemeClr val="dk1"/>
              </a:solidFill>
              <a:latin typeface="Epilogue"/>
              <a:ea typeface="Epilogue"/>
              <a:cs typeface="Epilogue"/>
              <a:sym typeface="Epilogue"/>
            </a:endParaRPr>
          </a:p>
        </p:txBody>
      </p:sp>
      <p:sp>
        <p:nvSpPr>
          <p:cNvPr id="601" name="Google Shape;601;p37"/>
          <p:cNvSpPr txBox="1"/>
          <p:nvPr/>
        </p:nvSpPr>
        <p:spPr>
          <a:xfrm rot="-5400000">
            <a:off x="5653800" y="1547213"/>
            <a:ext cx="1269600" cy="37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Epilogue"/>
                <a:ea typeface="Epilogue"/>
                <a:cs typeface="Epilogue"/>
                <a:sym typeface="Epilogue"/>
              </a:rPr>
              <a:t>Phase C</a:t>
            </a:r>
            <a:endParaRPr sz="1800">
              <a:solidFill>
                <a:schemeClr val="dk1"/>
              </a:solidFill>
              <a:latin typeface="Epilogue"/>
              <a:ea typeface="Epilogue"/>
              <a:cs typeface="Epilogue"/>
              <a:sym typeface="Epilogue"/>
            </a:endParaRPr>
          </a:p>
        </p:txBody>
      </p:sp>
      <p:sp>
        <p:nvSpPr>
          <p:cNvPr id="602" name="Google Shape;602;p37"/>
          <p:cNvSpPr txBox="1"/>
          <p:nvPr/>
        </p:nvSpPr>
        <p:spPr>
          <a:xfrm rot="-5400000">
            <a:off x="5732175" y="1547213"/>
            <a:ext cx="1596000" cy="37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Epilogue"/>
                <a:ea typeface="Epilogue"/>
                <a:cs typeface="Epilogue"/>
                <a:sym typeface="Epilogue"/>
              </a:rPr>
              <a:t>Conclusion</a:t>
            </a:r>
            <a:endParaRPr sz="1000">
              <a:latin typeface="Epilogue"/>
              <a:ea typeface="Epilogue"/>
              <a:cs typeface="Epilogue"/>
              <a:sym typeface="Epilogue"/>
            </a:endParaRPr>
          </a:p>
        </p:txBody>
      </p:sp>
      <p:sp>
        <p:nvSpPr>
          <p:cNvPr id="603" name="Google Shape;603;p37"/>
          <p:cNvSpPr/>
          <p:nvPr/>
        </p:nvSpPr>
        <p:spPr>
          <a:xfrm>
            <a:off x="6786638" y="1755600"/>
            <a:ext cx="1883700" cy="626100"/>
          </a:xfrm>
          <a:prstGeom prst="roundRect">
            <a:avLst>
              <a:gd fmla="val 16667" name="adj"/>
            </a:avLst>
          </a:prstGeom>
          <a:gradFill>
            <a:gsLst>
              <a:gs pos="0">
                <a:srgbClr val="DFE9FB"/>
              </a:gs>
              <a:gs pos="100000">
                <a:srgbClr val="6E9BE7"/>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604" name="Google Shape;604;p37"/>
          <p:cNvSpPr txBox="1"/>
          <p:nvPr/>
        </p:nvSpPr>
        <p:spPr>
          <a:xfrm>
            <a:off x="6868540" y="1852796"/>
            <a:ext cx="1719900" cy="43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Epilogue"/>
                <a:ea typeface="Epilogue"/>
                <a:cs typeface="Epilogue"/>
                <a:sym typeface="Epilogue"/>
              </a:rPr>
              <a:t>Future work</a:t>
            </a:r>
            <a:endParaRPr sz="1200">
              <a:solidFill>
                <a:schemeClr val="dk1"/>
              </a:solidFill>
              <a:latin typeface="Epilogue"/>
              <a:ea typeface="Epilogue"/>
              <a:cs typeface="Epilogue"/>
              <a:sym typeface="Epilogue"/>
            </a:endParaRPr>
          </a:p>
        </p:txBody>
      </p:sp>
      <p:sp>
        <p:nvSpPr>
          <p:cNvPr id="605" name="Google Shape;605;p37"/>
          <p:cNvSpPr/>
          <p:nvPr/>
        </p:nvSpPr>
        <p:spPr>
          <a:xfrm>
            <a:off x="2227800" y="3909125"/>
            <a:ext cx="3722400" cy="10230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cxnSp>
        <p:nvCxnSpPr>
          <p:cNvPr id="606" name="Google Shape;606;p37"/>
          <p:cNvCxnSpPr>
            <a:stCxn id="588" idx="2"/>
            <a:endCxn id="605" idx="1"/>
          </p:cNvCxnSpPr>
          <p:nvPr/>
        </p:nvCxnSpPr>
        <p:spPr>
          <a:xfrm flipH="1" rot="-5400000">
            <a:off x="1416040" y="3609071"/>
            <a:ext cx="1424400" cy="198900"/>
          </a:xfrm>
          <a:prstGeom prst="bentConnector2">
            <a:avLst/>
          </a:prstGeom>
          <a:noFill/>
          <a:ln cap="flat" cmpd="sng" w="9525">
            <a:solidFill>
              <a:schemeClr val="dk2"/>
            </a:solidFill>
            <a:prstDash val="solid"/>
            <a:round/>
            <a:headEnd len="med" w="med" type="none"/>
            <a:tailEnd len="med" w="med" type="triangle"/>
          </a:ln>
        </p:spPr>
      </p:cxnSp>
      <p:sp>
        <p:nvSpPr>
          <p:cNvPr id="607" name="Google Shape;607;p37"/>
          <p:cNvSpPr txBox="1"/>
          <p:nvPr>
            <p:ph type="title"/>
          </p:nvPr>
        </p:nvSpPr>
        <p:spPr>
          <a:xfrm>
            <a:off x="720000" y="208175"/>
            <a:ext cx="77040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latin typeface="Raleway ExtraBold"/>
                <a:ea typeface="Raleway ExtraBold"/>
                <a:cs typeface="Raleway ExtraBold"/>
                <a:sym typeface="Raleway ExtraBold"/>
              </a:rPr>
              <a:t>Research Framework</a:t>
            </a:r>
            <a:endParaRPr sz="2800">
              <a:latin typeface="Raleway ExtraBold"/>
              <a:ea typeface="Raleway ExtraBold"/>
              <a:cs typeface="Raleway ExtraBold"/>
              <a:sym typeface="Raleway ExtraBold"/>
            </a:endParaRPr>
          </a:p>
        </p:txBody>
      </p:sp>
      <p:sp>
        <p:nvSpPr>
          <p:cNvPr id="608" name="Google Shape;608;p37"/>
          <p:cNvSpPr/>
          <p:nvPr/>
        </p:nvSpPr>
        <p:spPr>
          <a:xfrm>
            <a:off x="2382575" y="4388150"/>
            <a:ext cx="1111500" cy="431700"/>
          </a:xfrm>
          <a:prstGeom prst="roundRect">
            <a:avLst>
              <a:gd fmla="val 16667" name="adj"/>
            </a:avLst>
          </a:prstGeom>
          <a:gradFill>
            <a:gsLst>
              <a:gs pos="0">
                <a:srgbClr val="FFF6DB"/>
              </a:gs>
              <a:gs pos="100000">
                <a:srgbClr val="FAD25C"/>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609" name="Google Shape;609;p37"/>
          <p:cNvSpPr/>
          <p:nvPr/>
        </p:nvSpPr>
        <p:spPr>
          <a:xfrm>
            <a:off x="3546201" y="4388150"/>
            <a:ext cx="1111500" cy="431700"/>
          </a:xfrm>
          <a:prstGeom prst="roundRect">
            <a:avLst>
              <a:gd fmla="val 16667" name="adj"/>
            </a:avLst>
          </a:prstGeom>
          <a:gradFill>
            <a:gsLst>
              <a:gs pos="0">
                <a:srgbClr val="FFF6DB"/>
              </a:gs>
              <a:gs pos="100000">
                <a:srgbClr val="FAD25C"/>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610" name="Google Shape;610;p37"/>
          <p:cNvSpPr/>
          <p:nvPr/>
        </p:nvSpPr>
        <p:spPr>
          <a:xfrm>
            <a:off x="4709830" y="4388150"/>
            <a:ext cx="1111500" cy="431700"/>
          </a:xfrm>
          <a:prstGeom prst="roundRect">
            <a:avLst>
              <a:gd fmla="val 16667" name="adj"/>
            </a:avLst>
          </a:prstGeom>
          <a:gradFill>
            <a:gsLst>
              <a:gs pos="0">
                <a:srgbClr val="FFF6DB"/>
              </a:gs>
              <a:gs pos="100000">
                <a:srgbClr val="FAD25C"/>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611" name="Google Shape;611;p37"/>
          <p:cNvSpPr txBox="1"/>
          <p:nvPr/>
        </p:nvSpPr>
        <p:spPr>
          <a:xfrm>
            <a:off x="2353025" y="4135700"/>
            <a:ext cx="1170600" cy="68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Epilogue"/>
                <a:ea typeface="Epilogue"/>
                <a:cs typeface="Epilogue"/>
                <a:sym typeface="Epilogue"/>
              </a:rPr>
              <a:t>Family</a:t>
            </a:r>
            <a:r>
              <a:rPr lang="en" sz="1200">
                <a:solidFill>
                  <a:schemeClr val="dk1"/>
                </a:solidFill>
                <a:latin typeface="Epilogue"/>
                <a:ea typeface="Epilogue"/>
                <a:cs typeface="Epilogue"/>
                <a:sym typeface="Epilogue"/>
              </a:rPr>
              <a:t> Emotional </a:t>
            </a:r>
            <a:r>
              <a:rPr lang="en" sz="1200">
                <a:solidFill>
                  <a:schemeClr val="dk1"/>
                </a:solidFill>
                <a:latin typeface="Epilogue"/>
                <a:ea typeface="Epilogue"/>
                <a:cs typeface="Epilogue"/>
                <a:sym typeface="Epilogue"/>
              </a:rPr>
              <a:t>support</a:t>
            </a:r>
            <a:endParaRPr sz="1200">
              <a:solidFill>
                <a:schemeClr val="dk1"/>
              </a:solidFill>
              <a:latin typeface="Epilogue"/>
              <a:ea typeface="Epilogue"/>
              <a:cs typeface="Epilogue"/>
              <a:sym typeface="Epilogue"/>
            </a:endParaRPr>
          </a:p>
        </p:txBody>
      </p:sp>
      <p:sp>
        <p:nvSpPr>
          <p:cNvPr id="612" name="Google Shape;612;p37"/>
          <p:cNvSpPr txBox="1"/>
          <p:nvPr/>
        </p:nvSpPr>
        <p:spPr>
          <a:xfrm>
            <a:off x="3516650" y="4135700"/>
            <a:ext cx="1170600" cy="68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Epilogue"/>
                <a:ea typeface="Epilogue"/>
                <a:cs typeface="Epilogue"/>
                <a:sym typeface="Epilogue"/>
              </a:rPr>
              <a:t>Family structure envolve</a:t>
            </a:r>
            <a:endParaRPr sz="1200">
              <a:solidFill>
                <a:schemeClr val="dk1"/>
              </a:solidFill>
              <a:latin typeface="Epilogue"/>
              <a:ea typeface="Epilogue"/>
              <a:cs typeface="Epilogue"/>
              <a:sym typeface="Epilogue"/>
            </a:endParaRPr>
          </a:p>
        </p:txBody>
      </p:sp>
      <p:sp>
        <p:nvSpPr>
          <p:cNvPr id="613" name="Google Shape;613;p37"/>
          <p:cNvSpPr txBox="1"/>
          <p:nvPr/>
        </p:nvSpPr>
        <p:spPr>
          <a:xfrm>
            <a:off x="4680275" y="4135700"/>
            <a:ext cx="1170600" cy="68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Epilogue"/>
                <a:ea typeface="Epilogue"/>
                <a:cs typeface="Epilogue"/>
                <a:sym typeface="Epilogue"/>
              </a:rPr>
              <a:t>AI and Emotional </a:t>
            </a:r>
            <a:r>
              <a:rPr lang="en" sz="1200">
                <a:solidFill>
                  <a:schemeClr val="dk1"/>
                </a:solidFill>
                <a:latin typeface="Epilogue"/>
                <a:ea typeface="Epilogue"/>
                <a:cs typeface="Epilogue"/>
                <a:sym typeface="Epilogue"/>
              </a:rPr>
              <a:t>Support</a:t>
            </a:r>
            <a:endParaRPr sz="1200">
              <a:solidFill>
                <a:schemeClr val="dk1"/>
              </a:solidFill>
              <a:latin typeface="Epilogue"/>
              <a:ea typeface="Epilogue"/>
              <a:cs typeface="Epilogue"/>
              <a:sym typeface="Epilogue"/>
            </a:endParaRPr>
          </a:p>
        </p:txBody>
      </p:sp>
      <p:sp>
        <p:nvSpPr>
          <p:cNvPr id="614" name="Google Shape;614;p37"/>
          <p:cNvSpPr/>
          <p:nvPr/>
        </p:nvSpPr>
        <p:spPr>
          <a:xfrm>
            <a:off x="6321725" y="4388150"/>
            <a:ext cx="1111500" cy="5727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615" name="Google Shape;615;p37"/>
          <p:cNvSpPr/>
          <p:nvPr/>
        </p:nvSpPr>
        <p:spPr>
          <a:xfrm>
            <a:off x="7665875" y="4388150"/>
            <a:ext cx="1111500" cy="5727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616" name="Google Shape;616;p37"/>
          <p:cNvSpPr/>
          <p:nvPr/>
        </p:nvSpPr>
        <p:spPr>
          <a:xfrm>
            <a:off x="6432378" y="4458650"/>
            <a:ext cx="890400" cy="431700"/>
          </a:xfrm>
          <a:prstGeom prst="roundRect">
            <a:avLst>
              <a:gd fmla="val 16667" name="adj"/>
            </a:avLst>
          </a:prstGeom>
          <a:gradFill>
            <a:gsLst>
              <a:gs pos="0">
                <a:srgbClr val="FFF6DB"/>
              </a:gs>
              <a:gs pos="100000">
                <a:srgbClr val="FAD25C"/>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617" name="Google Shape;617;p37"/>
          <p:cNvSpPr txBox="1"/>
          <p:nvPr/>
        </p:nvSpPr>
        <p:spPr>
          <a:xfrm>
            <a:off x="6408700" y="4458650"/>
            <a:ext cx="937800" cy="431700"/>
          </a:xfrm>
          <a:prstGeom prst="rect">
            <a:avLst/>
          </a:prstGeom>
          <a:gradFill>
            <a:gsLst>
              <a:gs pos="0">
                <a:srgbClr val="DCECD5"/>
              </a:gs>
              <a:gs pos="100000">
                <a:srgbClr val="93BC81"/>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Epilogue"/>
                <a:ea typeface="Epilogue"/>
                <a:cs typeface="Epilogue"/>
                <a:sym typeface="Epilogue"/>
              </a:rPr>
              <a:t>Questionnaire</a:t>
            </a:r>
            <a:endParaRPr sz="1200">
              <a:solidFill>
                <a:schemeClr val="dk1"/>
              </a:solidFill>
              <a:latin typeface="Epilogue"/>
              <a:ea typeface="Epilogue"/>
              <a:cs typeface="Epilogue"/>
              <a:sym typeface="Epilogue"/>
            </a:endParaRPr>
          </a:p>
        </p:txBody>
      </p:sp>
      <p:sp>
        <p:nvSpPr>
          <p:cNvPr id="618" name="Google Shape;618;p37"/>
          <p:cNvSpPr/>
          <p:nvPr/>
        </p:nvSpPr>
        <p:spPr>
          <a:xfrm>
            <a:off x="7776403" y="4458650"/>
            <a:ext cx="890400" cy="431700"/>
          </a:xfrm>
          <a:prstGeom prst="roundRect">
            <a:avLst>
              <a:gd fmla="val 16667" name="adj"/>
            </a:avLst>
          </a:prstGeom>
          <a:gradFill>
            <a:gsLst>
              <a:gs pos="0">
                <a:srgbClr val="FFF6DB"/>
              </a:gs>
              <a:gs pos="100000">
                <a:srgbClr val="FAD25C"/>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Epilogue"/>
              <a:ea typeface="Epilogue"/>
              <a:cs typeface="Epilogue"/>
              <a:sym typeface="Epilogue"/>
            </a:endParaRPr>
          </a:p>
        </p:txBody>
      </p:sp>
      <p:sp>
        <p:nvSpPr>
          <p:cNvPr id="619" name="Google Shape;619;p37"/>
          <p:cNvSpPr txBox="1"/>
          <p:nvPr/>
        </p:nvSpPr>
        <p:spPr>
          <a:xfrm>
            <a:off x="7752725" y="4458650"/>
            <a:ext cx="937800" cy="431700"/>
          </a:xfrm>
          <a:prstGeom prst="rect">
            <a:avLst/>
          </a:prstGeom>
          <a:gradFill>
            <a:gsLst>
              <a:gs pos="0">
                <a:srgbClr val="DCECD5"/>
              </a:gs>
              <a:gs pos="100000">
                <a:srgbClr val="93BC8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Epilogue"/>
                <a:ea typeface="Epilogue"/>
                <a:cs typeface="Epilogue"/>
                <a:sym typeface="Epilogue"/>
              </a:rPr>
              <a:t>Interview</a:t>
            </a:r>
            <a:endParaRPr sz="1200">
              <a:solidFill>
                <a:schemeClr val="dk1"/>
              </a:solidFill>
              <a:latin typeface="Epilogue"/>
              <a:ea typeface="Epilogue"/>
              <a:cs typeface="Epilogue"/>
              <a:sym typeface="Epilogue"/>
            </a:endParaRPr>
          </a:p>
        </p:txBody>
      </p:sp>
      <p:cxnSp>
        <p:nvCxnSpPr>
          <p:cNvPr id="620" name="Google Shape;620;p37"/>
          <p:cNvCxnSpPr>
            <a:stCxn id="589" idx="2"/>
            <a:endCxn id="617" idx="0"/>
          </p:cNvCxnSpPr>
          <p:nvPr/>
        </p:nvCxnSpPr>
        <p:spPr>
          <a:xfrm flipH="1" rot="-5400000">
            <a:off x="5366588" y="2947625"/>
            <a:ext cx="1023000" cy="1998900"/>
          </a:xfrm>
          <a:prstGeom prst="bentConnector3">
            <a:avLst>
              <a:gd fmla="val 16711" name="adj1"/>
            </a:avLst>
          </a:prstGeom>
          <a:noFill/>
          <a:ln cap="flat" cmpd="sng" w="9525">
            <a:solidFill>
              <a:schemeClr val="dk2"/>
            </a:solidFill>
            <a:prstDash val="solid"/>
            <a:round/>
            <a:headEnd len="med" w="med" type="none"/>
            <a:tailEnd len="med" w="med" type="triangle"/>
          </a:ln>
        </p:spPr>
      </p:cxnSp>
      <p:cxnSp>
        <p:nvCxnSpPr>
          <p:cNvPr id="621" name="Google Shape;621;p37"/>
          <p:cNvCxnSpPr>
            <a:stCxn id="589" idx="2"/>
            <a:endCxn id="615" idx="0"/>
          </p:cNvCxnSpPr>
          <p:nvPr/>
        </p:nvCxnSpPr>
        <p:spPr>
          <a:xfrm flipH="1" rot="-5400000">
            <a:off x="6073838" y="2240375"/>
            <a:ext cx="952500" cy="3342900"/>
          </a:xfrm>
          <a:prstGeom prst="bentConnector3">
            <a:avLst>
              <a:gd fmla="val 17948" name="adj1"/>
            </a:avLst>
          </a:prstGeom>
          <a:noFill/>
          <a:ln cap="flat" cmpd="sng" w="9525">
            <a:solidFill>
              <a:schemeClr val="dk2"/>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SMART Goals Meeting by Slidesgo">
  <a:themeElements>
    <a:clrScheme name="Simple Light">
      <a:dk1>
        <a:srgbClr val="232323"/>
      </a:dk1>
      <a:lt1>
        <a:srgbClr val="FBFBFB"/>
      </a:lt1>
      <a:dk2>
        <a:srgbClr val="3280AE"/>
      </a:dk2>
      <a:lt2>
        <a:srgbClr val="E45A35"/>
      </a:lt2>
      <a:accent1>
        <a:srgbClr val="E9B545"/>
      </a:accent1>
      <a:accent2>
        <a:srgbClr val="61B6A1"/>
      </a:accent2>
      <a:accent3>
        <a:srgbClr val="8CB847"/>
      </a:accent3>
      <a:accent4>
        <a:srgbClr val="F1F1F1"/>
      </a:accent4>
      <a:accent5>
        <a:srgbClr val="E0E0E0"/>
      </a:accent5>
      <a:accent6>
        <a:srgbClr val="838383"/>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