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2" r:id="rId3"/>
    <p:sldMasterId id="2147483763" r:id="rId4"/>
    <p:sldMasterId id="2147483764" r:id="rId5"/>
    <p:sldMasterId id="21474837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6858000" cx="12192000"/>
  <p:notesSz cx="6858000" cy="9144000"/>
  <p:embeddedFontLst>
    <p:embeddedFont>
      <p:font typeface="Proxima Nova"/>
      <p:regular r:id="rId32"/>
      <p:bold r:id="rId33"/>
      <p:italic r:id="rId34"/>
      <p:boldItalic r:id="rId35"/>
    </p:embeddedFont>
    <p:embeddedFont>
      <p:font typeface="Roboto"/>
      <p:regular r:id="rId36"/>
      <p:bold r:id="rId37"/>
      <p:italic r:id="rId38"/>
      <p:boldItalic r:id="rId39"/>
    </p:embeddedFont>
    <p:embeddedFont>
      <p:font typeface="Roboto Condense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Condensed-regular.fntdata"/><Relationship Id="rId20" Type="http://schemas.openxmlformats.org/officeDocument/2006/relationships/slide" Target="slides/slide13.xml"/><Relationship Id="rId42" Type="http://schemas.openxmlformats.org/officeDocument/2006/relationships/font" Target="fonts/RobotoCondensed-italic.fntdata"/><Relationship Id="rId41" Type="http://schemas.openxmlformats.org/officeDocument/2006/relationships/font" Target="fonts/RobotoCondensed-bold.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RobotoCondensed-bold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ProximaNova-bold.fntdata"/><Relationship Id="rId10" Type="http://schemas.openxmlformats.org/officeDocument/2006/relationships/slide" Target="slides/slide3.xml"/><Relationship Id="rId32" Type="http://schemas.openxmlformats.org/officeDocument/2006/relationships/font" Target="fonts/ProximaNova-regular.fntdata"/><Relationship Id="rId13" Type="http://schemas.openxmlformats.org/officeDocument/2006/relationships/slide" Target="slides/slide6.xml"/><Relationship Id="rId35" Type="http://schemas.openxmlformats.org/officeDocument/2006/relationships/font" Target="fonts/ProximaNova-boldItalic.fntdata"/><Relationship Id="rId12" Type="http://schemas.openxmlformats.org/officeDocument/2006/relationships/slide" Target="slides/slide5.xml"/><Relationship Id="rId34" Type="http://schemas.openxmlformats.org/officeDocument/2006/relationships/font" Target="fonts/ProximaNova-italic.fntdata"/><Relationship Id="rId15" Type="http://schemas.openxmlformats.org/officeDocument/2006/relationships/slide" Target="slides/slide8.xml"/><Relationship Id="rId37" Type="http://schemas.openxmlformats.org/officeDocument/2006/relationships/font" Target="fonts/Roboto-bold.fntdata"/><Relationship Id="rId14" Type="http://schemas.openxmlformats.org/officeDocument/2006/relationships/slide" Target="slides/slide7.xml"/><Relationship Id="rId36" Type="http://schemas.openxmlformats.org/officeDocument/2006/relationships/font" Target="fonts/Roboto-regular.fntdata"/><Relationship Id="rId17" Type="http://schemas.openxmlformats.org/officeDocument/2006/relationships/slide" Target="slides/slide10.xml"/><Relationship Id="rId39" Type="http://schemas.openxmlformats.org/officeDocument/2006/relationships/font" Target="fonts/Roboto-boldItalic.fntdata"/><Relationship Id="rId16" Type="http://schemas.openxmlformats.org/officeDocument/2006/relationships/slide" Target="slides/slide9.xml"/><Relationship Id="rId38" Type="http://schemas.openxmlformats.org/officeDocument/2006/relationships/font" Target="fonts/Robo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case-study/bringing-together-bushfire-history-data-to-plan-for-the-future" TargetMode="External"/><Relationship Id="rId3" Type="http://schemas.openxmlformats.org/officeDocument/2006/relationships/hyperlink" Target="https://ardc.edu.au/program/bushfire-data-challenges/" TargetMode="External"/><Relationship Id="rId4" Type="http://schemas.openxmlformats.org/officeDocument/2006/relationships/hyperlink" Target="https://dx.doi.org/10.26186/147763" TargetMode="External"/><Relationship Id="rId10" Type="http://schemas.openxmlformats.org/officeDocument/2006/relationships/hyperlink" Target="https://doi.org/10.47486/DC001" TargetMode="External"/><Relationship Id="rId9" Type="http://schemas.openxmlformats.org/officeDocument/2006/relationships/hyperlink" Target="https://ardc.edu.au/program/bushfire-data-challenges/" TargetMode="External"/><Relationship Id="rId5" Type="http://schemas.openxmlformats.org/officeDocument/2006/relationships/hyperlink" Target="https://digital.atlas.gov.au/pages/8b124790a8f54ccd9b3288288e21cfd2" TargetMode="External"/><Relationship Id="rId6" Type="http://schemas.openxmlformats.org/officeDocument/2006/relationships/hyperlink" Target="https://research.csiro.au/spark/" TargetMode="External"/><Relationship Id="rId7" Type="http://schemas.openxmlformats.org/officeDocument/2006/relationships/hyperlink" Target="https://doi.org/10.25919/tm4m-5a46" TargetMode="External"/><Relationship Id="rId8" Type="http://schemas.openxmlformats.org/officeDocument/2006/relationships/hyperlink" Target="https://arga.org.au/"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services/nectar-research-cloud/" TargetMode="External"/><Relationship Id="rId3" Type="http://schemas.openxmlformats.org/officeDocument/2006/relationships/hyperlink" Target="https://ardc.edu.au/services/nectar-research-cloud/"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about-us/our-partnership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iconnected.org.au/"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000">
                <a:latin typeface="Arial"/>
                <a:ea typeface="Arial"/>
                <a:cs typeface="Arial"/>
                <a:sym typeface="Arial"/>
              </a:rPr>
              <a:t>Image credits clockwise:</a:t>
            </a:r>
            <a:endParaRPr b="1"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Mario Purisic -  jG1z5o7NCq4  / unsplash.com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Janifest – 379768765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Gorodenkoff - 236237514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Hero Images - 316159695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themorningglory - 391783296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Gorodenkoff - 402341966 / adobestock.com</a:t>
            </a:r>
            <a:endParaRPr sz="1000">
              <a:latin typeface="Arial"/>
              <a:ea typeface="Arial"/>
              <a:cs typeface="Arial"/>
              <a:sym typeface="Arial"/>
            </a:endParaRPr>
          </a:p>
          <a:p>
            <a:pPr indent="0" lvl="0" marL="0" rtl="0" algn="l">
              <a:spcBef>
                <a:spcPts val="0"/>
              </a:spcBef>
              <a:spcAft>
                <a:spcPts val="0"/>
              </a:spcAft>
              <a:buNone/>
            </a:pPr>
            <a:r>
              <a:rPr lang="en-GB" sz="1000">
                <a:latin typeface="Arial"/>
                <a:ea typeface="Arial"/>
                <a:cs typeface="Arial"/>
                <a:sym typeface="Arial"/>
              </a:rPr>
              <a:t>Marc Grimwade  /  ARDC</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791" name="Google Shape;79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3899582c56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3899582c56_0_1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latin typeface="Arial"/>
                <a:ea typeface="Arial"/>
                <a:cs typeface="Arial"/>
                <a:sym typeface="Arial"/>
              </a:rPr>
              <a:t>Case Study:</a:t>
            </a:r>
            <a:r>
              <a:rPr lang="en-GB">
                <a:latin typeface="Arial"/>
                <a:ea typeface="Arial"/>
                <a:cs typeface="Arial"/>
                <a:sym typeface="Arial"/>
              </a:rPr>
              <a:t> </a:t>
            </a:r>
            <a:r>
              <a:rPr lang="en-GB" u="sng">
                <a:solidFill>
                  <a:schemeClr val="hlink"/>
                </a:solidFill>
                <a:latin typeface="Arial"/>
                <a:ea typeface="Arial"/>
                <a:cs typeface="Arial"/>
                <a:sym typeface="Arial"/>
                <a:hlinkClick r:id="rId2"/>
              </a:rPr>
              <a:t>https://ardc.edu.au/case-study/bringing-together-bushfire-history-data-to-plan-for-the-future</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latin typeface="Arial"/>
                <a:ea typeface="Arial"/>
                <a:cs typeface="Arial"/>
                <a:sym typeface="Arial"/>
              </a:rPr>
              <a:t>Impact Story summary</a:t>
            </a:r>
            <a:r>
              <a:rPr lang="en-GB">
                <a:latin typeface="Arial"/>
                <a:ea typeface="Arial"/>
                <a:cs typeface="Arial"/>
                <a:sym typeface="Arial"/>
              </a:rPr>
              <a:t>:  Bushfire analysts and planners now have access to a national dataset of past fires, which will allow them to prepare a faster, more effective response.</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latin typeface="Arial"/>
                <a:ea typeface="Arial"/>
                <a:cs typeface="Arial"/>
                <a:sym typeface="Arial"/>
              </a:rPr>
              <a:t>Full case study</a:t>
            </a:r>
            <a:endParaRPr b="1">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Until recently, Australians could almost be forgiven for thinking bushfires stopped at state borders. That’s because the bushfire authorities of each state and territory gather their own data separately and have management responsibility only within their own boundaries. The media reports reflected that. Even the fire danger rating systems differed between states.</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But the Black Summer fires of 2019–2020, which burned more than 240,000 square kilometres across multiple states and territories, clearly demonstrated the limitations of such an approach. A high level of information sharing and management between jurisdictions became a necessity.</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Looking at that response and discussing needs with bushfire analysts, modellers and planners, the ARDC recognised the value of pulling together all the state/territory-based data into a harmonised, accessible national dataset documenting Australia’s bushfire history, said director of the </a:t>
            </a:r>
            <a:r>
              <a:rPr lang="en-GB" u="sng">
                <a:solidFill>
                  <a:srgbClr val="8E489B"/>
                </a:solidFill>
                <a:latin typeface="Arial"/>
                <a:ea typeface="Arial"/>
                <a:cs typeface="Arial"/>
                <a:sym typeface="Arial"/>
                <a:hlinkClick r:id="rId3">
                  <a:extLst>
                    <a:ext uri="{A12FA001-AC4F-418D-AE19-62706E023703}">
                      <ahyp:hlinkClr val="tx"/>
                    </a:ext>
                  </a:extLst>
                </a:hlinkClick>
              </a:rPr>
              <a:t>Bushfire Data Challenges program</a:t>
            </a:r>
            <a:r>
              <a:rPr lang="en-GB">
                <a:latin typeface="Arial"/>
                <a:ea typeface="Arial"/>
                <a:cs typeface="Arial"/>
                <a:sym typeface="Arial"/>
              </a:rPr>
              <a:t> Dr Sheida Hadavi. And the expertise to do so was available in the national bodies of Geoscience Australia and the Emergency Management Spatial Information Network Australia (EMSINA).</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So, in 2021 the ARDC initiated, facilitated and invested in a $6 million program to deliver such a dataset, as well as alongside other data, tools and platforms for bushfire data. The bushfire history dataset was created using data from trusted state and territory agencies, who each contributed their own government database to Geoscience Australia through EMSINA. Geoscience Australia specialists then combined and standardised the data using advanced geospatial software.</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The historical bushfire dataset documents fires from 1899 to 2022. It is available for anyone to access and use through the Digital Atlas of Australia, a new online geospatial platform being developed by Geoscience Australia. Currently in its beta phase, the atlas allows anyone to layer the historical bushfire data with other curated trusted national datasets on Australia’s geography, population, economy and environment. This integration will help unlock the full potential of the historical bushfire dataset, enabling a better understanding of collective challenges across borders and empowering proactive and informed decision making.</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latin typeface="Arial"/>
                <a:ea typeface="Arial"/>
                <a:cs typeface="Arial"/>
                <a:sym typeface="Arial"/>
              </a:rPr>
              <a:t>Bushfire Data That Goes Beyond Borders</a:t>
            </a:r>
            <a:endParaRPr b="1">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The creation of the bushfire history dataset means that for the first time, researchers and emergency management professionals can look beyond borders to understand bushfire behaviour and plan accordingly.</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“With how everything was set up before, you couldn’t really look beyond your own border,” said ACT Rural Fire Service fire behaviour analyst and modeller Ailish Milner. “But as ACT fire planners, we can’t just look at our own patch. We are a small jurisdiction with a large border with New South Wales. The fire history data allows us to adjust fuel accumulation rates for different vegetation types so we can put the best fuel inputs into the different fire behaviour models we use.” </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The impact of the dataset will extend far beyond bushfire modelling. Energy Queensland has already been using it to assess when their electricity poles were last exposed to bushfire.</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Knowing where, when and how frequently fire has struck is important in determining Australian Fire Danger Ratings and assisting disaster recovery, as well as for carbon accounting, planning controlled burning, Indigenous land management, water utility management, urban planning, determining insurance risk, and conserving nature and protecting species.</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Creating the bushfire history dataset was only one of the 5 work packages on bushfire behaviour included in the Bushfire Data Challenges program. Another group worked on determining what information needed to be included and in what form. Yet other groups identified gaps in the data and secured resources to help fill them. And, a team has been looking at how remote sensing can best contribute to the assembly and assessment of bushfire data.</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The bushfire work will be further developed by the CSIRO-based National Bushfire Intelligence Capability (NBIC).</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In November 2023, the joint ARDC, EMSINA, GA and Minderoo team won the Geospatial Council of Australia’s ACT ‘Environment and Sustainability Award’ for developing the first version of the ‘National Historical Bushfire Boundaries’ dataset.</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solidFill>
                  <a:srgbClr val="8E489B"/>
                </a:solidFill>
                <a:uFill>
                  <a:noFill/>
                </a:uFill>
                <a:latin typeface="Arial"/>
                <a:ea typeface="Arial"/>
                <a:cs typeface="Arial"/>
                <a:sym typeface="Arial"/>
                <a:hlinkClick r:id="rId4">
                  <a:extLst>
                    <a:ext uri="{A12FA001-AC4F-418D-AE19-62706E023703}">
                      <ahyp:hlinkClr val="tx"/>
                    </a:ext>
                  </a:extLst>
                </a:hlinkClick>
              </a:rPr>
              <a:t>Download the Historical Bushfire Boundaries data</a:t>
            </a:r>
            <a:r>
              <a:rPr b="1" lang="en-GB">
                <a:latin typeface="Arial"/>
                <a:ea typeface="Arial"/>
                <a:cs typeface="Arial"/>
                <a:sym typeface="Arial"/>
              </a:rPr>
              <a:t> and view it on the</a:t>
            </a:r>
            <a:r>
              <a:rPr b="1" lang="en-GB">
                <a:solidFill>
                  <a:srgbClr val="8E489B"/>
                </a:solidFill>
                <a:uFill>
                  <a:noFill/>
                </a:uFill>
                <a:latin typeface="Arial"/>
                <a:ea typeface="Arial"/>
                <a:cs typeface="Arial"/>
                <a:sym typeface="Arial"/>
                <a:hlinkClick r:id="rId5">
                  <a:extLst>
                    <a:ext uri="{A12FA001-AC4F-418D-AE19-62706E023703}">
                      <ahyp:hlinkClr val="tx"/>
                    </a:ext>
                  </a:extLst>
                </a:hlinkClick>
              </a:rPr>
              <a:t> Digital Atlas of Australia</a:t>
            </a:r>
            <a:r>
              <a:rPr b="1" lang="en-GB">
                <a:latin typeface="Arial"/>
                <a:ea typeface="Arial"/>
                <a:cs typeface="Arial"/>
                <a:sym typeface="Arial"/>
              </a:rPr>
              <a:t>.</a:t>
            </a:r>
            <a:endParaRPr b="1">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latin typeface="Arial"/>
                <a:ea typeface="Arial"/>
                <a:cs typeface="Arial"/>
                <a:sym typeface="Arial"/>
              </a:rPr>
              <a:t>Data and Platforms to Address Bushfire Data Challenges</a:t>
            </a:r>
            <a:endParaRPr b="1">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GB">
                <a:latin typeface="Arial"/>
                <a:ea typeface="Arial"/>
                <a:cs typeface="Arial"/>
                <a:sym typeface="Arial"/>
              </a:rPr>
              <a:t>More projects from the Bushfire Data Challenges program are launching in 2023, including: </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a fire behaviour modelling platform, </a:t>
            </a:r>
            <a:r>
              <a:rPr lang="en-GB" u="sng">
                <a:solidFill>
                  <a:srgbClr val="8E489B"/>
                </a:solidFill>
                <a:latin typeface="Arial"/>
                <a:ea typeface="Arial"/>
                <a:cs typeface="Arial"/>
                <a:sym typeface="Arial"/>
                <a:hlinkClick r:id="rId6">
                  <a:extLst>
                    <a:ext uri="{A12FA001-AC4F-418D-AE19-62706E023703}">
                      <ahyp:hlinkClr val="tx"/>
                    </a:ext>
                  </a:extLst>
                </a:hlinkClick>
              </a:rPr>
              <a:t>Spark</a:t>
            </a:r>
            <a:endParaRPr u="sng">
              <a:solidFill>
                <a:srgbClr val="8E489B"/>
              </a:solidFill>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a framework for sharing bushfire data between jurisdictional agencies</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bushfire research data management plans and catalogue</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national-scale fuel data from state agencies, ground observations and remote sensing</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curated </a:t>
            </a:r>
            <a:r>
              <a:rPr lang="en-GB" u="sng">
                <a:solidFill>
                  <a:srgbClr val="8E489B"/>
                </a:solidFill>
                <a:latin typeface="Arial"/>
                <a:ea typeface="Arial"/>
                <a:cs typeface="Arial"/>
                <a:sym typeface="Arial"/>
                <a:hlinkClick r:id="rId7">
                  <a:extLst>
                    <a:ext uri="{A12FA001-AC4F-418D-AE19-62706E023703}">
                      <ahyp:hlinkClr val="tx"/>
                    </a:ext>
                  </a:extLst>
                </a:hlinkClick>
              </a:rPr>
              <a:t>biodiversity data</a:t>
            </a:r>
            <a:r>
              <a:rPr lang="en-GB">
                <a:latin typeface="Arial"/>
                <a:ea typeface="Arial"/>
                <a:cs typeface="Arial"/>
                <a:sym typeface="Arial"/>
              </a:rPr>
              <a:t>, invertebrates traits data and the </a:t>
            </a:r>
            <a:r>
              <a:rPr lang="en-GB" u="sng">
                <a:solidFill>
                  <a:srgbClr val="8E489B"/>
                </a:solidFill>
                <a:latin typeface="Arial"/>
                <a:ea typeface="Arial"/>
                <a:cs typeface="Arial"/>
                <a:sym typeface="Arial"/>
                <a:hlinkClick r:id="rId8">
                  <a:extLst>
                    <a:ext uri="{A12FA001-AC4F-418D-AE19-62706E023703}">
                      <ahyp:hlinkClr val="tx"/>
                    </a:ext>
                  </a:extLst>
                </a:hlinkClick>
              </a:rPr>
              <a:t>Australian Reference Genome Atlas</a:t>
            </a:r>
            <a:endParaRPr u="sng">
              <a:solidFill>
                <a:srgbClr val="8E489B"/>
              </a:solidFill>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a federated air quality data system and a bushfire-specific air pollution exposure dataset</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Font typeface="Arial"/>
              <a:buChar char="●"/>
            </a:pPr>
            <a:r>
              <a:rPr lang="en-GB">
                <a:latin typeface="Arial"/>
                <a:ea typeface="Arial"/>
                <a:cs typeface="Arial"/>
                <a:sym typeface="Arial"/>
              </a:rPr>
              <a:t>aggregated and integrated data on health outcomes associated with bushfires at a national scale.</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latin typeface="Arial"/>
                <a:ea typeface="Arial"/>
                <a:cs typeface="Arial"/>
                <a:sym typeface="Arial"/>
              </a:rPr>
              <a:t>Learn more about </a:t>
            </a:r>
            <a:r>
              <a:rPr b="1" lang="en-GB">
                <a:solidFill>
                  <a:srgbClr val="8E489B"/>
                </a:solidFill>
                <a:uFill>
                  <a:noFill/>
                </a:uFill>
                <a:latin typeface="Arial"/>
                <a:ea typeface="Arial"/>
                <a:cs typeface="Arial"/>
                <a:sym typeface="Arial"/>
                <a:hlinkClick r:id="rId9">
                  <a:extLst>
                    <a:ext uri="{A12FA001-AC4F-418D-AE19-62706E023703}">
                      <ahyp:hlinkClr val="tx"/>
                    </a:ext>
                  </a:extLst>
                </a:hlinkClick>
              </a:rPr>
              <a:t>Bushfire Data Challenges</a:t>
            </a:r>
            <a:r>
              <a:rPr b="1" lang="en-GB">
                <a:latin typeface="Arial"/>
                <a:ea typeface="Arial"/>
                <a:cs typeface="Arial"/>
                <a:sym typeface="Arial"/>
              </a:rPr>
              <a:t>.</a:t>
            </a:r>
            <a:endParaRPr b="1">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i="1" lang="en-GB">
                <a:latin typeface="Arial"/>
                <a:ea typeface="Arial"/>
                <a:cs typeface="Arial"/>
                <a:sym typeface="Arial"/>
              </a:rPr>
              <a:t>This project received co-investment from the ARDC (</a:t>
            </a:r>
            <a:r>
              <a:rPr i="1" lang="en-GB" u="sng">
                <a:solidFill>
                  <a:srgbClr val="8E489B"/>
                </a:solidFill>
                <a:latin typeface="Arial"/>
                <a:ea typeface="Arial"/>
                <a:cs typeface="Arial"/>
                <a:sym typeface="Arial"/>
                <a:hlinkClick r:id="rId10">
                  <a:extLst>
                    <a:ext uri="{A12FA001-AC4F-418D-AE19-62706E023703}">
                      <ahyp:hlinkClr val="tx"/>
                    </a:ext>
                  </a:extLst>
                </a:hlinkClick>
              </a:rPr>
              <a:t>doi.org/10.47486/DC001</a:t>
            </a:r>
            <a:r>
              <a:rPr i="1" lang="en-GB">
                <a:latin typeface="Arial"/>
                <a:ea typeface="Arial"/>
                <a:cs typeface="Arial"/>
                <a:sym typeface="Arial"/>
              </a:rPr>
              <a:t>) and a contribution from Minderoo Foundation. It was led by Geoscience Australia and Emergency Management Spatial Information Network Australia was a partner.</a:t>
            </a:r>
            <a:endParaRPr i="1">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b="1" lang="en-GB">
                <a:latin typeface="Arial"/>
                <a:ea typeface="Arial"/>
                <a:cs typeface="Arial"/>
                <a:sym typeface="Arial"/>
              </a:rPr>
              <a:t>Image </a:t>
            </a:r>
            <a:r>
              <a:rPr lang="en-GB">
                <a:latin typeface="Arial"/>
                <a:ea typeface="Arial"/>
                <a:cs typeface="Arial"/>
                <a:sym typeface="Arial"/>
              </a:rPr>
              <a:t>— Geoscience Australia / Digital Atlas of Australia</a:t>
            </a:r>
            <a:endParaRPr>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1000"/>
              </a:spcBef>
              <a:spcAft>
                <a:spcPts val="0"/>
              </a:spcAft>
              <a:buNone/>
            </a:pPr>
            <a:r>
              <a:t/>
            </a:r>
            <a:endParaRPr/>
          </a:p>
        </p:txBody>
      </p:sp>
      <p:sp>
        <p:nvSpPr>
          <p:cNvPr id="968" name="Google Shape;968;g33899582c56_0_1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637143904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g2637143904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FAIR AND CARE PRINCIPLES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FAIR and CARE principles underpin everything we do.</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‘FAIR Guiding Principles for scientific data management and stewardship’ were published in 2016 and relate to making digital assets findable (F), accessible (A), interoperable (I) (allowing data to work across different platforms) and also reusable (R).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ask for research assets to be as easily accessible as possible because accessible research inputs and outputs drive research impact, quality, translation and innovation, which is great for research and society.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recognise that translating the FAIR principles into practice will vary for each discipline.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In the context of the rise of the FAIR principles in the community of international data infrastructure builders, the Global Indigenous Data Alliance formulated the CARE principles, to address a clear deficit in FAIR regarding Indigenous peoples rights and interests.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‘CARE’ is the acronym for:</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C</a:t>
            </a:r>
            <a:r>
              <a:rPr lang="en-GB" sz="1400">
                <a:latin typeface="Arial"/>
                <a:ea typeface="Arial"/>
                <a:cs typeface="Arial"/>
                <a:sym typeface="Arial"/>
              </a:rPr>
              <a:t>ollective benefits - Data ecosystems shall be designed and function in ways that enable Indigenous peoples to derive benefit from the data.</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A</a:t>
            </a:r>
            <a:r>
              <a:rPr lang="en-GB" sz="1400">
                <a:latin typeface="Arial"/>
                <a:ea typeface="Arial"/>
                <a:cs typeface="Arial"/>
                <a:sym typeface="Arial"/>
              </a:rPr>
              <a:t>uthority to control - Indigenous peoples’ rights and interests in Indigenous data must be recognised and their authority to control such data be empowered.</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R</a:t>
            </a:r>
            <a:r>
              <a:rPr lang="en-GB" sz="1400">
                <a:latin typeface="Arial"/>
                <a:ea typeface="Arial"/>
                <a:cs typeface="Arial"/>
                <a:sym typeface="Arial"/>
              </a:rPr>
              <a:t>esponsibility - </a:t>
            </a:r>
            <a:r>
              <a:rPr lang="en-GB" sz="1400">
                <a:latin typeface="Arial"/>
                <a:ea typeface="Arial"/>
                <a:cs typeface="Arial"/>
                <a:sym typeface="Arial"/>
              </a:rPr>
              <a:t>Those working with Indigenous data have a responsibility to share how those data are used to support Indigenous peoples’ self-determination and collective benefit.</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E</a:t>
            </a:r>
            <a:r>
              <a:rPr lang="en-GB" sz="1400">
                <a:latin typeface="Arial"/>
                <a:ea typeface="Arial"/>
                <a:cs typeface="Arial"/>
                <a:sym typeface="Arial"/>
              </a:rPr>
              <a:t>thics - Indigenous peoples’ rights and wellbeing should be the primary concern at all stages of the data life cycle and across the data ecosystem.</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CARE principles complement the existing FAIR principles.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While the FAIR principles are about making it easier to share and reuse data, the CARE principles ensure that data is used ethically and with appropriate governance.</a:t>
            </a:r>
            <a:endParaRPr sz="1400">
              <a:latin typeface="Arial"/>
              <a:ea typeface="Arial"/>
              <a:cs typeface="Arial"/>
              <a:sym typeface="Arial"/>
            </a:endParaRPr>
          </a:p>
        </p:txBody>
      </p:sp>
      <p:sp>
        <p:nvSpPr>
          <p:cNvPr id="977" name="Google Shape;977;g2637143904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6fd166e5f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6fd166e5f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solidFill>
                  <a:srgbClr val="1F1F1F"/>
                </a:solidFill>
                <a:latin typeface="Arial"/>
                <a:ea typeface="Arial"/>
                <a:cs typeface="Arial"/>
                <a:sym typeface="Arial"/>
              </a:rPr>
              <a:t>ARDC STRATEGIC PRIORITIES JANUARY 2024 - JUNE 2025 (18 MONTHS)</a:t>
            </a:r>
            <a:endParaRPr b="1" sz="1400">
              <a:solidFill>
                <a:srgbClr val="40404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GB" sz="1400">
                <a:solidFill>
                  <a:srgbClr val="404041"/>
                </a:solidFill>
                <a:latin typeface="Arial"/>
                <a:ea typeface="Arial"/>
                <a:cs typeface="Arial"/>
                <a:sym typeface="Arial"/>
              </a:rPr>
              <a:t>Between January 2024 and June 2025 we are conducting significant co-design activities for the Thematic Research Data Commons, as well as activities for the underpinning national cloud, national information infrastructure, skills and Research Link Australia and policy.</a:t>
            </a:r>
            <a:endParaRPr sz="1400">
              <a:solidFill>
                <a:srgbClr val="40404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t/>
            </a:r>
            <a:endParaRPr sz="1400">
              <a:solidFill>
                <a:srgbClr val="404041"/>
              </a:solidFill>
              <a:latin typeface="Arial"/>
              <a:ea typeface="Arial"/>
              <a:cs typeface="Arial"/>
              <a:sym typeface="Arial"/>
            </a:endParaRPr>
          </a:p>
        </p:txBody>
      </p:sp>
      <p:sp>
        <p:nvSpPr>
          <p:cNvPr id="985" name="Google Shape;985;g26fd166e5f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solidFill>
                  <a:schemeClr val="dk1"/>
                </a:solidFill>
                <a:latin typeface="Arial"/>
                <a:ea typeface="Arial"/>
                <a:cs typeface="Arial"/>
                <a:sym typeface="Arial"/>
              </a:rPr>
              <a:t>ARDC NECTAR RESEARCH CLOUD</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Australia’s national research cloud, is specifically designed for research computing </a:t>
            </a:r>
            <a:r>
              <a:rPr lang="en-GB" sz="1400">
                <a:solidFill>
                  <a:srgbClr val="444746"/>
                </a:solidFill>
                <a:latin typeface="Arial"/>
                <a:ea typeface="Arial"/>
                <a:cs typeface="Arial"/>
                <a:sym typeface="Arial"/>
              </a:rPr>
              <a:t>is specifically designed for research computing, and enabling services, platforms and data collections &lt;aligned with the Research Data Commons OR for researchers, industry, government and communities&gt;.</a:t>
            </a:r>
            <a:r>
              <a:rPr lang="en-GB" sz="1400">
                <a:solidFill>
                  <a:srgbClr val="404041"/>
                </a:solidFill>
                <a:latin typeface="Arial"/>
                <a:ea typeface="Arial"/>
                <a:cs typeface="Arial"/>
                <a:sym typeface="Arial"/>
              </a:rPr>
              <a:t>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Launched in 2012, Nectar provides Australia’s research community with fast, interactive, self-service access to large-scale computing infrastructure, software and data.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A powerful platform for collaboration, it allows researchers and research support staff to access compute resources, software and data from their offices and homes and easily share them with collaborators at other institutions.</a:t>
            </a:r>
            <a:endParaRPr sz="1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434343"/>
              </a:solidFill>
              <a:latin typeface="Arial"/>
              <a:ea typeface="Arial"/>
              <a:cs typeface="Arial"/>
              <a:sym typeface="Arial"/>
            </a:endParaRPr>
          </a:p>
          <a:p>
            <a:pPr indent="0" lvl="0" marL="0" rtl="0" algn="l">
              <a:spcBef>
                <a:spcPts val="0"/>
              </a:spcBef>
              <a:spcAft>
                <a:spcPts val="0"/>
              </a:spcAft>
              <a:buClr>
                <a:schemeClr val="dk1"/>
              </a:buClr>
              <a:buFont typeface="Arial"/>
              <a:buNone/>
            </a:pPr>
            <a:r>
              <a:rPr b="1" i="1" lang="en-GB" sz="1000">
                <a:latin typeface="Arial"/>
                <a:ea typeface="Arial"/>
                <a:cs typeface="Arial"/>
                <a:sym typeface="Arial"/>
              </a:rPr>
              <a:t>Image credits clockwise</a:t>
            </a:r>
            <a:endParaRPr b="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GB" sz="1000">
                <a:latin typeface="Arial"/>
                <a:ea typeface="Arial"/>
                <a:cs typeface="Arial"/>
                <a:sym typeface="Arial"/>
              </a:rPr>
              <a:t>Image —Loic Le Guilly  / ARDC - The team behind the ARDC Nectar Research Cloud – team members from the nodes and the ARDC at a technical workshop in 2024</a:t>
            </a:r>
            <a:endParaRPr i="1" sz="1000">
              <a:latin typeface="Arial"/>
              <a:ea typeface="Arial"/>
              <a:cs typeface="Arial"/>
              <a:sym typeface="Arial"/>
            </a:endParaRPr>
          </a:p>
          <a:p>
            <a:pPr indent="0" lvl="0" marL="0" rtl="0" algn="l">
              <a:spcBef>
                <a:spcPts val="0"/>
              </a:spcBef>
              <a:spcAft>
                <a:spcPts val="0"/>
              </a:spcAft>
              <a:buClr>
                <a:schemeClr val="lt1"/>
              </a:buClr>
              <a:buSzPts val="1200"/>
              <a:buFont typeface="Calibri"/>
              <a:buNone/>
            </a:pPr>
            <a:r>
              <a:rPr i="1" lang="en-GB" sz="1000">
                <a:latin typeface="Arial"/>
                <a:ea typeface="Arial"/>
                <a:cs typeface="Arial"/>
                <a:sym typeface="Arial"/>
              </a:rPr>
              <a:t>Image —Marc Grimwade / ARDC - Jake Yip from the ARDC with Michael Mallon from QCIF, a node of the ARDC Nectar Research Cloud, at a technical workshop in 2022</a:t>
            </a:r>
            <a:endParaRPr i="1" sz="1000">
              <a:latin typeface="Arial"/>
              <a:ea typeface="Arial"/>
              <a:cs typeface="Arial"/>
              <a:sym typeface="Arial"/>
            </a:endParaRPr>
          </a:p>
          <a:p>
            <a:pPr indent="0" lvl="0" marL="0" rtl="0" algn="l">
              <a:spcBef>
                <a:spcPts val="0"/>
              </a:spcBef>
              <a:spcAft>
                <a:spcPts val="0"/>
              </a:spcAft>
              <a:buClr>
                <a:schemeClr val="lt1"/>
              </a:buClr>
              <a:buSzPts val="1200"/>
              <a:buFont typeface="Calibri"/>
              <a:buNone/>
            </a:pPr>
            <a:r>
              <a:rPr i="1" lang="en-GB" sz="1000">
                <a:latin typeface="Arial"/>
                <a:ea typeface="Arial"/>
                <a:cs typeface="Arial"/>
                <a:sym typeface="Arial"/>
              </a:rPr>
              <a:t>Image —Marc Grimwade / ARDC - Darcelle Malby and Sonia Ramza from the ARDC at an ARDC Nectar Research Cloud technical workshop in 2022</a:t>
            </a:r>
            <a:endParaRPr sz="1000">
              <a:solidFill>
                <a:srgbClr val="434343"/>
              </a:solidFill>
              <a:latin typeface="Arial"/>
              <a:ea typeface="Arial"/>
              <a:cs typeface="Arial"/>
              <a:sym typeface="Arial"/>
            </a:endParaRPr>
          </a:p>
        </p:txBody>
      </p:sp>
      <p:sp>
        <p:nvSpPr>
          <p:cNvPr id="990" name="Google Shape;99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GB" sz="1400">
                <a:latin typeface="Arial"/>
                <a:ea typeface="Arial"/>
                <a:cs typeface="Arial"/>
                <a:sym typeface="Arial"/>
              </a:rPr>
              <a:t>IN NUMBERS</a:t>
            </a:r>
            <a:br>
              <a:rPr lang="en-GB" sz="1400">
                <a:solidFill>
                  <a:schemeClr val="dk1"/>
                </a:solidFill>
                <a:latin typeface="Arial"/>
                <a:ea typeface="Arial"/>
                <a:cs typeface="Arial"/>
                <a:sym typeface="Arial"/>
              </a:rPr>
            </a:br>
            <a:endParaRPr sz="1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GB" sz="1400">
                <a:solidFill>
                  <a:srgbClr val="434343"/>
                </a:solidFill>
                <a:latin typeface="Arial"/>
                <a:ea typeface="Arial"/>
                <a:cs typeface="Arial"/>
                <a:sym typeface="Arial"/>
              </a:rPr>
              <a:t>Nectar has enabled more than 24,000 researchers to work on 5,500+ groundbreaking research projects since 2012</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GB" sz="1400">
                <a:solidFill>
                  <a:srgbClr val="434343"/>
                </a:solidFill>
                <a:latin typeface="Arial"/>
                <a:ea typeface="Arial"/>
                <a:cs typeface="Arial"/>
                <a:sym typeface="Arial"/>
              </a:rPr>
              <a:t>In the last year there were over 4,163 active users of Nectar</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GB" sz="1400">
                <a:solidFill>
                  <a:srgbClr val="434343"/>
                </a:solidFill>
                <a:latin typeface="Arial"/>
                <a:ea typeface="Arial"/>
                <a:cs typeface="Arial"/>
                <a:sym typeface="Arial"/>
              </a:rPr>
              <a:t>Nectar hosts many research platforms and services that collectively have more than 50,000 users.</a:t>
            </a:r>
            <a:endParaRPr sz="1400">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1000" name="Google Shape;100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38836f71a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g338836f71ae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IN NUMBERS</a:t>
            </a:r>
            <a:endParaRPr b="1"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200"/>
              <a:buFont typeface="Calibri"/>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GB" sz="1400">
                <a:solidFill>
                  <a:schemeClr val="dk1"/>
                </a:solidFill>
                <a:latin typeface="Arial"/>
                <a:ea typeface="Arial"/>
                <a:cs typeface="Arial"/>
                <a:sym typeface="Arial"/>
              </a:rPr>
              <a:t>Nectar is a federated cloud service, with 7 partner nodes in Melbourne, Sydney, Brisbane and Hobart in Australia as well as Auckland in New Zealand.</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lang="en-GB" sz="1400">
                <a:solidFill>
                  <a:schemeClr val="dk1"/>
                </a:solidFill>
                <a:latin typeface="Arial"/>
                <a:ea typeface="Arial"/>
                <a:cs typeface="Arial"/>
                <a:sym typeface="Arial"/>
              </a:rPr>
              <a:t>We also have strong international connections as members of the OpenInfra Foundation.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lang="en-GB" sz="1400">
                <a:solidFill>
                  <a:schemeClr val="dk1"/>
                </a:solidFill>
                <a:latin typeface="Arial"/>
                <a:ea typeface="Arial"/>
                <a:cs typeface="Arial"/>
                <a:sym typeface="Arial"/>
              </a:rPr>
              <a:t>Nectar uses the OpenStack open source cloud software and other open source technologies, and we are also contributors to the development of this software.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lang="en-GB" sz="1400">
                <a:solidFill>
                  <a:schemeClr val="dk1"/>
                </a:solidFill>
                <a:latin typeface="Arial"/>
                <a:ea typeface="Arial"/>
                <a:cs typeface="Arial"/>
                <a:sym typeface="Arial"/>
              </a:rPr>
              <a:t>Its versatile cloud infrastructure can be used in many different ways to support research, such as a virtual desktop for a single researcher, or a powerful computational server that can be shared by researchers in Australia and internationally.</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lang="en-GB" sz="1400" u="sng">
                <a:solidFill>
                  <a:schemeClr val="hlink"/>
                </a:solidFill>
                <a:latin typeface="Arial"/>
                <a:ea typeface="Arial"/>
                <a:cs typeface="Arial"/>
                <a:sym typeface="Arial"/>
                <a:hlinkClick r:id="rId2"/>
              </a:rPr>
              <a:t>https://ardc.edu.au/services/nectar-research-cloud</a:t>
            </a:r>
            <a:r>
              <a:rPr lang="en-GB" u="sng">
                <a:solidFill>
                  <a:schemeClr val="hlink"/>
                </a:solidFill>
                <a:latin typeface="Arial"/>
                <a:ea typeface="Arial"/>
                <a:cs typeface="Arial"/>
                <a:sym typeface="Arial"/>
                <a:hlinkClick r:id="rId3"/>
              </a:rPr>
              <a:t>/</a:t>
            </a:r>
            <a:r>
              <a:rPr lang="en-GB">
                <a:solidFill>
                  <a:schemeClr val="dk1"/>
                </a:solidFill>
                <a:latin typeface="Arial"/>
                <a:ea typeface="Arial"/>
                <a:cs typeface="Arial"/>
                <a:sym typeface="Arial"/>
              </a:rPr>
              <a:t>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Calibri"/>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1077" name="Google Shape;1077;g338836f71ae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3255c1d65c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3255c1d65c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sz="1400">
                <a:latin typeface="Arial"/>
                <a:ea typeface="Arial"/>
                <a:cs typeface="Arial"/>
                <a:sym typeface="Arial"/>
              </a:rPr>
              <a:t>SERVICES POWERED BY THE ARDC NECTAR RESEARCH CLOUD</a:t>
            </a:r>
            <a:endParaRPr b="1"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400">
                <a:latin typeface="Arial"/>
                <a:ea typeface="Arial"/>
                <a:cs typeface="Arial"/>
                <a:sym typeface="Arial"/>
              </a:rPr>
              <a:t>As well as providing the ARDC Nectar Research Cloud for researchers to use for compute and storage, we also run a number of cloud </a:t>
            </a:r>
            <a:r>
              <a:rPr lang="en-GB" sz="1400">
                <a:latin typeface="Arial"/>
                <a:ea typeface="Arial"/>
                <a:cs typeface="Arial"/>
                <a:sym typeface="Arial"/>
              </a:rPr>
              <a:t>services</a:t>
            </a:r>
            <a:r>
              <a:rPr lang="en-GB" sz="1400">
                <a:latin typeface="Arial"/>
                <a:ea typeface="Arial"/>
                <a:cs typeface="Arial"/>
                <a:sym typeface="Arial"/>
              </a:rPr>
              <a:t> for researchers which are powered by Nectar.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400">
                <a:latin typeface="Arial"/>
                <a:ea typeface="Arial"/>
                <a:cs typeface="Arial"/>
                <a:sym typeface="Arial"/>
              </a:rPr>
              <a:t>Services powered by Nectar include:</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GB" sz="1400">
                <a:latin typeface="Arial"/>
                <a:ea typeface="Arial"/>
                <a:cs typeface="Arial"/>
                <a:sym typeface="Arial"/>
              </a:rPr>
              <a:t>Virtual Desktop Service</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GB" sz="1400">
                <a:latin typeface="Arial"/>
                <a:ea typeface="Arial"/>
                <a:cs typeface="Arial"/>
                <a:sym typeface="Arial"/>
              </a:rPr>
              <a:t>Jupyter Notebook Service</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GB" sz="1400">
                <a:latin typeface="Arial"/>
                <a:ea typeface="Arial"/>
                <a:cs typeface="Arial"/>
                <a:sym typeface="Arial"/>
              </a:rPr>
              <a:t>National GPU Service</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GB" sz="1400">
                <a:latin typeface="Arial"/>
                <a:ea typeface="Arial"/>
                <a:cs typeface="Arial"/>
                <a:sym typeface="Arial"/>
              </a:rPr>
              <a:t>Kubernetes Services</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GB" sz="1400">
                <a:latin typeface="Arial"/>
                <a:ea typeface="Arial"/>
                <a:cs typeface="Arial"/>
                <a:sym typeface="Arial"/>
              </a:rPr>
              <a:t>BinderHub Service</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171" name="Google Shape;1171;g3255c1d65c0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bcffc4a86c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2bcffc4a86c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RESEARCH DATA AND INFORMATION SERVICES </a:t>
            </a:r>
            <a:endParaRPr b="1"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ARDC provides a number of connected data and information services that support the discovery of data, software and tools with related information on grants, research activities, publications, authors and contributors.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Our information services support unambiguous identification of data, materials, projects, vocabularies, activities and services.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This facilitates the interoperability, use and reuse of the data assets created.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Services include:</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Research Data Australia - an online data discovery portal</a:t>
            </a:r>
            <a:endParaRPr sz="1400">
              <a:latin typeface="Arial"/>
              <a:ea typeface="Arial"/>
              <a:cs typeface="Arial"/>
              <a:sym typeface="Arial"/>
            </a:endParaRPr>
          </a:p>
          <a:p>
            <a:pPr indent="-317500" lvl="1" marL="914400" rtl="0" algn="l">
              <a:spcBef>
                <a:spcPts val="0"/>
              </a:spcBef>
              <a:spcAft>
                <a:spcPts val="0"/>
              </a:spcAft>
              <a:buClr>
                <a:schemeClr val="dk1"/>
              </a:buClr>
              <a:buSzPts val="1400"/>
              <a:buChar char="○"/>
            </a:pPr>
            <a:r>
              <a:rPr lang="en-GB" sz="1400">
                <a:latin typeface="Arial"/>
                <a:ea typeface="Arial"/>
                <a:cs typeface="Arial"/>
                <a:sym typeface="Arial"/>
              </a:rPr>
              <a:t>Specialist platforms, including:</a:t>
            </a:r>
            <a:endParaRPr sz="1400">
              <a:latin typeface="Arial"/>
              <a:ea typeface="Arial"/>
              <a:cs typeface="Arial"/>
              <a:sym typeface="Arial"/>
            </a:endParaRPr>
          </a:p>
          <a:p>
            <a:pPr indent="-317500" lvl="2" marL="1371600" rtl="0" algn="l">
              <a:spcBef>
                <a:spcPts val="0"/>
              </a:spcBef>
              <a:spcAft>
                <a:spcPts val="0"/>
              </a:spcAft>
              <a:buClr>
                <a:schemeClr val="dk1"/>
              </a:buClr>
              <a:buSzPts val="1400"/>
              <a:buChar char="■"/>
            </a:pPr>
            <a:r>
              <a:rPr lang="en-GB" sz="1400">
                <a:latin typeface="Arial"/>
                <a:ea typeface="Arial"/>
                <a:cs typeface="Arial"/>
                <a:sym typeface="Arial"/>
              </a:rPr>
              <a:t>Health Data Australia - a national catalogue of Australian health data, starting with clinical data</a:t>
            </a:r>
            <a:endParaRPr sz="1400">
              <a:latin typeface="Arial"/>
              <a:ea typeface="Arial"/>
              <a:cs typeface="Arial"/>
              <a:sym typeface="Arial"/>
            </a:endParaRPr>
          </a:p>
          <a:p>
            <a:pPr indent="-317500" lvl="2" marL="1371600" rtl="0" algn="l">
              <a:spcBef>
                <a:spcPts val="0"/>
              </a:spcBef>
              <a:spcAft>
                <a:spcPts val="0"/>
              </a:spcAft>
              <a:buClr>
                <a:schemeClr val="dk1"/>
              </a:buClr>
              <a:buSzPts val="1400"/>
              <a:buChar char="■"/>
            </a:pPr>
            <a:r>
              <a:rPr lang="en-GB" sz="1400">
                <a:latin typeface="Arial"/>
                <a:ea typeface="Arial"/>
                <a:cs typeface="Arial"/>
                <a:sym typeface="Arial"/>
              </a:rPr>
              <a:t>Research Link Australia - a portal for bridging the information gap between research, industry, business and government for impactful innovation</a:t>
            </a:r>
            <a:endParaRPr sz="1400">
              <a:latin typeface="Arial"/>
              <a:ea typeface="Arial"/>
              <a:cs typeface="Arial"/>
              <a:sym typeface="Arial"/>
            </a:endParaRPr>
          </a:p>
          <a:p>
            <a:pPr indent="-317500" lvl="2" marL="1371600" rtl="0" algn="l">
              <a:spcBef>
                <a:spcPts val="0"/>
              </a:spcBef>
              <a:spcAft>
                <a:spcPts val="0"/>
              </a:spcAft>
              <a:buSzPts val="1400"/>
              <a:buFont typeface="Arial"/>
              <a:buChar char="■"/>
            </a:pPr>
            <a:r>
              <a:rPr lang="en-GB" sz="1400">
                <a:latin typeface="Arial"/>
                <a:ea typeface="Arial"/>
                <a:cs typeface="Arial"/>
                <a:sym typeface="Arial"/>
              </a:rPr>
              <a:t>Grants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Research Vocabularies Australia - an online service for creating, managing, finding and accessing controlled vocabularies, which make the meaning of research data clear and explicit</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Identifier</a:t>
            </a:r>
            <a:r>
              <a:rPr lang="en-GB" sz="1400">
                <a:latin typeface="Arial"/>
                <a:ea typeface="Arial"/>
                <a:cs typeface="Arial"/>
                <a:sym typeface="Arial"/>
              </a:rPr>
              <a:t> Services - a range of services for research organisations to create and manage persistent </a:t>
            </a:r>
            <a:r>
              <a:rPr lang="en-GB" sz="1400">
                <a:latin typeface="Arial"/>
                <a:ea typeface="Arial"/>
                <a:cs typeface="Arial"/>
                <a:sym typeface="Arial"/>
              </a:rPr>
              <a:t>identifiers</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lang="en-GB" sz="1400">
                <a:latin typeface="Arial"/>
                <a:ea typeface="Arial"/>
                <a:cs typeface="Arial"/>
                <a:sym typeface="Arial"/>
              </a:rPr>
              <a:t>All of these </a:t>
            </a:r>
            <a:r>
              <a:rPr lang="en-GB" sz="1400">
                <a:latin typeface="Arial"/>
                <a:ea typeface="Arial"/>
                <a:cs typeface="Arial"/>
                <a:sym typeface="Arial"/>
              </a:rPr>
              <a:t>services are hosted on the ARDC Nectar Research Cloud - Australia’s national research cloud service. </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203" name="Google Shape;1203;g2bcffc4a86c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3" name="Google Shape;122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sz="1200">
              <a:solidFill>
                <a:schemeClr val="dk1"/>
              </a:solidFill>
              <a:highlight>
                <a:srgbClr val="FFFFFF"/>
              </a:highlight>
              <a:latin typeface="Arial"/>
              <a:ea typeface="Arial"/>
              <a:cs typeface="Arial"/>
              <a:sym typeface="Arial"/>
            </a:endParaRPr>
          </a:p>
          <a:p>
            <a:pPr indent="0" lvl="0" marL="0" rtl="0" algn="l">
              <a:lnSpc>
                <a:spcPct val="120000"/>
              </a:lnSpc>
              <a:spcBef>
                <a:spcPts val="0"/>
              </a:spcBef>
              <a:spcAft>
                <a:spcPts val="0"/>
              </a:spcAft>
              <a:buClr>
                <a:schemeClr val="dk1"/>
              </a:buClr>
              <a:buSzPts val="1100"/>
              <a:buFont typeface="Arial"/>
              <a:buNone/>
            </a:pPr>
            <a:r>
              <a:rPr b="1" lang="en-GB" sz="1400">
                <a:latin typeface="Arial"/>
                <a:ea typeface="Arial"/>
                <a:cs typeface="Arial"/>
                <a:sym typeface="Arial"/>
              </a:rPr>
              <a:t>ARDC IDENTIFIER SERVICES </a:t>
            </a:r>
            <a:endParaRPr b="1" sz="1400">
              <a:solidFill>
                <a:srgbClr val="434343"/>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solidFill>
                <a:srgbClr val="434343"/>
              </a:solidFill>
              <a:latin typeface="Arial"/>
              <a:ea typeface="Arial"/>
              <a:cs typeface="Arial"/>
              <a:sym typeface="Arial"/>
            </a:endParaRPr>
          </a:p>
          <a:p>
            <a:pPr indent="0" lvl="0" marL="0" rtl="0" algn="l">
              <a:lnSpc>
                <a:spcPct val="120000"/>
              </a:lnSpc>
              <a:spcBef>
                <a:spcPts val="0"/>
              </a:spcBef>
              <a:spcAft>
                <a:spcPts val="0"/>
              </a:spcAft>
              <a:buClr>
                <a:schemeClr val="dk1"/>
              </a:buClr>
              <a:buSzPts val="1100"/>
              <a:buFont typeface="Arial"/>
              <a:buNone/>
            </a:pPr>
            <a:r>
              <a:rPr lang="en-GB" sz="1400">
                <a:latin typeface="Arial"/>
                <a:ea typeface="Arial"/>
                <a:cs typeface="Arial"/>
                <a:sym typeface="Arial"/>
              </a:rPr>
              <a:t>With our partners, we have developed a National PID Strategy for Australian institutions. </a:t>
            </a:r>
            <a:endParaRPr sz="1400">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rgbClr val="404041"/>
              </a:buClr>
              <a:buSzPts val="2000"/>
              <a:buFont typeface="Arial"/>
              <a:buNone/>
            </a:pPr>
            <a:r>
              <a:rPr lang="en-GB" sz="1400">
                <a:solidFill>
                  <a:srgbClr val="404041"/>
                </a:solidFill>
                <a:latin typeface="Arial"/>
                <a:ea typeface="Arial"/>
                <a:cs typeface="Arial"/>
                <a:sym typeface="Arial"/>
              </a:rPr>
              <a:t>The ARDC offers several services that enable researchers at Australian institutions to assign globally unique persistent identifiers to their data and to related materials such as samples, files, documents, tools and services. </a:t>
            </a:r>
            <a:endParaRPr sz="1400">
              <a:solidFill>
                <a:srgbClr val="404041"/>
              </a:solidFill>
              <a:latin typeface="Arial"/>
              <a:ea typeface="Arial"/>
              <a:cs typeface="Arial"/>
              <a:sym typeface="Arial"/>
            </a:endParaRPr>
          </a:p>
          <a:p>
            <a:pPr indent="0" lvl="0" marL="0" rtl="0" algn="l">
              <a:spcBef>
                <a:spcPts val="0"/>
              </a:spcBef>
              <a:spcAft>
                <a:spcPts val="0"/>
              </a:spcAft>
              <a:buClr>
                <a:srgbClr val="404041"/>
              </a:buClr>
              <a:buSzPts val="2000"/>
              <a:buFont typeface="Arial"/>
              <a:buNone/>
            </a:pPr>
            <a:r>
              <a:t/>
            </a:r>
            <a:endParaRPr sz="1400">
              <a:solidFill>
                <a:srgbClr val="404041"/>
              </a:solidFill>
              <a:latin typeface="Arial"/>
              <a:ea typeface="Arial"/>
              <a:cs typeface="Arial"/>
              <a:sym typeface="Arial"/>
            </a:endParaRPr>
          </a:p>
          <a:p>
            <a:pPr indent="0" lvl="0" marL="0" rtl="0" algn="l">
              <a:spcBef>
                <a:spcPts val="0"/>
              </a:spcBef>
              <a:spcAft>
                <a:spcPts val="0"/>
              </a:spcAft>
              <a:buClr>
                <a:srgbClr val="404041"/>
              </a:buClr>
              <a:buSzPts val="2000"/>
              <a:buFont typeface="Arial"/>
              <a:buNone/>
            </a:pPr>
            <a:r>
              <a:rPr lang="en-GB" sz="1400">
                <a:solidFill>
                  <a:srgbClr val="404041"/>
                </a:solidFill>
                <a:latin typeface="Arial"/>
                <a:ea typeface="Arial"/>
                <a:cs typeface="Arial"/>
                <a:sym typeface="Arial"/>
              </a:rPr>
              <a:t>This supports researchers in discovering, citing and attributing these resources. </a:t>
            </a:r>
            <a:endParaRPr sz="1400">
              <a:solidFill>
                <a:srgbClr val="434343"/>
              </a:solidFill>
              <a:latin typeface="Arial"/>
              <a:ea typeface="Arial"/>
              <a:cs typeface="Arial"/>
              <a:sym typeface="Arial"/>
            </a:endParaRPr>
          </a:p>
          <a:p>
            <a:pPr indent="0" lvl="0" marL="0" rtl="0" algn="l">
              <a:spcBef>
                <a:spcPts val="0"/>
              </a:spcBef>
              <a:spcAft>
                <a:spcPts val="0"/>
              </a:spcAft>
              <a:buClr>
                <a:srgbClr val="434343"/>
              </a:buClr>
              <a:buSzPts val="1200"/>
              <a:buFont typeface="Calibri"/>
              <a:buNone/>
            </a:pPr>
            <a:r>
              <a:t/>
            </a:r>
            <a:endParaRPr sz="1400">
              <a:solidFill>
                <a:srgbClr val="434343"/>
              </a:solidFill>
              <a:latin typeface="Arial"/>
              <a:ea typeface="Arial"/>
              <a:cs typeface="Arial"/>
              <a:sym typeface="Arial"/>
            </a:endParaRPr>
          </a:p>
          <a:p>
            <a:pPr indent="0" lvl="0" marL="0" rtl="0" algn="l">
              <a:spcBef>
                <a:spcPts val="0"/>
              </a:spcBef>
              <a:spcAft>
                <a:spcPts val="0"/>
              </a:spcAft>
              <a:buClr>
                <a:srgbClr val="434343"/>
              </a:buClr>
              <a:buSzPts val="1200"/>
              <a:buFont typeface="Calibri"/>
              <a:buNone/>
            </a:pPr>
            <a:r>
              <a:rPr lang="en-GB" sz="1400">
                <a:solidFill>
                  <a:srgbClr val="434343"/>
                </a:solidFill>
                <a:latin typeface="Arial"/>
                <a:ea typeface="Arial"/>
                <a:cs typeface="Arial"/>
                <a:sym typeface="Arial"/>
              </a:rPr>
              <a:t>Services to create and manage Persistent Identifiers for research data, samples, files, document, projects and other digital objects (DOIs, IGSN, ORCiD, RORs, RAiDs)</a:t>
            </a:r>
            <a:endParaRPr sz="1400">
              <a:latin typeface="Arial"/>
              <a:ea typeface="Arial"/>
              <a:cs typeface="Arial"/>
              <a:sym typeface="Arial"/>
            </a:endParaRPr>
          </a:p>
          <a:p>
            <a:pPr indent="-317500" lvl="0" marL="457200" rtl="0" algn="l">
              <a:lnSpc>
                <a:spcPct val="115000"/>
              </a:lnSpc>
              <a:spcBef>
                <a:spcPts val="600"/>
              </a:spcBef>
              <a:spcAft>
                <a:spcPts val="0"/>
              </a:spcAft>
              <a:buClr>
                <a:srgbClr val="434343"/>
              </a:buClr>
              <a:buSzPts val="1400"/>
              <a:buChar char="●"/>
            </a:pPr>
            <a:r>
              <a:rPr lang="en-GB" sz="1400">
                <a:solidFill>
                  <a:srgbClr val="434343"/>
                </a:solidFill>
                <a:latin typeface="Arial"/>
                <a:ea typeface="Arial"/>
                <a:cs typeface="Arial"/>
                <a:sym typeface="Arial"/>
              </a:rPr>
              <a:t>Contributing to national and international standards and practice for PIDs, inc samples, instruments and activities/projects</a:t>
            </a:r>
            <a:endParaRPr sz="1400">
              <a:latin typeface="Arial"/>
              <a:ea typeface="Arial"/>
              <a:cs typeface="Arial"/>
              <a:sym typeface="Arial"/>
            </a:endParaRPr>
          </a:p>
          <a:p>
            <a:pPr indent="-317500" lvl="0" marL="457200" rtl="0" algn="l">
              <a:lnSpc>
                <a:spcPct val="115000"/>
              </a:lnSpc>
              <a:spcBef>
                <a:spcPts val="0"/>
              </a:spcBef>
              <a:spcAft>
                <a:spcPts val="0"/>
              </a:spcAft>
              <a:buClr>
                <a:srgbClr val="434343"/>
              </a:buClr>
              <a:buSzPts val="1400"/>
              <a:buChar char="●"/>
            </a:pPr>
            <a:r>
              <a:rPr lang="en-GB" sz="1400">
                <a:solidFill>
                  <a:srgbClr val="434343"/>
                </a:solidFill>
                <a:latin typeface="Arial"/>
                <a:ea typeface="Arial"/>
                <a:cs typeface="Arial"/>
                <a:sym typeface="Arial"/>
              </a:rPr>
              <a:t>Enables the tracking of impact over research outputs</a:t>
            </a:r>
            <a:endParaRPr sz="1400">
              <a:solidFill>
                <a:srgbClr val="434343"/>
              </a:solidFill>
              <a:latin typeface="Arial"/>
              <a:ea typeface="Arial"/>
              <a:cs typeface="Arial"/>
              <a:sym typeface="Arial"/>
            </a:endParaRPr>
          </a:p>
          <a:p>
            <a:pPr indent="0" lvl="0" marL="457200" rtl="0" algn="l">
              <a:lnSpc>
                <a:spcPct val="115000"/>
              </a:lnSpc>
              <a:spcBef>
                <a:spcPts val="600"/>
              </a:spcBef>
              <a:spcAft>
                <a:spcPts val="0"/>
              </a:spcAft>
              <a:buClr>
                <a:srgbClr val="434343"/>
              </a:buClr>
              <a:buSzPts val="1200"/>
              <a:buFont typeface="Calibri"/>
              <a:buNone/>
            </a:pPr>
            <a:r>
              <a:rPr lang="en-GB" sz="1400">
                <a:solidFill>
                  <a:srgbClr val="434343"/>
                </a:solidFill>
                <a:latin typeface="Arial"/>
                <a:ea typeface="Arial"/>
                <a:cs typeface="Arial"/>
                <a:sym typeface="Arial"/>
              </a:rPr>
              <a:t>https://ardc.edu.au/services/identifier/</a:t>
            </a:r>
            <a:endParaRPr sz="1400">
              <a:latin typeface="Arial"/>
              <a:ea typeface="Arial"/>
              <a:cs typeface="Arial"/>
              <a:sym typeface="Arial"/>
            </a:endParaRPr>
          </a:p>
          <a:p>
            <a:pPr indent="0" lvl="0" marL="0" rtl="0" algn="l">
              <a:spcBef>
                <a:spcPts val="0"/>
              </a:spcBef>
              <a:spcAft>
                <a:spcPts val="0"/>
              </a:spcAft>
              <a:buClr>
                <a:schemeClr val="dk1"/>
              </a:buClr>
              <a:buSzPts val="200"/>
              <a:buFont typeface="Calibri"/>
              <a:buNone/>
            </a:pPr>
            <a:r>
              <a:t/>
            </a:r>
            <a:endParaRPr sz="10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i="1" lang="en-GB" sz="1000">
                <a:latin typeface="Arial"/>
                <a:ea typeface="Arial"/>
                <a:cs typeface="Arial"/>
                <a:sym typeface="Arial"/>
              </a:rPr>
              <a:t>Image credit</a:t>
            </a:r>
            <a:endParaRPr i="1" sz="100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GB" sz="1000">
                <a:latin typeface="Arial"/>
                <a:ea typeface="Arial"/>
                <a:cs typeface="Arial"/>
                <a:sym typeface="Arial"/>
              </a:rPr>
              <a:t>Image — Rawf8 - 162076001 / AdobeStock.com </a:t>
            </a:r>
            <a:endParaRPr i="1" sz="1000">
              <a:latin typeface="Arial"/>
              <a:ea typeface="Arial"/>
              <a:cs typeface="Arial"/>
              <a:sym typeface="Arial"/>
            </a:endParaRPr>
          </a:p>
          <a:p>
            <a:pPr indent="0" lvl="0" marL="0" rtl="0" algn="l">
              <a:spcBef>
                <a:spcPts val="0"/>
              </a:spcBef>
              <a:spcAft>
                <a:spcPts val="0"/>
              </a:spcAft>
              <a:buClr>
                <a:schemeClr val="dk1"/>
              </a:buClr>
              <a:buSzPts val="200"/>
              <a:buFont typeface="Calibri"/>
              <a:buNone/>
            </a:pPr>
            <a:r>
              <a:t/>
            </a:r>
            <a:endParaRPr sz="1500">
              <a:highlight>
                <a:srgbClr val="FFFFFF"/>
              </a:highlight>
              <a:latin typeface="Arial"/>
              <a:ea typeface="Arial"/>
              <a:cs typeface="Arial"/>
              <a:sym typeface="Arial"/>
            </a:endParaRPr>
          </a:p>
        </p:txBody>
      </p:sp>
      <p:sp>
        <p:nvSpPr>
          <p:cNvPr id="1224" name="Google Shape;122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f45b5e10ee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2f45b5e10ee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5000"/>
              </a:lnSpc>
              <a:spcBef>
                <a:spcPts val="1000"/>
              </a:spcBef>
              <a:spcAft>
                <a:spcPts val="0"/>
              </a:spcAft>
              <a:buNone/>
            </a:pPr>
            <a:r>
              <a:rPr b="1" lang="en-GB">
                <a:solidFill>
                  <a:srgbClr val="404041"/>
                </a:solidFill>
                <a:latin typeface="Arial"/>
                <a:ea typeface="Arial"/>
                <a:cs typeface="Arial"/>
                <a:sym typeface="Arial"/>
              </a:rPr>
              <a:t>Skills &amp; Workforce Development</a:t>
            </a:r>
            <a:endParaRPr>
              <a:latin typeface="Arial"/>
              <a:ea typeface="Arial"/>
              <a:cs typeface="Arial"/>
              <a:sym typeface="Arial"/>
            </a:endParaRPr>
          </a:p>
          <a:p>
            <a:pPr indent="0" lvl="0" marL="0" rtl="0" algn="l">
              <a:spcBef>
                <a:spcPts val="1000"/>
              </a:spcBef>
              <a:spcAft>
                <a:spcPts val="0"/>
              </a:spcAft>
              <a:buNone/>
            </a:pPr>
            <a:r>
              <a:rPr lang="en-GB">
                <a:solidFill>
                  <a:srgbClr val="404041"/>
                </a:solidFill>
                <a:latin typeface="Arial"/>
                <a:ea typeface="Arial"/>
                <a:cs typeface="Arial"/>
                <a:sym typeface="Arial"/>
              </a:rPr>
              <a:t>Areas of focus for skills, training and community building include:</a:t>
            </a:r>
            <a:endParaRPr>
              <a:solidFill>
                <a:srgbClr val="404041"/>
              </a:solidFill>
              <a:latin typeface="Arial"/>
              <a:ea typeface="Arial"/>
              <a:cs typeface="Arial"/>
              <a:sym typeface="Arial"/>
            </a:endParaRPr>
          </a:p>
          <a:p>
            <a:pPr indent="-317500" lvl="0" marL="457200" rtl="0" algn="l">
              <a:spcBef>
                <a:spcPts val="1000"/>
              </a:spcBef>
              <a:spcAft>
                <a:spcPts val="0"/>
              </a:spcAft>
              <a:buClr>
                <a:srgbClr val="404041"/>
              </a:buClr>
              <a:buSzPts val="1400"/>
              <a:buFont typeface="Arial"/>
              <a:buChar char="●"/>
            </a:pPr>
            <a:r>
              <a:rPr lang="en-GB">
                <a:solidFill>
                  <a:srgbClr val="404041"/>
                </a:solidFill>
                <a:latin typeface="Arial"/>
                <a:ea typeface="Arial"/>
                <a:cs typeface="Arial"/>
                <a:sym typeface="Arial"/>
              </a:rPr>
              <a:t>NDRI workforce</a:t>
            </a:r>
            <a:endParaRPr>
              <a:solidFill>
                <a:srgbClr val="404041"/>
              </a:solidFill>
              <a:latin typeface="Arial"/>
              <a:ea typeface="Arial"/>
              <a:cs typeface="Arial"/>
              <a:sym typeface="Arial"/>
            </a:endParaRPr>
          </a:p>
          <a:p>
            <a:pPr indent="-317500" lvl="0" marL="457200" rtl="0" algn="l">
              <a:spcBef>
                <a:spcPts val="0"/>
              </a:spcBef>
              <a:spcAft>
                <a:spcPts val="0"/>
              </a:spcAft>
              <a:buClr>
                <a:srgbClr val="404041"/>
              </a:buClr>
              <a:buSzPts val="1400"/>
              <a:buFont typeface="Arial"/>
              <a:buChar char="●"/>
            </a:pPr>
            <a:r>
              <a:rPr lang="en-GB">
                <a:solidFill>
                  <a:srgbClr val="404041"/>
                </a:solidFill>
                <a:latin typeface="Arial"/>
                <a:ea typeface="Arial"/>
                <a:cs typeface="Arial"/>
                <a:sym typeface="Arial"/>
              </a:rPr>
              <a:t>International Exchange</a:t>
            </a:r>
            <a:endParaRPr>
              <a:solidFill>
                <a:srgbClr val="404041"/>
              </a:solidFill>
              <a:latin typeface="Arial"/>
              <a:ea typeface="Arial"/>
              <a:cs typeface="Arial"/>
              <a:sym typeface="Arial"/>
            </a:endParaRPr>
          </a:p>
          <a:p>
            <a:pPr indent="-317500" lvl="0" marL="457200" rtl="0" algn="l">
              <a:spcBef>
                <a:spcPts val="0"/>
              </a:spcBef>
              <a:spcAft>
                <a:spcPts val="0"/>
              </a:spcAft>
              <a:buClr>
                <a:srgbClr val="404041"/>
              </a:buClr>
              <a:buSzPts val="1400"/>
              <a:buFont typeface="Arial"/>
              <a:buChar char="●"/>
            </a:pPr>
            <a:r>
              <a:rPr lang="en-GB">
                <a:solidFill>
                  <a:srgbClr val="404041"/>
                </a:solidFill>
                <a:latin typeface="Arial"/>
                <a:ea typeface="Arial"/>
                <a:cs typeface="Arial"/>
                <a:sym typeface="Arial"/>
              </a:rPr>
              <a:t>ARDC Thematic RDCs</a:t>
            </a:r>
            <a:endParaRPr>
              <a:solidFill>
                <a:srgbClr val="404041"/>
              </a:solidFill>
              <a:latin typeface="Arial"/>
              <a:ea typeface="Arial"/>
              <a:cs typeface="Arial"/>
              <a:sym typeface="Arial"/>
            </a:endParaRPr>
          </a:p>
          <a:p>
            <a:pPr indent="-317500" lvl="0" marL="457200" rtl="0" algn="l">
              <a:spcBef>
                <a:spcPts val="0"/>
              </a:spcBef>
              <a:spcAft>
                <a:spcPts val="0"/>
              </a:spcAft>
              <a:buClr>
                <a:srgbClr val="404041"/>
              </a:buClr>
              <a:buSzPts val="1400"/>
              <a:buFont typeface="Arial"/>
              <a:buChar char="●"/>
            </a:pPr>
            <a:r>
              <a:rPr lang="en-GB">
                <a:solidFill>
                  <a:srgbClr val="404041"/>
                </a:solidFill>
                <a:latin typeface="Arial"/>
                <a:ea typeface="Arial"/>
                <a:cs typeface="Arial"/>
                <a:sym typeface="Arial"/>
              </a:rPr>
              <a:t>ARDC Services and Tools</a:t>
            </a:r>
            <a:endParaRPr>
              <a:solidFill>
                <a:srgbClr val="404041"/>
              </a:solidFill>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1246" name="Google Shape;1246;g2f45b5e10ee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solidFill>
                  <a:srgbClr val="1F1F1F"/>
                </a:solidFill>
                <a:latin typeface="Arial"/>
                <a:ea typeface="Arial"/>
                <a:cs typeface="Arial"/>
                <a:sym typeface="Arial"/>
              </a:rPr>
              <a:t>ABOUT THE ARDC</a:t>
            </a:r>
            <a:endParaRPr b="1"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404041"/>
                </a:solidFill>
                <a:latin typeface="Arial"/>
                <a:ea typeface="Arial"/>
                <a:cs typeface="Arial"/>
                <a:sym typeface="Arial"/>
              </a:rPr>
              <a:t>The ARDC is Australia’s leading research data infrastructure facility.</a:t>
            </a:r>
            <a:endParaRPr sz="11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444746"/>
                </a:solidFill>
                <a:latin typeface="Arial"/>
                <a:ea typeface="Arial"/>
                <a:cs typeface="Arial"/>
                <a:sym typeface="Arial"/>
              </a:rPr>
              <a:t>The ARDC is enabled by the Australian Government’s National Collaborative Research Infrastructure Strategy (NCRIS).</a:t>
            </a:r>
            <a:endParaRPr sz="1100">
              <a:solidFill>
                <a:srgbClr val="444746"/>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1F1F1F"/>
                </a:solidFill>
                <a:latin typeface="Arial"/>
                <a:ea typeface="Arial"/>
                <a:cs typeface="Arial"/>
                <a:sym typeface="Arial"/>
              </a:rPr>
              <a:t>OUR PURPOSE is to provide Australian researchers with competitive advantage through data.</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1F1F1F"/>
                </a:solidFill>
                <a:latin typeface="Arial"/>
                <a:ea typeface="Arial"/>
                <a:cs typeface="Arial"/>
                <a:sym typeface="Arial"/>
              </a:rPr>
              <a:t>OUR MISSION is to accelerate research and innovation by driving excellence in the creation, analysis and retention of high‐quality data assets.</a:t>
            </a:r>
            <a:endParaRPr sz="1100">
              <a:solidFill>
                <a:srgbClr val="44474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b="1" lang="en-GB" sz="1000">
                <a:latin typeface="Arial"/>
                <a:ea typeface="Arial"/>
                <a:cs typeface="Arial"/>
                <a:sym typeface="Arial"/>
              </a:rPr>
              <a:t>Images </a:t>
            </a:r>
            <a:r>
              <a:rPr b="1" lang="en-GB" sz="1000">
                <a:solidFill>
                  <a:srgbClr val="404041"/>
                </a:solidFill>
                <a:latin typeface="Arial"/>
                <a:ea typeface="Arial"/>
                <a:cs typeface="Arial"/>
                <a:sym typeface="Arial"/>
              </a:rPr>
              <a:t>Clockwise</a:t>
            </a:r>
            <a:br>
              <a:rPr lang="en-GB" sz="1000">
                <a:solidFill>
                  <a:srgbClr val="404041"/>
                </a:solidFill>
                <a:latin typeface="Arial"/>
                <a:ea typeface="Arial"/>
                <a:cs typeface="Arial"/>
                <a:sym typeface="Arial"/>
              </a:rPr>
            </a:br>
            <a:r>
              <a:rPr lang="en-GB" sz="1000">
                <a:solidFill>
                  <a:srgbClr val="404041"/>
                </a:solidFill>
                <a:latin typeface="Arial"/>
                <a:ea typeface="Arial"/>
                <a:cs typeface="Arial"/>
                <a:sym typeface="Arial"/>
              </a:rPr>
              <a:t>Liz Stokes, ARDC, presenting at the ARDC Skills Summit - </a:t>
            </a:r>
            <a:r>
              <a:rPr lang="en-GB" sz="1000">
                <a:latin typeface="Arial"/>
                <a:ea typeface="Arial"/>
                <a:cs typeface="Arial"/>
                <a:sym typeface="Arial"/>
              </a:rPr>
              <a:t>Renee Nowytarger  /  ARDC</a:t>
            </a:r>
            <a:endParaRPr sz="1000">
              <a:solidFill>
                <a:srgbClr val="404041"/>
              </a:solidFill>
              <a:latin typeface="Arial"/>
              <a:ea typeface="Arial"/>
              <a:cs typeface="Arial"/>
              <a:sym typeface="Arial"/>
            </a:endParaRPr>
          </a:p>
          <a:p>
            <a:pPr indent="0" lvl="0" marL="0" marR="0" rtl="0" algn="l">
              <a:lnSpc>
                <a:spcPct val="100000"/>
              </a:lnSpc>
              <a:spcBef>
                <a:spcPts val="0"/>
              </a:spcBef>
              <a:spcAft>
                <a:spcPts val="0"/>
              </a:spcAft>
              <a:buClr>
                <a:srgbClr val="404041"/>
              </a:buClr>
              <a:buSzPts val="1200"/>
              <a:buFont typeface="Proxima Nova"/>
              <a:buNone/>
            </a:pPr>
            <a:r>
              <a:rPr lang="en-GB" sz="1000">
                <a:solidFill>
                  <a:srgbClr val="404041"/>
                </a:solidFill>
                <a:latin typeface="Arial"/>
                <a:ea typeface="Arial"/>
                <a:cs typeface="Arial"/>
                <a:sym typeface="Arial"/>
              </a:rPr>
              <a:t>Grant Sarra, facilitator, and Uncle Michael Williams, former head of the Aboriginal and Torres Strait Islander Studies unit at The University of Queensland, at the event, Bringing Data to Life: Co-Designing a Language Data Commons - </a:t>
            </a:r>
            <a:r>
              <a:rPr lang="en-GB" sz="1000">
                <a:latin typeface="Arial"/>
                <a:ea typeface="Arial"/>
                <a:cs typeface="Arial"/>
                <a:sym typeface="Arial"/>
              </a:rPr>
              <a:t>Marc Grimwade  /  ARDC</a:t>
            </a:r>
            <a:endParaRPr sz="1000">
              <a:solidFill>
                <a:srgbClr val="404041"/>
              </a:solidFill>
              <a:latin typeface="Arial"/>
              <a:ea typeface="Arial"/>
              <a:cs typeface="Arial"/>
              <a:sym typeface="Arial"/>
            </a:endParaRPr>
          </a:p>
          <a:p>
            <a:pPr indent="0" lvl="0" marL="0" marR="0" rtl="0" algn="l">
              <a:lnSpc>
                <a:spcPct val="100000"/>
              </a:lnSpc>
              <a:spcBef>
                <a:spcPts val="0"/>
              </a:spcBef>
              <a:spcAft>
                <a:spcPts val="0"/>
              </a:spcAft>
              <a:buClr>
                <a:srgbClr val="404041"/>
              </a:buClr>
              <a:buSzPts val="1200"/>
              <a:buFont typeface="Proxima Nova"/>
              <a:buNone/>
            </a:pPr>
            <a:r>
              <a:rPr lang="en-GB" sz="1000">
                <a:solidFill>
                  <a:srgbClr val="404041"/>
                </a:solidFill>
                <a:latin typeface="Arial"/>
                <a:ea typeface="Arial"/>
                <a:cs typeface="Arial"/>
                <a:sym typeface="Arial"/>
              </a:rPr>
              <a:t>Dr Paul Coddington and Darcelle Malby, ARDC, with partners from the ARDC Nectar Research Cloud nodes - </a:t>
            </a:r>
            <a:r>
              <a:rPr lang="en-GB" sz="1000">
                <a:latin typeface="Arial"/>
                <a:ea typeface="Arial"/>
                <a:cs typeface="Arial"/>
                <a:sym typeface="Arial"/>
              </a:rPr>
              <a:t>Marc Grimwade  /ARDC</a:t>
            </a:r>
            <a:endParaRPr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solidFill>
                  <a:srgbClr val="404041"/>
                </a:solidFill>
                <a:latin typeface="Arial"/>
                <a:ea typeface="Arial"/>
                <a:cs typeface="Arial"/>
                <a:sym typeface="Arial"/>
              </a:rPr>
              <a:t>Associate Professor Sandra Philips, Western Sydney University, at the event, Bringing Data to Life: Co‑Designing a Language Data Commons  - </a:t>
            </a:r>
            <a:r>
              <a:rPr lang="en-GB" sz="1000">
                <a:latin typeface="Arial"/>
                <a:ea typeface="Arial"/>
                <a:cs typeface="Arial"/>
                <a:sym typeface="Arial"/>
              </a:rPr>
              <a:t>Marc Grimwade  /  ARDC</a:t>
            </a:r>
            <a:endParaRPr sz="1000">
              <a:solidFill>
                <a:srgbClr val="404041"/>
              </a:solidFill>
              <a:latin typeface="Arial"/>
              <a:ea typeface="Arial"/>
              <a:cs typeface="Arial"/>
              <a:sym typeface="Arial"/>
            </a:endParaRPr>
          </a:p>
          <a:p>
            <a:pPr indent="0" lvl="0" marL="0" marR="0" rtl="0" algn="l">
              <a:lnSpc>
                <a:spcPct val="100000"/>
              </a:lnSpc>
              <a:spcBef>
                <a:spcPts val="0"/>
              </a:spcBef>
              <a:spcAft>
                <a:spcPts val="0"/>
              </a:spcAft>
              <a:buClr>
                <a:srgbClr val="404041"/>
              </a:buClr>
              <a:buSzPts val="1200"/>
              <a:buFont typeface="Proxima Nova"/>
              <a:buNone/>
            </a:pPr>
            <a:r>
              <a:t/>
            </a:r>
            <a:endParaRPr sz="1000">
              <a:latin typeface="Arial"/>
              <a:ea typeface="Arial"/>
              <a:cs typeface="Arial"/>
              <a:sym typeface="Arial"/>
            </a:endParaRPr>
          </a:p>
          <a:p>
            <a:pPr indent="0" lvl="0" marL="0" rtl="0" algn="l">
              <a:spcBef>
                <a:spcPts val="0"/>
              </a:spcBef>
              <a:spcAft>
                <a:spcPts val="0"/>
              </a:spcAft>
              <a:buNone/>
            </a:pPr>
            <a:r>
              <a:t/>
            </a:r>
            <a:endParaRPr sz="1400">
              <a:solidFill>
                <a:srgbClr val="40404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400">
              <a:latin typeface="Arial"/>
              <a:ea typeface="Arial"/>
              <a:cs typeface="Arial"/>
              <a:sym typeface="Arial"/>
            </a:endParaRPr>
          </a:p>
        </p:txBody>
      </p:sp>
      <p:sp>
        <p:nvSpPr>
          <p:cNvPr id="799" name="Google Shape;79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2bcffc4a86c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2bcffc4a86c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OUR PARTNERSHIPS</a:t>
            </a:r>
            <a:endParaRPr b="1"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Partnerships are essential for Australia to develop a national research data commons and collaboration is a core value of the ARDC.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Our national and international collaborations and partnerships ensure valuable data and software assets are developed, made available and sustained for everyone.</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Over the past 10+ years, the ARDC has built strong partnerships and collaborations </a:t>
            </a:r>
            <a:r>
              <a:rPr lang="en-GB" sz="1400">
                <a:latin typeface="Arial"/>
                <a:ea typeface="Arial"/>
                <a:cs typeface="Arial"/>
                <a:sym typeface="Arial"/>
              </a:rPr>
              <a:t>at a national and international level to benefit the national infrastructure being developed to serve the research community. </a:t>
            </a:r>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The ARDC continues to expand our collaborations and partnerships.</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Our current partnerships include:</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b="1" lang="en-GB" sz="1400">
                <a:latin typeface="Arial"/>
                <a:ea typeface="Arial"/>
                <a:cs typeface="Arial"/>
                <a:sym typeface="Arial"/>
              </a:rPr>
              <a:t>National partnerships</a:t>
            </a:r>
            <a:endParaRPr b="1"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Peak bodies</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Research organisations including ARDC members and ARDC host institutions</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Research infrastructure providers including NCRIS and ARDC Nectar Research Cloud nodes</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Government (state and federal)</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Research</a:t>
            </a:r>
            <a:r>
              <a:rPr lang="en-GB" sz="1400">
                <a:latin typeface="Arial"/>
                <a:ea typeface="Arial"/>
                <a:cs typeface="Arial"/>
                <a:sym typeface="Arial"/>
              </a:rPr>
              <a:t> Activity Identifier Service (RAiD)</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Research Discipline partnerships for Thematic Research Data Commons </a:t>
            </a:r>
            <a:endParaRPr b="1" sz="1400">
              <a:latin typeface="Arial"/>
              <a:ea typeface="Arial"/>
              <a:cs typeface="Arial"/>
              <a:sym typeface="Arial"/>
            </a:endParaRPr>
          </a:p>
          <a:p>
            <a:pPr indent="-330200" lvl="0" marL="457200" rtl="0" algn="l">
              <a:spcBef>
                <a:spcPts val="0"/>
              </a:spcBef>
              <a:spcAft>
                <a:spcPts val="0"/>
              </a:spcAft>
              <a:buClr>
                <a:schemeClr val="dk1"/>
              </a:buClr>
              <a:buSzPts val="1600"/>
              <a:buChar char="●"/>
            </a:pPr>
            <a:r>
              <a:rPr lang="en-GB" sz="1400">
                <a:latin typeface="Arial"/>
                <a:ea typeface="Arial"/>
                <a:cs typeface="Arial"/>
                <a:sym typeface="Arial"/>
              </a:rPr>
              <a:t>People RDC - Health and medical research partners</a:t>
            </a:r>
            <a:endParaRPr sz="1400">
              <a:latin typeface="Arial"/>
              <a:ea typeface="Arial"/>
              <a:cs typeface="Arial"/>
              <a:sym typeface="Arial"/>
            </a:endParaRPr>
          </a:p>
          <a:p>
            <a:pPr indent="-330200" lvl="0" marL="457200" rtl="0" algn="l">
              <a:spcBef>
                <a:spcPts val="0"/>
              </a:spcBef>
              <a:spcAft>
                <a:spcPts val="0"/>
              </a:spcAft>
              <a:buClr>
                <a:schemeClr val="dk1"/>
              </a:buClr>
              <a:buSzPts val="1600"/>
              <a:buChar char="●"/>
            </a:pPr>
            <a:r>
              <a:rPr lang="en-GB" sz="1400">
                <a:latin typeface="Arial"/>
                <a:ea typeface="Arial"/>
                <a:cs typeface="Arial"/>
                <a:sym typeface="Arial"/>
              </a:rPr>
              <a:t>Planet RDC - Earth and environmental science partners</a:t>
            </a:r>
            <a:endParaRPr sz="1400">
              <a:latin typeface="Arial"/>
              <a:ea typeface="Arial"/>
              <a:cs typeface="Arial"/>
              <a:sym typeface="Arial"/>
            </a:endParaRPr>
          </a:p>
          <a:p>
            <a:pPr indent="-330200" lvl="0" marL="457200" rtl="0" algn="l">
              <a:spcBef>
                <a:spcPts val="0"/>
              </a:spcBef>
              <a:spcAft>
                <a:spcPts val="0"/>
              </a:spcAft>
              <a:buClr>
                <a:schemeClr val="dk1"/>
              </a:buClr>
              <a:buSzPts val="1600"/>
              <a:buChar char="●"/>
            </a:pPr>
            <a:r>
              <a:rPr lang="en-GB" sz="1400">
                <a:latin typeface="Arial"/>
                <a:ea typeface="Arial"/>
                <a:cs typeface="Arial"/>
                <a:sym typeface="Arial"/>
              </a:rPr>
              <a:t>HASS and Indigenous RDC - HASS and Indigenous research data community partners</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We also partner with international data and software infrastructure organisations around the world to ensure Australian researchers are best positioned to collaborate on global challenges and to optimise our own operational activities.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Our International partnerships include:</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b="1" lang="en-GB" sz="1400">
                <a:latin typeface="Arial"/>
                <a:ea typeface="Arial"/>
                <a:cs typeface="Arial"/>
                <a:sym typeface="Arial"/>
              </a:rPr>
              <a:t>International </a:t>
            </a:r>
            <a:r>
              <a:rPr b="1" lang="en-GB" sz="1400">
                <a:latin typeface="Arial"/>
                <a:ea typeface="Arial"/>
                <a:cs typeface="Arial"/>
                <a:sym typeface="Arial"/>
              </a:rPr>
              <a:t>partnerships</a:t>
            </a:r>
            <a:endParaRPr b="1"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DataCite</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Earth Science Information Partners</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International Generic Sample Number</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Open Research Contributor ID</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International Openstack community</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Research Data Alliance</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GB" sz="1400">
                <a:latin typeface="Arial"/>
                <a:ea typeface="Arial"/>
                <a:cs typeface="Arial"/>
                <a:sym typeface="Arial"/>
              </a:rPr>
              <a:t>Digital Research Alliance of Canada</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GB" sz="1400">
                <a:latin typeface="Arial"/>
                <a:ea typeface="Arial"/>
                <a:cs typeface="Arial"/>
                <a:sym typeface="Arial"/>
              </a:rPr>
              <a:t>CODATA</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The ARDC is a member of the following international organisations:</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b="1" lang="en-GB" sz="1400">
                <a:latin typeface="Arial"/>
                <a:ea typeface="Arial"/>
                <a:cs typeface="Arial"/>
                <a:sym typeface="Arial"/>
              </a:rPr>
              <a:t>International Memberships</a:t>
            </a:r>
            <a:endParaRPr b="1"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Open Infrastructure</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International Data Spaces Association</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Research Data Alliance</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GB" sz="1400">
                <a:latin typeface="Arial"/>
                <a:ea typeface="Arial"/>
                <a:cs typeface="Arial"/>
                <a:sym typeface="Arial"/>
              </a:rPr>
              <a:t>Research Software Alliance</a:t>
            </a:r>
            <a:endParaRPr sz="1400">
              <a:latin typeface="Arial"/>
              <a:ea typeface="Arial"/>
              <a:cs typeface="Arial"/>
              <a:sym typeface="Arial"/>
            </a:endParaRPr>
          </a:p>
          <a:p>
            <a:pPr indent="-330200" lvl="0" marL="457200" rtl="0" algn="l">
              <a:spcBef>
                <a:spcPts val="0"/>
              </a:spcBef>
              <a:spcAft>
                <a:spcPts val="0"/>
              </a:spcAft>
              <a:buSzPts val="1600"/>
              <a:buChar char="●"/>
            </a:pPr>
            <a:r>
              <a:rPr lang="en-GB" sz="1400">
                <a:latin typeface="Arial"/>
                <a:ea typeface="Arial"/>
                <a:cs typeface="Arial"/>
                <a:sym typeface="Arial"/>
              </a:rPr>
              <a:t>ORCID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u="sng">
                <a:solidFill>
                  <a:schemeClr val="hlink"/>
                </a:solidFill>
                <a:latin typeface="Arial"/>
                <a:ea typeface="Arial"/>
                <a:cs typeface="Arial"/>
                <a:sym typeface="Arial"/>
                <a:hlinkClick r:id="rId2"/>
              </a:rPr>
              <a:t>https://ardc.edu.au/about-us/our-partnerships/</a:t>
            </a: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
        <p:nvSpPr>
          <p:cNvPr id="1273" name="Google Shape;1273;g2bcffc4a86c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ca5933a7d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2ca5933a7d1_0_2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ARDC International Goals</a:t>
            </a:r>
            <a:endParaRPr b="1" sz="1400">
              <a:solidFill>
                <a:schemeClr val="dk1"/>
              </a:solidFill>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solidFill>
                  <a:schemeClr val="dk1"/>
                </a:solidFill>
                <a:latin typeface="Arial"/>
                <a:ea typeface="Arial"/>
                <a:cs typeface="Arial"/>
                <a:sym typeface="Arial"/>
              </a:rPr>
              <a:t>We want to increase our involvement internationally, but do it in a way that maximises our national leverage</a:t>
            </a:r>
            <a:r>
              <a:rPr lang="en-GB" sz="1400">
                <a:latin typeface="Arial"/>
                <a:ea typeface="Arial"/>
                <a:cs typeface="Arial"/>
                <a:sym typeface="Arial"/>
              </a:rPr>
              <a:t> and m</a:t>
            </a:r>
            <a:r>
              <a:rPr lang="en-GB" sz="1400">
                <a:solidFill>
                  <a:schemeClr val="dk1"/>
                </a:solidFill>
                <a:latin typeface="Arial"/>
                <a:ea typeface="Arial"/>
                <a:cs typeface="Arial"/>
                <a:sym typeface="Arial"/>
              </a:rPr>
              <a:t>ove from a unidirectional flow of DRI IP and effort towards something more bidirectional.</a:t>
            </a:r>
            <a:endParaRPr sz="1400">
              <a:solidFill>
                <a:schemeClr val="dk1"/>
              </a:solidFill>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Our four goals are to:</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Enhance reputation through high-profile involvement</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Empower through doing, not just talking</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Expand networks to continue conversations that lead to convergence, not divergence</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Embed good practice (ideally practice that we have helped shape) for national benefit</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chemeClr val="dk1"/>
                </a:solidFill>
                <a:latin typeface="Arial"/>
                <a:ea typeface="Arial"/>
                <a:cs typeface="Arial"/>
                <a:sym typeface="Arial"/>
              </a:rPr>
              <a:t>Note that these four goals all act to reinforce each other:</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Enhanced reputation means that we will sought as network partners</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Expanded networks give us earlier access to international developments</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Empowered developments contribute to reputational enhancement</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Empowered developments lead to more easily embeddable practice</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solidFill>
                  <a:schemeClr val="dk1"/>
                </a:solidFill>
                <a:latin typeface="Arial"/>
                <a:ea typeface="Arial"/>
                <a:cs typeface="Arial"/>
                <a:sym typeface="Arial"/>
              </a:rPr>
              <a:t>Embedded practice increases national and international reputation of ARDC</a:t>
            </a:r>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f26276dfd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1" name="Google Shape;1301;g2f26276dfd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&lt;PROMO for all audiences&gt;</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highlight>
                  <a:srgbClr val="FFFFFF"/>
                </a:highlight>
                <a:latin typeface="Arial"/>
                <a:ea typeface="Arial"/>
                <a:cs typeface="Arial"/>
                <a:sym typeface="Arial"/>
              </a:rPr>
              <a:t>INTERNATIONAL DATA WEEK 2025</a:t>
            </a:r>
            <a:r>
              <a:rPr lang="en-GB" sz="1400">
                <a:highlight>
                  <a:srgbClr val="FFFFFF"/>
                </a:highlight>
                <a:latin typeface="Arial"/>
                <a:ea typeface="Arial"/>
                <a:cs typeface="Arial"/>
                <a:sym typeface="Arial"/>
              </a:rPr>
              <a:t>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The ARDC is excited to be delivering International Data Week 2025 ARDC on behalf of RDA, CODATA and WDS</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It will be held in Brisbane Australia 13-16 October 2025.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Save the date and start planning your visit.</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Visit us at ardc.edu.au to sign up for updates</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i="1" lang="en-GB" sz="1000">
                <a:latin typeface="Arial"/>
                <a:ea typeface="Arial"/>
                <a:cs typeface="Arial"/>
                <a:sym typeface="Arial"/>
              </a:rPr>
              <a:t>Image credit</a:t>
            </a:r>
            <a:endParaRPr b="1"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GB" sz="1000">
                <a:latin typeface="Arial"/>
                <a:ea typeface="Arial"/>
                <a:cs typeface="Arial"/>
                <a:sym typeface="Arial"/>
              </a:rPr>
              <a:t>Mel Campbell - 433531668 / adobestock.com</a:t>
            </a:r>
            <a:endParaRPr>
              <a:highlight>
                <a:srgbClr val="FFFFFF"/>
              </a:highlight>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338836f71ae_0_9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338836f71ae_0_9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7" name="Google Shape;1307;g338836f71ae_0_9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400">
                <a:latin typeface="Arial"/>
                <a:ea typeface="Arial"/>
                <a:cs typeface="Arial"/>
                <a:sym typeface="Arial"/>
              </a:rPr>
              <a:t>THANK YOU</a:t>
            </a:r>
            <a:endParaRPr b="1"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rPr lang="en-GB" sz="1400">
                <a:latin typeface="Arial"/>
                <a:ea typeface="Arial"/>
                <a:cs typeface="Arial"/>
                <a:sym typeface="Arial"/>
              </a:rPr>
              <a:t>Finally, thank you for your time today.</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Please visit our website if you would like to know more about what we do.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We are on LinkedIn and X, but the best way to keep up-to-date with everything in national research data </a:t>
            </a:r>
            <a:r>
              <a:rPr lang="en-GB" sz="1400">
                <a:latin typeface="Arial"/>
                <a:ea typeface="Arial"/>
                <a:cs typeface="Arial"/>
                <a:sym typeface="Arial"/>
              </a:rPr>
              <a:t>management and software, including the latest news, resources, events and jobs, is to subscribe to our newsletter. </a:t>
            </a:r>
            <a:endParaRPr sz="14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13" name="Google Shape;131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400">
                <a:solidFill>
                  <a:srgbClr val="000000"/>
                </a:solidFill>
                <a:latin typeface="Arial"/>
                <a:ea typeface="Arial"/>
                <a:cs typeface="Arial"/>
                <a:sym typeface="Arial"/>
              </a:rPr>
              <a:t>ARDC HOST INSTITUTIONS and MEMBERS</a:t>
            </a:r>
            <a:endParaRPr b="1" sz="1400">
              <a:solidFill>
                <a:srgbClr val="000000"/>
              </a:solidFill>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Clr>
                <a:schemeClr val="dk1"/>
              </a:buClr>
              <a:buFont typeface="Arial"/>
              <a:buNone/>
            </a:pPr>
            <a:r>
              <a:rPr lang="en-GB" sz="1400">
                <a:latin typeface="Arial"/>
                <a:ea typeface="Arial"/>
                <a:cs typeface="Arial"/>
                <a:sym typeface="Arial"/>
              </a:rPr>
              <a:t>The ARDC has over 90 staff embedded at host institutions around Australia, including:</a:t>
            </a:r>
            <a:br>
              <a:rPr lang="en-GB" sz="1400">
                <a:latin typeface="Arial"/>
                <a:ea typeface="Arial"/>
                <a:cs typeface="Arial"/>
                <a:sym typeface="Arial"/>
              </a:rPr>
            </a:b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Australian National University</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CSIRO</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Curtin University</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Federation University (our first Regional university host)</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Monash University</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The University of Adelaide</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The University of Melbourne</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The University of Queensland</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University of Technology Sydney</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UNSW Sydney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rPr lang="en-GB" sz="1400">
                <a:solidFill>
                  <a:srgbClr val="000000"/>
                </a:solidFill>
                <a:latin typeface="Arial"/>
                <a:ea typeface="Arial"/>
                <a:cs typeface="Arial"/>
                <a:sym typeface="Arial"/>
              </a:rPr>
              <a:t>ARDC also has 28 </a:t>
            </a:r>
            <a:r>
              <a:rPr i="0" lang="en-GB" sz="1400" u="none" strike="noStrike">
                <a:solidFill>
                  <a:srgbClr val="000000"/>
                </a:solidFill>
                <a:latin typeface="Arial"/>
                <a:ea typeface="Arial"/>
                <a:cs typeface="Arial"/>
                <a:sym typeface="Arial"/>
              </a:rPr>
              <a:t>member institutions</a:t>
            </a:r>
            <a:r>
              <a:rPr lang="en-GB" sz="1400">
                <a:solidFill>
                  <a:srgbClr val="000000"/>
                </a:solidFill>
                <a:latin typeface="Arial"/>
                <a:ea typeface="Arial"/>
                <a:cs typeface="Arial"/>
                <a:sym typeface="Arial"/>
              </a:rPr>
              <a:t>, including universities and medical research institutes.</a:t>
            </a:r>
            <a:endParaRPr i="0" sz="1400" u="none" strike="noStrike">
              <a:solidFill>
                <a:srgbClr val="00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00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000000"/>
                </a:solidFill>
                <a:latin typeface="Arial"/>
                <a:ea typeface="Arial"/>
                <a:cs typeface="Arial"/>
                <a:sym typeface="Arial"/>
              </a:rPr>
              <a:t>ARDC members:</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Char char="●"/>
            </a:pPr>
            <a:r>
              <a:rPr lang="en-GB" sz="1400">
                <a:solidFill>
                  <a:srgbClr val="000000"/>
                </a:solidFill>
                <a:latin typeface="Arial"/>
                <a:ea typeface="Arial"/>
                <a:cs typeface="Arial"/>
                <a:sym typeface="Arial"/>
              </a:rPr>
              <a:t>participate in the development of Australia’s digital research infrastructure</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Char char="●"/>
            </a:pPr>
            <a:r>
              <a:rPr lang="en-GB" sz="1400">
                <a:solidFill>
                  <a:srgbClr val="000000"/>
                </a:solidFill>
                <a:latin typeface="Arial"/>
                <a:ea typeface="Arial"/>
                <a:cs typeface="Arial"/>
                <a:sym typeface="Arial"/>
              </a:rPr>
              <a:t>help shape the ARDC’s emphasis and activities</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Char char="●"/>
            </a:pPr>
            <a:r>
              <a:rPr lang="en-GB" sz="1400">
                <a:solidFill>
                  <a:srgbClr val="000000"/>
                </a:solidFill>
                <a:latin typeface="Arial"/>
                <a:ea typeface="Arial"/>
                <a:cs typeface="Arial"/>
                <a:sym typeface="Arial"/>
              </a:rPr>
              <a:t>are recognised as a champion of good research data management</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Char char="●"/>
            </a:pPr>
            <a:r>
              <a:rPr lang="en-GB" sz="1400">
                <a:solidFill>
                  <a:srgbClr val="000000"/>
                </a:solidFill>
                <a:latin typeface="Arial"/>
                <a:ea typeface="Arial"/>
                <a:cs typeface="Arial"/>
                <a:sym typeface="Arial"/>
              </a:rPr>
              <a:t>attend and vote at Annual General Meetings.</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ARDC welcomes membership applications from Australian universities and research data-generating organisations.</a:t>
            </a:r>
            <a:endParaRPr sz="1400">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rPr i="0" lang="en-GB" sz="1400" u="none" strike="noStrike">
                <a:solidFill>
                  <a:srgbClr val="000000"/>
                </a:solidFill>
                <a:latin typeface="Arial"/>
                <a:ea typeface="Arial"/>
                <a:cs typeface="Arial"/>
                <a:sym typeface="Arial"/>
              </a:rPr>
              <a:t>If you don’t see your institution on this list, get in touch to see how you can become a member (NB. </a:t>
            </a:r>
            <a:r>
              <a:rPr lang="en-GB" sz="1400">
                <a:solidFill>
                  <a:srgbClr val="000000"/>
                </a:solidFill>
                <a:latin typeface="Arial"/>
                <a:ea typeface="Arial"/>
                <a:cs typeface="Arial"/>
                <a:sym typeface="Arial"/>
              </a:rPr>
              <a:t>the Director, Outreach, ARDC </a:t>
            </a:r>
            <a:r>
              <a:rPr i="0" lang="en-GB" sz="1400" u="none" strike="noStrike">
                <a:solidFill>
                  <a:srgbClr val="000000"/>
                </a:solidFill>
                <a:latin typeface="Arial"/>
                <a:ea typeface="Arial"/>
                <a:cs typeface="Arial"/>
                <a:sym typeface="Arial"/>
              </a:rPr>
              <a:t>manages memberships)</a:t>
            </a:r>
            <a:endParaRPr sz="1400">
              <a:latin typeface="Arial"/>
              <a:ea typeface="Arial"/>
              <a:cs typeface="Arial"/>
              <a:sym typeface="Arial"/>
            </a:endParaRPr>
          </a:p>
          <a:p>
            <a:pPr indent="0" lvl="0" marL="0" rtl="0" algn="l">
              <a:spcBef>
                <a:spcPts val="0"/>
              </a:spcBef>
              <a:spcAft>
                <a:spcPts val="0"/>
              </a:spcAft>
              <a:buNone/>
            </a:pPr>
            <a:br>
              <a:rPr lang="en-GB" sz="1400">
                <a:latin typeface="Arial"/>
                <a:ea typeface="Arial"/>
                <a:cs typeface="Arial"/>
                <a:sym typeface="Arial"/>
              </a:rPr>
            </a:br>
            <a:endParaRPr sz="1400">
              <a:latin typeface="Arial"/>
              <a:ea typeface="Arial"/>
              <a:cs typeface="Arial"/>
              <a:sym typeface="Arial"/>
            </a:endParaRPr>
          </a:p>
        </p:txBody>
      </p:sp>
      <p:sp>
        <p:nvSpPr>
          <p:cNvPr id="813" name="Google Shape;81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f18402407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2f18402407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400">
                <a:solidFill>
                  <a:srgbClr val="1F1F1F"/>
                </a:solidFill>
                <a:latin typeface="Arial"/>
                <a:ea typeface="Arial"/>
                <a:cs typeface="Arial"/>
                <a:sym typeface="Arial"/>
              </a:rPr>
              <a:t>NCRIS NATIONAL RESEARCH INFRASTRUCTURE - SUPPORTING AUSTRALIAN RESEARCH</a:t>
            </a:r>
            <a:endParaRPr b="1" sz="1400">
              <a:solidFill>
                <a:srgbClr val="1F1F1F"/>
              </a:solidFill>
              <a:latin typeface="Arial"/>
              <a:ea typeface="Arial"/>
              <a:cs typeface="Arial"/>
              <a:sym typeface="Arial"/>
            </a:endParaRPr>
          </a:p>
          <a:p>
            <a:pPr indent="0" lvl="0" marL="0" rtl="0" algn="l">
              <a:spcBef>
                <a:spcPts val="0"/>
              </a:spcBef>
              <a:spcAft>
                <a:spcPts val="0"/>
              </a:spcAft>
              <a:buNone/>
            </a:pPr>
            <a:r>
              <a:t/>
            </a:r>
            <a:endParaRPr sz="1400">
              <a:solidFill>
                <a:srgbClr val="1F1F1F"/>
              </a:solidFill>
              <a:latin typeface="Arial"/>
              <a:ea typeface="Arial"/>
              <a:cs typeface="Arial"/>
              <a:sym typeface="Arial"/>
            </a:endParaRPr>
          </a:p>
          <a:p>
            <a:pPr indent="0" lvl="0" marL="0" rtl="0" algn="l">
              <a:spcBef>
                <a:spcPts val="0"/>
              </a:spcBef>
              <a:spcAft>
                <a:spcPts val="0"/>
              </a:spcAft>
              <a:buNone/>
            </a:pPr>
            <a:r>
              <a:rPr lang="en-GB" sz="1400">
                <a:solidFill>
                  <a:srgbClr val="1F1F1F"/>
                </a:solidFill>
                <a:latin typeface="Arial"/>
                <a:ea typeface="Arial"/>
                <a:cs typeface="Arial"/>
                <a:sym typeface="Arial"/>
              </a:rPr>
              <a:t>The ARDC is enabled by the Australian Government’s National Collaborative Research Infrastructure Strategy (NCRIS), which is a unique program that has been running since 2006 and is the envy of the research community in the rest of the world. </a:t>
            </a:r>
            <a:endParaRPr sz="1400">
              <a:solidFill>
                <a:srgbClr val="1F1F1F"/>
              </a:solidFill>
              <a:latin typeface="Arial"/>
              <a:ea typeface="Arial"/>
              <a:cs typeface="Arial"/>
              <a:sym typeface="Arial"/>
            </a:endParaRPr>
          </a:p>
          <a:p>
            <a:pPr indent="0" lvl="0" marL="0" rtl="0" algn="l">
              <a:spcBef>
                <a:spcPts val="0"/>
              </a:spcBef>
              <a:spcAft>
                <a:spcPts val="0"/>
              </a:spcAft>
              <a:buNone/>
            </a:pPr>
            <a:r>
              <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1F1F1F"/>
                </a:solidFill>
                <a:latin typeface="Arial"/>
                <a:ea typeface="Arial"/>
                <a:cs typeface="Arial"/>
                <a:sym typeface="Arial"/>
              </a:rPr>
              <a:t>The National Collaborative Research Infrastructure Strategy (NCRIS) gives researchers access to equipment, data, services and expertise to enable world-leading research for the benefit of all Australians.</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1F1F1F"/>
                </a:solidFill>
                <a:latin typeface="Arial"/>
                <a:ea typeface="Arial"/>
                <a:cs typeface="Arial"/>
                <a:sym typeface="Arial"/>
              </a:rPr>
              <a:t>All facilities are established as partnerships with coinvestment from the Australian Government. </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1F1F1F"/>
                </a:solidFill>
                <a:latin typeface="Arial"/>
                <a:ea typeface="Arial"/>
                <a:cs typeface="Arial"/>
                <a:sym typeface="Arial"/>
              </a:rPr>
              <a:t>Building world class research infrastructure is challenging and no single organisation can do this alone, so partnerships and collaborations with universities and research institutes are critical for making this happen.</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1F1F1F"/>
                </a:solidFill>
                <a:latin typeface="Arial"/>
                <a:ea typeface="Arial"/>
                <a:cs typeface="Arial"/>
                <a:sym typeface="Arial"/>
              </a:rPr>
              <a:t>Cutting edge research requires cutting edge infrastructure to drive research and industry innovation. </a:t>
            </a:r>
            <a:endParaRPr sz="1400">
              <a:solidFill>
                <a:srgbClr val="1F1F1F"/>
              </a:solidFill>
              <a:latin typeface="Arial"/>
              <a:ea typeface="Arial"/>
              <a:cs typeface="Arial"/>
              <a:sym typeface="Arial"/>
            </a:endParaRPr>
          </a:p>
          <a:p>
            <a:pPr indent="0" lvl="0" marL="0" rtl="0" algn="l">
              <a:spcBef>
                <a:spcPts val="0"/>
              </a:spcBef>
              <a:spcAft>
                <a:spcPts val="0"/>
              </a:spcAft>
              <a:buNone/>
            </a:pPr>
            <a:br>
              <a:rPr lang="en-GB" sz="1400">
                <a:latin typeface="Arial"/>
                <a:ea typeface="Arial"/>
                <a:cs typeface="Arial"/>
                <a:sym typeface="Arial"/>
              </a:rPr>
            </a:br>
            <a:r>
              <a:rPr lang="en-GB" sz="1400">
                <a:latin typeface="Arial"/>
                <a:ea typeface="Arial"/>
                <a:cs typeface="Arial"/>
                <a:sym typeface="Arial"/>
              </a:rPr>
              <a:t>The ARDC is one of 28 </a:t>
            </a:r>
            <a:r>
              <a:rPr lang="en-GB" sz="1400">
                <a:solidFill>
                  <a:srgbClr val="222222"/>
                </a:solidFill>
                <a:latin typeface="Arial"/>
                <a:ea typeface="Arial"/>
                <a:cs typeface="Arial"/>
                <a:sym typeface="Arial"/>
              </a:rPr>
              <a:t>n</a:t>
            </a:r>
            <a:r>
              <a:rPr i="0" lang="en-GB" sz="1400" u="none" strike="noStrike">
                <a:solidFill>
                  <a:srgbClr val="222222"/>
                </a:solidFill>
                <a:latin typeface="Arial"/>
                <a:ea typeface="Arial"/>
                <a:cs typeface="Arial"/>
                <a:sym typeface="Arial"/>
              </a:rPr>
              <a:t>ational research infrastructure capabilit</a:t>
            </a:r>
            <a:r>
              <a:rPr lang="en-GB" sz="1400">
                <a:solidFill>
                  <a:srgbClr val="222222"/>
                </a:solidFill>
                <a:latin typeface="Arial"/>
                <a:ea typeface="Arial"/>
                <a:cs typeface="Arial"/>
                <a:sym typeface="Arial"/>
              </a:rPr>
              <a:t>ies enabled under this program.</a:t>
            </a:r>
            <a:endParaRPr i="0" sz="1400" u="none" strike="noStrike">
              <a:solidFill>
                <a:srgbClr val="222222"/>
              </a:solidFill>
              <a:latin typeface="Arial"/>
              <a:ea typeface="Arial"/>
              <a:cs typeface="Arial"/>
              <a:sym typeface="Arial"/>
            </a:endParaRPr>
          </a:p>
          <a:p>
            <a:pPr indent="0" lvl="0" marL="0" rtl="0" algn="l">
              <a:spcBef>
                <a:spcPts val="0"/>
              </a:spcBef>
              <a:spcAft>
                <a:spcPts val="0"/>
              </a:spcAft>
              <a:buNone/>
            </a:pPr>
            <a:r>
              <a:t/>
            </a:r>
            <a:endParaRPr sz="1400">
              <a:solidFill>
                <a:srgbClr val="222222"/>
              </a:solidFill>
              <a:latin typeface="Arial"/>
              <a:ea typeface="Arial"/>
              <a:cs typeface="Arial"/>
              <a:sym typeface="Arial"/>
            </a:endParaRPr>
          </a:p>
          <a:p>
            <a:pPr indent="0" lvl="0" marL="0" rtl="0" algn="l">
              <a:spcBef>
                <a:spcPts val="0"/>
              </a:spcBef>
              <a:spcAft>
                <a:spcPts val="0"/>
              </a:spcAft>
              <a:buNone/>
            </a:pPr>
            <a:r>
              <a:rPr i="0" lang="en-GB" sz="1400" u="none" strike="noStrike">
                <a:solidFill>
                  <a:srgbClr val="222222"/>
                </a:solidFill>
                <a:latin typeface="Arial"/>
                <a:ea typeface="Arial"/>
                <a:cs typeface="Arial"/>
                <a:sym typeface="Arial"/>
              </a:rPr>
              <a:t>To find out more about </a:t>
            </a:r>
            <a:r>
              <a:rPr lang="en-GB" sz="1400">
                <a:solidFill>
                  <a:srgbClr val="222222"/>
                </a:solidFill>
                <a:latin typeface="Arial"/>
                <a:ea typeface="Arial"/>
                <a:cs typeface="Arial"/>
                <a:sym typeface="Arial"/>
              </a:rPr>
              <a:t>all of the national research infrastructure NCRIS</a:t>
            </a:r>
            <a:r>
              <a:rPr i="0" lang="en-GB" sz="1400" u="none" strike="noStrike">
                <a:solidFill>
                  <a:srgbClr val="222222"/>
                </a:solidFill>
                <a:latin typeface="Arial"/>
                <a:ea typeface="Arial"/>
                <a:cs typeface="Arial"/>
                <a:sym typeface="Arial"/>
              </a:rPr>
              <a:t> services, visit </a:t>
            </a:r>
            <a:r>
              <a:rPr lang="en-GB" sz="1400">
                <a:solidFill>
                  <a:srgbClr val="222222"/>
                </a:solidFill>
                <a:latin typeface="Arial"/>
                <a:ea typeface="Arial"/>
                <a:cs typeface="Arial"/>
                <a:sym typeface="Arial"/>
              </a:rPr>
              <a:t>Research Infrastructure Connected </a:t>
            </a:r>
            <a:r>
              <a:rPr lang="en-GB" sz="1400" u="sng">
                <a:solidFill>
                  <a:schemeClr val="hlink"/>
                </a:solidFill>
                <a:latin typeface="Arial"/>
                <a:ea typeface="Arial"/>
                <a:cs typeface="Arial"/>
                <a:sym typeface="Arial"/>
                <a:hlinkClick r:id="rId2"/>
              </a:rPr>
              <a:t>https://riconnected.org.au/</a:t>
            </a:r>
            <a:r>
              <a:rPr lang="en-GB" sz="1400">
                <a:solidFill>
                  <a:srgbClr val="222222"/>
                </a:solidFill>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rPr i="1" lang="en-GB" sz="1400">
                <a:latin typeface="Arial"/>
                <a:ea typeface="Arial"/>
                <a:cs typeface="Arial"/>
                <a:sym typeface="Arial"/>
              </a:rPr>
              <a:t>Background note: Most of the NCRIS capabilities have their own logo, except:</a:t>
            </a:r>
            <a:endParaRPr i="1" sz="1400">
              <a:latin typeface="Arial"/>
              <a:ea typeface="Arial"/>
              <a:cs typeface="Arial"/>
              <a:sym typeface="Arial"/>
            </a:endParaRPr>
          </a:p>
          <a:p>
            <a:pPr indent="-171450" lvl="0" marL="171450" rtl="0" algn="l">
              <a:lnSpc>
                <a:spcPct val="100000"/>
              </a:lnSpc>
              <a:spcBef>
                <a:spcPts val="0"/>
              </a:spcBef>
              <a:spcAft>
                <a:spcPts val="0"/>
              </a:spcAft>
              <a:buClr>
                <a:schemeClr val="dk1"/>
              </a:buClr>
              <a:buSzPts val="1400"/>
              <a:buChar char="-"/>
            </a:pPr>
            <a:r>
              <a:rPr i="1" lang="en-GB" sz="1400">
                <a:latin typeface="Arial"/>
                <a:ea typeface="Arial"/>
                <a:cs typeface="Arial"/>
                <a:sym typeface="Arial"/>
              </a:rPr>
              <a:t>NDF (uses ANSTO logo + “Nuclear Deuteration Facility” underneath</a:t>
            </a:r>
            <a:endParaRPr i="1" sz="1400">
              <a:latin typeface="Arial"/>
              <a:ea typeface="Arial"/>
              <a:cs typeface="Arial"/>
              <a:sym typeface="Arial"/>
            </a:endParaRPr>
          </a:p>
          <a:p>
            <a:pPr indent="-171450" lvl="0" marL="171450" rtl="0" algn="l">
              <a:lnSpc>
                <a:spcPct val="100000"/>
              </a:lnSpc>
              <a:spcBef>
                <a:spcPts val="0"/>
              </a:spcBef>
              <a:spcAft>
                <a:spcPts val="0"/>
              </a:spcAft>
              <a:buClr>
                <a:schemeClr val="dk1"/>
              </a:buClr>
              <a:buSzPts val="1400"/>
              <a:buChar char="-"/>
            </a:pPr>
            <a:r>
              <a:rPr i="1" lang="en-GB" sz="1400">
                <a:latin typeface="Arial"/>
                <a:ea typeface="Arial"/>
                <a:cs typeface="Arial"/>
                <a:sym typeface="Arial"/>
              </a:rPr>
              <a:t>NSF (uses ANSTO logo + “Australian Centre for Neutron Scattering” and “Centre for Accelerator Science”)</a:t>
            </a:r>
            <a:endParaRPr i="1" sz="1400">
              <a:latin typeface="Arial"/>
              <a:ea typeface="Arial"/>
              <a:cs typeface="Arial"/>
              <a:sym typeface="Arial"/>
            </a:endParaRPr>
          </a:p>
          <a:p>
            <a:pPr indent="-171450" lvl="0" marL="171450" rtl="0" algn="l">
              <a:lnSpc>
                <a:spcPct val="100000"/>
              </a:lnSpc>
              <a:spcBef>
                <a:spcPts val="0"/>
              </a:spcBef>
              <a:spcAft>
                <a:spcPts val="0"/>
              </a:spcAft>
              <a:buClr>
                <a:schemeClr val="dk1"/>
              </a:buClr>
              <a:buSzPts val="1400"/>
              <a:buChar char="-"/>
            </a:pPr>
            <a:r>
              <a:rPr i="1" lang="en-GB" sz="1400">
                <a:latin typeface="Arial"/>
                <a:ea typeface="Arial"/>
                <a:cs typeface="Arial"/>
                <a:sym typeface="Arial"/>
              </a:rPr>
              <a:t>ACDP (uses CSIRO logo)</a:t>
            </a:r>
            <a:endParaRPr i="1" sz="1400">
              <a:latin typeface="Arial"/>
              <a:ea typeface="Arial"/>
              <a:cs typeface="Arial"/>
              <a:sym typeface="Arial"/>
            </a:endParaRPr>
          </a:p>
          <a:p>
            <a:pPr indent="0" lvl="0" marL="0" rtl="0" algn="l">
              <a:spcBef>
                <a:spcPts val="0"/>
              </a:spcBef>
              <a:spcAft>
                <a:spcPts val="0"/>
              </a:spcAft>
              <a:buNone/>
            </a:pPr>
            <a:br>
              <a:rPr lang="en-GB" sz="1800">
                <a:latin typeface="Arial"/>
                <a:ea typeface="Arial"/>
                <a:cs typeface="Arial"/>
                <a:sym typeface="Arial"/>
              </a:rPr>
            </a:br>
            <a:endParaRPr sz="1800">
              <a:latin typeface="Arial"/>
              <a:ea typeface="Arial"/>
              <a:cs typeface="Arial"/>
              <a:sym typeface="Arial"/>
            </a:endParaRPr>
          </a:p>
        </p:txBody>
      </p:sp>
      <p:sp>
        <p:nvSpPr>
          <p:cNvPr id="821" name="Google Shape;821;g2f18402407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38836f71ae_0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38836f71ae_0_7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g338836f71ae_0_7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38836f71ae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38836f71ae_0_7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g338836f71ae_0_7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3899582c56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3899582c56_0_5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Left image - text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400">
                <a:latin typeface="Arial"/>
                <a:ea typeface="Arial"/>
                <a:cs typeface="Arial"/>
                <a:sym typeface="Arial"/>
              </a:rPr>
              <a:t>WHAT IS A RESEARCH DATA COMMONS?</a:t>
            </a:r>
            <a:endParaRPr sz="1400">
              <a:solidFill>
                <a:srgbClr val="1F1F1F"/>
              </a:solidFill>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SzPts val="1100"/>
              <a:buNone/>
            </a:pPr>
            <a:r>
              <a:rPr lang="en-GB" sz="1400">
                <a:latin typeface="Arial"/>
                <a:ea typeface="Arial"/>
                <a:cs typeface="Arial"/>
                <a:sym typeface="Arial"/>
              </a:rPr>
              <a:t>A research data commons brings together people, skills, data, and related resources such as storage, compute, software, and models into one system. </a:t>
            </a:r>
            <a:endParaRPr sz="1400">
              <a:latin typeface="Arial"/>
              <a:ea typeface="Arial"/>
              <a:cs typeface="Arial"/>
              <a:sym typeface="Arial"/>
            </a:endParaRPr>
          </a:p>
          <a:p>
            <a:pPr indent="0" lvl="0" marL="0" rtl="0" algn="l">
              <a:spcBef>
                <a:spcPts val="0"/>
              </a:spcBef>
              <a:spcAft>
                <a:spcPts val="0"/>
              </a:spcAft>
              <a:buSzPts val="1100"/>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By providing integrated resources and easy-to-use interfaces, it to enables researchers to speed up their existing research, and to undertake research that wasn’t possible before</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
        <p:nvSpPr>
          <p:cNvPr id="951" name="Google Shape;95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38836f71ae_0_9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338836f71ae_0_9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spcBef>
                <a:spcPts val="0"/>
              </a:spcBef>
              <a:spcAft>
                <a:spcPts val="0"/>
              </a:spcAft>
              <a:buSzPts val="1700"/>
              <a:buNone/>
            </a:pPr>
            <a:r>
              <a:rPr lang="en-GB" sz="1500">
                <a:solidFill>
                  <a:schemeClr val="dk1"/>
                </a:solidFill>
                <a:latin typeface="Arial"/>
                <a:ea typeface="Arial"/>
                <a:cs typeface="Arial"/>
                <a:sym typeface="Arial"/>
              </a:rPr>
              <a:t>Researchers, innovators and policymakers seek to improve health outcomes for society, and yet the data and digital platforms they need span multiple layers of government, health service operations, health research studies, institutes, facilities and the private sector. </a:t>
            </a:r>
            <a:endParaRPr sz="1500">
              <a:latin typeface="Arial"/>
              <a:ea typeface="Arial"/>
              <a:cs typeface="Arial"/>
              <a:sym typeface="Arial"/>
            </a:endParaRPr>
          </a:p>
          <a:p>
            <a:pPr indent="-228600" lvl="0" marL="457200" rtl="0" algn="l">
              <a:spcBef>
                <a:spcPts val="0"/>
              </a:spcBef>
              <a:spcAft>
                <a:spcPts val="0"/>
              </a:spcAft>
              <a:buSzPts val="1700"/>
              <a:buNone/>
            </a:pPr>
            <a:r>
              <a:rPr lang="en-GB" sz="1500">
                <a:latin typeface="Arial"/>
                <a:ea typeface="Arial"/>
                <a:cs typeface="Arial"/>
                <a:sym typeface="Arial"/>
              </a:rPr>
              <a:t>By establishing, promoting and deploying consistent approaches to these four focus areas, the People RDC will streamline and enable new types of health research.</a:t>
            </a:r>
            <a:endParaRPr sz="15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8.jpg"/><Relationship Id="rId4" Type="http://schemas.openxmlformats.org/officeDocument/2006/relationships/image" Target="../media/image4.jpg"/><Relationship Id="rId10" Type="http://schemas.openxmlformats.org/officeDocument/2006/relationships/image" Target="../media/image19.png"/><Relationship Id="rId9" Type="http://schemas.openxmlformats.org/officeDocument/2006/relationships/image" Target="../media/image13.jpg"/><Relationship Id="rId5" Type="http://schemas.openxmlformats.org/officeDocument/2006/relationships/image" Target="../media/image20.jpg"/><Relationship Id="rId6" Type="http://schemas.openxmlformats.org/officeDocument/2006/relationships/image" Target="../media/image5.jpg"/><Relationship Id="rId7" Type="http://schemas.openxmlformats.org/officeDocument/2006/relationships/image" Target="../media/image2.jpg"/><Relationship Id="rId8" Type="http://schemas.openxmlformats.org/officeDocument/2006/relationships/image" Target="../media/image1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 Id="rId3" Type="http://schemas.openxmlformats.org/officeDocument/2006/relationships/image" Target="../media/image4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1.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jpg"/><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48.png"/><Relationship Id="rId6" Type="http://schemas.openxmlformats.org/officeDocument/2006/relationships/image" Target="../media/image56.png"/><Relationship Id="rId7" Type="http://schemas.openxmlformats.org/officeDocument/2006/relationships/image" Target="../media/image51.png"/><Relationship Id="rId8" Type="http://schemas.openxmlformats.org/officeDocument/2006/relationships/image" Target="../media/image4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8.jpg"/><Relationship Id="rId4" Type="http://schemas.openxmlformats.org/officeDocument/2006/relationships/image" Target="../media/image4.jpg"/><Relationship Id="rId10" Type="http://schemas.openxmlformats.org/officeDocument/2006/relationships/image" Target="../media/image19.png"/><Relationship Id="rId9" Type="http://schemas.openxmlformats.org/officeDocument/2006/relationships/image" Target="../media/image13.jpg"/><Relationship Id="rId5" Type="http://schemas.openxmlformats.org/officeDocument/2006/relationships/image" Target="../media/image20.jpg"/><Relationship Id="rId6" Type="http://schemas.openxmlformats.org/officeDocument/2006/relationships/image" Target="../media/image5.jpg"/><Relationship Id="rId7" Type="http://schemas.openxmlformats.org/officeDocument/2006/relationships/image" Target="../media/image2.jpg"/><Relationship Id="rId8" Type="http://schemas.openxmlformats.org/officeDocument/2006/relationships/image" Target="../media/image1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8.jpg"/><Relationship Id="rId4" Type="http://schemas.openxmlformats.org/officeDocument/2006/relationships/image" Target="../media/image4.jpg"/><Relationship Id="rId10" Type="http://schemas.openxmlformats.org/officeDocument/2006/relationships/image" Target="../media/image19.png"/><Relationship Id="rId9" Type="http://schemas.openxmlformats.org/officeDocument/2006/relationships/image" Target="../media/image13.jpg"/><Relationship Id="rId5" Type="http://schemas.openxmlformats.org/officeDocument/2006/relationships/image" Target="../media/image20.jpg"/><Relationship Id="rId6" Type="http://schemas.openxmlformats.org/officeDocument/2006/relationships/image" Target="../media/image5.jpg"/><Relationship Id="rId7" Type="http://schemas.openxmlformats.org/officeDocument/2006/relationships/image" Target="../media/image2.jpg"/><Relationship Id="rId8" Type="http://schemas.openxmlformats.org/officeDocument/2006/relationships/image" Target="../media/image1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Layout">
  <p:cSld name="Custom Layout">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278" l="0" r="0" t="268"/>
          <a:stretch/>
        </p:blipFill>
        <p:spPr>
          <a:xfrm>
            <a:off x="578569" y="554348"/>
            <a:ext cx="1880468" cy="611319"/>
          </a:xfrm>
          <a:prstGeom prst="rect">
            <a:avLst/>
          </a:prstGeom>
          <a:noFill/>
          <a:ln>
            <a:noFill/>
          </a:ln>
        </p:spPr>
      </p:pic>
      <p:pic>
        <p:nvPicPr>
          <p:cNvPr descr="A person in a white coat looking at a computer screen&#10;&#10;Description automatically generated" id="14" name="Google Shape;14;p2"/>
          <p:cNvPicPr preferRelativeResize="0"/>
          <p:nvPr/>
        </p:nvPicPr>
        <p:blipFill rotWithShape="1">
          <a:blip r:embed="rId3">
            <a:alphaModFix/>
          </a:blip>
          <a:srcRect b="0" l="0" r="0" t="0"/>
          <a:stretch/>
        </p:blipFill>
        <p:spPr>
          <a:xfrm>
            <a:off x="9993110" y="2781300"/>
            <a:ext cx="2240905" cy="2555876"/>
          </a:xfrm>
          <a:prstGeom prst="rect">
            <a:avLst/>
          </a:prstGeom>
          <a:noFill/>
          <a:ln>
            <a:noFill/>
          </a:ln>
        </p:spPr>
      </p:pic>
      <p:pic>
        <p:nvPicPr>
          <p:cNvPr descr="A group of people standing on a reflective surface&#10;&#10;Description automatically generated" id="15" name="Google Shape;15;p2"/>
          <p:cNvPicPr preferRelativeResize="0"/>
          <p:nvPr/>
        </p:nvPicPr>
        <p:blipFill rotWithShape="1">
          <a:blip r:embed="rId4">
            <a:alphaModFix/>
          </a:blip>
          <a:srcRect b="0" l="0" r="0" t="0"/>
          <a:stretch/>
        </p:blipFill>
        <p:spPr>
          <a:xfrm>
            <a:off x="8083347" y="-9816"/>
            <a:ext cx="1657350" cy="1998955"/>
          </a:xfrm>
          <a:prstGeom prst="rect">
            <a:avLst/>
          </a:prstGeom>
          <a:noFill/>
          <a:ln>
            <a:noFill/>
          </a:ln>
        </p:spPr>
      </p:pic>
      <p:pic>
        <p:nvPicPr>
          <p:cNvPr id="16" name="Google Shape;16;p2"/>
          <p:cNvPicPr preferRelativeResize="0"/>
          <p:nvPr/>
        </p:nvPicPr>
        <p:blipFill rotWithShape="1">
          <a:blip r:embed="rId5">
            <a:alphaModFix/>
          </a:blip>
          <a:srcRect b="0" l="0" r="0" t="0"/>
          <a:stretch/>
        </p:blipFill>
        <p:spPr>
          <a:xfrm>
            <a:off x="5298612" y="3933824"/>
            <a:ext cx="1909533" cy="1979614"/>
          </a:xfrm>
          <a:prstGeom prst="rect">
            <a:avLst/>
          </a:prstGeom>
          <a:noFill/>
          <a:ln>
            <a:noFill/>
          </a:ln>
        </p:spPr>
      </p:pic>
      <p:pic>
        <p:nvPicPr>
          <p:cNvPr descr="A group of people in a room&#10;&#10;Description automatically generated" id="17" name="Google Shape;17;p2"/>
          <p:cNvPicPr preferRelativeResize="0"/>
          <p:nvPr/>
        </p:nvPicPr>
        <p:blipFill rotWithShape="1">
          <a:blip r:embed="rId6">
            <a:alphaModFix/>
          </a:blip>
          <a:srcRect b="0" l="0" r="0" t="0"/>
          <a:stretch/>
        </p:blipFill>
        <p:spPr>
          <a:xfrm>
            <a:off x="8082596" y="2241549"/>
            <a:ext cx="1657350" cy="1439863"/>
          </a:xfrm>
          <a:prstGeom prst="rect">
            <a:avLst/>
          </a:prstGeom>
          <a:noFill/>
          <a:ln>
            <a:noFill/>
          </a:ln>
        </p:spPr>
      </p:pic>
      <p:pic>
        <p:nvPicPr>
          <p:cNvPr descr="A person sitting on the beach with a computer&#10;&#10;Description automatically generated" id="18" name="Google Shape;18;p2"/>
          <p:cNvPicPr preferRelativeResize="0"/>
          <p:nvPr/>
        </p:nvPicPr>
        <p:blipFill rotWithShape="1">
          <a:blip r:embed="rId7">
            <a:alphaModFix/>
          </a:blip>
          <a:srcRect b="0" l="0" r="0" t="0"/>
          <a:stretch/>
        </p:blipFill>
        <p:spPr>
          <a:xfrm>
            <a:off x="7468292" y="3933822"/>
            <a:ext cx="2271653" cy="2924178"/>
          </a:xfrm>
          <a:prstGeom prst="rect">
            <a:avLst/>
          </a:prstGeom>
          <a:noFill/>
          <a:ln>
            <a:noFill/>
          </a:ln>
        </p:spPr>
      </p:pic>
      <p:pic>
        <p:nvPicPr>
          <p:cNvPr descr="A few people in white coats in a laboratory&#10;&#10;Description automatically generated" id="19" name="Google Shape;19;p2"/>
          <p:cNvPicPr preferRelativeResize="0"/>
          <p:nvPr/>
        </p:nvPicPr>
        <p:blipFill rotWithShape="1">
          <a:blip r:embed="rId8">
            <a:alphaModFix/>
          </a:blip>
          <a:srcRect b="0" l="0" r="0" t="0"/>
          <a:stretch/>
        </p:blipFill>
        <p:spPr>
          <a:xfrm>
            <a:off x="6203950" y="1663117"/>
            <a:ext cx="1657350" cy="2018295"/>
          </a:xfrm>
          <a:prstGeom prst="rect">
            <a:avLst/>
          </a:prstGeom>
          <a:noFill/>
          <a:ln>
            <a:noFill/>
          </a:ln>
        </p:spPr>
      </p:pic>
      <p:pic>
        <p:nvPicPr>
          <p:cNvPr descr="A group of people standing next to a boat&#10;&#10;Description automatically generated" id="20" name="Google Shape;20;p2"/>
          <p:cNvPicPr preferRelativeResize="0"/>
          <p:nvPr/>
        </p:nvPicPr>
        <p:blipFill rotWithShape="1">
          <a:blip r:embed="rId9">
            <a:alphaModFix/>
          </a:blip>
          <a:srcRect b="0" l="0" r="0" t="-5"/>
          <a:stretch/>
        </p:blipFill>
        <p:spPr>
          <a:xfrm>
            <a:off x="9983788" y="542130"/>
            <a:ext cx="1930540" cy="1998955"/>
          </a:xfrm>
          <a:prstGeom prst="rect">
            <a:avLst/>
          </a:prstGeom>
          <a:noFill/>
          <a:ln>
            <a:noFill/>
          </a:ln>
        </p:spPr>
      </p:pic>
      <p:sp>
        <p:nvSpPr>
          <p:cNvPr id="21" name="Google Shape;21;p2"/>
          <p:cNvSpPr txBox="1"/>
          <p:nvPr>
            <p:ph idx="1" type="body"/>
          </p:nvPr>
        </p:nvSpPr>
        <p:spPr>
          <a:xfrm>
            <a:off x="577850" y="1614617"/>
            <a:ext cx="4402138" cy="175942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4000"/>
              <a:buNone/>
              <a:defRPr i="0" sz="4000" u="none" cap="none" strike="noStrike">
                <a:solidFill>
                  <a:schemeClr val="dk1"/>
                </a:solidFill>
              </a:defRPr>
            </a:lvl1pPr>
            <a:lvl2pPr indent="-482600" lvl="1" marL="914400" marR="0" rtl="0" algn="l">
              <a:lnSpc>
                <a:spcPct val="100000"/>
              </a:lnSpc>
              <a:spcBef>
                <a:spcPts val="500"/>
              </a:spcBef>
              <a:spcAft>
                <a:spcPts val="0"/>
              </a:spcAft>
              <a:buClr>
                <a:schemeClr val="dk1"/>
              </a:buClr>
              <a:buSzPts val="4000"/>
              <a:buChar char="•"/>
              <a:defRPr i="0" sz="4000" u="none" cap="none" strike="noStrike">
                <a:solidFill>
                  <a:schemeClr val="dk1"/>
                </a:solidFill>
              </a:defRPr>
            </a:lvl2pPr>
            <a:lvl3pPr indent="-482600" lvl="2" marL="1371600" marR="0" rtl="0" algn="l">
              <a:lnSpc>
                <a:spcPct val="100000"/>
              </a:lnSpc>
              <a:spcBef>
                <a:spcPts val="500"/>
              </a:spcBef>
              <a:spcAft>
                <a:spcPts val="0"/>
              </a:spcAft>
              <a:buClr>
                <a:schemeClr val="dk1"/>
              </a:buClr>
              <a:buSzPts val="4000"/>
              <a:buChar char="•"/>
              <a:defRPr i="0" sz="4000" u="none" cap="none" strike="noStrike">
                <a:solidFill>
                  <a:schemeClr val="dk1"/>
                </a:solidFill>
              </a:defRPr>
            </a:lvl3pPr>
            <a:lvl4pPr indent="-482600" lvl="3" marL="1828800" marR="0" rtl="0" algn="l">
              <a:lnSpc>
                <a:spcPct val="100000"/>
              </a:lnSpc>
              <a:spcBef>
                <a:spcPts val="500"/>
              </a:spcBef>
              <a:spcAft>
                <a:spcPts val="0"/>
              </a:spcAft>
              <a:buClr>
                <a:schemeClr val="dk1"/>
              </a:buClr>
              <a:buSzPts val="4000"/>
              <a:buChar char="•"/>
              <a:defRPr i="0" sz="4000" u="none" cap="none" strike="noStrike">
                <a:solidFill>
                  <a:schemeClr val="dk1"/>
                </a:solidFill>
              </a:defRPr>
            </a:lvl4pPr>
            <a:lvl5pPr indent="-482600" lvl="4" marL="2286000" marR="0" rtl="0" algn="l">
              <a:lnSpc>
                <a:spcPct val="100000"/>
              </a:lnSpc>
              <a:spcBef>
                <a:spcPts val="500"/>
              </a:spcBef>
              <a:spcAft>
                <a:spcPts val="0"/>
              </a:spcAft>
              <a:buClr>
                <a:schemeClr val="dk1"/>
              </a:buClr>
              <a:buSzPts val="4000"/>
              <a:buChar char="•"/>
              <a:defRPr i="0" sz="4000" u="none" cap="none" strike="noStrike">
                <a:solidFill>
                  <a:schemeClr val="dk1"/>
                </a:solidFill>
              </a:defRPr>
            </a:lvl5pPr>
            <a:lvl6pPr indent="-342900" lvl="5" marL="2743200" marR="0" rtl="0" algn="l">
              <a:lnSpc>
                <a:spcPct val="10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10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10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10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22" name="Google Shape;22;p2"/>
          <p:cNvSpPr txBox="1"/>
          <p:nvPr>
            <p:ph idx="2" type="body"/>
          </p:nvPr>
        </p:nvSpPr>
        <p:spPr>
          <a:xfrm>
            <a:off x="587375" y="4435519"/>
            <a:ext cx="4392613" cy="14157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1400"/>
              <a:buNone/>
              <a:defRPr b="1" i="0" sz="1400" u="none" cap="none" strike="noStrike">
                <a:solidFill>
                  <a:schemeClr val="dk1"/>
                </a:solidFill>
              </a:defRPr>
            </a:lvl1pPr>
            <a:lvl2pPr indent="-330200" lvl="1" marL="914400" marR="0" rtl="0" algn="l">
              <a:lnSpc>
                <a:spcPct val="90000"/>
              </a:lnSpc>
              <a:spcBef>
                <a:spcPts val="500"/>
              </a:spcBef>
              <a:spcAft>
                <a:spcPts val="0"/>
              </a:spcAft>
              <a:buClr>
                <a:schemeClr val="dk1"/>
              </a:buClr>
              <a:buSzPts val="1600"/>
              <a:buChar char="•"/>
              <a:defRPr b="1" i="0" sz="1600" u="none" cap="none" strike="noStrike">
                <a:solidFill>
                  <a:schemeClr val="dk1"/>
                </a:solidFill>
              </a:defRPr>
            </a:lvl2pPr>
            <a:lvl3pPr indent="-317500" lvl="2" marL="1371600" marR="0" rtl="0" algn="l">
              <a:lnSpc>
                <a:spcPct val="90000"/>
              </a:lnSpc>
              <a:spcBef>
                <a:spcPts val="500"/>
              </a:spcBef>
              <a:spcAft>
                <a:spcPts val="0"/>
              </a:spcAft>
              <a:buClr>
                <a:schemeClr val="dk1"/>
              </a:buClr>
              <a:buSzPts val="1400"/>
              <a:buChar char="•"/>
              <a:defRPr b="1" i="0" sz="1400" u="none" cap="none" strike="noStrike">
                <a:solidFill>
                  <a:schemeClr val="dk1"/>
                </a:solidFill>
              </a:defRPr>
            </a:lvl3pPr>
            <a:lvl4pPr indent="-304800" lvl="3" marL="1828800" marR="0" rtl="0" algn="l">
              <a:lnSpc>
                <a:spcPct val="90000"/>
              </a:lnSpc>
              <a:spcBef>
                <a:spcPts val="500"/>
              </a:spcBef>
              <a:spcAft>
                <a:spcPts val="0"/>
              </a:spcAft>
              <a:buClr>
                <a:schemeClr val="dk1"/>
              </a:buClr>
              <a:buSzPts val="1200"/>
              <a:buChar char="•"/>
              <a:defRPr b="1" i="0" sz="1200" u="none" cap="none" strike="noStrike">
                <a:solidFill>
                  <a:schemeClr val="dk1"/>
                </a:solidFill>
              </a:defRPr>
            </a:lvl4pPr>
            <a:lvl5pPr indent="-304800" lvl="4" marL="2286000" marR="0" rtl="0" algn="l">
              <a:lnSpc>
                <a:spcPct val="90000"/>
              </a:lnSpc>
              <a:spcBef>
                <a:spcPts val="500"/>
              </a:spcBef>
              <a:spcAft>
                <a:spcPts val="0"/>
              </a:spcAft>
              <a:buClr>
                <a:schemeClr val="dk1"/>
              </a:buClr>
              <a:buSzPts val="1200"/>
              <a:buChar char="•"/>
              <a:defRPr b="1" i="0" sz="1200" u="none" cap="none" strike="noStrike">
                <a:solidFill>
                  <a:schemeClr val="dk1"/>
                </a:solidFill>
              </a:defRPr>
            </a:lvl5pPr>
            <a:lvl6pPr indent="-342900" lvl="5" marL="2743200" marR="0" rtl="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23" name="Google Shape;23;p2"/>
          <p:cNvSpPr txBox="1"/>
          <p:nvPr>
            <p:ph idx="3" type="body"/>
          </p:nvPr>
        </p:nvSpPr>
        <p:spPr>
          <a:xfrm>
            <a:off x="587374" y="4639962"/>
            <a:ext cx="3744913" cy="40987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1600"/>
              <a:buNone/>
              <a:defRPr i="0" sz="1600" u="none" cap="none" strike="noStrike">
                <a:solidFill>
                  <a:schemeClr val="dk1"/>
                </a:solidFill>
              </a:defRPr>
            </a:lvl1pPr>
            <a:lvl2pPr indent="-381000" lvl="1" marL="914400" marR="0" rtl="0" algn="l">
              <a:lnSpc>
                <a:spcPct val="90000"/>
              </a:lnSpc>
              <a:spcBef>
                <a:spcPts val="500"/>
              </a:spcBef>
              <a:spcAft>
                <a:spcPts val="0"/>
              </a:spcAft>
              <a:buClr>
                <a:schemeClr val="dk1"/>
              </a:buClr>
              <a:buSzPts val="2400"/>
              <a:buChar char="•"/>
              <a:defRPr i="0" sz="2400" u="none" cap="none" strike="noStrike">
                <a:solidFill>
                  <a:schemeClr val="dk1"/>
                </a:solidFill>
              </a:defRPr>
            </a:lvl2pPr>
            <a:lvl3pPr indent="-355600" lvl="2" marL="1371600" marR="0" rtl="0" algn="l">
              <a:lnSpc>
                <a:spcPct val="90000"/>
              </a:lnSpc>
              <a:spcBef>
                <a:spcPts val="500"/>
              </a:spcBef>
              <a:spcAft>
                <a:spcPts val="0"/>
              </a:spcAft>
              <a:buClr>
                <a:schemeClr val="dk1"/>
              </a:buClr>
              <a:buSzPts val="2000"/>
              <a:buChar char="•"/>
              <a:defRPr i="0" sz="2000" u="none" cap="none" strike="noStrike">
                <a:solidFill>
                  <a:schemeClr val="dk1"/>
                </a:solidFill>
              </a:defRPr>
            </a:lvl3pPr>
            <a:lvl4pPr indent="-342900" lvl="3" marL="1828800" marR="0" rtl="0" algn="l">
              <a:lnSpc>
                <a:spcPct val="90000"/>
              </a:lnSpc>
              <a:spcBef>
                <a:spcPts val="500"/>
              </a:spcBef>
              <a:spcAft>
                <a:spcPts val="0"/>
              </a:spcAft>
              <a:buClr>
                <a:schemeClr val="dk1"/>
              </a:buClr>
              <a:buSzPts val="1800"/>
              <a:buChar char="•"/>
              <a:defRPr i="0" sz="1800" u="none" cap="none" strike="noStrike">
                <a:solidFill>
                  <a:schemeClr val="dk1"/>
                </a:solidFill>
              </a:defRPr>
            </a:lvl4pPr>
            <a:lvl5pPr indent="-342900" lvl="4" marL="2286000" marR="0" rtl="0" algn="l">
              <a:lnSpc>
                <a:spcPct val="90000"/>
              </a:lnSpc>
              <a:spcBef>
                <a:spcPts val="500"/>
              </a:spcBef>
              <a:spcAft>
                <a:spcPts val="0"/>
              </a:spcAft>
              <a:buClr>
                <a:schemeClr val="dk1"/>
              </a:buClr>
              <a:buSzPts val="1800"/>
              <a:buChar char="•"/>
              <a:defRPr i="0" sz="1800" u="none" cap="none" strike="noStrike">
                <a:solidFill>
                  <a:schemeClr val="dk1"/>
                </a:solidFill>
              </a:defRPr>
            </a:lvl5pPr>
            <a:lvl6pPr indent="-342900" lvl="5" marL="2743200" marR="0" rtl="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24" name="Google Shape;24;p2"/>
          <p:cNvSpPr txBox="1"/>
          <p:nvPr/>
        </p:nvSpPr>
        <p:spPr>
          <a:xfrm>
            <a:off x="10149752" y="6315109"/>
            <a:ext cx="162038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chemeClr val="dk1"/>
                </a:solidFill>
                <a:latin typeface="Arial"/>
                <a:ea typeface="Arial"/>
                <a:cs typeface="Arial"/>
                <a:sym typeface="Arial"/>
              </a:rPr>
              <a:t>ARDC is enabled by NCRIS</a:t>
            </a:r>
            <a:endParaRPr/>
          </a:p>
        </p:txBody>
      </p:sp>
      <p:pic>
        <p:nvPicPr>
          <p:cNvPr id="25" name="Google Shape;25;p2"/>
          <p:cNvPicPr preferRelativeResize="0"/>
          <p:nvPr/>
        </p:nvPicPr>
        <p:blipFill rotWithShape="1">
          <a:blip r:embed="rId10">
            <a:alphaModFix/>
          </a:blip>
          <a:srcRect b="9" l="0" r="0" t="9"/>
          <a:stretch/>
        </p:blipFill>
        <p:spPr>
          <a:xfrm>
            <a:off x="10010978" y="5684497"/>
            <a:ext cx="1921542" cy="4578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Right">
  <p:cSld name="4_Title Slide">
    <p:spTree>
      <p:nvGrpSpPr>
        <p:cNvPr id="57" name="Shape 57"/>
        <p:cNvGrpSpPr/>
        <p:nvPr/>
      </p:nvGrpSpPr>
      <p:grpSpPr>
        <a:xfrm>
          <a:off x="0" y="0"/>
          <a:ext cx="0" cy="0"/>
          <a:chOff x="0" y="0"/>
          <a:chExt cx="0" cy="0"/>
        </a:xfrm>
      </p:grpSpPr>
      <p:sp>
        <p:nvSpPr>
          <p:cNvPr id="58" name="Google Shape;58;p11"/>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9" name="Google Shape;59;p11"/>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60" name="Google Shape;60;p11"/>
          <p:cNvSpPr/>
          <p:nvPr>
            <p:ph idx="3" type="pic"/>
          </p:nvPr>
        </p:nvSpPr>
        <p:spPr>
          <a:xfrm>
            <a:off x="6600825" y="1"/>
            <a:ext cx="2482849" cy="3924300"/>
          </a:xfrm>
          <a:prstGeom prst="rect">
            <a:avLst/>
          </a:prstGeom>
          <a:solidFill>
            <a:srgbClr val="D0CECE"/>
          </a:solidFill>
          <a:ln>
            <a:noFill/>
          </a:ln>
        </p:spPr>
      </p:sp>
      <p:sp>
        <p:nvSpPr>
          <p:cNvPr id="61" name="Google Shape;61;p11"/>
          <p:cNvSpPr/>
          <p:nvPr>
            <p:ph idx="4" type="pic"/>
          </p:nvPr>
        </p:nvSpPr>
        <p:spPr>
          <a:xfrm>
            <a:off x="7212012" y="4221163"/>
            <a:ext cx="1871661" cy="2636837"/>
          </a:xfrm>
          <a:prstGeom prst="rect">
            <a:avLst/>
          </a:prstGeom>
          <a:solidFill>
            <a:srgbClr val="D0CECE"/>
          </a:solidFill>
          <a:ln>
            <a:noFill/>
          </a:ln>
        </p:spPr>
      </p:sp>
      <p:sp>
        <p:nvSpPr>
          <p:cNvPr id="62" name="Google Shape;62;p11"/>
          <p:cNvSpPr/>
          <p:nvPr>
            <p:ph idx="5" type="pic"/>
          </p:nvPr>
        </p:nvSpPr>
        <p:spPr>
          <a:xfrm>
            <a:off x="9336088" y="1989138"/>
            <a:ext cx="2289581" cy="3933824"/>
          </a:xfrm>
          <a:prstGeom prst="rect">
            <a:avLst/>
          </a:prstGeom>
          <a:solidFill>
            <a:srgbClr val="D0CECE"/>
          </a:solidFill>
          <a:ln>
            <a:noFill/>
          </a:ln>
        </p:spPr>
      </p:sp>
      <p:pic>
        <p:nvPicPr>
          <p:cNvPr id="63" name="Google Shape;63;p1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2 COLUMN">
  <p:cSld name="CUSTOM_3_1_1_1_2_2_1">
    <p:spTree>
      <p:nvGrpSpPr>
        <p:cNvPr id="697" name="Shape 697"/>
        <p:cNvGrpSpPr/>
        <p:nvPr/>
      </p:nvGrpSpPr>
      <p:grpSpPr>
        <a:xfrm>
          <a:off x="0" y="0"/>
          <a:ext cx="0" cy="0"/>
          <a:chOff x="0" y="0"/>
          <a:chExt cx="0" cy="0"/>
        </a:xfrm>
      </p:grpSpPr>
      <p:sp>
        <p:nvSpPr>
          <p:cNvPr id="698" name="Google Shape;698;p104"/>
          <p:cNvSpPr/>
          <p:nvPr>
            <p:ph idx="2" type="pic"/>
          </p:nvPr>
        </p:nvSpPr>
        <p:spPr>
          <a:xfrm>
            <a:off x="6709667" y="0"/>
            <a:ext cx="5117100" cy="5965500"/>
          </a:xfrm>
          <a:prstGeom prst="rect">
            <a:avLst/>
          </a:prstGeom>
          <a:noFill/>
          <a:ln>
            <a:noFill/>
          </a:ln>
        </p:spPr>
      </p:sp>
      <p:sp>
        <p:nvSpPr>
          <p:cNvPr id="699" name="Google Shape;699;p104"/>
          <p:cNvSpPr txBox="1"/>
          <p:nvPr>
            <p:ph type="title"/>
          </p:nvPr>
        </p:nvSpPr>
        <p:spPr>
          <a:xfrm>
            <a:off x="878933" y="11799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00" name="Google Shape;700;p104"/>
          <p:cNvSpPr txBox="1"/>
          <p:nvPr>
            <p:ph idx="1" type="body"/>
          </p:nvPr>
        </p:nvSpPr>
        <p:spPr>
          <a:xfrm>
            <a:off x="878667" y="2090733"/>
            <a:ext cx="3175500" cy="32601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701" name="Google Shape;701;p104"/>
          <p:cNvSpPr txBox="1"/>
          <p:nvPr>
            <p:ph idx="3"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 TEXT">
  <p:cSld name="CUSTOM_1_1">
    <p:spTree>
      <p:nvGrpSpPr>
        <p:cNvPr id="702" name="Shape 702"/>
        <p:cNvGrpSpPr/>
        <p:nvPr/>
      </p:nvGrpSpPr>
      <p:grpSpPr>
        <a:xfrm>
          <a:off x="0" y="0"/>
          <a:ext cx="0" cy="0"/>
          <a:chOff x="0" y="0"/>
          <a:chExt cx="0" cy="0"/>
        </a:xfrm>
      </p:grpSpPr>
      <p:sp>
        <p:nvSpPr>
          <p:cNvPr id="703" name="Google Shape;703;p105"/>
          <p:cNvSpPr/>
          <p:nvPr/>
        </p:nvSpPr>
        <p:spPr>
          <a:xfrm>
            <a:off x="4525967" y="0"/>
            <a:ext cx="7300800" cy="5966100"/>
          </a:xfrm>
          <a:prstGeom prst="rect">
            <a:avLst/>
          </a:prstGeom>
          <a:solidFill>
            <a:srgbClr val="F3F3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704" name="Google Shape;704;p105"/>
          <p:cNvSpPr txBox="1"/>
          <p:nvPr>
            <p:ph type="title"/>
          </p:nvPr>
        </p:nvSpPr>
        <p:spPr>
          <a:xfrm>
            <a:off x="878933" y="11799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05" name="Google Shape;705;p105"/>
          <p:cNvSpPr txBox="1"/>
          <p:nvPr>
            <p:ph idx="1" type="body"/>
          </p:nvPr>
        </p:nvSpPr>
        <p:spPr>
          <a:xfrm>
            <a:off x="878667" y="3720667"/>
            <a:ext cx="3175500" cy="22452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706" name="Google Shape;706;p105"/>
          <p:cNvSpPr txBox="1"/>
          <p:nvPr>
            <p:ph idx="2"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spTree>
      <p:nvGrpSpPr>
        <p:cNvPr id="707" name="Shape 707"/>
        <p:cNvGrpSpPr/>
        <p:nvPr/>
      </p:nvGrpSpPr>
      <p:grpSpPr>
        <a:xfrm>
          <a:off x="0" y="0"/>
          <a:ext cx="0" cy="0"/>
          <a:chOff x="0" y="0"/>
          <a:chExt cx="0" cy="0"/>
        </a:xfrm>
      </p:grpSpPr>
      <p:sp>
        <p:nvSpPr>
          <p:cNvPr id="708" name="Google Shape;708;p106"/>
          <p:cNvSpPr/>
          <p:nvPr/>
        </p:nvSpPr>
        <p:spPr>
          <a:xfrm>
            <a:off x="0" y="0"/>
            <a:ext cx="12192000" cy="5965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p106"/>
          <p:cNvSpPr/>
          <p:nvPr/>
        </p:nvSpPr>
        <p:spPr>
          <a:xfrm>
            <a:off x="887933" y="2428168"/>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106"/>
          <p:cNvSpPr/>
          <p:nvPr/>
        </p:nvSpPr>
        <p:spPr>
          <a:xfrm>
            <a:off x="887933" y="4151069"/>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p106"/>
          <p:cNvSpPr/>
          <p:nvPr/>
        </p:nvSpPr>
        <p:spPr>
          <a:xfrm>
            <a:off x="2672820" y="2428168"/>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p106"/>
          <p:cNvSpPr/>
          <p:nvPr/>
        </p:nvSpPr>
        <p:spPr>
          <a:xfrm>
            <a:off x="2672820" y="4151069"/>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3" name="Google Shape;713;p106"/>
          <p:cNvSpPr/>
          <p:nvPr/>
        </p:nvSpPr>
        <p:spPr>
          <a:xfrm>
            <a:off x="4457708" y="705267"/>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4" name="Google Shape;714;p106"/>
          <p:cNvSpPr/>
          <p:nvPr/>
        </p:nvSpPr>
        <p:spPr>
          <a:xfrm>
            <a:off x="4457708" y="2428168"/>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p106"/>
          <p:cNvSpPr/>
          <p:nvPr/>
        </p:nvSpPr>
        <p:spPr>
          <a:xfrm>
            <a:off x="4457708" y="4151069"/>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106"/>
          <p:cNvSpPr/>
          <p:nvPr/>
        </p:nvSpPr>
        <p:spPr>
          <a:xfrm>
            <a:off x="6242595" y="705267"/>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106"/>
          <p:cNvSpPr/>
          <p:nvPr/>
        </p:nvSpPr>
        <p:spPr>
          <a:xfrm>
            <a:off x="6242595" y="2428168"/>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p106"/>
          <p:cNvSpPr/>
          <p:nvPr/>
        </p:nvSpPr>
        <p:spPr>
          <a:xfrm>
            <a:off x="6242595" y="4151069"/>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p106"/>
          <p:cNvSpPr/>
          <p:nvPr/>
        </p:nvSpPr>
        <p:spPr>
          <a:xfrm>
            <a:off x="8027482" y="705267"/>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p106"/>
          <p:cNvSpPr/>
          <p:nvPr/>
        </p:nvSpPr>
        <p:spPr>
          <a:xfrm>
            <a:off x="8027482" y="2428168"/>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p106"/>
          <p:cNvSpPr/>
          <p:nvPr/>
        </p:nvSpPr>
        <p:spPr>
          <a:xfrm>
            <a:off x="8027482" y="4151069"/>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p106"/>
          <p:cNvSpPr/>
          <p:nvPr/>
        </p:nvSpPr>
        <p:spPr>
          <a:xfrm>
            <a:off x="9812369" y="705267"/>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p106"/>
          <p:cNvSpPr/>
          <p:nvPr/>
        </p:nvSpPr>
        <p:spPr>
          <a:xfrm>
            <a:off x="9812369" y="2428168"/>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106"/>
          <p:cNvSpPr/>
          <p:nvPr/>
        </p:nvSpPr>
        <p:spPr>
          <a:xfrm>
            <a:off x="9812369" y="4151069"/>
            <a:ext cx="1530300" cy="1450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106"/>
          <p:cNvSpPr txBox="1"/>
          <p:nvPr>
            <p:ph type="title"/>
          </p:nvPr>
        </p:nvSpPr>
        <p:spPr>
          <a:xfrm>
            <a:off x="887103" y="910266"/>
            <a:ext cx="3101700" cy="390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26" name="Google Shape;726;p106"/>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727" name="Shape 727"/>
        <p:cNvGrpSpPr/>
        <p:nvPr/>
      </p:nvGrpSpPr>
      <p:grpSpPr>
        <a:xfrm>
          <a:off x="0" y="0"/>
          <a:ext cx="0" cy="0"/>
          <a:chOff x="0" y="0"/>
          <a:chExt cx="0" cy="0"/>
        </a:xfrm>
      </p:grpSpPr>
      <p:sp>
        <p:nvSpPr>
          <p:cNvPr id="728" name="Google Shape;728;p107"/>
          <p:cNvSpPr/>
          <p:nvPr/>
        </p:nvSpPr>
        <p:spPr>
          <a:xfrm>
            <a:off x="4525967" y="0"/>
            <a:ext cx="7300800" cy="5966100"/>
          </a:xfrm>
          <a:prstGeom prst="rect">
            <a:avLst/>
          </a:prstGeom>
          <a:solidFill>
            <a:srgbClr val="F8B20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729" name="Google Shape;729;p107"/>
          <p:cNvSpPr txBox="1"/>
          <p:nvPr>
            <p:ph type="title"/>
          </p:nvPr>
        </p:nvSpPr>
        <p:spPr>
          <a:xfrm>
            <a:off x="878933" y="11799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30" name="Google Shape;730;p107"/>
          <p:cNvSpPr txBox="1"/>
          <p:nvPr>
            <p:ph idx="1" type="body"/>
          </p:nvPr>
        </p:nvSpPr>
        <p:spPr>
          <a:xfrm>
            <a:off x="878667" y="3720667"/>
            <a:ext cx="3175500" cy="22452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731" name="Google Shape;731;p107"/>
          <p:cNvSpPr txBox="1"/>
          <p:nvPr>
            <p:ph idx="2"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 TEXT">
  <p:cSld name="CUSTOM_1_1_1">
    <p:spTree>
      <p:nvGrpSpPr>
        <p:cNvPr id="732" name="Shape 732"/>
        <p:cNvGrpSpPr/>
        <p:nvPr/>
      </p:nvGrpSpPr>
      <p:grpSpPr>
        <a:xfrm>
          <a:off x="0" y="0"/>
          <a:ext cx="0" cy="0"/>
          <a:chOff x="0" y="0"/>
          <a:chExt cx="0" cy="0"/>
        </a:xfrm>
      </p:grpSpPr>
      <p:sp>
        <p:nvSpPr>
          <p:cNvPr id="733" name="Google Shape;733;p108"/>
          <p:cNvSpPr/>
          <p:nvPr/>
        </p:nvSpPr>
        <p:spPr>
          <a:xfrm>
            <a:off x="4525967" y="-95267"/>
            <a:ext cx="7300800" cy="6599100"/>
          </a:xfrm>
          <a:prstGeom prst="rect">
            <a:avLst/>
          </a:prstGeom>
          <a:solidFill>
            <a:srgbClr val="F8B20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pic>
        <p:nvPicPr>
          <p:cNvPr id="734" name="Google Shape;734;p108"/>
          <p:cNvPicPr preferRelativeResize="0"/>
          <p:nvPr/>
        </p:nvPicPr>
        <p:blipFill>
          <a:blip r:embed="rId2">
            <a:alphaModFix/>
          </a:blip>
          <a:stretch>
            <a:fillRect/>
          </a:stretch>
        </p:blipFill>
        <p:spPr>
          <a:xfrm>
            <a:off x="9155400" y="5868025"/>
            <a:ext cx="3226199" cy="835241"/>
          </a:xfrm>
          <a:prstGeom prst="rect">
            <a:avLst/>
          </a:prstGeom>
          <a:noFill/>
          <a:ln>
            <a:noFill/>
          </a:ln>
        </p:spPr>
      </p:pic>
      <p:sp>
        <p:nvSpPr>
          <p:cNvPr id="735" name="Google Shape;735;p108"/>
          <p:cNvSpPr txBox="1"/>
          <p:nvPr>
            <p:ph type="title"/>
          </p:nvPr>
        </p:nvSpPr>
        <p:spPr>
          <a:xfrm>
            <a:off x="878667" y="2806700"/>
            <a:ext cx="24327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2800"/>
              <a:buFont typeface="Calibri"/>
              <a:buNone/>
              <a:defRPr sz="2800">
                <a:solidFill>
                  <a:srgbClr val="404041"/>
                </a:solidFill>
                <a:latin typeface="Calibri"/>
                <a:ea typeface="Calibri"/>
                <a:cs typeface="Calibri"/>
                <a:sym typeface="Calibri"/>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36" name="Google Shape;736;p108"/>
          <p:cNvSpPr txBox="1"/>
          <p:nvPr>
            <p:ph idx="1" type="body"/>
          </p:nvPr>
        </p:nvSpPr>
        <p:spPr>
          <a:xfrm>
            <a:off x="864667" y="3907633"/>
            <a:ext cx="2460900" cy="1443300"/>
          </a:xfrm>
          <a:prstGeom prst="rect">
            <a:avLst/>
          </a:prstGeom>
        </p:spPr>
        <p:txBody>
          <a:bodyPr anchorCtr="0" anchor="t" bIns="0" lIns="0" spcFirstLastPara="1" rIns="0" wrap="square" tIns="0">
            <a:noAutofit/>
          </a:bodyPr>
          <a:lstStyle>
            <a:lvl1pPr indent="-355600" lvl="0" marL="457200">
              <a:lnSpc>
                <a:spcPct val="95000"/>
              </a:lnSpc>
              <a:spcBef>
                <a:spcPts val="0"/>
              </a:spcBef>
              <a:spcAft>
                <a:spcPts val="0"/>
              </a:spcAft>
              <a:buClr>
                <a:srgbClr val="404041"/>
              </a:buClr>
              <a:buSzPts val="2000"/>
              <a:buFont typeface="Calibri"/>
              <a:buChar char="●"/>
              <a:defRPr b="1" sz="2000">
                <a:solidFill>
                  <a:srgbClr val="404041"/>
                </a:solidFill>
                <a:latin typeface="Calibri"/>
                <a:ea typeface="Calibri"/>
                <a:cs typeface="Calibri"/>
                <a:sym typeface="Calibri"/>
              </a:defRPr>
            </a:lvl1pPr>
            <a:lvl2pPr indent="-336550" lvl="1" marL="9144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2pPr>
            <a:lvl3pPr indent="-336550" lvl="2" marL="13716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3pPr>
            <a:lvl4pPr indent="-336550" lvl="3" marL="18288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4pPr>
            <a:lvl5pPr indent="-336550" lvl="4" marL="22860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5pPr>
            <a:lvl6pPr indent="-336550" lvl="5" marL="27432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6pPr>
            <a:lvl7pPr indent="-336550" lvl="6" marL="32004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7pPr>
            <a:lvl8pPr indent="-336550" lvl="7" marL="3657600">
              <a:lnSpc>
                <a:spcPct val="95000"/>
              </a:lnSpc>
              <a:spcBef>
                <a:spcPts val="1100"/>
              </a:spcBef>
              <a:spcAft>
                <a:spcPts val="0"/>
              </a:spcAft>
              <a:buClr>
                <a:srgbClr val="404041"/>
              </a:buClr>
              <a:buSzPts val="1700"/>
              <a:buFont typeface="Calibri"/>
              <a:buChar char="○"/>
              <a:defRPr sz="1700">
                <a:solidFill>
                  <a:srgbClr val="404041"/>
                </a:solidFill>
                <a:latin typeface="Calibri"/>
                <a:ea typeface="Calibri"/>
                <a:cs typeface="Calibri"/>
                <a:sym typeface="Calibri"/>
              </a:defRPr>
            </a:lvl8pPr>
            <a:lvl9pPr indent="-336550" lvl="8" marL="4114800">
              <a:lnSpc>
                <a:spcPct val="95000"/>
              </a:lnSpc>
              <a:spcBef>
                <a:spcPts val="1100"/>
              </a:spcBef>
              <a:spcAft>
                <a:spcPts val="1100"/>
              </a:spcAft>
              <a:buClr>
                <a:srgbClr val="404041"/>
              </a:buClr>
              <a:buSzPts val="1700"/>
              <a:buFont typeface="Calibri"/>
              <a:buChar char="■"/>
              <a:defRPr sz="1700">
                <a:solidFill>
                  <a:srgbClr val="404041"/>
                </a:solidFill>
                <a:latin typeface="Calibri"/>
                <a:ea typeface="Calibri"/>
                <a:cs typeface="Calibri"/>
                <a:sym typeface="Calibri"/>
              </a:defRPr>
            </a:lvl9pPr>
          </a:lstStyle>
          <a:p/>
        </p:txBody>
      </p:sp>
      <p:sp>
        <p:nvSpPr>
          <p:cNvPr id="737" name="Google Shape;737;p108"/>
          <p:cNvSpPr txBox="1"/>
          <p:nvPr>
            <p:ph idx="2" type="subTitle"/>
          </p:nvPr>
        </p:nvSpPr>
        <p:spPr>
          <a:xfrm>
            <a:off x="5253867" y="5916600"/>
            <a:ext cx="4126800" cy="254100"/>
          </a:xfrm>
          <a:prstGeom prst="rect">
            <a:avLst/>
          </a:prstGeom>
        </p:spPr>
        <p:txBody>
          <a:bodyPr anchorCtr="0" anchor="t" bIns="0" lIns="0" spcFirstLastPara="1" rIns="0" wrap="square" tIns="0">
            <a:normAutofit/>
          </a:bodyPr>
          <a:lstStyle>
            <a:lvl1pPr lvl="0">
              <a:spcBef>
                <a:spcPts val="0"/>
              </a:spcBef>
              <a:spcAft>
                <a:spcPts val="0"/>
              </a:spcAft>
              <a:buClr>
                <a:srgbClr val="404041"/>
              </a:buClr>
              <a:buSzPts val="2000"/>
              <a:buFont typeface="Calibri"/>
              <a:buNone/>
              <a:defRPr b="1" sz="2000">
                <a:solidFill>
                  <a:srgbClr val="404041"/>
                </a:solidFill>
                <a:latin typeface="Calibri"/>
                <a:ea typeface="Calibri"/>
                <a:cs typeface="Calibri"/>
                <a:sym typeface="Calibri"/>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pic>
        <p:nvPicPr>
          <p:cNvPr id="738" name="Google Shape;738;p108" title="Points scored"/>
          <p:cNvPicPr preferRelativeResize="0"/>
          <p:nvPr/>
        </p:nvPicPr>
        <p:blipFill>
          <a:blip r:embed="rId3">
            <a:alphaModFix/>
          </a:blip>
          <a:stretch>
            <a:fillRect/>
          </a:stretch>
        </p:blipFill>
        <p:spPr>
          <a:xfrm>
            <a:off x="5253867" y="521617"/>
            <a:ext cx="6033135" cy="5263900"/>
          </a:xfrm>
          <a:prstGeom prst="rect">
            <a:avLst/>
          </a:prstGeom>
          <a:noFill/>
          <a:ln>
            <a:noFill/>
          </a:ln>
        </p:spPr>
      </p:pic>
      <p:sp>
        <p:nvSpPr>
          <p:cNvPr id="739" name="Google Shape;739;p108"/>
          <p:cNvSpPr txBox="1"/>
          <p:nvPr>
            <p:ph idx="3"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_1_1_1">
    <p:spTree>
      <p:nvGrpSpPr>
        <p:cNvPr id="740" name="Shape 740"/>
        <p:cNvGrpSpPr/>
        <p:nvPr/>
      </p:nvGrpSpPr>
      <p:grpSpPr>
        <a:xfrm>
          <a:off x="0" y="0"/>
          <a:ext cx="0" cy="0"/>
          <a:chOff x="0" y="0"/>
          <a:chExt cx="0" cy="0"/>
        </a:xfrm>
      </p:grpSpPr>
      <p:sp>
        <p:nvSpPr>
          <p:cNvPr id="741" name="Google Shape;741;p109"/>
          <p:cNvSpPr/>
          <p:nvPr/>
        </p:nvSpPr>
        <p:spPr>
          <a:xfrm>
            <a:off x="0" y="1529567"/>
            <a:ext cx="12192000" cy="4436400"/>
          </a:xfrm>
          <a:prstGeom prst="rect">
            <a:avLst/>
          </a:prstGeom>
          <a:solidFill>
            <a:srgbClr val="F3F3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742" name="Google Shape;742;p109"/>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
        <p:nvSpPr>
          <p:cNvPr id="743" name="Google Shape;743;p109"/>
          <p:cNvSpPr txBox="1"/>
          <p:nvPr>
            <p:ph type="title"/>
          </p:nvPr>
        </p:nvSpPr>
        <p:spPr>
          <a:xfrm>
            <a:off x="394133" y="867967"/>
            <a:ext cx="11432700" cy="405300"/>
          </a:xfrm>
          <a:prstGeom prst="rect">
            <a:avLst/>
          </a:prstGeom>
        </p:spPr>
        <p:txBody>
          <a:bodyPr anchorCtr="0" anchor="t" bIns="0" lIns="0" spcFirstLastPara="1" rIns="0" wrap="square" tIns="0">
            <a:noAutofit/>
          </a:bodyPr>
          <a:lstStyle>
            <a:lvl1pPr lvl="0" algn="ctr">
              <a:spcBef>
                <a:spcPts val="0"/>
              </a:spcBef>
              <a:spcAft>
                <a:spcPts val="0"/>
              </a:spcAft>
              <a:buClr>
                <a:srgbClr val="404041"/>
              </a:buClr>
              <a:buSzPts val="3200"/>
              <a:buNone/>
              <a:defRPr b="0" sz="3200">
                <a:solidFill>
                  <a:srgbClr val="404041"/>
                </a:solidFill>
              </a:defRPr>
            </a:lvl1pPr>
            <a:lvl2pPr lvl="1" algn="ctr">
              <a:spcBef>
                <a:spcPts val="40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CD">
  <p:cSld name="CUSTOM_6">
    <p:spTree>
      <p:nvGrpSpPr>
        <p:cNvPr id="744" name="Shape 744"/>
        <p:cNvGrpSpPr/>
        <p:nvPr/>
      </p:nvGrpSpPr>
      <p:grpSpPr>
        <a:xfrm>
          <a:off x="0" y="0"/>
          <a:ext cx="0" cy="0"/>
          <a:chOff x="0" y="0"/>
          <a:chExt cx="0" cy="0"/>
        </a:xfrm>
      </p:grpSpPr>
      <p:sp>
        <p:nvSpPr>
          <p:cNvPr id="745" name="Google Shape;745;p110"/>
          <p:cNvSpPr/>
          <p:nvPr/>
        </p:nvSpPr>
        <p:spPr>
          <a:xfrm>
            <a:off x="606867" y="0"/>
            <a:ext cx="6102900" cy="6858000"/>
          </a:xfrm>
          <a:prstGeom prst="rect">
            <a:avLst/>
          </a:prstGeom>
          <a:solidFill>
            <a:srgbClr val="F0F0F0">
              <a:alpha val="805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46" name="Google Shape;746;p110"/>
          <p:cNvPicPr preferRelativeResize="0"/>
          <p:nvPr/>
        </p:nvPicPr>
        <p:blipFill rotWithShape="1">
          <a:blip r:embed="rId2">
            <a:alphaModFix/>
          </a:blip>
          <a:srcRect b="0" l="1923" r="1923" t="0"/>
          <a:stretch/>
        </p:blipFill>
        <p:spPr>
          <a:xfrm>
            <a:off x="1112746" y="954967"/>
            <a:ext cx="5143368" cy="5101133"/>
          </a:xfrm>
          <a:prstGeom prst="rect">
            <a:avLst/>
          </a:prstGeom>
          <a:noFill/>
          <a:ln>
            <a:noFill/>
          </a:ln>
        </p:spPr>
      </p:pic>
      <p:sp>
        <p:nvSpPr>
          <p:cNvPr id="747" name="Google Shape;747;p110"/>
          <p:cNvSpPr txBox="1"/>
          <p:nvPr>
            <p:ph type="title"/>
          </p:nvPr>
        </p:nvSpPr>
        <p:spPr>
          <a:xfrm>
            <a:off x="7441733" y="18881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48" name="Google Shape;748;p110"/>
          <p:cNvSpPr txBox="1"/>
          <p:nvPr>
            <p:ph idx="1" type="body"/>
          </p:nvPr>
        </p:nvSpPr>
        <p:spPr>
          <a:xfrm>
            <a:off x="7441467" y="3408133"/>
            <a:ext cx="3175500" cy="22452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HFIRE">
  <p:cSld name="CUSTOM_6_1">
    <p:spTree>
      <p:nvGrpSpPr>
        <p:cNvPr id="749" name="Shape 749"/>
        <p:cNvGrpSpPr/>
        <p:nvPr/>
      </p:nvGrpSpPr>
      <p:grpSpPr>
        <a:xfrm>
          <a:off x="0" y="0"/>
          <a:ext cx="0" cy="0"/>
          <a:chOff x="0" y="0"/>
          <a:chExt cx="0" cy="0"/>
        </a:xfrm>
      </p:grpSpPr>
      <p:sp>
        <p:nvSpPr>
          <p:cNvPr id="750" name="Google Shape;750;p111"/>
          <p:cNvSpPr/>
          <p:nvPr/>
        </p:nvSpPr>
        <p:spPr>
          <a:xfrm>
            <a:off x="606867" y="0"/>
            <a:ext cx="6102900" cy="6858000"/>
          </a:xfrm>
          <a:prstGeom prst="rect">
            <a:avLst/>
          </a:prstGeom>
          <a:solidFill>
            <a:srgbClr val="F0F0F0">
              <a:alpha val="805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51" name="Google Shape;751;p111"/>
          <p:cNvPicPr preferRelativeResize="0"/>
          <p:nvPr/>
        </p:nvPicPr>
        <p:blipFill rotWithShape="1">
          <a:blip r:embed="rId2">
            <a:alphaModFix/>
          </a:blip>
          <a:srcRect b="10658" l="1923" r="1923" t="0"/>
          <a:stretch/>
        </p:blipFill>
        <p:spPr>
          <a:xfrm>
            <a:off x="711533" y="654093"/>
            <a:ext cx="5701238" cy="5051566"/>
          </a:xfrm>
          <a:prstGeom prst="rect">
            <a:avLst/>
          </a:prstGeom>
          <a:noFill/>
          <a:ln>
            <a:noFill/>
          </a:ln>
        </p:spPr>
      </p:pic>
      <p:sp>
        <p:nvSpPr>
          <p:cNvPr id="752" name="Google Shape;752;p111"/>
          <p:cNvSpPr txBox="1"/>
          <p:nvPr>
            <p:ph type="title"/>
          </p:nvPr>
        </p:nvSpPr>
        <p:spPr>
          <a:xfrm>
            <a:off x="7441733" y="18881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53" name="Google Shape;753;p111"/>
          <p:cNvSpPr txBox="1"/>
          <p:nvPr>
            <p:ph idx="1" type="body"/>
          </p:nvPr>
        </p:nvSpPr>
        <p:spPr>
          <a:xfrm>
            <a:off x="7441467" y="3408133"/>
            <a:ext cx="3175500" cy="22452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pic>
        <p:nvPicPr>
          <p:cNvPr id="754" name="Google Shape;754;p111"/>
          <p:cNvPicPr preferRelativeResize="0"/>
          <p:nvPr/>
        </p:nvPicPr>
        <p:blipFill rotWithShape="1">
          <a:blip r:embed="rId2">
            <a:alphaModFix/>
          </a:blip>
          <a:srcRect b="0" l="1923" r="1923" t="88505"/>
          <a:stretch/>
        </p:blipFill>
        <p:spPr>
          <a:xfrm>
            <a:off x="711533" y="5762569"/>
            <a:ext cx="5701238" cy="64996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SANDA">
  <p:cSld name="CUSTOM_6_1_2">
    <p:spTree>
      <p:nvGrpSpPr>
        <p:cNvPr id="755" name="Shape 755"/>
        <p:cNvGrpSpPr/>
        <p:nvPr/>
      </p:nvGrpSpPr>
      <p:grpSpPr>
        <a:xfrm>
          <a:off x="0" y="0"/>
          <a:ext cx="0" cy="0"/>
          <a:chOff x="0" y="0"/>
          <a:chExt cx="0" cy="0"/>
        </a:xfrm>
      </p:grpSpPr>
      <p:sp>
        <p:nvSpPr>
          <p:cNvPr id="756" name="Google Shape;756;p112"/>
          <p:cNvSpPr/>
          <p:nvPr/>
        </p:nvSpPr>
        <p:spPr>
          <a:xfrm>
            <a:off x="0" y="1273167"/>
            <a:ext cx="7772400" cy="4494000"/>
          </a:xfrm>
          <a:prstGeom prst="rect">
            <a:avLst/>
          </a:prstGeom>
          <a:solidFill>
            <a:srgbClr val="F0F0F0">
              <a:alpha val="805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p112"/>
          <p:cNvSpPr txBox="1"/>
          <p:nvPr>
            <p:ph type="title"/>
          </p:nvPr>
        </p:nvSpPr>
        <p:spPr>
          <a:xfrm>
            <a:off x="8724433" y="11261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58" name="Google Shape;758;p112"/>
          <p:cNvSpPr txBox="1"/>
          <p:nvPr>
            <p:ph idx="1" type="body"/>
          </p:nvPr>
        </p:nvSpPr>
        <p:spPr>
          <a:xfrm>
            <a:off x="8724167" y="2646133"/>
            <a:ext cx="3175500" cy="22452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pic>
        <p:nvPicPr>
          <p:cNvPr id="759" name="Google Shape;759;p112"/>
          <p:cNvPicPr preferRelativeResize="0"/>
          <p:nvPr/>
        </p:nvPicPr>
        <p:blipFill rotWithShape="1">
          <a:blip r:embed="rId2">
            <a:alphaModFix/>
          </a:blip>
          <a:srcRect b="1342" l="0" r="0" t="1342"/>
          <a:stretch/>
        </p:blipFill>
        <p:spPr>
          <a:xfrm>
            <a:off x="561700" y="1776600"/>
            <a:ext cx="6733865" cy="3574065"/>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6_1_1">
    <p:spTree>
      <p:nvGrpSpPr>
        <p:cNvPr id="760" name="Shape 760"/>
        <p:cNvGrpSpPr/>
        <p:nvPr/>
      </p:nvGrpSpPr>
      <p:grpSpPr>
        <a:xfrm>
          <a:off x="0" y="0"/>
          <a:ext cx="0" cy="0"/>
          <a:chOff x="0" y="0"/>
          <a:chExt cx="0" cy="0"/>
        </a:xfrm>
      </p:grpSpPr>
      <p:sp>
        <p:nvSpPr>
          <p:cNvPr id="761" name="Google Shape;761;p113"/>
          <p:cNvSpPr/>
          <p:nvPr/>
        </p:nvSpPr>
        <p:spPr>
          <a:xfrm>
            <a:off x="606867" y="0"/>
            <a:ext cx="6102900" cy="6858000"/>
          </a:xfrm>
          <a:prstGeom prst="rect">
            <a:avLst/>
          </a:prstGeom>
          <a:solidFill>
            <a:srgbClr val="F3F3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113"/>
          <p:cNvSpPr txBox="1"/>
          <p:nvPr>
            <p:ph type="title"/>
          </p:nvPr>
        </p:nvSpPr>
        <p:spPr>
          <a:xfrm>
            <a:off x="7441733" y="18881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763" name="Google Shape;763;p113"/>
          <p:cNvSpPr txBox="1"/>
          <p:nvPr>
            <p:ph idx="1" type="body"/>
          </p:nvPr>
        </p:nvSpPr>
        <p:spPr>
          <a:xfrm>
            <a:off x="7441467" y="3408133"/>
            <a:ext cx="3175500" cy="22452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Three Images in Columns">
  <p:cSld name="2_Title Slide">
    <p:spTree>
      <p:nvGrpSpPr>
        <p:cNvPr id="64" name="Shape 64"/>
        <p:cNvGrpSpPr/>
        <p:nvPr/>
      </p:nvGrpSpPr>
      <p:grpSpPr>
        <a:xfrm>
          <a:off x="0" y="0"/>
          <a:ext cx="0" cy="0"/>
          <a:chOff x="0" y="0"/>
          <a:chExt cx="0" cy="0"/>
        </a:xfrm>
      </p:grpSpPr>
      <p:sp>
        <p:nvSpPr>
          <p:cNvPr id="65" name="Google Shape;65;p12"/>
          <p:cNvSpPr txBox="1"/>
          <p:nvPr>
            <p:ph idx="1" type="body"/>
          </p:nvPr>
        </p:nvSpPr>
        <p:spPr>
          <a:xfrm>
            <a:off x="587375" y="1379774"/>
            <a:ext cx="2484438"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66" name="Google Shape;66;p12"/>
          <p:cNvSpPr txBox="1"/>
          <p:nvPr>
            <p:ph idx="2" type="body"/>
          </p:nvPr>
        </p:nvSpPr>
        <p:spPr>
          <a:xfrm>
            <a:off x="587375" y="2528888"/>
            <a:ext cx="2484438"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67" name="Google Shape;67;p12"/>
          <p:cNvSpPr/>
          <p:nvPr>
            <p:ph idx="3" type="pic"/>
          </p:nvPr>
        </p:nvSpPr>
        <p:spPr>
          <a:xfrm>
            <a:off x="3467100" y="1412874"/>
            <a:ext cx="2534102" cy="5445125"/>
          </a:xfrm>
          <a:prstGeom prst="rect">
            <a:avLst/>
          </a:prstGeom>
          <a:solidFill>
            <a:srgbClr val="D0CECE"/>
          </a:solidFill>
          <a:ln>
            <a:noFill/>
          </a:ln>
        </p:spPr>
      </p:sp>
      <p:sp>
        <p:nvSpPr>
          <p:cNvPr id="68" name="Google Shape;68;p12"/>
          <p:cNvSpPr/>
          <p:nvPr>
            <p:ph idx="4" type="pic"/>
          </p:nvPr>
        </p:nvSpPr>
        <p:spPr>
          <a:xfrm>
            <a:off x="6251489" y="1412874"/>
            <a:ext cx="2534102" cy="5445125"/>
          </a:xfrm>
          <a:prstGeom prst="rect">
            <a:avLst/>
          </a:prstGeom>
          <a:solidFill>
            <a:srgbClr val="D0CECE"/>
          </a:solidFill>
          <a:ln>
            <a:noFill/>
          </a:ln>
        </p:spPr>
      </p:sp>
      <p:sp>
        <p:nvSpPr>
          <p:cNvPr id="69" name="Google Shape;69;p12"/>
          <p:cNvSpPr/>
          <p:nvPr>
            <p:ph idx="5" type="pic"/>
          </p:nvPr>
        </p:nvSpPr>
        <p:spPr>
          <a:xfrm>
            <a:off x="9023200" y="1412874"/>
            <a:ext cx="2596207" cy="5445125"/>
          </a:xfrm>
          <a:prstGeom prst="rect">
            <a:avLst/>
          </a:prstGeom>
          <a:solidFill>
            <a:srgbClr val="D0CECE"/>
          </a:solidFill>
          <a:ln>
            <a:noFill/>
          </a:ln>
        </p:spPr>
      </p:sp>
      <p:pic>
        <p:nvPicPr>
          <p:cNvPr id="70" name="Google Shape;70;p1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_7">
    <p:spTree>
      <p:nvGrpSpPr>
        <p:cNvPr id="764" name="Shape 764"/>
        <p:cNvGrpSpPr/>
        <p:nvPr/>
      </p:nvGrpSpPr>
      <p:grpSpPr>
        <a:xfrm>
          <a:off x="0" y="0"/>
          <a:ext cx="0" cy="0"/>
          <a:chOff x="0" y="0"/>
          <a:chExt cx="0" cy="0"/>
        </a:xfrm>
      </p:grpSpPr>
      <p:sp>
        <p:nvSpPr>
          <p:cNvPr id="765" name="Google Shape;765;p114"/>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pic>
        <p:nvPicPr>
          <p:cNvPr id="766" name="Google Shape;766;p114"/>
          <p:cNvPicPr preferRelativeResize="0"/>
          <p:nvPr/>
        </p:nvPicPr>
        <p:blipFill rotWithShape="1">
          <a:blip r:embed="rId2">
            <a:alphaModFix/>
          </a:blip>
          <a:srcRect b="5801" l="1051" r="2526" t="28573"/>
          <a:stretch/>
        </p:blipFill>
        <p:spPr>
          <a:xfrm>
            <a:off x="730267" y="2286683"/>
            <a:ext cx="10625099" cy="3527232"/>
          </a:xfrm>
          <a:prstGeom prst="rect">
            <a:avLst/>
          </a:prstGeom>
          <a:noFill/>
          <a:ln>
            <a:noFill/>
          </a:ln>
        </p:spPr>
      </p:pic>
      <p:pic>
        <p:nvPicPr>
          <p:cNvPr id="767" name="Google Shape;767;p114"/>
          <p:cNvPicPr preferRelativeResize="0"/>
          <p:nvPr/>
        </p:nvPicPr>
        <p:blipFill rotWithShape="1">
          <a:blip r:embed="rId2">
            <a:alphaModFix/>
          </a:blip>
          <a:srcRect b="75212" l="30908" r="1914" t="2034"/>
          <a:stretch/>
        </p:blipFill>
        <p:spPr>
          <a:xfrm>
            <a:off x="3371133" y="605031"/>
            <a:ext cx="8088564" cy="1336268"/>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MBERS SLIDE">
  <p:cSld name="CUSTOM_8">
    <p:spTree>
      <p:nvGrpSpPr>
        <p:cNvPr id="768" name="Shape 768"/>
        <p:cNvGrpSpPr/>
        <p:nvPr/>
      </p:nvGrpSpPr>
      <p:grpSpPr>
        <a:xfrm>
          <a:off x="0" y="0"/>
          <a:ext cx="0" cy="0"/>
          <a:chOff x="0" y="0"/>
          <a:chExt cx="0" cy="0"/>
        </a:xfrm>
      </p:grpSpPr>
      <p:pic>
        <p:nvPicPr>
          <p:cNvPr id="769" name="Google Shape;769;p115"/>
          <p:cNvPicPr preferRelativeResize="0"/>
          <p:nvPr/>
        </p:nvPicPr>
        <p:blipFill rotWithShape="1">
          <a:blip r:embed="rId2">
            <a:alphaModFix/>
          </a:blip>
          <a:srcRect b="12033" l="0" r="0" t="0"/>
          <a:stretch/>
        </p:blipFill>
        <p:spPr>
          <a:xfrm>
            <a:off x="0" y="0"/>
            <a:ext cx="12192000" cy="6032499"/>
          </a:xfrm>
          <a:prstGeom prst="rect">
            <a:avLst/>
          </a:prstGeom>
          <a:noFill/>
          <a:ln>
            <a:noFill/>
          </a:ln>
        </p:spPr>
      </p:pic>
      <p:sp>
        <p:nvSpPr>
          <p:cNvPr id="770" name="Google Shape;770;p115"/>
          <p:cNvSpPr/>
          <p:nvPr/>
        </p:nvSpPr>
        <p:spPr>
          <a:xfrm>
            <a:off x="400067" y="709600"/>
            <a:ext cx="3454500" cy="57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115"/>
          <p:cNvSpPr txBox="1"/>
          <p:nvPr/>
        </p:nvSpPr>
        <p:spPr>
          <a:xfrm>
            <a:off x="750600" y="709600"/>
            <a:ext cx="3175500" cy="4053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3200">
                <a:solidFill>
                  <a:srgbClr val="464646"/>
                </a:solidFill>
                <a:latin typeface="Calibri"/>
                <a:ea typeface="Calibri"/>
                <a:cs typeface="Calibri"/>
                <a:sym typeface="Calibri"/>
              </a:rPr>
              <a:t>MEMBERS</a:t>
            </a:r>
            <a:endParaRPr sz="3200">
              <a:solidFill>
                <a:srgbClr val="464646"/>
              </a:solidFill>
              <a:latin typeface="Calibri"/>
              <a:ea typeface="Calibri"/>
              <a:cs typeface="Calibri"/>
              <a:sym typeface="Calibri"/>
            </a:endParaRPr>
          </a:p>
        </p:txBody>
      </p:sp>
      <p:sp>
        <p:nvSpPr>
          <p:cNvPr id="772" name="Google Shape;772;p115"/>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9">
    <p:spTree>
      <p:nvGrpSpPr>
        <p:cNvPr id="773" name="Shape 773"/>
        <p:cNvGrpSpPr/>
        <p:nvPr/>
      </p:nvGrpSpPr>
      <p:grpSpPr>
        <a:xfrm>
          <a:off x="0" y="0"/>
          <a:ext cx="0" cy="0"/>
          <a:chOff x="0" y="0"/>
          <a:chExt cx="0" cy="0"/>
        </a:xfrm>
      </p:grpSpPr>
      <p:pic>
        <p:nvPicPr>
          <p:cNvPr id="774" name="Google Shape;774;p116"/>
          <p:cNvPicPr preferRelativeResize="0"/>
          <p:nvPr/>
        </p:nvPicPr>
        <p:blipFill rotWithShape="1">
          <a:blip r:embed="rId2">
            <a:alphaModFix/>
          </a:blip>
          <a:srcRect b="50050" l="483" r="50640" t="2164"/>
          <a:stretch/>
        </p:blipFill>
        <p:spPr>
          <a:xfrm>
            <a:off x="0" y="0"/>
            <a:ext cx="12191995" cy="5959301"/>
          </a:xfrm>
          <a:prstGeom prst="rect">
            <a:avLst/>
          </a:prstGeom>
          <a:noFill/>
          <a:ln>
            <a:noFill/>
          </a:ln>
        </p:spPr>
      </p:pic>
      <p:pic>
        <p:nvPicPr>
          <p:cNvPr id="775" name="Google Shape;775;p116"/>
          <p:cNvPicPr preferRelativeResize="0"/>
          <p:nvPr/>
        </p:nvPicPr>
        <p:blipFill rotWithShape="1">
          <a:blip r:embed="rId3">
            <a:alphaModFix/>
          </a:blip>
          <a:srcRect b="-1749" l="-4047" r="0" t="1750"/>
          <a:stretch/>
        </p:blipFill>
        <p:spPr>
          <a:xfrm>
            <a:off x="685833" y="0"/>
            <a:ext cx="3733902" cy="6535537"/>
          </a:xfrm>
          <a:prstGeom prst="rect">
            <a:avLst/>
          </a:prstGeom>
          <a:noFill/>
          <a:ln>
            <a:noFill/>
          </a:ln>
        </p:spPr>
      </p:pic>
      <p:sp>
        <p:nvSpPr>
          <p:cNvPr id="776" name="Google Shape;776;p116"/>
          <p:cNvSpPr txBox="1"/>
          <p:nvPr/>
        </p:nvSpPr>
        <p:spPr>
          <a:xfrm>
            <a:off x="5036333" y="1272100"/>
            <a:ext cx="2826900" cy="537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4100">
                <a:solidFill>
                  <a:schemeClr val="lt1"/>
                </a:solidFill>
                <a:latin typeface="Calibri"/>
                <a:ea typeface="Calibri"/>
                <a:cs typeface="Calibri"/>
                <a:sym typeface="Calibri"/>
              </a:rPr>
              <a:t>THANK YOU</a:t>
            </a:r>
            <a:endParaRPr b="1" sz="4100">
              <a:solidFill>
                <a:schemeClr val="lt1"/>
              </a:solidFill>
              <a:latin typeface="Calibri"/>
              <a:ea typeface="Calibri"/>
              <a:cs typeface="Calibri"/>
              <a:sym typeface="Calibri"/>
            </a:endParaRPr>
          </a:p>
        </p:txBody>
      </p:sp>
      <p:sp>
        <p:nvSpPr>
          <p:cNvPr id="777" name="Google Shape;777;p116"/>
          <p:cNvSpPr txBox="1"/>
          <p:nvPr/>
        </p:nvSpPr>
        <p:spPr>
          <a:xfrm>
            <a:off x="1237267" y="4277304"/>
            <a:ext cx="2817300" cy="10548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3100">
                <a:solidFill>
                  <a:srgbClr val="464646"/>
                </a:solidFill>
                <a:latin typeface="Calibri"/>
                <a:ea typeface="Calibri"/>
                <a:cs typeface="Calibri"/>
                <a:sym typeface="Calibri"/>
              </a:rPr>
              <a:t>Subscribe to the</a:t>
            </a:r>
            <a:br>
              <a:rPr lang="en-GB" sz="3100">
                <a:solidFill>
                  <a:srgbClr val="464646"/>
                </a:solidFill>
                <a:latin typeface="Calibri"/>
                <a:ea typeface="Calibri"/>
                <a:cs typeface="Calibri"/>
                <a:sym typeface="Calibri"/>
              </a:rPr>
            </a:br>
            <a:r>
              <a:rPr b="1" lang="en-GB" sz="3100">
                <a:solidFill>
                  <a:srgbClr val="464646"/>
                </a:solidFill>
                <a:latin typeface="Calibri"/>
                <a:ea typeface="Calibri"/>
                <a:cs typeface="Calibri"/>
                <a:sym typeface="Calibri"/>
              </a:rPr>
              <a:t>ARDC CONNECT</a:t>
            </a:r>
            <a:endParaRPr b="1" sz="3100">
              <a:solidFill>
                <a:srgbClr val="464646"/>
              </a:solidFill>
              <a:latin typeface="Calibri"/>
              <a:ea typeface="Calibri"/>
              <a:cs typeface="Calibri"/>
              <a:sym typeface="Calibri"/>
            </a:endParaRPr>
          </a:p>
          <a:p>
            <a:pPr indent="0" lvl="0" marL="0" rtl="0" algn="ctr">
              <a:lnSpc>
                <a:spcPct val="90000"/>
              </a:lnSpc>
              <a:spcBef>
                <a:spcPts val="0"/>
              </a:spcBef>
              <a:spcAft>
                <a:spcPts val="0"/>
              </a:spcAft>
              <a:buNone/>
            </a:pPr>
            <a:r>
              <a:rPr lang="en-GB" sz="3100">
                <a:solidFill>
                  <a:srgbClr val="464646"/>
                </a:solidFill>
                <a:latin typeface="Calibri"/>
                <a:ea typeface="Calibri"/>
                <a:cs typeface="Calibri"/>
                <a:sym typeface="Calibri"/>
              </a:rPr>
              <a:t>newsletter</a:t>
            </a:r>
            <a:endParaRPr sz="1200">
              <a:solidFill>
                <a:srgbClr val="464646"/>
              </a:solidFill>
              <a:latin typeface="Calibri"/>
              <a:ea typeface="Calibri"/>
              <a:cs typeface="Calibri"/>
              <a:sym typeface="Calibri"/>
            </a:endParaRPr>
          </a:p>
        </p:txBody>
      </p:sp>
      <p:sp>
        <p:nvSpPr>
          <p:cNvPr id="778" name="Google Shape;778;p116"/>
          <p:cNvSpPr txBox="1"/>
          <p:nvPr/>
        </p:nvSpPr>
        <p:spPr>
          <a:xfrm>
            <a:off x="5558000" y="2061114"/>
            <a:ext cx="5515500" cy="3524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GB" sz="2700">
                <a:solidFill>
                  <a:schemeClr val="lt1"/>
                </a:solidFill>
                <a:latin typeface="Calibri"/>
                <a:ea typeface="Calibri"/>
                <a:cs typeface="Calibri"/>
                <a:sym typeface="Calibri"/>
              </a:rPr>
              <a:t>ardc.edu.au</a:t>
            </a:r>
            <a:endParaRPr sz="2700">
              <a:solidFill>
                <a:schemeClr val="lt1"/>
              </a:solidFill>
              <a:latin typeface="Calibri"/>
              <a:ea typeface="Calibri"/>
              <a:cs typeface="Calibri"/>
              <a:sym typeface="Calibri"/>
            </a:endParaRPr>
          </a:p>
          <a:p>
            <a:pPr indent="0" lvl="0" marL="0" rtl="0" algn="l">
              <a:lnSpc>
                <a:spcPct val="115000"/>
              </a:lnSpc>
              <a:spcBef>
                <a:spcPts val="1300"/>
              </a:spcBef>
              <a:spcAft>
                <a:spcPts val="0"/>
              </a:spcAft>
              <a:buNone/>
            </a:pPr>
            <a:r>
              <a:rPr lang="en-GB" sz="2700">
                <a:solidFill>
                  <a:schemeClr val="lt1"/>
                </a:solidFill>
                <a:latin typeface="Calibri"/>
                <a:ea typeface="Calibri"/>
                <a:cs typeface="Calibri"/>
                <a:sym typeface="Calibri"/>
              </a:rPr>
              <a:t>contact@ardc.edu.</a:t>
            </a:r>
            <a:r>
              <a:rPr lang="en-GB" sz="2700">
                <a:solidFill>
                  <a:schemeClr val="lt1"/>
                </a:solidFill>
                <a:latin typeface="Calibri"/>
                <a:ea typeface="Calibri"/>
                <a:cs typeface="Calibri"/>
                <a:sym typeface="Calibri"/>
              </a:rPr>
              <a:t>au</a:t>
            </a:r>
            <a:endParaRPr sz="2700">
              <a:solidFill>
                <a:schemeClr val="lt1"/>
              </a:solidFill>
              <a:latin typeface="Calibri"/>
              <a:ea typeface="Calibri"/>
              <a:cs typeface="Calibri"/>
              <a:sym typeface="Calibri"/>
            </a:endParaRPr>
          </a:p>
          <a:p>
            <a:pPr indent="0" lvl="0" marL="0" rtl="0" algn="l">
              <a:lnSpc>
                <a:spcPct val="115000"/>
              </a:lnSpc>
              <a:spcBef>
                <a:spcPts val="1300"/>
              </a:spcBef>
              <a:spcAft>
                <a:spcPts val="0"/>
              </a:spcAft>
              <a:buNone/>
            </a:pPr>
            <a:r>
              <a:rPr lang="en-GB" sz="2700">
                <a:solidFill>
                  <a:schemeClr val="lt1"/>
                </a:solidFill>
                <a:latin typeface="Calibri"/>
                <a:ea typeface="Calibri"/>
                <a:cs typeface="Calibri"/>
                <a:sym typeface="Calibri"/>
              </a:rPr>
              <a:t>@ARDC_AU </a:t>
            </a:r>
            <a:endParaRPr sz="2700">
              <a:solidFill>
                <a:schemeClr val="lt1"/>
              </a:solidFill>
              <a:latin typeface="Calibri"/>
              <a:ea typeface="Calibri"/>
              <a:cs typeface="Calibri"/>
              <a:sym typeface="Calibri"/>
            </a:endParaRPr>
          </a:p>
          <a:p>
            <a:pPr indent="0" lvl="0" marL="0" rtl="0" algn="l">
              <a:lnSpc>
                <a:spcPct val="115000"/>
              </a:lnSpc>
              <a:spcBef>
                <a:spcPts val="1300"/>
              </a:spcBef>
              <a:spcAft>
                <a:spcPts val="0"/>
              </a:spcAft>
              <a:buNone/>
            </a:pPr>
            <a:r>
              <a:rPr lang="en-GB" sz="2700">
                <a:solidFill>
                  <a:schemeClr val="lt1"/>
                </a:solidFill>
                <a:latin typeface="Calibri"/>
                <a:ea typeface="Calibri"/>
                <a:cs typeface="Calibri"/>
                <a:sym typeface="Calibri"/>
              </a:rPr>
              <a:t>Australian-Research-Data-Commons</a:t>
            </a:r>
            <a:endParaRPr sz="2700">
              <a:solidFill>
                <a:schemeClr val="lt1"/>
              </a:solidFill>
              <a:latin typeface="Calibri"/>
              <a:ea typeface="Calibri"/>
              <a:cs typeface="Calibri"/>
              <a:sym typeface="Calibri"/>
            </a:endParaRPr>
          </a:p>
          <a:p>
            <a:pPr indent="0" lvl="0" marL="0" rtl="0" algn="l">
              <a:lnSpc>
                <a:spcPct val="115000"/>
              </a:lnSpc>
              <a:spcBef>
                <a:spcPts val="1300"/>
              </a:spcBef>
              <a:spcAft>
                <a:spcPts val="1300"/>
              </a:spcAft>
              <a:buNone/>
            </a:pPr>
            <a:r>
              <a:rPr lang="en-GB" sz="2700">
                <a:solidFill>
                  <a:schemeClr val="lt1"/>
                </a:solidFill>
                <a:latin typeface="Calibri"/>
                <a:ea typeface="Calibri"/>
                <a:cs typeface="Calibri"/>
                <a:sym typeface="Calibri"/>
              </a:rPr>
              <a:t>ARDC_AU</a:t>
            </a:r>
            <a:endParaRPr sz="2700">
              <a:solidFill>
                <a:schemeClr val="lt1"/>
              </a:solidFill>
              <a:latin typeface="Calibri"/>
              <a:ea typeface="Calibri"/>
              <a:cs typeface="Calibri"/>
              <a:sym typeface="Calibri"/>
            </a:endParaRPr>
          </a:p>
        </p:txBody>
      </p:sp>
      <p:pic>
        <p:nvPicPr>
          <p:cNvPr id="779" name="Google Shape;779;p116"/>
          <p:cNvPicPr preferRelativeResize="0"/>
          <p:nvPr/>
        </p:nvPicPr>
        <p:blipFill>
          <a:blip r:embed="rId4">
            <a:alphaModFix/>
          </a:blip>
          <a:stretch>
            <a:fillRect/>
          </a:stretch>
        </p:blipFill>
        <p:spPr>
          <a:xfrm>
            <a:off x="5036333" y="2217704"/>
            <a:ext cx="405200" cy="405200"/>
          </a:xfrm>
          <a:prstGeom prst="rect">
            <a:avLst/>
          </a:prstGeom>
          <a:noFill/>
          <a:ln>
            <a:noFill/>
          </a:ln>
        </p:spPr>
      </p:pic>
      <p:pic>
        <p:nvPicPr>
          <p:cNvPr id="780" name="Google Shape;780;p116"/>
          <p:cNvPicPr preferRelativeResize="0"/>
          <p:nvPr/>
        </p:nvPicPr>
        <p:blipFill rotWithShape="1">
          <a:blip r:embed="rId5">
            <a:alphaModFix/>
          </a:blip>
          <a:srcRect b="0" l="0" r="0" t="0"/>
          <a:stretch/>
        </p:blipFill>
        <p:spPr>
          <a:xfrm>
            <a:off x="5036333" y="4115601"/>
            <a:ext cx="405200" cy="405200"/>
          </a:xfrm>
          <a:prstGeom prst="rect">
            <a:avLst/>
          </a:prstGeom>
          <a:noFill/>
          <a:ln>
            <a:noFill/>
          </a:ln>
        </p:spPr>
      </p:pic>
      <p:pic>
        <p:nvPicPr>
          <p:cNvPr id="781" name="Google Shape;781;p116"/>
          <p:cNvPicPr preferRelativeResize="0"/>
          <p:nvPr/>
        </p:nvPicPr>
        <p:blipFill rotWithShape="1">
          <a:blip r:embed="rId6">
            <a:alphaModFix/>
          </a:blip>
          <a:srcRect b="0" l="514" r="514" t="0"/>
          <a:stretch/>
        </p:blipFill>
        <p:spPr>
          <a:xfrm>
            <a:off x="5036333" y="3487302"/>
            <a:ext cx="405200" cy="405200"/>
          </a:xfrm>
          <a:prstGeom prst="rect">
            <a:avLst/>
          </a:prstGeom>
          <a:noFill/>
          <a:ln>
            <a:noFill/>
          </a:ln>
        </p:spPr>
      </p:pic>
      <p:pic>
        <p:nvPicPr>
          <p:cNvPr id="782" name="Google Shape;782;p116"/>
          <p:cNvPicPr preferRelativeResize="0"/>
          <p:nvPr/>
        </p:nvPicPr>
        <p:blipFill rotWithShape="1">
          <a:blip r:embed="rId7">
            <a:alphaModFix/>
          </a:blip>
          <a:srcRect b="0" l="0" r="0" t="0"/>
          <a:stretch/>
        </p:blipFill>
        <p:spPr>
          <a:xfrm>
            <a:off x="5036333" y="4752259"/>
            <a:ext cx="405200" cy="405200"/>
          </a:xfrm>
          <a:prstGeom prst="rect">
            <a:avLst/>
          </a:prstGeom>
          <a:noFill/>
          <a:ln>
            <a:noFill/>
          </a:ln>
        </p:spPr>
      </p:pic>
      <p:pic>
        <p:nvPicPr>
          <p:cNvPr id="783" name="Google Shape;783;p116"/>
          <p:cNvPicPr preferRelativeResize="0"/>
          <p:nvPr/>
        </p:nvPicPr>
        <p:blipFill>
          <a:blip r:embed="rId8">
            <a:alphaModFix/>
          </a:blip>
          <a:stretch>
            <a:fillRect/>
          </a:stretch>
        </p:blipFill>
        <p:spPr>
          <a:xfrm>
            <a:off x="5036333" y="2861933"/>
            <a:ext cx="405200" cy="4052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CUSTOM_9_1">
    <p:spTree>
      <p:nvGrpSpPr>
        <p:cNvPr id="784" name="Shape 784"/>
        <p:cNvGrpSpPr/>
        <p:nvPr/>
      </p:nvGrpSpPr>
      <p:grpSpPr>
        <a:xfrm>
          <a:off x="0" y="0"/>
          <a:ext cx="0" cy="0"/>
          <a:chOff x="0" y="0"/>
          <a:chExt cx="0" cy="0"/>
        </a:xfrm>
      </p:grpSpPr>
      <p:pic>
        <p:nvPicPr>
          <p:cNvPr id="785" name="Google Shape;785;p117"/>
          <p:cNvPicPr preferRelativeResize="0"/>
          <p:nvPr/>
        </p:nvPicPr>
        <p:blipFill rotWithShape="1">
          <a:blip r:embed="rId2">
            <a:alphaModFix/>
          </a:blip>
          <a:srcRect b="22669" l="16966" r="27496" t="22664"/>
          <a:stretch/>
        </p:blipFill>
        <p:spPr>
          <a:xfrm>
            <a:off x="0" y="0"/>
            <a:ext cx="12192005" cy="596576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2">
  <p:cSld name="CUSTOM_11">
    <p:spTree>
      <p:nvGrpSpPr>
        <p:cNvPr id="786" name="Shape 786"/>
        <p:cNvGrpSpPr/>
        <p:nvPr/>
      </p:nvGrpSpPr>
      <p:grpSpPr>
        <a:xfrm>
          <a:off x="0" y="0"/>
          <a:ext cx="0" cy="0"/>
          <a:chOff x="0" y="0"/>
          <a:chExt cx="0" cy="0"/>
        </a:xfrm>
      </p:grpSpPr>
      <p:sp>
        <p:nvSpPr>
          <p:cNvPr id="787" name="Google Shape;787;p118"/>
          <p:cNvSpPr/>
          <p:nvPr/>
        </p:nvSpPr>
        <p:spPr>
          <a:xfrm>
            <a:off x="9346633" y="5793467"/>
            <a:ext cx="2845200" cy="10644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71" name="Shape 71"/>
        <p:cNvGrpSpPr/>
        <p:nvPr/>
      </p:nvGrpSpPr>
      <p:grpSpPr>
        <a:xfrm>
          <a:off x="0" y="0"/>
          <a:ext cx="0" cy="0"/>
          <a:chOff x="0" y="0"/>
          <a:chExt cx="0" cy="0"/>
        </a:xfrm>
      </p:grpSpPr>
      <p:sp>
        <p:nvSpPr>
          <p:cNvPr id="72" name="Google Shape;72;p13"/>
          <p:cNvSpPr txBox="1"/>
          <p:nvPr>
            <p:ph idx="1" type="body"/>
          </p:nvPr>
        </p:nvSpPr>
        <p:spPr>
          <a:xfrm>
            <a:off x="587375" y="1379774"/>
            <a:ext cx="2484438"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73" name="Google Shape;73;p13"/>
          <p:cNvSpPr txBox="1"/>
          <p:nvPr>
            <p:ph idx="2" type="body"/>
          </p:nvPr>
        </p:nvSpPr>
        <p:spPr>
          <a:xfrm>
            <a:off x="587375" y="2528888"/>
            <a:ext cx="2484438"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74" name="Google Shape;74;p13"/>
          <p:cNvSpPr/>
          <p:nvPr>
            <p:ph idx="3" type="pic"/>
          </p:nvPr>
        </p:nvSpPr>
        <p:spPr>
          <a:xfrm>
            <a:off x="3467100" y="1412874"/>
            <a:ext cx="8145274" cy="5445125"/>
          </a:xfrm>
          <a:prstGeom prst="rect">
            <a:avLst/>
          </a:prstGeom>
          <a:solidFill>
            <a:srgbClr val="D0CECE"/>
          </a:solidFill>
          <a:ln>
            <a:noFill/>
          </a:ln>
        </p:spPr>
      </p:sp>
      <p:pic>
        <p:nvPicPr>
          <p:cNvPr id="75" name="Google Shape;75;p1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76" name="Shape 76"/>
        <p:cNvGrpSpPr/>
        <p:nvPr/>
      </p:nvGrpSpPr>
      <p:grpSpPr>
        <a:xfrm>
          <a:off x="0" y="0"/>
          <a:ext cx="0" cy="0"/>
          <a:chOff x="0" y="0"/>
          <a:chExt cx="0" cy="0"/>
        </a:xfrm>
      </p:grpSpPr>
      <p:sp>
        <p:nvSpPr>
          <p:cNvPr id="77" name="Google Shape;77;p14"/>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78" name="Google Shape;78;p14"/>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79" name="Google Shape;79;p14"/>
          <p:cNvSpPr/>
          <p:nvPr>
            <p:ph idx="3" type="pic"/>
          </p:nvPr>
        </p:nvSpPr>
        <p:spPr>
          <a:xfrm>
            <a:off x="7464425" y="-1"/>
            <a:ext cx="2274008" cy="3681413"/>
          </a:xfrm>
          <a:prstGeom prst="rect">
            <a:avLst/>
          </a:prstGeom>
          <a:solidFill>
            <a:srgbClr val="D0CECE"/>
          </a:solidFill>
          <a:ln>
            <a:noFill/>
          </a:ln>
        </p:spPr>
      </p:sp>
      <p:sp>
        <p:nvSpPr>
          <p:cNvPr id="80" name="Google Shape;80;p14"/>
          <p:cNvSpPr/>
          <p:nvPr>
            <p:ph idx="4" type="pic"/>
          </p:nvPr>
        </p:nvSpPr>
        <p:spPr>
          <a:xfrm>
            <a:off x="6843902" y="3933825"/>
            <a:ext cx="2894532" cy="2924175"/>
          </a:xfrm>
          <a:prstGeom prst="rect">
            <a:avLst/>
          </a:prstGeom>
          <a:solidFill>
            <a:srgbClr val="D0CECE"/>
          </a:solidFill>
          <a:ln>
            <a:noFill/>
          </a:ln>
        </p:spPr>
      </p:sp>
      <p:sp>
        <p:nvSpPr>
          <p:cNvPr id="81" name="Google Shape;81;p14"/>
          <p:cNvSpPr/>
          <p:nvPr>
            <p:ph idx="5" type="pic"/>
          </p:nvPr>
        </p:nvSpPr>
        <p:spPr>
          <a:xfrm>
            <a:off x="9996026" y="836613"/>
            <a:ext cx="1629643" cy="2268537"/>
          </a:xfrm>
          <a:prstGeom prst="rect">
            <a:avLst/>
          </a:prstGeom>
          <a:solidFill>
            <a:srgbClr val="D0CECE"/>
          </a:solidFill>
          <a:ln>
            <a:noFill/>
          </a:ln>
        </p:spPr>
      </p:sp>
      <p:sp>
        <p:nvSpPr>
          <p:cNvPr id="82" name="Google Shape;82;p14"/>
          <p:cNvSpPr/>
          <p:nvPr>
            <p:ph idx="6" type="pic"/>
          </p:nvPr>
        </p:nvSpPr>
        <p:spPr>
          <a:xfrm>
            <a:off x="9986577" y="3357563"/>
            <a:ext cx="2205423" cy="2000122"/>
          </a:xfrm>
          <a:prstGeom prst="rect">
            <a:avLst/>
          </a:prstGeom>
          <a:solidFill>
            <a:srgbClr val="D0CECE"/>
          </a:solidFill>
          <a:ln>
            <a:noFill/>
          </a:ln>
        </p:spPr>
      </p:sp>
      <p:pic>
        <p:nvPicPr>
          <p:cNvPr id="83" name="Google Shape;83;p1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84" name="Shape 84"/>
        <p:cNvGrpSpPr/>
        <p:nvPr/>
      </p:nvGrpSpPr>
      <p:grpSpPr>
        <a:xfrm>
          <a:off x="0" y="0"/>
          <a:ext cx="0" cy="0"/>
          <a:chOff x="0" y="0"/>
          <a:chExt cx="0" cy="0"/>
        </a:xfrm>
      </p:grpSpPr>
      <p:sp>
        <p:nvSpPr>
          <p:cNvPr id="85" name="Google Shape;85;p15"/>
          <p:cNvSpPr txBox="1"/>
          <p:nvPr>
            <p:ph idx="1" type="body"/>
          </p:nvPr>
        </p:nvSpPr>
        <p:spPr>
          <a:xfrm>
            <a:off x="65817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86" name="Google Shape;86;p15"/>
          <p:cNvSpPr txBox="1"/>
          <p:nvPr>
            <p:ph idx="2" type="body"/>
          </p:nvPr>
        </p:nvSpPr>
        <p:spPr>
          <a:xfrm>
            <a:off x="65817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87" name="Google Shape;87;p15"/>
          <p:cNvSpPr/>
          <p:nvPr>
            <p:ph idx="3" type="pic"/>
          </p:nvPr>
        </p:nvSpPr>
        <p:spPr>
          <a:xfrm>
            <a:off x="3071813" y="0"/>
            <a:ext cx="2274008" cy="3103933"/>
          </a:xfrm>
          <a:prstGeom prst="rect">
            <a:avLst/>
          </a:prstGeom>
          <a:solidFill>
            <a:srgbClr val="D0CECE"/>
          </a:solidFill>
          <a:ln>
            <a:noFill/>
          </a:ln>
        </p:spPr>
      </p:sp>
      <p:sp>
        <p:nvSpPr>
          <p:cNvPr id="88" name="Google Shape;88;p15"/>
          <p:cNvSpPr/>
          <p:nvPr>
            <p:ph idx="4" type="pic"/>
          </p:nvPr>
        </p:nvSpPr>
        <p:spPr>
          <a:xfrm>
            <a:off x="3071812" y="3357564"/>
            <a:ext cx="2879725" cy="3513936"/>
          </a:xfrm>
          <a:prstGeom prst="rect">
            <a:avLst/>
          </a:prstGeom>
          <a:solidFill>
            <a:srgbClr val="D0CECE"/>
          </a:solidFill>
          <a:ln>
            <a:noFill/>
          </a:ln>
        </p:spPr>
      </p:sp>
      <p:sp>
        <p:nvSpPr>
          <p:cNvPr id="89" name="Google Shape;89;p15"/>
          <p:cNvSpPr/>
          <p:nvPr>
            <p:ph idx="5" type="pic"/>
          </p:nvPr>
        </p:nvSpPr>
        <p:spPr>
          <a:xfrm>
            <a:off x="1200150" y="3933825"/>
            <a:ext cx="1619250" cy="2244534"/>
          </a:xfrm>
          <a:prstGeom prst="rect">
            <a:avLst/>
          </a:prstGeom>
          <a:solidFill>
            <a:srgbClr val="D0CECE"/>
          </a:solidFill>
          <a:ln>
            <a:noFill/>
          </a:ln>
        </p:spPr>
      </p:sp>
      <p:sp>
        <p:nvSpPr>
          <p:cNvPr id="90" name="Google Shape;90;p15"/>
          <p:cNvSpPr/>
          <p:nvPr>
            <p:ph idx="6" type="pic"/>
          </p:nvPr>
        </p:nvSpPr>
        <p:spPr>
          <a:xfrm>
            <a:off x="578570" y="1665288"/>
            <a:ext cx="2240830" cy="2014851"/>
          </a:xfrm>
          <a:prstGeom prst="rect">
            <a:avLst/>
          </a:prstGeom>
          <a:solidFill>
            <a:srgbClr val="D0CECE"/>
          </a:solidFill>
          <a:ln>
            <a:noFill/>
          </a:ln>
        </p:spPr>
      </p:sp>
      <p:pic>
        <p:nvPicPr>
          <p:cNvPr id="91" name="Google Shape;91;p1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m Image Left - Text Right ">
  <p:cSld name="13_Title Slide">
    <p:spTree>
      <p:nvGrpSpPr>
        <p:cNvPr id="92" name="Shape 92"/>
        <p:cNvGrpSpPr/>
        <p:nvPr/>
      </p:nvGrpSpPr>
      <p:grpSpPr>
        <a:xfrm>
          <a:off x="0" y="0"/>
          <a:ext cx="0" cy="0"/>
          <a:chOff x="0" y="0"/>
          <a:chExt cx="0" cy="0"/>
        </a:xfrm>
      </p:grpSpPr>
      <p:sp>
        <p:nvSpPr>
          <p:cNvPr id="93" name="Google Shape;93;p16"/>
          <p:cNvSpPr/>
          <p:nvPr>
            <p:ph idx="2" type="pic"/>
          </p:nvPr>
        </p:nvSpPr>
        <p:spPr>
          <a:xfrm>
            <a:off x="587375" y="1412874"/>
            <a:ext cx="3500249" cy="5445125"/>
          </a:xfrm>
          <a:prstGeom prst="rect">
            <a:avLst/>
          </a:prstGeom>
          <a:solidFill>
            <a:srgbClr val="D0CECE"/>
          </a:solidFill>
          <a:ln>
            <a:noFill/>
          </a:ln>
        </p:spPr>
      </p:sp>
      <p:sp>
        <p:nvSpPr>
          <p:cNvPr id="94" name="Google Shape;94;p16"/>
          <p:cNvSpPr txBox="1"/>
          <p:nvPr>
            <p:ph idx="1" type="body"/>
          </p:nvPr>
        </p:nvSpPr>
        <p:spPr>
          <a:xfrm>
            <a:off x="4710113"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95" name="Google Shape;95;p16"/>
          <p:cNvSpPr txBox="1"/>
          <p:nvPr>
            <p:ph idx="3" type="body"/>
          </p:nvPr>
        </p:nvSpPr>
        <p:spPr>
          <a:xfrm>
            <a:off x="4710113"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96" name="Google Shape;96;p1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Medium Image Right">
  <p:cSld name="12_Title Slide">
    <p:spTree>
      <p:nvGrpSpPr>
        <p:cNvPr id="97" name="Shape 97"/>
        <p:cNvGrpSpPr/>
        <p:nvPr/>
      </p:nvGrpSpPr>
      <p:grpSpPr>
        <a:xfrm>
          <a:off x="0" y="0"/>
          <a:ext cx="0" cy="0"/>
          <a:chOff x="0" y="0"/>
          <a:chExt cx="0" cy="0"/>
        </a:xfrm>
      </p:grpSpPr>
      <p:sp>
        <p:nvSpPr>
          <p:cNvPr id="98" name="Google Shape;98;p17"/>
          <p:cNvSpPr/>
          <p:nvPr>
            <p:ph idx="2" type="pic"/>
          </p:nvPr>
        </p:nvSpPr>
        <p:spPr>
          <a:xfrm>
            <a:off x="6203950" y="1412874"/>
            <a:ext cx="5416550" cy="5445125"/>
          </a:xfrm>
          <a:prstGeom prst="rect">
            <a:avLst/>
          </a:prstGeom>
          <a:solidFill>
            <a:srgbClr val="D0CECE"/>
          </a:solidFill>
          <a:ln>
            <a:noFill/>
          </a:ln>
        </p:spPr>
      </p:sp>
      <p:sp>
        <p:nvSpPr>
          <p:cNvPr id="99" name="Google Shape;99;p17"/>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00" name="Google Shape;100;p17"/>
          <p:cNvSpPr txBox="1"/>
          <p:nvPr>
            <p:ph idx="3"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01" name="Google Shape;101;p1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um Image Left - Text Right">
  <p:cSld name="1_Title Slide">
    <p:spTree>
      <p:nvGrpSpPr>
        <p:cNvPr id="102" name="Shape 102"/>
        <p:cNvGrpSpPr/>
        <p:nvPr/>
      </p:nvGrpSpPr>
      <p:grpSpPr>
        <a:xfrm>
          <a:off x="0" y="0"/>
          <a:ext cx="0" cy="0"/>
          <a:chOff x="0" y="0"/>
          <a:chExt cx="0" cy="0"/>
        </a:xfrm>
      </p:grpSpPr>
      <p:sp>
        <p:nvSpPr>
          <p:cNvPr id="103" name="Google Shape;103;p18"/>
          <p:cNvSpPr/>
          <p:nvPr>
            <p:ph idx="2" type="pic"/>
          </p:nvPr>
        </p:nvSpPr>
        <p:spPr>
          <a:xfrm>
            <a:off x="578570" y="1412874"/>
            <a:ext cx="5372968" cy="5445125"/>
          </a:xfrm>
          <a:prstGeom prst="rect">
            <a:avLst/>
          </a:prstGeom>
          <a:solidFill>
            <a:srgbClr val="D0CECE"/>
          </a:solidFill>
          <a:ln>
            <a:noFill/>
          </a:ln>
        </p:spPr>
      </p:sp>
      <p:sp>
        <p:nvSpPr>
          <p:cNvPr id="104" name="Google Shape;104;p18"/>
          <p:cNvSpPr txBox="1"/>
          <p:nvPr>
            <p:ph idx="1" type="body"/>
          </p:nvPr>
        </p:nvSpPr>
        <p:spPr>
          <a:xfrm>
            <a:off x="65817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05" name="Google Shape;105;p18"/>
          <p:cNvSpPr txBox="1"/>
          <p:nvPr>
            <p:ph idx="3" type="body"/>
          </p:nvPr>
        </p:nvSpPr>
        <p:spPr>
          <a:xfrm>
            <a:off x="65817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06" name="Google Shape;106;p1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From Top Right">
  <p:cSld name="19_Title Slide">
    <p:spTree>
      <p:nvGrpSpPr>
        <p:cNvPr id="107" name="Shape 107"/>
        <p:cNvGrpSpPr/>
        <p:nvPr/>
      </p:nvGrpSpPr>
      <p:grpSpPr>
        <a:xfrm>
          <a:off x="0" y="0"/>
          <a:ext cx="0" cy="0"/>
          <a:chOff x="0" y="0"/>
          <a:chExt cx="0" cy="0"/>
        </a:xfrm>
      </p:grpSpPr>
      <p:sp>
        <p:nvSpPr>
          <p:cNvPr id="108" name="Google Shape;108;p19"/>
          <p:cNvSpPr/>
          <p:nvPr>
            <p:ph idx="2" type="pic"/>
          </p:nvPr>
        </p:nvSpPr>
        <p:spPr>
          <a:xfrm>
            <a:off x="6203949" y="0"/>
            <a:ext cx="5400675" cy="6489700"/>
          </a:xfrm>
          <a:prstGeom prst="rect">
            <a:avLst/>
          </a:prstGeom>
          <a:solidFill>
            <a:srgbClr val="D0CECE"/>
          </a:solidFill>
          <a:ln>
            <a:noFill/>
          </a:ln>
        </p:spPr>
      </p:sp>
      <p:sp>
        <p:nvSpPr>
          <p:cNvPr id="109" name="Google Shape;109;p19"/>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0" name="Google Shape;110;p19"/>
          <p:cNvSpPr txBox="1"/>
          <p:nvPr>
            <p:ph idx="3"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11" name="Google Shape;111;p1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rom Top Left - Text Right">
  <p:cSld name="11_Title Slide">
    <p:spTree>
      <p:nvGrpSpPr>
        <p:cNvPr id="112" name="Shape 112"/>
        <p:cNvGrpSpPr/>
        <p:nvPr/>
      </p:nvGrpSpPr>
      <p:grpSpPr>
        <a:xfrm>
          <a:off x="0" y="0"/>
          <a:ext cx="0" cy="0"/>
          <a:chOff x="0" y="0"/>
          <a:chExt cx="0" cy="0"/>
        </a:xfrm>
      </p:grpSpPr>
      <p:sp>
        <p:nvSpPr>
          <p:cNvPr id="113" name="Google Shape;113;p20"/>
          <p:cNvSpPr/>
          <p:nvPr>
            <p:ph idx="2" type="pic"/>
          </p:nvPr>
        </p:nvSpPr>
        <p:spPr>
          <a:xfrm>
            <a:off x="587375" y="0"/>
            <a:ext cx="5364300" cy="6417900"/>
          </a:xfrm>
          <a:prstGeom prst="rect">
            <a:avLst/>
          </a:prstGeom>
          <a:solidFill>
            <a:srgbClr val="D0CECE"/>
          </a:solidFill>
          <a:ln>
            <a:noFill/>
          </a:ln>
        </p:spPr>
      </p:sp>
      <p:sp>
        <p:nvSpPr>
          <p:cNvPr id="114" name="Google Shape;114;p20"/>
          <p:cNvSpPr txBox="1"/>
          <p:nvPr>
            <p:ph idx="1" type="body"/>
          </p:nvPr>
        </p:nvSpPr>
        <p:spPr>
          <a:xfrm>
            <a:off x="6600824" y="1308099"/>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5" name="Google Shape;115;p20"/>
          <p:cNvSpPr txBox="1"/>
          <p:nvPr>
            <p:ph idx="3" type="body"/>
          </p:nvPr>
        </p:nvSpPr>
        <p:spPr>
          <a:xfrm>
            <a:off x="6600824" y="2457213"/>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16" name="Google Shape;116;p20"/>
          <p:cNvPicPr preferRelativeResize="0"/>
          <p:nvPr/>
        </p:nvPicPr>
        <p:blipFill rotWithShape="1">
          <a:blip r:embed="rId2">
            <a:alphaModFix/>
          </a:blip>
          <a:srcRect b="278" l="0" r="0" t="268"/>
          <a:stretch/>
        </p:blipFill>
        <p:spPr>
          <a:xfrm>
            <a:off x="6600820" y="348895"/>
            <a:ext cx="1232769" cy="40075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eft - Text right">
  <p:cSld name="16_Title Slide">
    <p:spTree>
      <p:nvGrpSpPr>
        <p:cNvPr id="26" name="Shape 26"/>
        <p:cNvGrpSpPr/>
        <p:nvPr/>
      </p:nvGrpSpPr>
      <p:grpSpPr>
        <a:xfrm>
          <a:off x="0" y="0"/>
          <a:ext cx="0" cy="0"/>
          <a:chOff x="0" y="0"/>
          <a:chExt cx="0" cy="0"/>
        </a:xfrm>
      </p:grpSpPr>
      <p:pic>
        <p:nvPicPr>
          <p:cNvPr id="27" name="Google Shape;27;p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
        <p:nvSpPr>
          <p:cNvPr id="28" name="Google Shape;28;p3"/>
          <p:cNvSpPr txBox="1"/>
          <p:nvPr>
            <p:ph idx="1" type="body"/>
          </p:nvPr>
        </p:nvSpPr>
        <p:spPr>
          <a:xfrm>
            <a:off x="660082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29" name="Google Shape;29;p3"/>
          <p:cNvSpPr txBox="1"/>
          <p:nvPr>
            <p:ph idx="2" type="body"/>
          </p:nvPr>
        </p:nvSpPr>
        <p:spPr>
          <a:xfrm>
            <a:off x="660082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0" name="Google Shape;30;p3"/>
          <p:cNvSpPr/>
          <p:nvPr>
            <p:ph idx="3" type="pic"/>
          </p:nvPr>
        </p:nvSpPr>
        <p:spPr>
          <a:xfrm>
            <a:off x="2460626" y="4221163"/>
            <a:ext cx="2879724" cy="1692275"/>
          </a:xfrm>
          <a:prstGeom prst="rect">
            <a:avLst/>
          </a:prstGeom>
          <a:solidFill>
            <a:srgbClr val="D0CECE"/>
          </a:solidFill>
          <a:ln>
            <a:noFill/>
          </a:ln>
        </p:spPr>
      </p:sp>
      <p:sp>
        <p:nvSpPr>
          <p:cNvPr id="31" name="Google Shape;31;p3"/>
          <p:cNvSpPr/>
          <p:nvPr>
            <p:ph idx="4" type="pic"/>
          </p:nvPr>
        </p:nvSpPr>
        <p:spPr>
          <a:xfrm>
            <a:off x="3071814" y="0"/>
            <a:ext cx="2879724" cy="3933825"/>
          </a:xfrm>
          <a:prstGeom prst="rect">
            <a:avLst/>
          </a:prstGeom>
          <a:solidFill>
            <a:srgbClr val="D0CECE"/>
          </a:solidFill>
          <a:ln>
            <a:noFill/>
          </a:ln>
        </p:spPr>
      </p:sp>
      <p:sp>
        <p:nvSpPr>
          <p:cNvPr id="32" name="Google Shape;32;p3"/>
          <p:cNvSpPr/>
          <p:nvPr>
            <p:ph idx="5" type="pic"/>
          </p:nvPr>
        </p:nvSpPr>
        <p:spPr>
          <a:xfrm>
            <a:off x="0" y="1412875"/>
            <a:ext cx="2819400" cy="2520950"/>
          </a:xfrm>
          <a:prstGeom prst="rect">
            <a:avLst/>
          </a:prstGeom>
          <a:solidFill>
            <a:srgbClr val="D0CECE"/>
          </a:solidFill>
          <a:ln>
            <a:noFill/>
          </a:ln>
        </p:spPr>
      </p:sp>
      <p:sp>
        <p:nvSpPr>
          <p:cNvPr id="33" name="Google Shape;33;p3"/>
          <p:cNvSpPr/>
          <p:nvPr>
            <p:ph idx="6" type="pic"/>
          </p:nvPr>
        </p:nvSpPr>
        <p:spPr>
          <a:xfrm>
            <a:off x="590575" y="4221163"/>
            <a:ext cx="1617638" cy="2636837"/>
          </a:xfrm>
          <a:prstGeom prst="rect">
            <a:avLst/>
          </a:prstGeom>
          <a:solidFill>
            <a:srgbClr val="D0CECE"/>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Columns Left - Text Right">
  <p:cSld name="14_Title Slide">
    <p:spTree>
      <p:nvGrpSpPr>
        <p:cNvPr id="117" name="Shape 117"/>
        <p:cNvGrpSpPr/>
        <p:nvPr/>
      </p:nvGrpSpPr>
      <p:grpSpPr>
        <a:xfrm>
          <a:off x="0" y="0"/>
          <a:ext cx="0" cy="0"/>
          <a:chOff x="0" y="0"/>
          <a:chExt cx="0" cy="0"/>
        </a:xfrm>
      </p:grpSpPr>
      <p:sp>
        <p:nvSpPr>
          <p:cNvPr id="118" name="Google Shape;118;p21"/>
          <p:cNvSpPr txBox="1"/>
          <p:nvPr>
            <p:ph idx="1" type="body"/>
          </p:nvPr>
        </p:nvSpPr>
        <p:spPr>
          <a:xfrm>
            <a:off x="8472487" y="1379774"/>
            <a:ext cx="3132137"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9" name="Google Shape;119;p21"/>
          <p:cNvSpPr txBox="1"/>
          <p:nvPr>
            <p:ph idx="2" type="body"/>
          </p:nvPr>
        </p:nvSpPr>
        <p:spPr>
          <a:xfrm>
            <a:off x="8472487" y="2528888"/>
            <a:ext cx="3132137"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20" name="Google Shape;120;p21"/>
          <p:cNvSpPr/>
          <p:nvPr>
            <p:ph idx="3" type="pic"/>
          </p:nvPr>
        </p:nvSpPr>
        <p:spPr>
          <a:xfrm>
            <a:off x="587375" y="1412874"/>
            <a:ext cx="2232025" cy="5445125"/>
          </a:xfrm>
          <a:prstGeom prst="rect">
            <a:avLst/>
          </a:prstGeom>
          <a:solidFill>
            <a:srgbClr val="D0CECE"/>
          </a:solidFill>
          <a:ln>
            <a:noFill/>
          </a:ln>
        </p:spPr>
      </p:sp>
      <p:sp>
        <p:nvSpPr>
          <p:cNvPr id="121" name="Google Shape;121;p21"/>
          <p:cNvSpPr/>
          <p:nvPr>
            <p:ph idx="4" type="pic"/>
          </p:nvPr>
        </p:nvSpPr>
        <p:spPr>
          <a:xfrm>
            <a:off x="3075742" y="1412874"/>
            <a:ext cx="2264608" cy="5445125"/>
          </a:xfrm>
          <a:prstGeom prst="rect">
            <a:avLst/>
          </a:prstGeom>
          <a:solidFill>
            <a:srgbClr val="D0CECE"/>
          </a:solidFill>
          <a:ln>
            <a:noFill/>
          </a:ln>
        </p:spPr>
      </p:sp>
      <p:sp>
        <p:nvSpPr>
          <p:cNvPr id="122" name="Google Shape;122;p21"/>
          <p:cNvSpPr/>
          <p:nvPr>
            <p:ph idx="5" type="pic"/>
          </p:nvPr>
        </p:nvSpPr>
        <p:spPr>
          <a:xfrm>
            <a:off x="5586594" y="1412874"/>
            <a:ext cx="2264608" cy="5445125"/>
          </a:xfrm>
          <a:prstGeom prst="rect">
            <a:avLst/>
          </a:prstGeom>
          <a:solidFill>
            <a:srgbClr val="D0CECE"/>
          </a:solidFill>
          <a:ln>
            <a:noFill/>
          </a:ln>
        </p:spPr>
      </p:sp>
      <p:pic>
        <p:nvPicPr>
          <p:cNvPr id="123" name="Google Shape;123;p2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Left - Text Right">
  <p:cSld name="15_Title Slide">
    <p:spTree>
      <p:nvGrpSpPr>
        <p:cNvPr id="124" name="Shape 124"/>
        <p:cNvGrpSpPr/>
        <p:nvPr/>
      </p:nvGrpSpPr>
      <p:grpSpPr>
        <a:xfrm>
          <a:off x="0" y="0"/>
          <a:ext cx="0" cy="0"/>
          <a:chOff x="0" y="0"/>
          <a:chExt cx="0" cy="0"/>
        </a:xfrm>
      </p:grpSpPr>
      <p:sp>
        <p:nvSpPr>
          <p:cNvPr id="125" name="Google Shape;125;p22"/>
          <p:cNvSpPr txBox="1"/>
          <p:nvPr>
            <p:ph idx="1" type="body"/>
          </p:nvPr>
        </p:nvSpPr>
        <p:spPr>
          <a:xfrm>
            <a:off x="8724900" y="1379774"/>
            <a:ext cx="2879724"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26" name="Google Shape;126;p22"/>
          <p:cNvSpPr txBox="1"/>
          <p:nvPr>
            <p:ph idx="2" type="body"/>
          </p:nvPr>
        </p:nvSpPr>
        <p:spPr>
          <a:xfrm>
            <a:off x="8724900" y="2578194"/>
            <a:ext cx="2879724" cy="333524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27" name="Google Shape;127;p22"/>
          <p:cNvSpPr/>
          <p:nvPr>
            <p:ph idx="3" type="pic"/>
          </p:nvPr>
        </p:nvSpPr>
        <p:spPr>
          <a:xfrm>
            <a:off x="587376" y="1412874"/>
            <a:ext cx="7524750" cy="5445125"/>
          </a:xfrm>
          <a:prstGeom prst="rect">
            <a:avLst/>
          </a:prstGeom>
          <a:solidFill>
            <a:srgbClr val="D0CECE"/>
          </a:solidFill>
          <a:ln>
            <a:noFill/>
          </a:ln>
        </p:spPr>
      </p:sp>
      <p:pic>
        <p:nvPicPr>
          <p:cNvPr id="128" name="Google Shape;128;p2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Image Bottom">
  <p:cSld name="6_Title Slide">
    <p:spTree>
      <p:nvGrpSpPr>
        <p:cNvPr id="129" name="Shape 129"/>
        <p:cNvGrpSpPr/>
        <p:nvPr/>
      </p:nvGrpSpPr>
      <p:grpSpPr>
        <a:xfrm>
          <a:off x="0" y="0"/>
          <a:ext cx="0" cy="0"/>
          <a:chOff x="0" y="0"/>
          <a:chExt cx="0" cy="0"/>
        </a:xfrm>
      </p:grpSpPr>
      <p:sp>
        <p:nvSpPr>
          <p:cNvPr id="130" name="Google Shape;130;p23"/>
          <p:cNvSpPr txBox="1"/>
          <p:nvPr>
            <p:ph idx="1" type="body"/>
          </p:nvPr>
        </p:nvSpPr>
        <p:spPr>
          <a:xfrm>
            <a:off x="587375" y="1379774"/>
            <a:ext cx="1101725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31" name="Google Shape;131;p23"/>
          <p:cNvSpPr/>
          <p:nvPr>
            <p:ph idx="2" type="pic"/>
          </p:nvPr>
        </p:nvSpPr>
        <p:spPr>
          <a:xfrm>
            <a:off x="578570" y="2528888"/>
            <a:ext cx="11033804" cy="3980218"/>
          </a:xfrm>
          <a:prstGeom prst="rect">
            <a:avLst/>
          </a:prstGeom>
          <a:solidFill>
            <a:srgbClr val="D0CECE"/>
          </a:solidFill>
          <a:ln>
            <a:noFill/>
          </a:ln>
        </p:spPr>
      </p:sp>
      <p:pic>
        <p:nvPicPr>
          <p:cNvPr id="132" name="Google Shape;132;p2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4 Image Columns Bottom">
  <p:cSld name="8_Title Slide">
    <p:spTree>
      <p:nvGrpSpPr>
        <p:cNvPr id="133" name="Shape 133"/>
        <p:cNvGrpSpPr/>
        <p:nvPr/>
      </p:nvGrpSpPr>
      <p:grpSpPr>
        <a:xfrm>
          <a:off x="0" y="0"/>
          <a:ext cx="0" cy="0"/>
          <a:chOff x="0" y="0"/>
          <a:chExt cx="0" cy="0"/>
        </a:xfrm>
      </p:grpSpPr>
      <p:sp>
        <p:nvSpPr>
          <p:cNvPr id="134" name="Google Shape;134;p24"/>
          <p:cNvSpPr txBox="1"/>
          <p:nvPr>
            <p:ph idx="1" type="body"/>
          </p:nvPr>
        </p:nvSpPr>
        <p:spPr>
          <a:xfrm>
            <a:off x="587375" y="1379774"/>
            <a:ext cx="1101725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35" name="Google Shape;135;p24"/>
          <p:cNvSpPr/>
          <p:nvPr>
            <p:ph idx="2" type="pic"/>
          </p:nvPr>
        </p:nvSpPr>
        <p:spPr>
          <a:xfrm>
            <a:off x="578570" y="2528888"/>
            <a:ext cx="2571106" cy="3980218"/>
          </a:xfrm>
          <a:prstGeom prst="rect">
            <a:avLst/>
          </a:prstGeom>
          <a:solidFill>
            <a:srgbClr val="D0CECE"/>
          </a:solidFill>
          <a:ln>
            <a:noFill/>
          </a:ln>
        </p:spPr>
      </p:sp>
      <p:sp>
        <p:nvSpPr>
          <p:cNvPr id="136" name="Google Shape;136;p24"/>
          <p:cNvSpPr/>
          <p:nvPr>
            <p:ph idx="3" type="pic"/>
          </p:nvPr>
        </p:nvSpPr>
        <p:spPr>
          <a:xfrm>
            <a:off x="3393164" y="2528888"/>
            <a:ext cx="2571106" cy="3980218"/>
          </a:xfrm>
          <a:prstGeom prst="rect">
            <a:avLst/>
          </a:prstGeom>
          <a:solidFill>
            <a:srgbClr val="D0CECE"/>
          </a:solidFill>
          <a:ln>
            <a:noFill/>
          </a:ln>
        </p:spPr>
      </p:sp>
      <p:sp>
        <p:nvSpPr>
          <p:cNvPr id="137" name="Google Shape;137;p24"/>
          <p:cNvSpPr/>
          <p:nvPr>
            <p:ph idx="4" type="pic"/>
          </p:nvPr>
        </p:nvSpPr>
        <p:spPr>
          <a:xfrm>
            <a:off x="6207758" y="2528888"/>
            <a:ext cx="2571106" cy="3980218"/>
          </a:xfrm>
          <a:prstGeom prst="rect">
            <a:avLst/>
          </a:prstGeom>
          <a:solidFill>
            <a:srgbClr val="D0CECE"/>
          </a:solidFill>
          <a:ln>
            <a:noFill/>
          </a:ln>
        </p:spPr>
      </p:sp>
      <p:sp>
        <p:nvSpPr>
          <p:cNvPr id="138" name="Google Shape;138;p24"/>
          <p:cNvSpPr/>
          <p:nvPr>
            <p:ph idx="5" type="pic"/>
          </p:nvPr>
        </p:nvSpPr>
        <p:spPr>
          <a:xfrm>
            <a:off x="9022353" y="2528888"/>
            <a:ext cx="2571106" cy="3980218"/>
          </a:xfrm>
          <a:prstGeom prst="rect">
            <a:avLst/>
          </a:prstGeom>
          <a:solidFill>
            <a:srgbClr val="D0CECE"/>
          </a:solidFill>
          <a:ln>
            <a:noFill/>
          </a:ln>
        </p:spPr>
      </p:sp>
      <p:pic>
        <p:nvPicPr>
          <p:cNvPr id="139" name="Google Shape;139;p2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hree Image Columns Bottom">
  <p:cSld name="8_Title Slide_1">
    <p:spTree>
      <p:nvGrpSpPr>
        <p:cNvPr id="140" name="Shape 140"/>
        <p:cNvGrpSpPr/>
        <p:nvPr/>
      </p:nvGrpSpPr>
      <p:grpSpPr>
        <a:xfrm>
          <a:off x="0" y="0"/>
          <a:ext cx="0" cy="0"/>
          <a:chOff x="0" y="0"/>
          <a:chExt cx="0" cy="0"/>
        </a:xfrm>
      </p:grpSpPr>
      <p:sp>
        <p:nvSpPr>
          <p:cNvPr id="141" name="Google Shape;141;p25"/>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42" name="Google Shape;142;p25"/>
          <p:cNvSpPr/>
          <p:nvPr>
            <p:ph idx="2" type="pic"/>
          </p:nvPr>
        </p:nvSpPr>
        <p:spPr>
          <a:xfrm>
            <a:off x="578577" y="2528900"/>
            <a:ext cx="3454200" cy="3980100"/>
          </a:xfrm>
          <a:prstGeom prst="rect">
            <a:avLst/>
          </a:prstGeom>
          <a:solidFill>
            <a:srgbClr val="D0CECE"/>
          </a:solidFill>
          <a:ln>
            <a:noFill/>
          </a:ln>
        </p:spPr>
      </p:sp>
      <p:sp>
        <p:nvSpPr>
          <p:cNvPr id="143" name="Google Shape;143;p25"/>
          <p:cNvSpPr/>
          <p:nvPr>
            <p:ph idx="3" type="pic"/>
          </p:nvPr>
        </p:nvSpPr>
        <p:spPr>
          <a:xfrm>
            <a:off x="4360069" y="2528900"/>
            <a:ext cx="3454200" cy="3980100"/>
          </a:xfrm>
          <a:prstGeom prst="rect">
            <a:avLst/>
          </a:prstGeom>
          <a:solidFill>
            <a:srgbClr val="D0CECE"/>
          </a:solidFill>
          <a:ln>
            <a:noFill/>
          </a:ln>
        </p:spPr>
      </p:sp>
      <p:sp>
        <p:nvSpPr>
          <p:cNvPr id="144" name="Google Shape;144;p25"/>
          <p:cNvSpPr/>
          <p:nvPr>
            <p:ph idx="4" type="pic"/>
          </p:nvPr>
        </p:nvSpPr>
        <p:spPr>
          <a:xfrm>
            <a:off x="8141561" y="2528900"/>
            <a:ext cx="3454200" cy="3980100"/>
          </a:xfrm>
          <a:prstGeom prst="rect">
            <a:avLst/>
          </a:prstGeom>
          <a:solidFill>
            <a:srgbClr val="D0CECE"/>
          </a:solidFill>
          <a:ln>
            <a:noFill/>
          </a:ln>
        </p:spPr>
      </p:sp>
      <p:pic>
        <p:nvPicPr>
          <p:cNvPr id="145" name="Google Shape;145;p2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wo Image Columns Bottom">
  <p:cSld name="7_Title Slide">
    <p:spTree>
      <p:nvGrpSpPr>
        <p:cNvPr id="146" name="Shape 146"/>
        <p:cNvGrpSpPr/>
        <p:nvPr/>
      </p:nvGrpSpPr>
      <p:grpSpPr>
        <a:xfrm>
          <a:off x="0" y="0"/>
          <a:ext cx="0" cy="0"/>
          <a:chOff x="0" y="0"/>
          <a:chExt cx="0" cy="0"/>
        </a:xfrm>
      </p:grpSpPr>
      <p:sp>
        <p:nvSpPr>
          <p:cNvPr id="147" name="Google Shape;147;p26"/>
          <p:cNvSpPr/>
          <p:nvPr>
            <p:ph idx="2" type="pic"/>
          </p:nvPr>
        </p:nvSpPr>
        <p:spPr>
          <a:xfrm>
            <a:off x="578570" y="2528888"/>
            <a:ext cx="5372968" cy="3980218"/>
          </a:xfrm>
          <a:prstGeom prst="rect">
            <a:avLst/>
          </a:prstGeom>
          <a:solidFill>
            <a:srgbClr val="D0CECE"/>
          </a:solidFill>
          <a:ln>
            <a:noFill/>
          </a:ln>
        </p:spPr>
      </p:sp>
      <p:sp>
        <p:nvSpPr>
          <p:cNvPr id="148" name="Google Shape;148;p26"/>
          <p:cNvSpPr/>
          <p:nvPr>
            <p:ph idx="3" type="pic"/>
          </p:nvPr>
        </p:nvSpPr>
        <p:spPr>
          <a:xfrm>
            <a:off x="6205012" y="2528888"/>
            <a:ext cx="5408417" cy="3980218"/>
          </a:xfrm>
          <a:prstGeom prst="rect">
            <a:avLst/>
          </a:prstGeom>
          <a:solidFill>
            <a:srgbClr val="D0CECE"/>
          </a:solidFill>
          <a:ln>
            <a:noFill/>
          </a:ln>
        </p:spPr>
      </p:sp>
      <p:sp>
        <p:nvSpPr>
          <p:cNvPr id="149" name="Google Shape;149;p26"/>
          <p:cNvSpPr txBox="1"/>
          <p:nvPr>
            <p:ph idx="1" type="body"/>
          </p:nvPr>
        </p:nvSpPr>
        <p:spPr>
          <a:xfrm>
            <a:off x="587375" y="1379774"/>
            <a:ext cx="1101725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pic>
        <p:nvPicPr>
          <p:cNvPr id="150" name="Google Shape;150;p2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Left">
  <p:cSld name="3_Title Slide">
    <p:spTree>
      <p:nvGrpSpPr>
        <p:cNvPr id="151" name="Shape 151"/>
        <p:cNvGrpSpPr/>
        <p:nvPr/>
      </p:nvGrpSpPr>
      <p:grpSpPr>
        <a:xfrm>
          <a:off x="0" y="0"/>
          <a:ext cx="0" cy="0"/>
          <a:chOff x="0" y="0"/>
          <a:chExt cx="0" cy="0"/>
        </a:xfrm>
      </p:grpSpPr>
      <p:sp>
        <p:nvSpPr>
          <p:cNvPr id="152" name="Google Shape;152;p27"/>
          <p:cNvSpPr txBox="1"/>
          <p:nvPr>
            <p:ph idx="1" type="body"/>
          </p:nvPr>
        </p:nvSpPr>
        <p:spPr>
          <a:xfrm>
            <a:off x="569913"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53" name="Google Shape;153;p27"/>
          <p:cNvSpPr txBox="1"/>
          <p:nvPr>
            <p:ph idx="2" type="body"/>
          </p:nvPr>
        </p:nvSpPr>
        <p:spPr>
          <a:xfrm>
            <a:off x="569913"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54" name="Google Shape;154;p27"/>
          <p:cNvSpPr/>
          <p:nvPr>
            <p:ph idx="3" type="pic"/>
          </p:nvPr>
        </p:nvSpPr>
        <p:spPr>
          <a:xfrm>
            <a:off x="9336088" y="3357563"/>
            <a:ext cx="2855912" cy="3136435"/>
          </a:xfrm>
          <a:prstGeom prst="rect">
            <a:avLst/>
          </a:prstGeom>
          <a:solidFill>
            <a:srgbClr val="D0CECE"/>
          </a:solidFill>
          <a:ln>
            <a:noFill/>
          </a:ln>
        </p:spPr>
      </p:sp>
      <p:sp>
        <p:nvSpPr>
          <p:cNvPr id="155" name="Google Shape;155;p27"/>
          <p:cNvSpPr/>
          <p:nvPr>
            <p:ph idx="4" type="pic"/>
          </p:nvPr>
        </p:nvSpPr>
        <p:spPr>
          <a:xfrm>
            <a:off x="6618289" y="3357563"/>
            <a:ext cx="2465386" cy="2555875"/>
          </a:xfrm>
          <a:prstGeom prst="rect">
            <a:avLst/>
          </a:prstGeom>
          <a:solidFill>
            <a:srgbClr val="D0CECE"/>
          </a:solidFill>
          <a:ln>
            <a:noFill/>
          </a:ln>
        </p:spPr>
      </p:sp>
      <p:sp>
        <p:nvSpPr>
          <p:cNvPr id="156" name="Google Shape;156;p27"/>
          <p:cNvSpPr/>
          <p:nvPr>
            <p:ph idx="5" type="pic"/>
          </p:nvPr>
        </p:nvSpPr>
        <p:spPr>
          <a:xfrm>
            <a:off x="7859714" y="549274"/>
            <a:ext cx="2736850" cy="2555875"/>
          </a:xfrm>
          <a:prstGeom prst="rect">
            <a:avLst/>
          </a:prstGeom>
          <a:solidFill>
            <a:srgbClr val="D0CECE"/>
          </a:solidFill>
          <a:ln>
            <a:noFill/>
          </a:ln>
        </p:spPr>
      </p:sp>
      <p:pic>
        <p:nvPicPr>
          <p:cNvPr id="157" name="Google Shape;157;p2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Left - Text Right">
  <p:cSld name="17_Title Slide">
    <p:spTree>
      <p:nvGrpSpPr>
        <p:cNvPr id="158" name="Shape 158"/>
        <p:cNvGrpSpPr/>
        <p:nvPr/>
      </p:nvGrpSpPr>
      <p:grpSpPr>
        <a:xfrm>
          <a:off x="0" y="0"/>
          <a:ext cx="0" cy="0"/>
          <a:chOff x="0" y="0"/>
          <a:chExt cx="0" cy="0"/>
        </a:xfrm>
      </p:grpSpPr>
      <p:sp>
        <p:nvSpPr>
          <p:cNvPr id="159" name="Google Shape;159;p28"/>
          <p:cNvSpPr txBox="1"/>
          <p:nvPr>
            <p:ph idx="1" type="body"/>
          </p:nvPr>
        </p:nvSpPr>
        <p:spPr>
          <a:xfrm>
            <a:off x="660082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60" name="Google Shape;160;p28"/>
          <p:cNvSpPr txBox="1"/>
          <p:nvPr>
            <p:ph idx="2" type="body"/>
          </p:nvPr>
        </p:nvSpPr>
        <p:spPr>
          <a:xfrm>
            <a:off x="660082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61" name="Google Shape;161;p28"/>
          <p:cNvSpPr/>
          <p:nvPr>
            <p:ph idx="3" type="pic"/>
          </p:nvPr>
        </p:nvSpPr>
        <p:spPr>
          <a:xfrm>
            <a:off x="3071813" y="3357563"/>
            <a:ext cx="1908175" cy="2808288"/>
          </a:xfrm>
          <a:prstGeom prst="rect">
            <a:avLst/>
          </a:prstGeom>
          <a:solidFill>
            <a:srgbClr val="D0CECE"/>
          </a:solidFill>
          <a:ln>
            <a:noFill/>
          </a:ln>
        </p:spPr>
      </p:sp>
      <p:sp>
        <p:nvSpPr>
          <p:cNvPr id="162" name="Google Shape;162;p28"/>
          <p:cNvSpPr/>
          <p:nvPr>
            <p:ph idx="4" type="pic"/>
          </p:nvPr>
        </p:nvSpPr>
        <p:spPr>
          <a:xfrm>
            <a:off x="3071813" y="0"/>
            <a:ext cx="2519362" cy="3105149"/>
          </a:xfrm>
          <a:prstGeom prst="rect">
            <a:avLst/>
          </a:prstGeom>
          <a:solidFill>
            <a:srgbClr val="D0CECE"/>
          </a:solidFill>
          <a:ln>
            <a:noFill/>
          </a:ln>
        </p:spPr>
      </p:sp>
      <p:sp>
        <p:nvSpPr>
          <p:cNvPr id="163" name="Google Shape;163;p28"/>
          <p:cNvSpPr/>
          <p:nvPr>
            <p:ph idx="5" type="pic"/>
          </p:nvPr>
        </p:nvSpPr>
        <p:spPr>
          <a:xfrm>
            <a:off x="587375" y="1665287"/>
            <a:ext cx="2232025" cy="3681411"/>
          </a:xfrm>
          <a:prstGeom prst="rect">
            <a:avLst/>
          </a:prstGeom>
          <a:solidFill>
            <a:srgbClr val="D0CECE"/>
          </a:solidFill>
          <a:ln>
            <a:noFill/>
          </a:ln>
        </p:spPr>
      </p:sp>
      <p:pic>
        <p:nvPicPr>
          <p:cNvPr id="164" name="Google Shape;164;p2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wo Images Right">
  <p:cSld name="21_Title Slide">
    <p:spTree>
      <p:nvGrpSpPr>
        <p:cNvPr id="165" name="Shape 165"/>
        <p:cNvGrpSpPr/>
        <p:nvPr/>
      </p:nvGrpSpPr>
      <p:grpSpPr>
        <a:xfrm>
          <a:off x="0" y="0"/>
          <a:ext cx="0" cy="0"/>
          <a:chOff x="0" y="0"/>
          <a:chExt cx="0" cy="0"/>
        </a:xfrm>
      </p:grpSpPr>
      <p:sp>
        <p:nvSpPr>
          <p:cNvPr id="166" name="Google Shape;166;p29"/>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67" name="Google Shape;167;p29"/>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68" name="Google Shape;168;p29"/>
          <p:cNvSpPr/>
          <p:nvPr>
            <p:ph idx="3" type="pic"/>
          </p:nvPr>
        </p:nvSpPr>
        <p:spPr>
          <a:xfrm>
            <a:off x="6600827" y="1"/>
            <a:ext cx="3743323" cy="3681412"/>
          </a:xfrm>
          <a:prstGeom prst="rect">
            <a:avLst/>
          </a:prstGeom>
          <a:solidFill>
            <a:srgbClr val="D0CECE"/>
          </a:solidFill>
          <a:ln>
            <a:noFill/>
          </a:ln>
        </p:spPr>
      </p:sp>
      <p:sp>
        <p:nvSpPr>
          <p:cNvPr id="169" name="Google Shape;169;p29"/>
          <p:cNvSpPr/>
          <p:nvPr>
            <p:ph idx="4" type="pic"/>
          </p:nvPr>
        </p:nvSpPr>
        <p:spPr>
          <a:xfrm>
            <a:off x="7212013" y="3933825"/>
            <a:ext cx="4032250" cy="2924175"/>
          </a:xfrm>
          <a:prstGeom prst="rect">
            <a:avLst/>
          </a:prstGeom>
          <a:solidFill>
            <a:srgbClr val="D0CECE"/>
          </a:solidFill>
          <a:ln>
            <a:noFill/>
          </a:ln>
        </p:spPr>
      </p:sp>
      <p:pic>
        <p:nvPicPr>
          <p:cNvPr id="170" name="Google Shape;170;p2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
    <p:spTree>
      <p:nvGrpSpPr>
        <p:cNvPr id="171" name="Shape 171"/>
        <p:cNvGrpSpPr/>
        <p:nvPr/>
      </p:nvGrpSpPr>
      <p:grpSpPr>
        <a:xfrm>
          <a:off x="0" y="0"/>
          <a:ext cx="0" cy="0"/>
          <a:chOff x="0" y="0"/>
          <a:chExt cx="0" cy="0"/>
        </a:xfrm>
      </p:grpSpPr>
      <p:sp>
        <p:nvSpPr>
          <p:cNvPr id="172" name="Google Shape;172;p30"/>
          <p:cNvSpPr/>
          <p:nvPr/>
        </p:nvSpPr>
        <p:spPr>
          <a:xfrm>
            <a:off x="5372674" y="2141575"/>
            <a:ext cx="1991400" cy="2977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30"/>
          <p:cNvSpPr/>
          <p:nvPr/>
        </p:nvSpPr>
        <p:spPr>
          <a:xfrm>
            <a:off x="3146975" y="2141575"/>
            <a:ext cx="1991400" cy="2977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 name="Google Shape;174;p30"/>
          <p:cNvSpPr/>
          <p:nvPr/>
        </p:nvSpPr>
        <p:spPr>
          <a:xfrm>
            <a:off x="9818949" y="2143800"/>
            <a:ext cx="1991400" cy="2982900"/>
          </a:xfrm>
          <a:prstGeom prst="rect">
            <a:avLst/>
          </a:prstGeom>
          <a:noFill/>
          <a:ln cap="flat" cmpd="sng" w="28575">
            <a:solidFill>
              <a:srgbClr val="8E48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175" name="Google Shape;175;p30"/>
          <p:cNvSpPr/>
          <p:nvPr/>
        </p:nvSpPr>
        <p:spPr>
          <a:xfrm>
            <a:off x="7602079" y="2143800"/>
            <a:ext cx="1985100" cy="2982900"/>
          </a:xfrm>
          <a:prstGeom prst="rect">
            <a:avLst/>
          </a:prstGeom>
          <a:noFill/>
          <a:ln cap="flat" cmpd="sng" w="28575">
            <a:solidFill>
              <a:srgbClr val="F8B2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30"/>
          <p:cNvSpPr txBox="1"/>
          <p:nvPr/>
        </p:nvSpPr>
        <p:spPr>
          <a:xfrm>
            <a:off x="487171" y="1385025"/>
            <a:ext cx="2143500" cy="68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GB" sz="3500">
                <a:solidFill>
                  <a:srgbClr val="404041"/>
                </a:solidFill>
              </a:rPr>
              <a:t>Strategy</a:t>
            </a:r>
            <a:endParaRPr sz="3500">
              <a:solidFill>
                <a:srgbClr val="404041"/>
              </a:solidFill>
            </a:endParaRPr>
          </a:p>
          <a:p>
            <a:pPr indent="0" lvl="0" marL="0" rtl="0" algn="l">
              <a:lnSpc>
                <a:spcPct val="100000"/>
              </a:lnSpc>
              <a:spcBef>
                <a:spcPts val="0"/>
              </a:spcBef>
              <a:spcAft>
                <a:spcPts val="0"/>
              </a:spcAft>
              <a:buNone/>
            </a:pPr>
            <a:r>
              <a:rPr lang="en-GB" sz="3500">
                <a:solidFill>
                  <a:srgbClr val="404041"/>
                </a:solidFill>
              </a:rPr>
              <a:t>on a Page</a:t>
            </a:r>
            <a:endParaRPr sz="3500">
              <a:solidFill>
                <a:srgbClr val="404041"/>
              </a:solidFill>
            </a:endParaRPr>
          </a:p>
        </p:txBody>
      </p:sp>
      <p:sp>
        <p:nvSpPr>
          <p:cNvPr id="177" name="Google Shape;177;p30"/>
          <p:cNvSpPr/>
          <p:nvPr/>
        </p:nvSpPr>
        <p:spPr>
          <a:xfrm>
            <a:off x="3148672" y="549275"/>
            <a:ext cx="8668200" cy="1286700"/>
          </a:xfrm>
          <a:prstGeom prst="rect">
            <a:avLst/>
          </a:prstGeom>
          <a:solidFill>
            <a:srgbClr val="55555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30"/>
          <p:cNvSpPr/>
          <p:nvPr/>
        </p:nvSpPr>
        <p:spPr>
          <a:xfrm>
            <a:off x="3391092" y="902731"/>
            <a:ext cx="8182798" cy="510469"/>
          </a:xfrm>
          <a:custGeom>
            <a:rect b="b" l="l" r="r" t="t"/>
            <a:pathLst>
              <a:path extrusionOk="0" h="15754" w="252536">
                <a:moveTo>
                  <a:pt x="55" y="0"/>
                </a:moveTo>
                <a:lnTo>
                  <a:pt x="252426" y="0"/>
                </a:lnTo>
                <a:lnTo>
                  <a:pt x="252536" y="13285"/>
                </a:lnTo>
                <a:lnTo>
                  <a:pt x="129617" y="13230"/>
                </a:lnTo>
                <a:lnTo>
                  <a:pt x="126274" y="15754"/>
                </a:lnTo>
                <a:lnTo>
                  <a:pt x="123029" y="13285"/>
                </a:lnTo>
                <a:lnTo>
                  <a:pt x="0" y="13230"/>
                </a:lnTo>
                <a:close/>
              </a:path>
            </a:pathLst>
          </a:custGeom>
          <a:solidFill>
            <a:srgbClr val="F3F3F3"/>
          </a:solidFill>
          <a:ln cap="flat" cmpd="sng" w="19050">
            <a:solidFill>
              <a:srgbClr val="555555"/>
            </a:solidFill>
            <a:prstDash val="solid"/>
            <a:round/>
            <a:headEnd len="med" w="med" type="none"/>
            <a:tailEnd len="med" w="med" type="none"/>
          </a:ln>
        </p:spPr>
      </p:sp>
      <p:sp>
        <p:nvSpPr>
          <p:cNvPr id="179" name="Google Shape;179;p30"/>
          <p:cNvSpPr/>
          <p:nvPr/>
        </p:nvSpPr>
        <p:spPr>
          <a:xfrm>
            <a:off x="3394656" y="1484384"/>
            <a:ext cx="8177451" cy="581398"/>
          </a:xfrm>
          <a:custGeom>
            <a:rect b="b" l="l" r="r" t="t"/>
            <a:pathLst>
              <a:path extrusionOk="0" h="17943" w="252371">
                <a:moveTo>
                  <a:pt x="0" y="55"/>
                </a:moveTo>
                <a:lnTo>
                  <a:pt x="252371" y="0"/>
                </a:lnTo>
                <a:lnTo>
                  <a:pt x="252371" y="14493"/>
                </a:lnTo>
                <a:lnTo>
                  <a:pt x="233101" y="14548"/>
                </a:lnTo>
                <a:lnTo>
                  <a:pt x="229533" y="17677"/>
                </a:lnTo>
                <a:lnTo>
                  <a:pt x="225745" y="14493"/>
                </a:lnTo>
                <a:lnTo>
                  <a:pt x="164258" y="14493"/>
                </a:lnTo>
                <a:lnTo>
                  <a:pt x="160580" y="17787"/>
                </a:lnTo>
                <a:lnTo>
                  <a:pt x="157121" y="14493"/>
                </a:lnTo>
                <a:lnTo>
                  <a:pt x="95634" y="14438"/>
                </a:lnTo>
                <a:lnTo>
                  <a:pt x="91846" y="17732"/>
                </a:lnTo>
                <a:lnTo>
                  <a:pt x="88113" y="14493"/>
                </a:lnTo>
                <a:lnTo>
                  <a:pt x="27305" y="14419"/>
                </a:lnTo>
                <a:lnTo>
                  <a:pt x="23277" y="17943"/>
                </a:lnTo>
                <a:lnTo>
                  <a:pt x="19584" y="14419"/>
                </a:lnTo>
                <a:lnTo>
                  <a:pt x="0" y="14493"/>
                </a:lnTo>
                <a:close/>
              </a:path>
            </a:pathLst>
          </a:custGeom>
          <a:solidFill>
            <a:srgbClr val="F3F3F3"/>
          </a:solidFill>
          <a:ln cap="flat" cmpd="sng" w="28575">
            <a:solidFill>
              <a:srgbClr val="555555"/>
            </a:solidFill>
            <a:prstDash val="solid"/>
            <a:round/>
            <a:headEnd len="med" w="med" type="none"/>
            <a:tailEnd len="med" w="med" type="none"/>
          </a:ln>
        </p:spPr>
      </p:sp>
      <p:sp>
        <p:nvSpPr>
          <p:cNvPr id="180" name="Google Shape;180;p30"/>
          <p:cNvSpPr txBox="1"/>
          <p:nvPr/>
        </p:nvSpPr>
        <p:spPr>
          <a:xfrm>
            <a:off x="3387944" y="576857"/>
            <a:ext cx="3132000" cy="3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F0F0F0"/>
                </a:solidFill>
              </a:rPr>
              <a:t>ARDC Strategic Drivers</a:t>
            </a:r>
            <a:endParaRPr sz="1100">
              <a:solidFill>
                <a:srgbClr val="F0F0F0"/>
              </a:solidFill>
            </a:endParaRPr>
          </a:p>
        </p:txBody>
      </p:sp>
      <p:sp>
        <p:nvSpPr>
          <p:cNvPr id="181" name="Google Shape;181;p30"/>
          <p:cNvSpPr txBox="1"/>
          <p:nvPr/>
        </p:nvSpPr>
        <p:spPr>
          <a:xfrm>
            <a:off x="3725238" y="936762"/>
            <a:ext cx="74763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PROVIDE AUSTRALIAN RESEARCHERS WITH COMPETITIVE ADVANTAGE THROUGH DATA</a:t>
            </a:r>
            <a:endParaRPr b="1" sz="1300">
              <a:solidFill>
                <a:srgbClr val="414042"/>
              </a:solidFill>
            </a:endParaRPr>
          </a:p>
        </p:txBody>
      </p:sp>
      <p:sp>
        <p:nvSpPr>
          <p:cNvPr id="182" name="Google Shape;182;p30"/>
          <p:cNvSpPr txBox="1"/>
          <p:nvPr/>
        </p:nvSpPr>
        <p:spPr>
          <a:xfrm>
            <a:off x="4607858" y="1543887"/>
            <a:ext cx="57438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DELIVER LEADING-EDGE DIGITAL RESEARCH INFRASTRUCTURE</a:t>
            </a:r>
            <a:endParaRPr b="1" sz="1300">
              <a:solidFill>
                <a:srgbClr val="414042"/>
              </a:solidFill>
            </a:endParaRPr>
          </a:p>
        </p:txBody>
      </p:sp>
      <p:sp>
        <p:nvSpPr>
          <p:cNvPr id="183" name="Google Shape;183;p30"/>
          <p:cNvSpPr/>
          <p:nvPr/>
        </p:nvSpPr>
        <p:spPr>
          <a:xfrm>
            <a:off x="3302500" y="3681425"/>
            <a:ext cx="1681800" cy="1243500"/>
          </a:xfrm>
          <a:prstGeom prst="rect">
            <a:avLst/>
          </a:prstGeom>
          <a:noFill/>
          <a:ln cap="flat" cmpd="sng" w="19050">
            <a:solidFill>
              <a:srgbClr val="00B0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84" name="Google Shape;184;p30"/>
          <p:cNvSpPr/>
          <p:nvPr/>
        </p:nvSpPr>
        <p:spPr>
          <a:xfrm>
            <a:off x="3240268"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30"/>
          <p:cNvSpPr txBox="1"/>
          <p:nvPr/>
        </p:nvSpPr>
        <p:spPr>
          <a:xfrm rot="-5400000">
            <a:off x="3131474"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00B0D5"/>
                </a:solidFill>
              </a:rPr>
              <a:t>GOAL</a:t>
            </a:r>
            <a:endParaRPr b="1" sz="900">
              <a:solidFill>
                <a:srgbClr val="00B0D5"/>
              </a:solidFill>
            </a:endParaRPr>
          </a:p>
        </p:txBody>
      </p:sp>
      <p:sp>
        <p:nvSpPr>
          <p:cNvPr id="186" name="Google Shape;186;p30"/>
          <p:cNvSpPr txBox="1"/>
          <p:nvPr/>
        </p:nvSpPr>
        <p:spPr>
          <a:xfrm>
            <a:off x="3472175" y="3812650"/>
            <a:ext cx="13425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Enduring and targeted data infrastructure </a:t>
            </a:r>
            <a:br>
              <a:rPr lang="en-GB" sz="1100">
                <a:solidFill>
                  <a:srgbClr val="414042"/>
                </a:solidFill>
              </a:rPr>
            </a:br>
            <a:r>
              <a:rPr lang="en-GB" sz="1100">
                <a:solidFill>
                  <a:srgbClr val="414042"/>
                </a:solidFill>
              </a:rPr>
              <a:t>meets research community needs</a:t>
            </a:r>
            <a:endParaRPr sz="1100">
              <a:solidFill>
                <a:srgbClr val="414042"/>
              </a:solidFill>
            </a:endParaRPr>
          </a:p>
        </p:txBody>
      </p:sp>
      <p:sp>
        <p:nvSpPr>
          <p:cNvPr id="187" name="Google Shape;187;p30"/>
          <p:cNvSpPr/>
          <p:nvPr/>
        </p:nvSpPr>
        <p:spPr>
          <a:xfrm>
            <a:off x="5520753" y="3681425"/>
            <a:ext cx="1681800" cy="1243500"/>
          </a:xfrm>
          <a:prstGeom prst="rect">
            <a:avLst/>
          </a:prstGeom>
          <a:noFill/>
          <a:ln cap="flat" cmpd="sng" w="19050">
            <a:solidFill>
              <a:srgbClr val="E518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88" name="Google Shape;188;p30"/>
          <p:cNvSpPr/>
          <p:nvPr/>
        </p:nvSpPr>
        <p:spPr>
          <a:xfrm>
            <a:off x="5458518"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30"/>
          <p:cNvSpPr txBox="1"/>
          <p:nvPr/>
        </p:nvSpPr>
        <p:spPr>
          <a:xfrm rot="-5400000">
            <a:off x="5349724"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E51875"/>
                </a:solidFill>
              </a:rPr>
              <a:t>GOAL</a:t>
            </a:r>
            <a:endParaRPr b="1" sz="900">
              <a:solidFill>
                <a:srgbClr val="E51875"/>
              </a:solidFill>
            </a:endParaRPr>
          </a:p>
        </p:txBody>
      </p:sp>
      <p:sp>
        <p:nvSpPr>
          <p:cNvPr id="190" name="Google Shape;190;p30"/>
          <p:cNvSpPr txBox="1"/>
          <p:nvPr/>
        </p:nvSpPr>
        <p:spPr>
          <a:xfrm>
            <a:off x="5715388" y="3812649"/>
            <a:ext cx="12927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Nectar is a critical component of the national compute ecosystem</a:t>
            </a:r>
            <a:endParaRPr sz="1100">
              <a:solidFill>
                <a:srgbClr val="414042"/>
              </a:solidFill>
            </a:endParaRPr>
          </a:p>
        </p:txBody>
      </p:sp>
      <p:sp>
        <p:nvSpPr>
          <p:cNvPr id="191" name="Google Shape;191;p30"/>
          <p:cNvSpPr/>
          <p:nvPr/>
        </p:nvSpPr>
        <p:spPr>
          <a:xfrm>
            <a:off x="7757694" y="3681425"/>
            <a:ext cx="1681800" cy="1243500"/>
          </a:xfrm>
          <a:prstGeom prst="rect">
            <a:avLst/>
          </a:prstGeom>
          <a:noFill/>
          <a:ln cap="flat" cmpd="sng" w="19050">
            <a:solidFill>
              <a:srgbClr val="F8B2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92" name="Google Shape;192;p30"/>
          <p:cNvSpPr/>
          <p:nvPr/>
        </p:nvSpPr>
        <p:spPr>
          <a:xfrm>
            <a:off x="7695455"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30"/>
          <p:cNvSpPr txBox="1"/>
          <p:nvPr/>
        </p:nvSpPr>
        <p:spPr>
          <a:xfrm rot="-5400000">
            <a:off x="7586662"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F8B20E"/>
                </a:solidFill>
              </a:rPr>
              <a:t>GOAL</a:t>
            </a:r>
            <a:endParaRPr b="1" sz="900">
              <a:solidFill>
                <a:srgbClr val="F8B20E"/>
              </a:solidFill>
            </a:endParaRPr>
          </a:p>
        </p:txBody>
      </p:sp>
      <p:sp>
        <p:nvSpPr>
          <p:cNvPr id="194" name="Google Shape;194;p30"/>
          <p:cNvSpPr txBox="1"/>
          <p:nvPr/>
        </p:nvSpPr>
        <p:spPr>
          <a:xfrm>
            <a:off x="7908619" y="3812633"/>
            <a:ext cx="13800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Services for the discovery, linkage and interoperability of data accelerate research and underpin </a:t>
            </a:r>
            <a:br>
              <a:rPr lang="en-GB" sz="1100">
                <a:solidFill>
                  <a:srgbClr val="414042"/>
                </a:solidFill>
              </a:rPr>
            </a:br>
            <a:r>
              <a:rPr lang="en-GB" sz="1100">
                <a:solidFill>
                  <a:srgbClr val="414042"/>
                </a:solidFill>
              </a:rPr>
              <a:t>research integrity </a:t>
            </a:r>
            <a:endParaRPr sz="1100">
              <a:solidFill>
                <a:srgbClr val="414042"/>
              </a:solidFill>
            </a:endParaRPr>
          </a:p>
        </p:txBody>
      </p:sp>
      <p:sp>
        <p:nvSpPr>
          <p:cNvPr id="195" name="Google Shape;195;p30"/>
          <p:cNvSpPr/>
          <p:nvPr/>
        </p:nvSpPr>
        <p:spPr>
          <a:xfrm>
            <a:off x="9994623" y="3681425"/>
            <a:ext cx="1681800" cy="1243500"/>
          </a:xfrm>
          <a:prstGeom prst="rect">
            <a:avLst/>
          </a:prstGeom>
          <a:noFill/>
          <a:ln cap="flat" cmpd="sng" w="19050">
            <a:solidFill>
              <a:srgbClr val="8E48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96" name="Google Shape;196;p30"/>
          <p:cNvSpPr/>
          <p:nvPr/>
        </p:nvSpPr>
        <p:spPr>
          <a:xfrm>
            <a:off x="9932381"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p30"/>
          <p:cNvSpPr txBox="1"/>
          <p:nvPr/>
        </p:nvSpPr>
        <p:spPr>
          <a:xfrm rot="-5400000">
            <a:off x="9823588"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8E489B"/>
                </a:solidFill>
              </a:rPr>
              <a:t>GOAL</a:t>
            </a:r>
            <a:endParaRPr b="1" sz="900">
              <a:solidFill>
                <a:srgbClr val="8E489B"/>
              </a:solidFill>
            </a:endParaRPr>
          </a:p>
        </p:txBody>
      </p:sp>
      <p:sp>
        <p:nvSpPr>
          <p:cNvPr id="198" name="Google Shape;198;p30"/>
          <p:cNvSpPr txBox="1"/>
          <p:nvPr/>
        </p:nvSpPr>
        <p:spPr>
          <a:xfrm>
            <a:off x="10189252" y="3812649"/>
            <a:ext cx="12927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ARDC provides national leadership </a:t>
            </a:r>
            <a:br>
              <a:rPr lang="en-GB" sz="1100">
                <a:solidFill>
                  <a:srgbClr val="414042"/>
                </a:solidFill>
              </a:rPr>
            </a:br>
            <a:r>
              <a:rPr lang="en-GB" sz="1100">
                <a:solidFill>
                  <a:srgbClr val="414042"/>
                </a:solidFill>
              </a:rPr>
              <a:t>in Digital Research Infrastructure </a:t>
            </a:r>
            <a:br>
              <a:rPr lang="en-GB" sz="1100">
                <a:solidFill>
                  <a:srgbClr val="414042"/>
                </a:solidFill>
              </a:rPr>
            </a:br>
            <a:r>
              <a:rPr lang="en-GB" sz="1100">
                <a:solidFill>
                  <a:srgbClr val="414042"/>
                </a:solidFill>
              </a:rPr>
              <a:t>(DRI) skills</a:t>
            </a:r>
            <a:endParaRPr sz="1100">
              <a:solidFill>
                <a:srgbClr val="414042"/>
              </a:solidFill>
            </a:endParaRPr>
          </a:p>
        </p:txBody>
      </p:sp>
      <p:sp>
        <p:nvSpPr>
          <p:cNvPr id="199" name="Google Shape;199;p30"/>
          <p:cNvSpPr txBox="1"/>
          <p:nvPr/>
        </p:nvSpPr>
        <p:spPr>
          <a:xfrm>
            <a:off x="3315479" y="3226004"/>
            <a:ext cx="16377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THEMATIC RESEARCH DATA COMMONS</a:t>
            </a:r>
            <a:endParaRPr b="1" sz="1100">
              <a:solidFill>
                <a:srgbClr val="414042"/>
              </a:solidFill>
            </a:endParaRPr>
          </a:p>
        </p:txBody>
      </p:sp>
      <p:sp>
        <p:nvSpPr>
          <p:cNvPr id="200" name="Google Shape;200;p30"/>
          <p:cNvSpPr txBox="1"/>
          <p:nvPr/>
        </p:nvSpPr>
        <p:spPr>
          <a:xfrm>
            <a:off x="5509108" y="3226017"/>
            <a:ext cx="16938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NECTAR RESEARCH CLOUD</a:t>
            </a:r>
            <a:endParaRPr b="1" sz="1100">
              <a:solidFill>
                <a:srgbClr val="414042"/>
              </a:solidFill>
            </a:endParaRPr>
          </a:p>
        </p:txBody>
      </p:sp>
      <p:sp>
        <p:nvSpPr>
          <p:cNvPr id="201" name="Google Shape;201;p30"/>
          <p:cNvSpPr txBox="1"/>
          <p:nvPr/>
        </p:nvSpPr>
        <p:spPr>
          <a:xfrm>
            <a:off x="7689149" y="3226015"/>
            <a:ext cx="18330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NATIONAL INFORMATION INFRASTRUCTURE</a:t>
            </a:r>
            <a:endParaRPr b="1" sz="1100">
              <a:solidFill>
                <a:srgbClr val="414042"/>
              </a:solidFill>
            </a:endParaRPr>
          </a:p>
        </p:txBody>
      </p:sp>
      <p:sp>
        <p:nvSpPr>
          <p:cNvPr id="202" name="Google Shape;202;p30"/>
          <p:cNvSpPr txBox="1"/>
          <p:nvPr/>
        </p:nvSpPr>
        <p:spPr>
          <a:xfrm>
            <a:off x="9974082" y="3226017"/>
            <a:ext cx="16938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SKILLS</a:t>
            </a:r>
            <a:endParaRPr b="1" sz="1100">
              <a:solidFill>
                <a:srgbClr val="414042"/>
              </a:solidFill>
            </a:endParaRPr>
          </a:p>
        </p:txBody>
      </p:sp>
      <p:sp>
        <p:nvSpPr>
          <p:cNvPr id="203" name="Google Shape;203;p30"/>
          <p:cNvSpPr/>
          <p:nvPr/>
        </p:nvSpPr>
        <p:spPr>
          <a:xfrm>
            <a:off x="3146825" y="5950722"/>
            <a:ext cx="8677908" cy="512057"/>
          </a:xfrm>
          <a:custGeom>
            <a:rect b="b" l="l" r="r" t="t"/>
            <a:pathLst>
              <a:path extrusionOk="0" h="15803" w="267816">
                <a:moveTo>
                  <a:pt x="267656" y="15803"/>
                </a:moveTo>
                <a:lnTo>
                  <a:pt x="0" y="15644"/>
                </a:lnTo>
                <a:lnTo>
                  <a:pt x="159" y="2891"/>
                </a:lnTo>
                <a:lnTo>
                  <a:pt x="130546" y="2524"/>
                </a:lnTo>
                <a:lnTo>
                  <a:pt x="133889" y="0"/>
                </a:lnTo>
                <a:lnTo>
                  <a:pt x="137134" y="2469"/>
                </a:lnTo>
                <a:lnTo>
                  <a:pt x="267816" y="2412"/>
                </a:lnTo>
                <a:close/>
              </a:path>
            </a:pathLst>
          </a:custGeom>
          <a:noFill/>
          <a:ln cap="flat" cmpd="sng" w="28575">
            <a:solidFill>
              <a:srgbClr val="555555"/>
            </a:solidFill>
            <a:prstDash val="solid"/>
            <a:round/>
            <a:headEnd len="med" w="med" type="none"/>
            <a:tailEnd len="med" w="med" type="none"/>
          </a:ln>
        </p:spPr>
      </p:sp>
      <p:sp>
        <p:nvSpPr>
          <p:cNvPr id="204" name="Google Shape;204;p30"/>
          <p:cNvSpPr/>
          <p:nvPr/>
        </p:nvSpPr>
        <p:spPr>
          <a:xfrm>
            <a:off x="3151977" y="5227803"/>
            <a:ext cx="8680500" cy="584185"/>
          </a:xfrm>
          <a:custGeom>
            <a:rect b="b" l="l" r="r" t="t"/>
            <a:pathLst>
              <a:path extrusionOk="0" h="18029" w="267896">
                <a:moveTo>
                  <a:pt x="267657" y="18029"/>
                </a:moveTo>
                <a:lnTo>
                  <a:pt x="0" y="17869"/>
                </a:lnTo>
                <a:lnTo>
                  <a:pt x="0" y="3363"/>
                </a:lnTo>
                <a:lnTo>
                  <a:pt x="26793" y="3395"/>
                </a:lnTo>
                <a:lnTo>
                  <a:pt x="30361" y="266"/>
                </a:lnTo>
                <a:lnTo>
                  <a:pt x="34149" y="3450"/>
                </a:lnTo>
                <a:lnTo>
                  <a:pt x="95636" y="3450"/>
                </a:lnTo>
                <a:lnTo>
                  <a:pt x="99314" y="156"/>
                </a:lnTo>
                <a:lnTo>
                  <a:pt x="102773" y="3450"/>
                </a:lnTo>
                <a:lnTo>
                  <a:pt x="164260" y="3505"/>
                </a:lnTo>
                <a:lnTo>
                  <a:pt x="168048" y="211"/>
                </a:lnTo>
                <a:lnTo>
                  <a:pt x="171781" y="3450"/>
                </a:lnTo>
                <a:lnTo>
                  <a:pt x="232589" y="3524"/>
                </a:lnTo>
                <a:lnTo>
                  <a:pt x="236617" y="0"/>
                </a:lnTo>
                <a:lnTo>
                  <a:pt x="240310" y="3524"/>
                </a:lnTo>
                <a:lnTo>
                  <a:pt x="267896" y="3363"/>
                </a:lnTo>
                <a:close/>
              </a:path>
            </a:pathLst>
          </a:custGeom>
          <a:noFill/>
          <a:ln cap="flat" cmpd="sng" w="28575">
            <a:solidFill>
              <a:srgbClr val="555555"/>
            </a:solidFill>
            <a:prstDash val="solid"/>
            <a:round/>
            <a:headEnd len="med" w="med" type="none"/>
            <a:tailEnd len="med" w="med" type="none"/>
          </a:ln>
        </p:spPr>
      </p:sp>
      <p:sp>
        <p:nvSpPr>
          <p:cNvPr id="205" name="Google Shape;205;p30"/>
          <p:cNvSpPr txBox="1"/>
          <p:nvPr/>
        </p:nvSpPr>
        <p:spPr>
          <a:xfrm>
            <a:off x="3765736" y="6059631"/>
            <a:ext cx="74763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NURTURE PARTNERSHIPS WITH OUR STAKEHOLDERS</a:t>
            </a:r>
            <a:endParaRPr b="1" sz="1300">
              <a:solidFill>
                <a:srgbClr val="414042"/>
              </a:solidFill>
            </a:endParaRPr>
          </a:p>
        </p:txBody>
      </p:sp>
      <p:sp>
        <p:nvSpPr>
          <p:cNvPr id="206" name="Google Shape;206;p30"/>
          <p:cNvSpPr txBox="1"/>
          <p:nvPr/>
        </p:nvSpPr>
        <p:spPr>
          <a:xfrm>
            <a:off x="3511427" y="5388986"/>
            <a:ext cx="79524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CONTINUE TO DEVELOP THE ARDC HUB OF EXPERTISE THAT UNDERPINS ALL OUR WORK</a:t>
            </a:r>
            <a:endParaRPr b="1" sz="1300">
              <a:solidFill>
                <a:srgbClr val="414042"/>
              </a:solidFill>
            </a:endParaRPr>
          </a:p>
        </p:txBody>
      </p:sp>
      <p:sp>
        <p:nvSpPr>
          <p:cNvPr id="207" name="Google Shape;207;p30"/>
          <p:cNvSpPr/>
          <p:nvPr/>
        </p:nvSpPr>
        <p:spPr>
          <a:xfrm rot="10800000">
            <a:off x="6210650"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30"/>
          <p:cNvSpPr/>
          <p:nvPr/>
        </p:nvSpPr>
        <p:spPr>
          <a:xfrm rot="10800000">
            <a:off x="3983315"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30"/>
          <p:cNvSpPr/>
          <p:nvPr/>
        </p:nvSpPr>
        <p:spPr>
          <a:xfrm rot="10800000">
            <a:off x="8437986"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30"/>
          <p:cNvSpPr/>
          <p:nvPr/>
        </p:nvSpPr>
        <p:spPr>
          <a:xfrm rot="10800000">
            <a:off x="10679809"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30"/>
          <p:cNvSpPr/>
          <p:nvPr/>
        </p:nvSpPr>
        <p:spPr>
          <a:xfrm>
            <a:off x="3983339"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30"/>
          <p:cNvSpPr/>
          <p:nvPr/>
        </p:nvSpPr>
        <p:spPr>
          <a:xfrm>
            <a:off x="6210675"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p30"/>
          <p:cNvSpPr/>
          <p:nvPr/>
        </p:nvSpPr>
        <p:spPr>
          <a:xfrm>
            <a:off x="8438010"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30"/>
          <p:cNvSpPr/>
          <p:nvPr/>
        </p:nvSpPr>
        <p:spPr>
          <a:xfrm>
            <a:off x="10658094"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30"/>
          <p:cNvSpPr/>
          <p:nvPr/>
        </p:nvSpPr>
        <p:spPr>
          <a:xfrm>
            <a:off x="7327640" y="5741596"/>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6" name="Google Shape;216;p30"/>
          <p:cNvPicPr preferRelativeResize="0"/>
          <p:nvPr/>
        </p:nvPicPr>
        <p:blipFill rotWithShape="1">
          <a:blip r:embed="rId2">
            <a:alphaModFix/>
          </a:blip>
          <a:srcRect b="0" l="0" r="0" t="0"/>
          <a:stretch/>
        </p:blipFill>
        <p:spPr>
          <a:xfrm>
            <a:off x="3633150" y="2286125"/>
            <a:ext cx="1020200" cy="860700"/>
          </a:xfrm>
          <a:prstGeom prst="rect">
            <a:avLst/>
          </a:prstGeom>
          <a:noFill/>
          <a:ln>
            <a:noFill/>
          </a:ln>
        </p:spPr>
      </p:pic>
      <p:pic>
        <p:nvPicPr>
          <p:cNvPr id="217" name="Google Shape;217;p30"/>
          <p:cNvPicPr preferRelativeResize="0"/>
          <p:nvPr/>
        </p:nvPicPr>
        <p:blipFill rotWithShape="1">
          <a:blip r:embed="rId3">
            <a:alphaModFix/>
          </a:blip>
          <a:srcRect b="0" l="0" r="0" t="0"/>
          <a:stretch/>
        </p:blipFill>
        <p:spPr>
          <a:xfrm>
            <a:off x="10339402" y="2309675"/>
            <a:ext cx="974225" cy="821925"/>
          </a:xfrm>
          <a:prstGeom prst="rect">
            <a:avLst/>
          </a:prstGeom>
          <a:noFill/>
          <a:ln>
            <a:noFill/>
          </a:ln>
        </p:spPr>
      </p:pic>
      <p:pic>
        <p:nvPicPr>
          <p:cNvPr id="218" name="Google Shape;218;p30"/>
          <p:cNvPicPr preferRelativeResize="0"/>
          <p:nvPr/>
        </p:nvPicPr>
        <p:blipFill rotWithShape="1">
          <a:blip r:embed="rId4">
            <a:alphaModFix/>
          </a:blip>
          <a:srcRect b="0" l="0" r="0" t="0"/>
          <a:stretch/>
        </p:blipFill>
        <p:spPr>
          <a:xfrm>
            <a:off x="8093251" y="2291876"/>
            <a:ext cx="1012750" cy="854425"/>
          </a:xfrm>
          <a:prstGeom prst="rect">
            <a:avLst/>
          </a:prstGeom>
          <a:noFill/>
          <a:ln>
            <a:noFill/>
          </a:ln>
        </p:spPr>
      </p:pic>
      <p:pic>
        <p:nvPicPr>
          <p:cNvPr id="219" name="Google Shape;219;p30"/>
          <p:cNvPicPr preferRelativeResize="0"/>
          <p:nvPr/>
        </p:nvPicPr>
        <p:blipFill rotWithShape="1">
          <a:blip r:embed="rId5">
            <a:alphaModFix/>
          </a:blip>
          <a:srcRect b="0" l="0" r="0" t="0"/>
          <a:stretch/>
        </p:blipFill>
        <p:spPr>
          <a:xfrm>
            <a:off x="5840025" y="2272799"/>
            <a:ext cx="1061675" cy="895700"/>
          </a:xfrm>
          <a:prstGeom prst="rect">
            <a:avLst/>
          </a:prstGeom>
          <a:noFill/>
          <a:ln>
            <a:noFill/>
          </a:ln>
        </p:spPr>
      </p:pic>
      <p:pic>
        <p:nvPicPr>
          <p:cNvPr id="220" name="Google Shape;220;p30"/>
          <p:cNvPicPr preferRelativeResize="0"/>
          <p:nvPr/>
        </p:nvPicPr>
        <p:blipFill rotWithShape="1">
          <a:blip r:embed="rId6">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Slim Image Right ">
  <p:cSld name="10_Title Slide">
    <p:spTree>
      <p:nvGrpSpPr>
        <p:cNvPr id="34" name="Shape 34"/>
        <p:cNvGrpSpPr/>
        <p:nvPr/>
      </p:nvGrpSpPr>
      <p:grpSpPr>
        <a:xfrm>
          <a:off x="0" y="0"/>
          <a:ext cx="0" cy="0"/>
          <a:chOff x="0" y="0"/>
          <a:chExt cx="0" cy="0"/>
        </a:xfrm>
      </p:grpSpPr>
      <p:sp>
        <p:nvSpPr>
          <p:cNvPr id="35" name="Google Shape;35;p4"/>
          <p:cNvSpPr/>
          <p:nvPr>
            <p:ph idx="2" type="pic"/>
          </p:nvPr>
        </p:nvSpPr>
        <p:spPr>
          <a:xfrm>
            <a:off x="6843900" y="1412874"/>
            <a:ext cx="3500249" cy="5445125"/>
          </a:xfrm>
          <a:prstGeom prst="rect">
            <a:avLst/>
          </a:prstGeom>
          <a:solidFill>
            <a:srgbClr val="D0CECE"/>
          </a:solidFill>
          <a:ln>
            <a:noFill/>
          </a:ln>
        </p:spPr>
      </p:sp>
      <p:sp>
        <p:nvSpPr>
          <p:cNvPr id="36" name="Google Shape;36;p4"/>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37" name="Google Shape;37;p4"/>
          <p:cNvSpPr txBox="1"/>
          <p:nvPr>
            <p:ph idx="3"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8" name="Google Shape;38;p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1" name="Shape 221"/>
        <p:cNvGrpSpPr/>
        <p:nvPr/>
      </p:nvGrpSpPr>
      <p:grpSpPr>
        <a:xfrm>
          <a:off x="0" y="0"/>
          <a:ext cx="0" cy="0"/>
          <a:chOff x="0" y="0"/>
          <a:chExt cx="0" cy="0"/>
        </a:xfrm>
      </p:grpSpPr>
      <p:sp>
        <p:nvSpPr>
          <p:cNvPr id="222" name="Google Shape;222;p31"/>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Layout">
  <p:cSld name="Custom Layout">
    <p:spTree>
      <p:nvGrpSpPr>
        <p:cNvPr id="226" name="Shape 226"/>
        <p:cNvGrpSpPr/>
        <p:nvPr/>
      </p:nvGrpSpPr>
      <p:grpSpPr>
        <a:xfrm>
          <a:off x="0" y="0"/>
          <a:ext cx="0" cy="0"/>
          <a:chOff x="0" y="0"/>
          <a:chExt cx="0" cy="0"/>
        </a:xfrm>
      </p:grpSpPr>
      <p:pic>
        <p:nvPicPr>
          <p:cNvPr id="227" name="Google Shape;227;p33"/>
          <p:cNvPicPr preferRelativeResize="0"/>
          <p:nvPr/>
        </p:nvPicPr>
        <p:blipFill rotWithShape="1">
          <a:blip r:embed="rId2">
            <a:alphaModFix/>
          </a:blip>
          <a:srcRect b="278" l="0" r="0" t="268"/>
          <a:stretch/>
        </p:blipFill>
        <p:spPr>
          <a:xfrm>
            <a:off x="578569" y="554348"/>
            <a:ext cx="1880468" cy="611319"/>
          </a:xfrm>
          <a:prstGeom prst="rect">
            <a:avLst/>
          </a:prstGeom>
          <a:noFill/>
          <a:ln>
            <a:noFill/>
          </a:ln>
        </p:spPr>
      </p:pic>
      <p:pic>
        <p:nvPicPr>
          <p:cNvPr descr="A person in a white coat looking at a computer screen&#10;&#10;Description automatically generated" id="228" name="Google Shape;228;p33"/>
          <p:cNvPicPr preferRelativeResize="0"/>
          <p:nvPr/>
        </p:nvPicPr>
        <p:blipFill rotWithShape="1">
          <a:blip r:embed="rId3">
            <a:alphaModFix/>
          </a:blip>
          <a:srcRect b="0" l="0" r="0" t="0"/>
          <a:stretch/>
        </p:blipFill>
        <p:spPr>
          <a:xfrm>
            <a:off x="9993110" y="2781300"/>
            <a:ext cx="2240905" cy="2555876"/>
          </a:xfrm>
          <a:prstGeom prst="rect">
            <a:avLst/>
          </a:prstGeom>
          <a:noFill/>
          <a:ln>
            <a:noFill/>
          </a:ln>
        </p:spPr>
      </p:pic>
      <p:pic>
        <p:nvPicPr>
          <p:cNvPr descr="A group of people standing on a reflective surface&#10;&#10;Description automatically generated" id="229" name="Google Shape;229;p33"/>
          <p:cNvPicPr preferRelativeResize="0"/>
          <p:nvPr/>
        </p:nvPicPr>
        <p:blipFill rotWithShape="1">
          <a:blip r:embed="rId4">
            <a:alphaModFix/>
          </a:blip>
          <a:srcRect b="0" l="0" r="0" t="0"/>
          <a:stretch/>
        </p:blipFill>
        <p:spPr>
          <a:xfrm>
            <a:off x="8083347" y="-9816"/>
            <a:ext cx="1657350" cy="1998956"/>
          </a:xfrm>
          <a:prstGeom prst="rect">
            <a:avLst/>
          </a:prstGeom>
          <a:noFill/>
          <a:ln>
            <a:noFill/>
          </a:ln>
        </p:spPr>
      </p:pic>
      <p:pic>
        <p:nvPicPr>
          <p:cNvPr id="230" name="Google Shape;230;p33"/>
          <p:cNvPicPr preferRelativeResize="0"/>
          <p:nvPr/>
        </p:nvPicPr>
        <p:blipFill rotWithShape="1">
          <a:blip r:embed="rId5">
            <a:alphaModFix/>
          </a:blip>
          <a:srcRect b="0" l="0" r="0" t="0"/>
          <a:stretch/>
        </p:blipFill>
        <p:spPr>
          <a:xfrm>
            <a:off x="5298612" y="3933824"/>
            <a:ext cx="1909534" cy="1979614"/>
          </a:xfrm>
          <a:prstGeom prst="rect">
            <a:avLst/>
          </a:prstGeom>
          <a:noFill/>
          <a:ln>
            <a:noFill/>
          </a:ln>
        </p:spPr>
      </p:pic>
      <p:pic>
        <p:nvPicPr>
          <p:cNvPr descr="A group of people in a room&#10;&#10;Description automatically generated" id="231" name="Google Shape;231;p33"/>
          <p:cNvPicPr preferRelativeResize="0"/>
          <p:nvPr/>
        </p:nvPicPr>
        <p:blipFill rotWithShape="1">
          <a:blip r:embed="rId6">
            <a:alphaModFix/>
          </a:blip>
          <a:srcRect b="0" l="0" r="0" t="0"/>
          <a:stretch/>
        </p:blipFill>
        <p:spPr>
          <a:xfrm>
            <a:off x="8082596" y="2241549"/>
            <a:ext cx="1657350" cy="1439864"/>
          </a:xfrm>
          <a:prstGeom prst="rect">
            <a:avLst/>
          </a:prstGeom>
          <a:noFill/>
          <a:ln>
            <a:noFill/>
          </a:ln>
        </p:spPr>
      </p:pic>
      <p:pic>
        <p:nvPicPr>
          <p:cNvPr descr="A person sitting on the beach with a computer&#10;&#10;Description automatically generated" id="232" name="Google Shape;232;p33"/>
          <p:cNvPicPr preferRelativeResize="0"/>
          <p:nvPr/>
        </p:nvPicPr>
        <p:blipFill rotWithShape="1">
          <a:blip r:embed="rId7">
            <a:alphaModFix/>
          </a:blip>
          <a:srcRect b="0" l="0" r="0" t="0"/>
          <a:stretch/>
        </p:blipFill>
        <p:spPr>
          <a:xfrm>
            <a:off x="7468292" y="3933822"/>
            <a:ext cx="2271654" cy="2924178"/>
          </a:xfrm>
          <a:prstGeom prst="rect">
            <a:avLst/>
          </a:prstGeom>
          <a:noFill/>
          <a:ln>
            <a:noFill/>
          </a:ln>
        </p:spPr>
      </p:pic>
      <p:pic>
        <p:nvPicPr>
          <p:cNvPr descr="A few people in white coats in a laboratory&#10;&#10;Description automatically generated" id="233" name="Google Shape;233;p33"/>
          <p:cNvPicPr preferRelativeResize="0"/>
          <p:nvPr/>
        </p:nvPicPr>
        <p:blipFill rotWithShape="1">
          <a:blip r:embed="rId8">
            <a:alphaModFix/>
          </a:blip>
          <a:srcRect b="0" l="0" r="0" t="0"/>
          <a:stretch/>
        </p:blipFill>
        <p:spPr>
          <a:xfrm>
            <a:off x="6203950" y="1663117"/>
            <a:ext cx="1657350" cy="2018295"/>
          </a:xfrm>
          <a:prstGeom prst="rect">
            <a:avLst/>
          </a:prstGeom>
          <a:noFill/>
          <a:ln>
            <a:noFill/>
          </a:ln>
        </p:spPr>
      </p:pic>
      <p:pic>
        <p:nvPicPr>
          <p:cNvPr descr="A group of people standing next to a boat&#10;&#10;Description automatically generated" id="234" name="Google Shape;234;p33"/>
          <p:cNvPicPr preferRelativeResize="0"/>
          <p:nvPr/>
        </p:nvPicPr>
        <p:blipFill rotWithShape="1">
          <a:blip r:embed="rId9">
            <a:alphaModFix/>
          </a:blip>
          <a:srcRect b="0" l="0" r="0" t="0"/>
          <a:stretch/>
        </p:blipFill>
        <p:spPr>
          <a:xfrm>
            <a:off x="9983788" y="542130"/>
            <a:ext cx="1930540" cy="1998956"/>
          </a:xfrm>
          <a:prstGeom prst="rect">
            <a:avLst/>
          </a:prstGeom>
          <a:noFill/>
          <a:ln>
            <a:noFill/>
          </a:ln>
        </p:spPr>
      </p:pic>
      <p:sp>
        <p:nvSpPr>
          <p:cNvPr id="235" name="Google Shape;235;p33"/>
          <p:cNvSpPr txBox="1"/>
          <p:nvPr>
            <p:ph idx="1" type="body"/>
          </p:nvPr>
        </p:nvSpPr>
        <p:spPr>
          <a:xfrm>
            <a:off x="577850" y="1614617"/>
            <a:ext cx="4402500" cy="17595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dk1"/>
              </a:buClr>
              <a:buSzPts val="4000"/>
              <a:buNone/>
              <a:defRPr i="0" sz="4000" u="none" cap="none" strike="noStrike">
                <a:solidFill>
                  <a:schemeClr val="dk1"/>
                </a:solidFill>
              </a:defRPr>
            </a:lvl1pPr>
            <a:lvl2pPr indent="-482600" lvl="1" marL="914400" marR="0" algn="l">
              <a:lnSpc>
                <a:spcPct val="90000"/>
              </a:lnSpc>
              <a:spcBef>
                <a:spcPts val="500"/>
              </a:spcBef>
              <a:spcAft>
                <a:spcPts val="0"/>
              </a:spcAft>
              <a:buClr>
                <a:schemeClr val="dk1"/>
              </a:buClr>
              <a:buSzPts val="4000"/>
              <a:buChar char="•"/>
              <a:defRPr i="0" sz="4000" u="none" cap="none" strike="noStrike">
                <a:solidFill>
                  <a:schemeClr val="dk1"/>
                </a:solidFill>
              </a:defRPr>
            </a:lvl2pPr>
            <a:lvl3pPr indent="-482600" lvl="2" marL="1371600" marR="0" algn="l">
              <a:lnSpc>
                <a:spcPct val="90000"/>
              </a:lnSpc>
              <a:spcBef>
                <a:spcPts val="500"/>
              </a:spcBef>
              <a:spcAft>
                <a:spcPts val="0"/>
              </a:spcAft>
              <a:buClr>
                <a:schemeClr val="dk1"/>
              </a:buClr>
              <a:buSzPts val="4000"/>
              <a:buChar char="•"/>
              <a:defRPr i="0" sz="4000" u="none" cap="none" strike="noStrike">
                <a:solidFill>
                  <a:schemeClr val="dk1"/>
                </a:solidFill>
              </a:defRPr>
            </a:lvl3pPr>
            <a:lvl4pPr indent="-482600" lvl="3" marL="1828800" marR="0" algn="l">
              <a:lnSpc>
                <a:spcPct val="90000"/>
              </a:lnSpc>
              <a:spcBef>
                <a:spcPts val="500"/>
              </a:spcBef>
              <a:spcAft>
                <a:spcPts val="0"/>
              </a:spcAft>
              <a:buClr>
                <a:schemeClr val="dk1"/>
              </a:buClr>
              <a:buSzPts val="4000"/>
              <a:buChar char="•"/>
              <a:defRPr i="0" sz="4000" u="none" cap="none" strike="noStrike">
                <a:solidFill>
                  <a:schemeClr val="dk1"/>
                </a:solidFill>
              </a:defRPr>
            </a:lvl4pPr>
            <a:lvl5pPr indent="-482600" lvl="4" marL="2286000" marR="0" algn="l">
              <a:lnSpc>
                <a:spcPct val="90000"/>
              </a:lnSpc>
              <a:spcBef>
                <a:spcPts val="500"/>
              </a:spcBef>
              <a:spcAft>
                <a:spcPts val="0"/>
              </a:spcAft>
              <a:buClr>
                <a:schemeClr val="dk1"/>
              </a:buClr>
              <a:buSzPts val="4000"/>
              <a:buChar char="•"/>
              <a:defRPr i="0" sz="4000" u="none" cap="none" strike="noStrike">
                <a:solidFill>
                  <a:schemeClr val="dk1"/>
                </a:solidFill>
              </a:defRPr>
            </a:lvl5pPr>
            <a:lvl6pPr indent="-349250" lvl="5" marL="2743200" marR="0" algn="l">
              <a:lnSpc>
                <a:spcPct val="90000"/>
              </a:lnSpc>
              <a:spcBef>
                <a:spcPts val="500"/>
              </a:spcBef>
              <a:spcAft>
                <a:spcPts val="0"/>
              </a:spcAft>
              <a:buClr>
                <a:schemeClr val="dk1"/>
              </a:buClr>
              <a:buSzPts val="1900"/>
              <a:buChar char="•"/>
              <a:defRPr i="0" sz="1900" u="none" cap="none" strike="noStrike">
                <a:solidFill>
                  <a:schemeClr val="dk1"/>
                </a:solidFill>
              </a:defRPr>
            </a:lvl6pPr>
            <a:lvl7pPr indent="-349250" lvl="6" marL="3200400" marR="0" algn="l">
              <a:lnSpc>
                <a:spcPct val="90000"/>
              </a:lnSpc>
              <a:spcBef>
                <a:spcPts val="500"/>
              </a:spcBef>
              <a:spcAft>
                <a:spcPts val="0"/>
              </a:spcAft>
              <a:buClr>
                <a:schemeClr val="dk1"/>
              </a:buClr>
              <a:buSzPts val="1900"/>
              <a:buChar char="•"/>
              <a:defRPr i="0" sz="1900" u="none" cap="none" strike="noStrike">
                <a:solidFill>
                  <a:schemeClr val="dk1"/>
                </a:solidFill>
              </a:defRPr>
            </a:lvl7pPr>
            <a:lvl8pPr indent="-349250" lvl="7" marL="3657600" marR="0" algn="l">
              <a:lnSpc>
                <a:spcPct val="90000"/>
              </a:lnSpc>
              <a:spcBef>
                <a:spcPts val="500"/>
              </a:spcBef>
              <a:spcAft>
                <a:spcPts val="0"/>
              </a:spcAft>
              <a:buClr>
                <a:schemeClr val="dk1"/>
              </a:buClr>
              <a:buSzPts val="1900"/>
              <a:buChar char="•"/>
              <a:defRPr i="0" sz="1900" u="none" cap="none" strike="noStrike">
                <a:solidFill>
                  <a:schemeClr val="dk1"/>
                </a:solidFill>
              </a:defRPr>
            </a:lvl8pPr>
            <a:lvl9pPr indent="-349250" lvl="8" marL="4114800" marR="0" algn="l">
              <a:lnSpc>
                <a:spcPct val="90000"/>
              </a:lnSpc>
              <a:spcBef>
                <a:spcPts val="500"/>
              </a:spcBef>
              <a:spcAft>
                <a:spcPts val="0"/>
              </a:spcAft>
              <a:buClr>
                <a:schemeClr val="dk1"/>
              </a:buClr>
              <a:buSzPts val="1900"/>
              <a:buChar char="•"/>
              <a:defRPr i="0" sz="1900" u="none" cap="none" strike="noStrike">
                <a:solidFill>
                  <a:schemeClr val="dk1"/>
                </a:solidFill>
              </a:defRPr>
            </a:lvl9pPr>
          </a:lstStyle>
          <a:p/>
        </p:txBody>
      </p:sp>
      <p:sp>
        <p:nvSpPr>
          <p:cNvPr id="236" name="Google Shape;236;p33"/>
          <p:cNvSpPr txBox="1"/>
          <p:nvPr>
            <p:ph idx="2" type="body"/>
          </p:nvPr>
        </p:nvSpPr>
        <p:spPr>
          <a:xfrm>
            <a:off x="587375" y="4435519"/>
            <a:ext cx="4392900" cy="1416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dk1"/>
              </a:buClr>
              <a:buSzPts val="1500"/>
              <a:buNone/>
              <a:defRPr b="1" i="0" sz="1500" u="none" cap="none" strike="noStrike">
                <a:solidFill>
                  <a:schemeClr val="dk1"/>
                </a:solidFill>
              </a:defRPr>
            </a:lvl1pPr>
            <a:lvl2pPr indent="-330200" lvl="1" marL="914400" marR="0" algn="l">
              <a:lnSpc>
                <a:spcPct val="90000"/>
              </a:lnSpc>
              <a:spcBef>
                <a:spcPts val="500"/>
              </a:spcBef>
              <a:spcAft>
                <a:spcPts val="0"/>
              </a:spcAft>
              <a:buClr>
                <a:schemeClr val="dk1"/>
              </a:buClr>
              <a:buSzPts val="1600"/>
              <a:buChar char="•"/>
              <a:defRPr b="1" i="0" sz="1600" u="none" cap="none" strike="noStrike">
                <a:solidFill>
                  <a:schemeClr val="dk1"/>
                </a:solidFill>
              </a:defRPr>
            </a:lvl2pPr>
            <a:lvl3pPr indent="-323850" lvl="2" marL="1371600" marR="0" algn="l">
              <a:lnSpc>
                <a:spcPct val="90000"/>
              </a:lnSpc>
              <a:spcBef>
                <a:spcPts val="500"/>
              </a:spcBef>
              <a:spcAft>
                <a:spcPts val="0"/>
              </a:spcAft>
              <a:buClr>
                <a:schemeClr val="dk1"/>
              </a:buClr>
              <a:buSzPts val="1500"/>
              <a:buChar char="•"/>
              <a:defRPr b="1" i="0" sz="1500" u="none" cap="none" strike="noStrike">
                <a:solidFill>
                  <a:schemeClr val="dk1"/>
                </a:solidFill>
              </a:defRPr>
            </a:lvl3pPr>
            <a:lvl4pPr indent="-304800" lvl="3" marL="1828800" marR="0" algn="l">
              <a:lnSpc>
                <a:spcPct val="90000"/>
              </a:lnSpc>
              <a:spcBef>
                <a:spcPts val="500"/>
              </a:spcBef>
              <a:spcAft>
                <a:spcPts val="0"/>
              </a:spcAft>
              <a:buClr>
                <a:schemeClr val="dk1"/>
              </a:buClr>
              <a:buSzPts val="1200"/>
              <a:buChar char="•"/>
              <a:defRPr b="1" i="0" sz="1200" u="none" cap="none" strike="noStrike">
                <a:solidFill>
                  <a:schemeClr val="dk1"/>
                </a:solidFill>
              </a:defRPr>
            </a:lvl4pPr>
            <a:lvl5pPr indent="-304800" lvl="4" marL="2286000" marR="0" algn="l">
              <a:lnSpc>
                <a:spcPct val="90000"/>
              </a:lnSpc>
              <a:spcBef>
                <a:spcPts val="500"/>
              </a:spcBef>
              <a:spcAft>
                <a:spcPts val="0"/>
              </a:spcAft>
              <a:buClr>
                <a:schemeClr val="dk1"/>
              </a:buClr>
              <a:buSzPts val="1200"/>
              <a:buChar char="•"/>
              <a:defRPr b="1" i="0" sz="1200" u="none" cap="none" strike="noStrike">
                <a:solidFill>
                  <a:schemeClr val="dk1"/>
                </a:solidFill>
              </a:defRPr>
            </a:lvl5pPr>
            <a:lvl6pPr indent="-349250" lvl="5" marL="2743200" marR="0" algn="l">
              <a:lnSpc>
                <a:spcPct val="90000"/>
              </a:lnSpc>
              <a:spcBef>
                <a:spcPts val="500"/>
              </a:spcBef>
              <a:spcAft>
                <a:spcPts val="0"/>
              </a:spcAft>
              <a:buClr>
                <a:schemeClr val="dk1"/>
              </a:buClr>
              <a:buSzPts val="1900"/>
              <a:buChar char="•"/>
              <a:defRPr i="0" sz="1900" u="none" cap="none" strike="noStrike">
                <a:solidFill>
                  <a:schemeClr val="dk1"/>
                </a:solidFill>
              </a:defRPr>
            </a:lvl6pPr>
            <a:lvl7pPr indent="-349250" lvl="6" marL="3200400" marR="0" algn="l">
              <a:lnSpc>
                <a:spcPct val="90000"/>
              </a:lnSpc>
              <a:spcBef>
                <a:spcPts val="500"/>
              </a:spcBef>
              <a:spcAft>
                <a:spcPts val="0"/>
              </a:spcAft>
              <a:buClr>
                <a:schemeClr val="dk1"/>
              </a:buClr>
              <a:buSzPts val="1900"/>
              <a:buChar char="•"/>
              <a:defRPr i="0" sz="1900" u="none" cap="none" strike="noStrike">
                <a:solidFill>
                  <a:schemeClr val="dk1"/>
                </a:solidFill>
              </a:defRPr>
            </a:lvl7pPr>
            <a:lvl8pPr indent="-349250" lvl="7" marL="3657600" marR="0" algn="l">
              <a:lnSpc>
                <a:spcPct val="90000"/>
              </a:lnSpc>
              <a:spcBef>
                <a:spcPts val="500"/>
              </a:spcBef>
              <a:spcAft>
                <a:spcPts val="0"/>
              </a:spcAft>
              <a:buClr>
                <a:schemeClr val="dk1"/>
              </a:buClr>
              <a:buSzPts val="1900"/>
              <a:buChar char="•"/>
              <a:defRPr i="0" sz="1900" u="none" cap="none" strike="noStrike">
                <a:solidFill>
                  <a:schemeClr val="dk1"/>
                </a:solidFill>
              </a:defRPr>
            </a:lvl8pPr>
            <a:lvl9pPr indent="-349250" lvl="8" marL="4114800" marR="0" algn="l">
              <a:lnSpc>
                <a:spcPct val="90000"/>
              </a:lnSpc>
              <a:spcBef>
                <a:spcPts val="500"/>
              </a:spcBef>
              <a:spcAft>
                <a:spcPts val="0"/>
              </a:spcAft>
              <a:buClr>
                <a:schemeClr val="dk1"/>
              </a:buClr>
              <a:buSzPts val="1900"/>
              <a:buChar char="•"/>
              <a:defRPr i="0" sz="1900" u="none" cap="none" strike="noStrike">
                <a:solidFill>
                  <a:schemeClr val="dk1"/>
                </a:solidFill>
              </a:defRPr>
            </a:lvl9pPr>
          </a:lstStyle>
          <a:p/>
        </p:txBody>
      </p:sp>
      <p:sp>
        <p:nvSpPr>
          <p:cNvPr id="237" name="Google Shape;237;p33"/>
          <p:cNvSpPr txBox="1"/>
          <p:nvPr>
            <p:ph idx="3" type="body"/>
          </p:nvPr>
        </p:nvSpPr>
        <p:spPr>
          <a:xfrm>
            <a:off x="587374" y="4639962"/>
            <a:ext cx="3744900" cy="4101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dk1"/>
              </a:buClr>
              <a:buSzPts val="1600"/>
              <a:buNone/>
              <a:defRPr i="0" sz="1600" u="none" cap="none" strike="noStrike">
                <a:solidFill>
                  <a:schemeClr val="dk1"/>
                </a:solidFill>
              </a:defRPr>
            </a:lvl1pPr>
            <a:lvl2pPr indent="-381000" lvl="1" marL="914400" marR="0" algn="l">
              <a:lnSpc>
                <a:spcPct val="90000"/>
              </a:lnSpc>
              <a:spcBef>
                <a:spcPts val="500"/>
              </a:spcBef>
              <a:spcAft>
                <a:spcPts val="0"/>
              </a:spcAft>
              <a:buClr>
                <a:schemeClr val="dk1"/>
              </a:buClr>
              <a:buSzPts val="2400"/>
              <a:buChar char="•"/>
              <a:defRPr i="0" sz="2400" u="none" cap="none" strike="noStrike">
                <a:solidFill>
                  <a:schemeClr val="dk1"/>
                </a:solidFill>
              </a:defRPr>
            </a:lvl2pPr>
            <a:lvl3pPr indent="-355600" lvl="2" marL="1371600" marR="0" algn="l">
              <a:lnSpc>
                <a:spcPct val="90000"/>
              </a:lnSpc>
              <a:spcBef>
                <a:spcPts val="500"/>
              </a:spcBef>
              <a:spcAft>
                <a:spcPts val="0"/>
              </a:spcAft>
              <a:buClr>
                <a:schemeClr val="dk1"/>
              </a:buClr>
              <a:buSzPts val="2000"/>
              <a:buChar char="•"/>
              <a:defRPr i="0" sz="2000" u="none" cap="none" strike="noStrike">
                <a:solidFill>
                  <a:schemeClr val="dk1"/>
                </a:solidFill>
              </a:defRPr>
            </a:lvl3pPr>
            <a:lvl4pPr indent="-349250" lvl="3" marL="1828800" marR="0" algn="l">
              <a:lnSpc>
                <a:spcPct val="90000"/>
              </a:lnSpc>
              <a:spcBef>
                <a:spcPts val="500"/>
              </a:spcBef>
              <a:spcAft>
                <a:spcPts val="0"/>
              </a:spcAft>
              <a:buClr>
                <a:schemeClr val="dk1"/>
              </a:buClr>
              <a:buSzPts val="1900"/>
              <a:buChar char="•"/>
              <a:defRPr i="0" sz="1900" u="none" cap="none" strike="noStrike">
                <a:solidFill>
                  <a:schemeClr val="dk1"/>
                </a:solidFill>
              </a:defRPr>
            </a:lvl4pPr>
            <a:lvl5pPr indent="-349250" lvl="4" marL="2286000" marR="0" algn="l">
              <a:lnSpc>
                <a:spcPct val="90000"/>
              </a:lnSpc>
              <a:spcBef>
                <a:spcPts val="500"/>
              </a:spcBef>
              <a:spcAft>
                <a:spcPts val="0"/>
              </a:spcAft>
              <a:buClr>
                <a:schemeClr val="dk1"/>
              </a:buClr>
              <a:buSzPts val="1900"/>
              <a:buChar char="•"/>
              <a:defRPr i="0" sz="1900" u="none" cap="none" strike="noStrike">
                <a:solidFill>
                  <a:schemeClr val="dk1"/>
                </a:solidFill>
              </a:defRPr>
            </a:lvl5pPr>
            <a:lvl6pPr indent="-349250" lvl="5" marL="2743200" marR="0" algn="l">
              <a:lnSpc>
                <a:spcPct val="90000"/>
              </a:lnSpc>
              <a:spcBef>
                <a:spcPts val="500"/>
              </a:spcBef>
              <a:spcAft>
                <a:spcPts val="0"/>
              </a:spcAft>
              <a:buClr>
                <a:schemeClr val="dk1"/>
              </a:buClr>
              <a:buSzPts val="1900"/>
              <a:buChar char="•"/>
              <a:defRPr i="0" sz="1900" u="none" cap="none" strike="noStrike">
                <a:solidFill>
                  <a:schemeClr val="dk1"/>
                </a:solidFill>
              </a:defRPr>
            </a:lvl6pPr>
            <a:lvl7pPr indent="-349250" lvl="6" marL="3200400" marR="0" algn="l">
              <a:lnSpc>
                <a:spcPct val="90000"/>
              </a:lnSpc>
              <a:spcBef>
                <a:spcPts val="500"/>
              </a:spcBef>
              <a:spcAft>
                <a:spcPts val="0"/>
              </a:spcAft>
              <a:buClr>
                <a:schemeClr val="dk1"/>
              </a:buClr>
              <a:buSzPts val="1900"/>
              <a:buChar char="•"/>
              <a:defRPr i="0" sz="1900" u="none" cap="none" strike="noStrike">
                <a:solidFill>
                  <a:schemeClr val="dk1"/>
                </a:solidFill>
              </a:defRPr>
            </a:lvl7pPr>
            <a:lvl8pPr indent="-349250" lvl="7" marL="3657600" marR="0" algn="l">
              <a:lnSpc>
                <a:spcPct val="90000"/>
              </a:lnSpc>
              <a:spcBef>
                <a:spcPts val="500"/>
              </a:spcBef>
              <a:spcAft>
                <a:spcPts val="0"/>
              </a:spcAft>
              <a:buClr>
                <a:schemeClr val="dk1"/>
              </a:buClr>
              <a:buSzPts val="1900"/>
              <a:buChar char="•"/>
              <a:defRPr i="0" sz="1900" u="none" cap="none" strike="noStrike">
                <a:solidFill>
                  <a:schemeClr val="dk1"/>
                </a:solidFill>
              </a:defRPr>
            </a:lvl8pPr>
            <a:lvl9pPr indent="-349250" lvl="8" marL="4114800" marR="0" algn="l">
              <a:lnSpc>
                <a:spcPct val="90000"/>
              </a:lnSpc>
              <a:spcBef>
                <a:spcPts val="500"/>
              </a:spcBef>
              <a:spcAft>
                <a:spcPts val="0"/>
              </a:spcAft>
              <a:buClr>
                <a:schemeClr val="dk1"/>
              </a:buClr>
              <a:buSzPts val="1900"/>
              <a:buChar char="•"/>
              <a:defRPr i="0" sz="1900" u="none" cap="none" strike="noStrike">
                <a:solidFill>
                  <a:schemeClr val="dk1"/>
                </a:solidFill>
              </a:defRPr>
            </a:lvl9pPr>
          </a:lstStyle>
          <a:p/>
        </p:txBody>
      </p:sp>
      <p:sp>
        <p:nvSpPr>
          <p:cNvPr id="238" name="Google Shape;238;p33"/>
          <p:cNvSpPr txBox="1"/>
          <p:nvPr/>
        </p:nvSpPr>
        <p:spPr>
          <a:xfrm>
            <a:off x="10149752" y="6315109"/>
            <a:ext cx="1620300" cy="30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100" u="none" cap="none" strike="noStrike">
                <a:solidFill>
                  <a:schemeClr val="dk1"/>
                </a:solidFill>
                <a:latin typeface="Arial"/>
                <a:ea typeface="Arial"/>
                <a:cs typeface="Arial"/>
                <a:sym typeface="Arial"/>
              </a:rPr>
              <a:t>ARDC is enabled by NCRIS</a:t>
            </a:r>
            <a:endParaRPr sz="1500"/>
          </a:p>
        </p:txBody>
      </p:sp>
      <p:pic>
        <p:nvPicPr>
          <p:cNvPr id="239" name="Google Shape;239;p33"/>
          <p:cNvPicPr preferRelativeResize="0"/>
          <p:nvPr/>
        </p:nvPicPr>
        <p:blipFill rotWithShape="1">
          <a:blip r:embed="rId10">
            <a:alphaModFix/>
          </a:blip>
          <a:srcRect b="9" l="0" r="0" t="9"/>
          <a:stretch/>
        </p:blipFill>
        <p:spPr>
          <a:xfrm>
            <a:off x="10010978" y="5684497"/>
            <a:ext cx="1921545" cy="45788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eft - Text right">
  <p:cSld name="16_Title Slide">
    <p:spTree>
      <p:nvGrpSpPr>
        <p:cNvPr id="240" name="Shape 240"/>
        <p:cNvGrpSpPr/>
        <p:nvPr/>
      </p:nvGrpSpPr>
      <p:grpSpPr>
        <a:xfrm>
          <a:off x="0" y="0"/>
          <a:ext cx="0" cy="0"/>
          <a:chOff x="0" y="0"/>
          <a:chExt cx="0" cy="0"/>
        </a:xfrm>
      </p:grpSpPr>
      <p:pic>
        <p:nvPicPr>
          <p:cNvPr id="241" name="Google Shape;241;p3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
        <p:nvSpPr>
          <p:cNvPr id="242" name="Google Shape;242;p34"/>
          <p:cNvSpPr txBox="1"/>
          <p:nvPr>
            <p:ph idx="1" type="body"/>
          </p:nvPr>
        </p:nvSpPr>
        <p:spPr>
          <a:xfrm>
            <a:off x="660082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243" name="Google Shape;243;p34"/>
          <p:cNvSpPr txBox="1"/>
          <p:nvPr>
            <p:ph idx="2" type="body"/>
          </p:nvPr>
        </p:nvSpPr>
        <p:spPr>
          <a:xfrm>
            <a:off x="660082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44" name="Google Shape;244;p34"/>
          <p:cNvSpPr/>
          <p:nvPr>
            <p:ph idx="3" type="pic"/>
          </p:nvPr>
        </p:nvSpPr>
        <p:spPr>
          <a:xfrm>
            <a:off x="2460626" y="4221163"/>
            <a:ext cx="2879700" cy="1692300"/>
          </a:xfrm>
          <a:prstGeom prst="rect">
            <a:avLst/>
          </a:prstGeom>
          <a:solidFill>
            <a:srgbClr val="D0CECE"/>
          </a:solidFill>
          <a:ln>
            <a:noFill/>
          </a:ln>
        </p:spPr>
      </p:sp>
      <p:sp>
        <p:nvSpPr>
          <p:cNvPr id="245" name="Google Shape;245;p34"/>
          <p:cNvSpPr/>
          <p:nvPr>
            <p:ph idx="4" type="pic"/>
          </p:nvPr>
        </p:nvSpPr>
        <p:spPr>
          <a:xfrm>
            <a:off x="3071814" y="0"/>
            <a:ext cx="2879700" cy="3933900"/>
          </a:xfrm>
          <a:prstGeom prst="rect">
            <a:avLst/>
          </a:prstGeom>
          <a:solidFill>
            <a:srgbClr val="D0CECE"/>
          </a:solidFill>
          <a:ln>
            <a:noFill/>
          </a:ln>
        </p:spPr>
      </p:sp>
      <p:sp>
        <p:nvSpPr>
          <p:cNvPr id="246" name="Google Shape;246;p34"/>
          <p:cNvSpPr/>
          <p:nvPr>
            <p:ph idx="5" type="pic"/>
          </p:nvPr>
        </p:nvSpPr>
        <p:spPr>
          <a:xfrm>
            <a:off x="0" y="1412875"/>
            <a:ext cx="2819700" cy="2520900"/>
          </a:xfrm>
          <a:prstGeom prst="rect">
            <a:avLst/>
          </a:prstGeom>
          <a:solidFill>
            <a:srgbClr val="D0CECE"/>
          </a:solidFill>
          <a:ln>
            <a:noFill/>
          </a:ln>
        </p:spPr>
      </p:sp>
      <p:sp>
        <p:nvSpPr>
          <p:cNvPr id="247" name="Google Shape;247;p34"/>
          <p:cNvSpPr/>
          <p:nvPr>
            <p:ph idx="6" type="pic"/>
          </p:nvPr>
        </p:nvSpPr>
        <p:spPr>
          <a:xfrm>
            <a:off x="590575" y="4221163"/>
            <a:ext cx="1617600" cy="2636700"/>
          </a:xfrm>
          <a:prstGeom prst="rect">
            <a:avLst/>
          </a:prstGeom>
          <a:solidFill>
            <a:srgbClr val="D0CECE"/>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Slim Image Right ">
  <p:cSld name="10_Title Slide">
    <p:spTree>
      <p:nvGrpSpPr>
        <p:cNvPr id="248" name="Shape 248"/>
        <p:cNvGrpSpPr/>
        <p:nvPr/>
      </p:nvGrpSpPr>
      <p:grpSpPr>
        <a:xfrm>
          <a:off x="0" y="0"/>
          <a:ext cx="0" cy="0"/>
          <a:chOff x="0" y="0"/>
          <a:chExt cx="0" cy="0"/>
        </a:xfrm>
      </p:grpSpPr>
      <p:sp>
        <p:nvSpPr>
          <p:cNvPr id="249" name="Google Shape;249;p35"/>
          <p:cNvSpPr/>
          <p:nvPr>
            <p:ph idx="2" type="pic"/>
          </p:nvPr>
        </p:nvSpPr>
        <p:spPr>
          <a:xfrm>
            <a:off x="6843900" y="1412874"/>
            <a:ext cx="3500100" cy="5445300"/>
          </a:xfrm>
          <a:prstGeom prst="rect">
            <a:avLst/>
          </a:prstGeom>
          <a:solidFill>
            <a:srgbClr val="D0CECE"/>
          </a:solidFill>
          <a:ln>
            <a:noFill/>
          </a:ln>
        </p:spPr>
      </p:sp>
      <p:sp>
        <p:nvSpPr>
          <p:cNvPr id="250" name="Google Shape;250;p35"/>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51" name="Google Shape;251;p35"/>
          <p:cNvSpPr txBox="1"/>
          <p:nvPr>
            <p:ph idx="3"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252" name="Google Shape;252;p3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253" name="Shape 253"/>
        <p:cNvGrpSpPr/>
        <p:nvPr/>
      </p:nvGrpSpPr>
      <p:grpSpPr>
        <a:xfrm>
          <a:off x="0" y="0"/>
          <a:ext cx="0" cy="0"/>
          <a:chOff x="0" y="0"/>
          <a:chExt cx="0" cy="0"/>
        </a:xfrm>
      </p:grpSpPr>
      <p:sp>
        <p:nvSpPr>
          <p:cNvPr id="254" name="Google Shape;254;p36"/>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55" name="Google Shape;255;p36"/>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eft Aligned">
  <p:cSld name="20_Title Slide">
    <p:spTree>
      <p:nvGrpSpPr>
        <p:cNvPr id="256" name="Shape 256"/>
        <p:cNvGrpSpPr/>
        <p:nvPr/>
      </p:nvGrpSpPr>
      <p:grpSpPr>
        <a:xfrm>
          <a:off x="0" y="0"/>
          <a:ext cx="0" cy="0"/>
          <a:chOff x="0" y="0"/>
          <a:chExt cx="0" cy="0"/>
        </a:xfrm>
      </p:grpSpPr>
      <p:sp>
        <p:nvSpPr>
          <p:cNvPr id="257" name="Google Shape;257;p37"/>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258" name="Google Shape;258;p37"/>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20_Title Slide_1">
    <p:spTree>
      <p:nvGrpSpPr>
        <p:cNvPr id="259" name="Shape 259"/>
        <p:cNvGrpSpPr/>
        <p:nvPr/>
      </p:nvGrpSpPr>
      <p:grpSpPr>
        <a:xfrm>
          <a:off x="0" y="0"/>
          <a:ext cx="0" cy="0"/>
          <a:chOff x="0" y="0"/>
          <a:chExt cx="0" cy="0"/>
        </a:xfrm>
      </p:grpSpPr>
      <p:sp>
        <p:nvSpPr>
          <p:cNvPr id="260" name="Google Shape;260;p3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261" name="Google Shape;261;p38"/>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62" name="Google Shape;262;p38"/>
          <p:cNvSpPr txBox="1"/>
          <p:nvPr>
            <p:ph idx="3" type="body"/>
          </p:nvPr>
        </p:nvSpPr>
        <p:spPr>
          <a:xfrm>
            <a:off x="6203950"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3100"/>
              <a:buNone/>
              <a:defRPr i="0" sz="3100" u="none" cap="none" strike="noStrike">
                <a:solidFill>
                  <a:schemeClr val="dk1"/>
                </a:solidFill>
              </a:defRPr>
            </a:lvl1pPr>
            <a:lvl2pPr indent="-425450" lvl="1" marL="914400" marR="0" algn="l">
              <a:lnSpc>
                <a:spcPct val="100000"/>
              </a:lnSpc>
              <a:spcBef>
                <a:spcPts val="500"/>
              </a:spcBef>
              <a:spcAft>
                <a:spcPts val="0"/>
              </a:spcAft>
              <a:buClr>
                <a:schemeClr val="dk1"/>
              </a:buClr>
              <a:buSzPts val="3100"/>
              <a:buChar char="•"/>
              <a:defRPr i="0" sz="3100" u="none" cap="none" strike="noStrike">
                <a:solidFill>
                  <a:schemeClr val="dk1"/>
                </a:solidFill>
              </a:defRPr>
            </a:lvl2pPr>
            <a:lvl3pPr indent="-425450" lvl="2" marL="1371600" marR="0" algn="l">
              <a:lnSpc>
                <a:spcPct val="100000"/>
              </a:lnSpc>
              <a:spcBef>
                <a:spcPts val="500"/>
              </a:spcBef>
              <a:spcAft>
                <a:spcPts val="0"/>
              </a:spcAft>
              <a:buClr>
                <a:schemeClr val="dk1"/>
              </a:buClr>
              <a:buSzPts val="3100"/>
              <a:buChar char="•"/>
              <a:defRPr i="0" sz="3100" u="none" cap="none" strike="noStrike">
                <a:solidFill>
                  <a:schemeClr val="dk1"/>
                </a:solidFill>
              </a:defRPr>
            </a:lvl3pPr>
            <a:lvl4pPr indent="-425450" lvl="3" marL="1828800" marR="0" algn="l">
              <a:lnSpc>
                <a:spcPct val="100000"/>
              </a:lnSpc>
              <a:spcBef>
                <a:spcPts val="500"/>
              </a:spcBef>
              <a:spcAft>
                <a:spcPts val="0"/>
              </a:spcAft>
              <a:buClr>
                <a:schemeClr val="dk1"/>
              </a:buClr>
              <a:buSzPts val="3100"/>
              <a:buChar char="•"/>
              <a:defRPr i="0" sz="3100" u="none" cap="none" strike="noStrike">
                <a:solidFill>
                  <a:schemeClr val="dk1"/>
                </a:solidFill>
              </a:defRPr>
            </a:lvl4pPr>
            <a:lvl5pPr indent="-425450" lvl="4" marL="2286000" marR="0" algn="l">
              <a:lnSpc>
                <a:spcPct val="100000"/>
              </a:lnSpc>
              <a:spcBef>
                <a:spcPts val="500"/>
              </a:spcBef>
              <a:spcAft>
                <a:spcPts val="0"/>
              </a:spcAft>
              <a:buClr>
                <a:schemeClr val="dk1"/>
              </a:buClr>
              <a:buSzPts val="3100"/>
              <a:buChar char="•"/>
              <a:defRPr i="0" sz="3100" u="none" cap="none" strike="noStrike">
                <a:solidFill>
                  <a:schemeClr val="dk1"/>
                </a:solidFill>
              </a:defRPr>
            </a:lvl5pPr>
            <a:lvl6pPr indent="-425450" lvl="5" marL="2743200" marR="0" algn="l">
              <a:lnSpc>
                <a:spcPct val="100000"/>
              </a:lnSpc>
              <a:spcBef>
                <a:spcPts val="500"/>
              </a:spcBef>
              <a:spcAft>
                <a:spcPts val="0"/>
              </a:spcAft>
              <a:buClr>
                <a:schemeClr val="dk1"/>
              </a:buClr>
              <a:buSzPts val="3100"/>
              <a:buChar char="•"/>
              <a:defRPr i="0" sz="3100" u="none" cap="none" strike="noStrike">
                <a:solidFill>
                  <a:schemeClr val="dk1"/>
                </a:solidFill>
              </a:defRPr>
            </a:lvl6pPr>
            <a:lvl7pPr indent="-425450" lvl="6" marL="3200400" marR="0" algn="l">
              <a:lnSpc>
                <a:spcPct val="100000"/>
              </a:lnSpc>
              <a:spcBef>
                <a:spcPts val="500"/>
              </a:spcBef>
              <a:spcAft>
                <a:spcPts val="0"/>
              </a:spcAft>
              <a:buClr>
                <a:schemeClr val="dk1"/>
              </a:buClr>
              <a:buSzPts val="3100"/>
              <a:buChar char="•"/>
              <a:defRPr i="0" sz="3100" u="none" cap="none" strike="noStrike">
                <a:solidFill>
                  <a:schemeClr val="dk1"/>
                </a:solidFill>
              </a:defRPr>
            </a:lvl7pPr>
            <a:lvl8pPr indent="-425450" lvl="7" marL="3657600" marR="0" algn="l">
              <a:lnSpc>
                <a:spcPct val="100000"/>
              </a:lnSpc>
              <a:spcBef>
                <a:spcPts val="500"/>
              </a:spcBef>
              <a:spcAft>
                <a:spcPts val="0"/>
              </a:spcAft>
              <a:buClr>
                <a:schemeClr val="dk1"/>
              </a:buClr>
              <a:buSzPts val="3100"/>
              <a:buChar char="•"/>
              <a:defRPr i="0" sz="3100" u="none" cap="none" strike="noStrike">
                <a:solidFill>
                  <a:schemeClr val="dk1"/>
                </a:solidFill>
              </a:defRPr>
            </a:lvl8pPr>
            <a:lvl9pPr indent="-425450" lvl="8" marL="4114800" marR="0" algn="l">
              <a:lnSpc>
                <a:spcPct val="100000"/>
              </a:lnSpc>
              <a:spcBef>
                <a:spcPts val="500"/>
              </a:spcBef>
              <a:spcAft>
                <a:spcPts val="0"/>
              </a:spcAft>
              <a:buClr>
                <a:schemeClr val="dk1"/>
              </a:buClr>
              <a:buSzPts val="3100"/>
              <a:buChar char="•"/>
              <a:defRPr i="0" sz="3100" u="none" cap="none" strike="noStrike">
                <a:solidFill>
                  <a:schemeClr val="dk1"/>
                </a:solidFill>
              </a:defRPr>
            </a:lvl9pPr>
          </a:lstStyle>
          <a:p/>
        </p:txBody>
      </p:sp>
      <p:pic>
        <p:nvPicPr>
          <p:cNvPr id="263" name="Google Shape;263;p3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Logo">
  <p:cSld name="22_Title Slide">
    <p:spTree>
      <p:nvGrpSpPr>
        <p:cNvPr id="264" name="Shape 264"/>
        <p:cNvGrpSpPr/>
        <p:nvPr/>
      </p:nvGrpSpPr>
      <p:grpSpPr>
        <a:xfrm>
          <a:off x="0" y="0"/>
          <a:ext cx="0" cy="0"/>
          <a:chOff x="0" y="0"/>
          <a:chExt cx="0" cy="0"/>
        </a:xfrm>
      </p:grpSpPr>
      <p:sp>
        <p:nvSpPr>
          <p:cNvPr id="265" name="Google Shape;265;p39"/>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66" name="Google Shape;266;p39"/>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267" name="Google Shape;267;p3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Right">
  <p:cSld name="4_Title Slide">
    <p:spTree>
      <p:nvGrpSpPr>
        <p:cNvPr id="268" name="Shape 268"/>
        <p:cNvGrpSpPr/>
        <p:nvPr/>
      </p:nvGrpSpPr>
      <p:grpSpPr>
        <a:xfrm>
          <a:off x="0" y="0"/>
          <a:ext cx="0" cy="0"/>
          <a:chOff x="0" y="0"/>
          <a:chExt cx="0" cy="0"/>
        </a:xfrm>
      </p:grpSpPr>
      <p:sp>
        <p:nvSpPr>
          <p:cNvPr id="269" name="Google Shape;269;p40"/>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70" name="Google Shape;270;p40"/>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71" name="Google Shape;271;p40"/>
          <p:cNvSpPr/>
          <p:nvPr>
            <p:ph idx="3" type="pic"/>
          </p:nvPr>
        </p:nvSpPr>
        <p:spPr>
          <a:xfrm>
            <a:off x="6600825" y="1"/>
            <a:ext cx="2482800" cy="3924300"/>
          </a:xfrm>
          <a:prstGeom prst="rect">
            <a:avLst/>
          </a:prstGeom>
          <a:solidFill>
            <a:srgbClr val="D0CECE"/>
          </a:solidFill>
          <a:ln>
            <a:noFill/>
          </a:ln>
        </p:spPr>
      </p:sp>
      <p:sp>
        <p:nvSpPr>
          <p:cNvPr id="272" name="Google Shape;272;p40"/>
          <p:cNvSpPr/>
          <p:nvPr>
            <p:ph idx="4" type="pic"/>
          </p:nvPr>
        </p:nvSpPr>
        <p:spPr>
          <a:xfrm>
            <a:off x="7212012" y="4221163"/>
            <a:ext cx="1871700" cy="2636700"/>
          </a:xfrm>
          <a:prstGeom prst="rect">
            <a:avLst/>
          </a:prstGeom>
          <a:solidFill>
            <a:srgbClr val="D0CECE"/>
          </a:solidFill>
          <a:ln>
            <a:noFill/>
          </a:ln>
        </p:spPr>
      </p:sp>
      <p:sp>
        <p:nvSpPr>
          <p:cNvPr id="273" name="Google Shape;273;p40"/>
          <p:cNvSpPr/>
          <p:nvPr>
            <p:ph idx="5" type="pic"/>
          </p:nvPr>
        </p:nvSpPr>
        <p:spPr>
          <a:xfrm>
            <a:off x="9336088" y="1989138"/>
            <a:ext cx="2289600" cy="3933900"/>
          </a:xfrm>
          <a:prstGeom prst="rect">
            <a:avLst/>
          </a:prstGeom>
          <a:solidFill>
            <a:srgbClr val="D0CECE"/>
          </a:solidFill>
          <a:ln>
            <a:noFill/>
          </a:ln>
        </p:spPr>
      </p:sp>
      <p:pic>
        <p:nvPicPr>
          <p:cNvPr id="274" name="Google Shape;274;p40"/>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Three Images in Columns">
  <p:cSld name="2_Title Slide">
    <p:spTree>
      <p:nvGrpSpPr>
        <p:cNvPr id="275" name="Shape 275"/>
        <p:cNvGrpSpPr/>
        <p:nvPr/>
      </p:nvGrpSpPr>
      <p:grpSpPr>
        <a:xfrm>
          <a:off x="0" y="0"/>
          <a:ext cx="0" cy="0"/>
          <a:chOff x="0" y="0"/>
          <a:chExt cx="0" cy="0"/>
        </a:xfrm>
      </p:grpSpPr>
      <p:sp>
        <p:nvSpPr>
          <p:cNvPr id="276" name="Google Shape;276;p41"/>
          <p:cNvSpPr txBox="1"/>
          <p:nvPr>
            <p:ph idx="1" type="body"/>
          </p:nvPr>
        </p:nvSpPr>
        <p:spPr>
          <a:xfrm>
            <a:off x="587375" y="1379774"/>
            <a:ext cx="24843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277" name="Google Shape;277;p41"/>
          <p:cNvSpPr txBox="1"/>
          <p:nvPr>
            <p:ph idx="2" type="body"/>
          </p:nvPr>
        </p:nvSpPr>
        <p:spPr>
          <a:xfrm>
            <a:off x="587375" y="2528888"/>
            <a:ext cx="24843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78" name="Google Shape;278;p41"/>
          <p:cNvSpPr/>
          <p:nvPr>
            <p:ph idx="3" type="pic"/>
          </p:nvPr>
        </p:nvSpPr>
        <p:spPr>
          <a:xfrm>
            <a:off x="3467100" y="1412874"/>
            <a:ext cx="2534100" cy="5445300"/>
          </a:xfrm>
          <a:prstGeom prst="rect">
            <a:avLst/>
          </a:prstGeom>
          <a:solidFill>
            <a:srgbClr val="D0CECE"/>
          </a:solidFill>
          <a:ln>
            <a:noFill/>
          </a:ln>
        </p:spPr>
      </p:sp>
      <p:sp>
        <p:nvSpPr>
          <p:cNvPr id="279" name="Google Shape;279;p41"/>
          <p:cNvSpPr/>
          <p:nvPr>
            <p:ph idx="4" type="pic"/>
          </p:nvPr>
        </p:nvSpPr>
        <p:spPr>
          <a:xfrm>
            <a:off x="6251489" y="1412874"/>
            <a:ext cx="2534100" cy="5445300"/>
          </a:xfrm>
          <a:prstGeom prst="rect">
            <a:avLst/>
          </a:prstGeom>
          <a:solidFill>
            <a:srgbClr val="D0CECE"/>
          </a:solidFill>
          <a:ln>
            <a:noFill/>
          </a:ln>
        </p:spPr>
      </p:sp>
      <p:sp>
        <p:nvSpPr>
          <p:cNvPr id="280" name="Google Shape;280;p41"/>
          <p:cNvSpPr/>
          <p:nvPr>
            <p:ph idx="5" type="pic"/>
          </p:nvPr>
        </p:nvSpPr>
        <p:spPr>
          <a:xfrm>
            <a:off x="9023200" y="1412874"/>
            <a:ext cx="2595900" cy="5445300"/>
          </a:xfrm>
          <a:prstGeom prst="rect">
            <a:avLst/>
          </a:prstGeom>
          <a:solidFill>
            <a:srgbClr val="D0CECE"/>
          </a:solidFill>
          <a:ln>
            <a:noFill/>
          </a:ln>
        </p:spPr>
      </p:sp>
      <p:pic>
        <p:nvPicPr>
          <p:cNvPr id="281" name="Google Shape;281;p4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No Text Box">
  <p:cSld name="10_Title Slide_1">
    <p:spTree>
      <p:nvGrpSpPr>
        <p:cNvPr id="39" name="Shape 39"/>
        <p:cNvGrpSpPr/>
        <p:nvPr/>
      </p:nvGrpSpPr>
      <p:grpSpPr>
        <a:xfrm>
          <a:off x="0" y="0"/>
          <a:ext cx="0" cy="0"/>
          <a:chOff x="0" y="0"/>
          <a:chExt cx="0" cy="0"/>
        </a:xfrm>
      </p:grpSpPr>
      <p:pic>
        <p:nvPicPr>
          <p:cNvPr id="40" name="Google Shape;40;p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282" name="Shape 282"/>
        <p:cNvGrpSpPr/>
        <p:nvPr/>
      </p:nvGrpSpPr>
      <p:grpSpPr>
        <a:xfrm>
          <a:off x="0" y="0"/>
          <a:ext cx="0" cy="0"/>
          <a:chOff x="0" y="0"/>
          <a:chExt cx="0" cy="0"/>
        </a:xfrm>
      </p:grpSpPr>
      <p:sp>
        <p:nvSpPr>
          <p:cNvPr id="283" name="Google Shape;283;p42"/>
          <p:cNvSpPr txBox="1"/>
          <p:nvPr>
            <p:ph idx="1" type="body"/>
          </p:nvPr>
        </p:nvSpPr>
        <p:spPr>
          <a:xfrm>
            <a:off x="587375" y="1379774"/>
            <a:ext cx="24843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84" name="Google Shape;284;p42"/>
          <p:cNvSpPr txBox="1"/>
          <p:nvPr>
            <p:ph idx="2" type="body"/>
          </p:nvPr>
        </p:nvSpPr>
        <p:spPr>
          <a:xfrm>
            <a:off x="587375" y="2528888"/>
            <a:ext cx="24843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85" name="Google Shape;285;p42"/>
          <p:cNvSpPr/>
          <p:nvPr>
            <p:ph idx="3" type="pic"/>
          </p:nvPr>
        </p:nvSpPr>
        <p:spPr>
          <a:xfrm>
            <a:off x="3467100" y="1412874"/>
            <a:ext cx="8145300" cy="5445300"/>
          </a:xfrm>
          <a:prstGeom prst="rect">
            <a:avLst/>
          </a:prstGeom>
          <a:solidFill>
            <a:srgbClr val="D0CECE"/>
          </a:solidFill>
          <a:ln>
            <a:noFill/>
          </a:ln>
        </p:spPr>
      </p:sp>
      <p:pic>
        <p:nvPicPr>
          <p:cNvPr id="286" name="Google Shape;286;p4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287" name="Shape 287"/>
        <p:cNvGrpSpPr/>
        <p:nvPr/>
      </p:nvGrpSpPr>
      <p:grpSpPr>
        <a:xfrm>
          <a:off x="0" y="0"/>
          <a:ext cx="0" cy="0"/>
          <a:chOff x="0" y="0"/>
          <a:chExt cx="0" cy="0"/>
        </a:xfrm>
      </p:grpSpPr>
      <p:sp>
        <p:nvSpPr>
          <p:cNvPr id="288" name="Google Shape;288;p43"/>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89" name="Google Shape;289;p43"/>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90" name="Google Shape;290;p43"/>
          <p:cNvSpPr/>
          <p:nvPr>
            <p:ph idx="3" type="pic"/>
          </p:nvPr>
        </p:nvSpPr>
        <p:spPr>
          <a:xfrm>
            <a:off x="7464425" y="-1"/>
            <a:ext cx="2274000" cy="3681300"/>
          </a:xfrm>
          <a:prstGeom prst="rect">
            <a:avLst/>
          </a:prstGeom>
          <a:solidFill>
            <a:srgbClr val="D0CECE"/>
          </a:solidFill>
          <a:ln>
            <a:noFill/>
          </a:ln>
        </p:spPr>
      </p:sp>
      <p:sp>
        <p:nvSpPr>
          <p:cNvPr id="291" name="Google Shape;291;p43"/>
          <p:cNvSpPr/>
          <p:nvPr>
            <p:ph idx="4" type="pic"/>
          </p:nvPr>
        </p:nvSpPr>
        <p:spPr>
          <a:xfrm>
            <a:off x="6843902" y="3933825"/>
            <a:ext cx="2894400" cy="2924100"/>
          </a:xfrm>
          <a:prstGeom prst="rect">
            <a:avLst/>
          </a:prstGeom>
          <a:solidFill>
            <a:srgbClr val="D0CECE"/>
          </a:solidFill>
          <a:ln>
            <a:noFill/>
          </a:ln>
        </p:spPr>
      </p:sp>
      <p:sp>
        <p:nvSpPr>
          <p:cNvPr id="292" name="Google Shape;292;p43"/>
          <p:cNvSpPr/>
          <p:nvPr>
            <p:ph idx="5" type="pic"/>
          </p:nvPr>
        </p:nvSpPr>
        <p:spPr>
          <a:xfrm>
            <a:off x="9996026" y="836613"/>
            <a:ext cx="1629600" cy="2268900"/>
          </a:xfrm>
          <a:prstGeom prst="rect">
            <a:avLst/>
          </a:prstGeom>
          <a:solidFill>
            <a:srgbClr val="D0CECE"/>
          </a:solidFill>
          <a:ln>
            <a:noFill/>
          </a:ln>
        </p:spPr>
      </p:sp>
      <p:sp>
        <p:nvSpPr>
          <p:cNvPr id="293" name="Google Shape;293;p43"/>
          <p:cNvSpPr/>
          <p:nvPr>
            <p:ph idx="6" type="pic"/>
          </p:nvPr>
        </p:nvSpPr>
        <p:spPr>
          <a:xfrm>
            <a:off x="9986577" y="3357563"/>
            <a:ext cx="2205300" cy="2000100"/>
          </a:xfrm>
          <a:prstGeom prst="rect">
            <a:avLst/>
          </a:prstGeom>
          <a:solidFill>
            <a:srgbClr val="D0CECE"/>
          </a:solidFill>
          <a:ln>
            <a:noFill/>
          </a:ln>
        </p:spPr>
      </p:sp>
      <p:pic>
        <p:nvPicPr>
          <p:cNvPr id="294" name="Google Shape;294;p4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295" name="Shape 295"/>
        <p:cNvGrpSpPr/>
        <p:nvPr/>
      </p:nvGrpSpPr>
      <p:grpSpPr>
        <a:xfrm>
          <a:off x="0" y="0"/>
          <a:ext cx="0" cy="0"/>
          <a:chOff x="0" y="0"/>
          <a:chExt cx="0" cy="0"/>
        </a:xfrm>
      </p:grpSpPr>
      <p:sp>
        <p:nvSpPr>
          <p:cNvPr id="296" name="Google Shape;296;p44"/>
          <p:cNvSpPr txBox="1"/>
          <p:nvPr>
            <p:ph idx="1" type="body"/>
          </p:nvPr>
        </p:nvSpPr>
        <p:spPr>
          <a:xfrm>
            <a:off x="65817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97" name="Google Shape;297;p44"/>
          <p:cNvSpPr txBox="1"/>
          <p:nvPr>
            <p:ph idx="2" type="body"/>
          </p:nvPr>
        </p:nvSpPr>
        <p:spPr>
          <a:xfrm>
            <a:off x="65817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298" name="Google Shape;298;p44"/>
          <p:cNvSpPr/>
          <p:nvPr>
            <p:ph idx="3" type="pic"/>
          </p:nvPr>
        </p:nvSpPr>
        <p:spPr>
          <a:xfrm>
            <a:off x="3071813" y="0"/>
            <a:ext cx="2274000" cy="3103500"/>
          </a:xfrm>
          <a:prstGeom prst="rect">
            <a:avLst/>
          </a:prstGeom>
          <a:solidFill>
            <a:srgbClr val="D0CECE"/>
          </a:solidFill>
          <a:ln>
            <a:noFill/>
          </a:ln>
        </p:spPr>
      </p:sp>
      <p:sp>
        <p:nvSpPr>
          <p:cNvPr id="299" name="Google Shape;299;p44"/>
          <p:cNvSpPr/>
          <p:nvPr>
            <p:ph idx="4" type="pic"/>
          </p:nvPr>
        </p:nvSpPr>
        <p:spPr>
          <a:xfrm>
            <a:off x="3071812" y="3357564"/>
            <a:ext cx="2879700" cy="3513900"/>
          </a:xfrm>
          <a:prstGeom prst="rect">
            <a:avLst/>
          </a:prstGeom>
          <a:solidFill>
            <a:srgbClr val="D0CECE"/>
          </a:solidFill>
          <a:ln>
            <a:noFill/>
          </a:ln>
        </p:spPr>
      </p:sp>
      <p:sp>
        <p:nvSpPr>
          <p:cNvPr id="300" name="Google Shape;300;p44"/>
          <p:cNvSpPr/>
          <p:nvPr>
            <p:ph idx="5" type="pic"/>
          </p:nvPr>
        </p:nvSpPr>
        <p:spPr>
          <a:xfrm>
            <a:off x="1200150" y="3933825"/>
            <a:ext cx="1619100" cy="2244900"/>
          </a:xfrm>
          <a:prstGeom prst="rect">
            <a:avLst/>
          </a:prstGeom>
          <a:solidFill>
            <a:srgbClr val="D0CECE"/>
          </a:solidFill>
          <a:ln>
            <a:noFill/>
          </a:ln>
        </p:spPr>
      </p:sp>
      <p:sp>
        <p:nvSpPr>
          <p:cNvPr id="301" name="Google Shape;301;p44"/>
          <p:cNvSpPr/>
          <p:nvPr>
            <p:ph idx="6" type="pic"/>
          </p:nvPr>
        </p:nvSpPr>
        <p:spPr>
          <a:xfrm>
            <a:off x="578570" y="1665288"/>
            <a:ext cx="2240700" cy="2014800"/>
          </a:xfrm>
          <a:prstGeom prst="rect">
            <a:avLst/>
          </a:prstGeom>
          <a:solidFill>
            <a:srgbClr val="D0CECE"/>
          </a:solidFill>
          <a:ln>
            <a:noFill/>
          </a:ln>
        </p:spPr>
      </p:sp>
      <p:pic>
        <p:nvPicPr>
          <p:cNvPr id="302" name="Google Shape;302;p4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m Image Left - Text Right ">
  <p:cSld name="13_Title Slide">
    <p:spTree>
      <p:nvGrpSpPr>
        <p:cNvPr id="303" name="Shape 303"/>
        <p:cNvGrpSpPr/>
        <p:nvPr/>
      </p:nvGrpSpPr>
      <p:grpSpPr>
        <a:xfrm>
          <a:off x="0" y="0"/>
          <a:ext cx="0" cy="0"/>
          <a:chOff x="0" y="0"/>
          <a:chExt cx="0" cy="0"/>
        </a:xfrm>
      </p:grpSpPr>
      <p:sp>
        <p:nvSpPr>
          <p:cNvPr id="304" name="Google Shape;304;p45"/>
          <p:cNvSpPr/>
          <p:nvPr>
            <p:ph idx="2" type="pic"/>
          </p:nvPr>
        </p:nvSpPr>
        <p:spPr>
          <a:xfrm>
            <a:off x="587375" y="1412874"/>
            <a:ext cx="3500100" cy="5445300"/>
          </a:xfrm>
          <a:prstGeom prst="rect">
            <a:avLst/>
          </a:prstGeom>
          <a:solidFill>
            <a:srgbClr val="D0CECE"/>
          </a:solidFill>
          <a:ln>
            <a:noFill/>
          </a:ln>
        </p:spPr>
      </p:sp>
      <p:sp>
        <p:nvSpPr>
          <p:cNvPr id="305" name="Google Shape;305;p45"/>
          <p:cNvSpPr txBox="1"/>
          <p:nvPr>
            <p:ph idx="1" type="body"/>
          </p:nvPr>
        </p:nvSpPr>
        <p:spPr>
          <a:xfrm>
            <a:off x="4710113"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06" name="Google Shape;306;p45"/>
          <p:cNvSpPr txBox="1"/>
          <p:nvPr>
            <p:ph idx="3" type="body"/>
          </p:nvPr>
        </p:nvSpPr>
        <p:spPr>
          <a:xfrm>
            <a:off x="4710113"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07" name="Google Shape;307;p4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Medium Image Right">
  <p:cSld name="12_Title Slide">
    <p:spTree>
      <p:nvGrpSpPr>
        <p:cNvPr id="308" name="Shape 308"/>
        <p:cNvGrpSpPr/>
        <p:nvPr/>
      </p:nvGrpSpPr>
      <p:grpSpPr>
        <a:xfrm>
          <a:off x="0" y="0"/>
          <a:ext cx="0" cy="0"/>
          <a:chOff x="0" y="0"/>
          <a:chExt cx="0" cy="0"/>
        </a:xfrm>
      </p:grpSpPr>
      <p:sp>
        <p:nvSpPr>
          <p:cNvPr id="309" name="Google Shape;309;p46"/>
          <p:cNvSpPr/>
          <p:nvPr>
            <p:ph idx="2" type="pic"/>
          </p:nvPr>
        </p:nvSpPr>
        <p:spPr>
          <a:xfrm>
            <a:off x="6203950" y="1412874"/>
            <a:ext cx="5416500" cy="5445300"/>
          </a:xfrm>
          <a:prstGeom prst="rect">
            <a:avLst/>
          </a:prstGeom>
          <a:solidFill>
            <a:srgbClr val="D0CECE"/>
          </a:solidFill>
          <a:ln>
            <a:noFill/>
          </a:ln>
        </p:spPr>
      </p:sp>
      <p:sp>
        <p:nvSpPr>
          <p:cNvPr id="310" name="Google Shape;310;p46"/>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11" name="Google Shape;311;p46"/>
          <p:cNvSpPr txBox="1"/>
          <p:nvPr>
            <p:ph idx="3"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12" name="Google Shape;312;p4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um Image Left - Text Right">
  <p:cSld name="1_Title Slide">
    <p:spTree>
      <p:nvGrpSpPr>
        <p:cNvPr id="313" name="Shape 313"/>
        <p:cNvGrpSpPr/>
        <p:nvPr/>
      </p:nvGrpSpPr>
      <p:grpSpPr>
        <a:xfrm>
          <a:off x="0" y="0"/>
          <a:ext cx="0" cy="0"/>
          <a:chOff x="0" y="0"/>
          <a:chExt cx="0" cy="0"/>
        </a:xfrm>
      </p:grpSpPr>
      <p:sp>
        <p:nvSpPr>
          <p:cNvPr id="314" name="Google Shape;314;p47"/>
          <p:cNvSpPr/>
          <p:nvPr>
            <p:ph idx="2" type="pic"/>
          </p:nvPr>
        </p:nvSpPr>
        <p:spPr>
          <a:xfrm>
            <a:off x="578570" y="1412874"/>
            <a:ext cx="5372700" cy="5445300"/>
          </a:xfrm>
          <a:prstGeom prst="rect">
            <a:avLst/>
          </a:prstGeom>
          <a:solidFill>
            <a:srgbClr val="D0CECE"/>
          </a:solidFill>
          <a:ln>
            <a:noFill/>
          </a:ln>
        </p:spPr>
      </p:sp>
      <p:sp>
        <p:nvSpPr>
          <p:cNvPr id="315" name="Google Shape;315;p47"/>
          <p:cNvSpPr txBox="1"/>
          <p:nvPr>
            <p:ph idx="1" type="body"/>
          </p:nvPr>
        </p:nvSpPr>
        <p:spPr>
          <a:xfrm>
            <a:off x="65817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16" name="Google Shape;316;p47"/>
          <p:cNvSpPr txBox="1"/>
          <p:nvPr>
            <p:ph idx="3" type="body"/>
          </p:nvPr>
        </p:nvSpPr>
        <p:spPr>
          <a:xfrm>
            <a:off x="65817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17" name="Google Shape;317;p4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From Top Right">
  <p:cSld name="19_Title Slide">
    <p:spTree>
      <p:nvGrpSpPr>
        <p:cNvPr id="318" name="Shape 318"/>
        <p:cNvGrpSpPr/>
        <p:nvPr/>
      </p:nvGrpSpPr>
      <p:grpSpPr>
        <a:xfrm>
          <a:off x="0" y="0"/>
          <a:ext cx="0" cy="0"/>
          <a:chOff x="0" y="0"/>
          <a:chExt cx="0" cy="0"/>
        </a:xfrm>
      </p:grpSpPr>
      <p:sp>
        <p:nvSpPr>
          <p:cNvPr id="319" name="Google Shape;319;p48"/>
          <p:cNvSpPr/>
          <p:nvPr>
            <p:ph idx="2" type="pic"/>
          </p:nvPr>
        </p:nvSpPr>
        <p:spPr>
          <a:xfrm>
            <a:off x="6203949" y="0"/>
            <a:ext cx="5400900" cy="6489600"/>
          </a:xfrm>
          <a:prstGeom prst="rect">
            <a:avLst/>
          </a:prstGeom>
          <a:solidFill>
            <a:srgbClr val="D0CECE"/>
          </a:solidFill>
          <a:ln>
            <a:noFill/>
          </a:ln>
        </p:spPr>
      </p:sp>
      <p:sp>
        <p:nvSpPr>
          <p:cNvPr id="320" name="Google Shape;320;p4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21" name="Google Shape;321;p48"/>
          <p:cNvSpPr txBox="1"/>
          <p:nvPr>
            <p:ph idx="3"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22" name="Google Shape;322;p4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rom Top Left - Text Right">
  <p:cSld name="11_Title Slide">
    <p:spTree>
      <p:nvGrpSpPr>
        <p:cNvPr id="323" name="Shape 323"/>
        <p:cNvGrpSpPr/>
        <p:nvPr/>
      </p:nvGrpSpPr>
      <p:grpSpPr>
        <a:xfrm>
          <a:off x="0" y="0"/>
          <a:ext cx="0" cy="0"/>
          <a:chOff x="0" y="0"/>
          <a:chExt cx="0" cy="0"/>
        </a:xfrm>
      </p:grpSpPr>
      <p:sp>
        <p:nvSpPr>
          <p:cNvPr id="324" name="Google Shape;324;p49"/>
          <p:cNvSpPr/>
          <p:nvPr>
            <p:ph idx="2" type="pic"/>
          </p:nvPr>
        </p:nvSpPr>
        <p:spPr>
          <a:xfrm>
            <a:off x="587375" y="-71675"/>
            <a:ext cx="5364300" cy="6489600"/>
          </a:xfrm>
          <a:prstGeom prst="rect">
            <a:avLst/>
          </a:prstGeom>
          <a:solidFill>
            <a:srgbClr val="D0CECE"/>
          </a:solidFill>
          <a:ln>
            <a:noFill/>
          </a:ln>
        </p:spPr>
      </p:sp>
      <p:sp>
        <p:nvSpPr>
          <p:cNvPr id="325" name="Google Shape;325;p49"/>
          <p:cNvSpPr txBox="1"/>
          <p:nvPr>
            <p:ph idx="1" type="body"/>
          </p:nvPr>
        </p:nvSpPr>
        <p:spPr>
          <a:xfrm>
            <a:off x="6600824" y="1308099"/>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26" name="Google Shape;326;p49"/>
          <p:cNvSpPr txBox="1"/>
          <p:nvPr>
            <p:ph idx="3" type="body"/>
          </p:nvPr>
        </p:nvSpPr>
        <p:spPr>
          <a:xfrm>
            <a:off x="6600824" y="2457213"/>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27" name="Google Shape;327;p49"/>
          <p:cNvPicPr preferRelativeResize="0"/>
          <p:nvPr/>
        </p:nvPicPr>
        <p:blipFill rotWithShape="1">
          <a:blip r:embed="rId2">
            <a:alphaModFix/>
          </a:blip>
          <a:srcRect b="278" l="0" r="0" t="268"/>
          <a:stretch/>
        </p:blipFill>
        <p:spPr>
          <a:xfrm>
            <a:off x="6600820" y="348895"/>
            <a:ext cx="1232769" cy="40075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Columns Left - Text Right">
  <p:cSld name="14_Title Slide">
    <p:spTree>
      <p:nvGrpSpPr>
        <p:cNvPr id="328" name="Shape 328"/>
        <p:cNvGrpSpPr/>
        <p:nvPr/>
      </p:nvGrpSpPr>
      <p:grpSpPr>
        <a:xfrm>
          <a:off x="0" y="0"/>
          <a:ext cx="0" cy="0"/>
          <a:chOff x="0" y="0"/>
          <a:chExt cx="0" cy="0"/>
        </a:xfrm>
      </p:grpSpPr>
      <p:sp>
        <p:nvSpPr>
          <p:cNvPr id="329" name="Google Shape;329;p50"/>
          <p:cNvSpPr txBox="1"/>
          <p:nvPr>
            <p:ph idx="1" type="body"/>
          </p:nvPr>
        </p:nvSpPr>
        <p:spPr>
          <a:xfrm>
            <a:off x="8472487" y="1379774"/>
            <a:ext cx="31320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30" name="Google Shape;330;p50"/>
          <p:cNvSpPr txBox="1"/>
          <p:nvPr>
            <p:ph idx="2" type="body"/>
          </p:nvPr>
        </p:nvSpPr>
        <p:spPr>
          <a:xfrm>
            <a:off x="8472487" y="2528888"/>
            <a:ext cx="31320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31" name="Google Shape;331;p50"/>
          <p:cNvSpPr/>
          <p:nvPr>
            <p:ph idx="3" type="pic"/>
          </p:nvPr>
        </p:nvSpPr>
        <p:spPr>
          <a:xfrm>
            <a:off x="587375" y="1412874"/>
            <a:ext cx="2232000" cy="5445300"/>
          </a:xfrm>
          <a:prstGeom prst="rect">
            <a:avLst/>
          </a:prstGeom>
          <a:solidFill>
            <a:srgbClr val="D0CECE"/>
          </a:solidFill>
          <a:ln>
            <a:noFill/>
          </a:ln>
        </p:spPr>
      </p:sp>
      <p:sp>
        <p:nvSpPr>
          <p:cNvPr id="332" name="Google Shape;332;p50"/>
          <p:cNvSpPr/>
          <p:nvPr>
            <p:ph idx="4" type="pic"/>
          </p:nvPr>
        </p:nvSpPr>
        <p:spPr>
          <a:xfrm>
            <a:off x="3075742" y="1412874"/>
            <a:ext cx="2264700" cy="5445300"/>
          </a:xfrm>
          <a:prstGeom prst="rect">
            <a:avLst/>
          </a:prstGeom>
          <a:solidFill>
            <a:srgbClr val="D0CECE"/>
          </a:solidFill>
          <a:ln>
            <a:noFill/>
          </a:ln>
        </p:spPr>
      </p:sp>
      <p:sp>
        <p:nvSpPr>
          <p:cNvPr id="333" name="Google Shape;333;p50"/>
          <p:cNvSpPr/>
          <p:nvPr>
            <p:ph idx="5" type="pic"/>
          </p:nvPr>
        </p:nvSpPr>
        <p:spPr>
          <a:xfrm>
            <a:off x="5586594" y="1412874"/>
            <a:ext cx="2264700" cy="5445300"/>
          </a:xfrm>
          <a:prstGeom prst="rect">
            <a:avLst/>
          </a:prstGeom>
          <a:solidFill>
            <a:srgbClr val="D0CECE"/>
          </a:solidFill>
          <a:ln>
            <a:noFill/>
          </a:ln>
        </p:spPr>
      </p:sp>
      <p:pic>
        <p:nvPicPr>
          <p:cNvPr id="334" name="Google Shape;334;p50"/>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Left - Text Right">
  <p:cSld name="15_Title Slide">
    <p:spTree>
      <p:nvGrpSpPr>
        <p:cNvPr id="335" name="Shape 335"/>
        <p:cNvGrpSpPr/>
        <p:nvPr/>
      </p:nvGrpSpPr>
      <p:grpSpPr>
        <a:xfrm>
          <a:off x="0" y="0"/>
          <a:ext cx="0" cy="0"/>
          <a:chOff x="0" y="0"/>
          <a:chExt cx="0" cy="0"/>
        </a:xfrm>
      </p:grpSpPr>
      <p:sp>
        <p:nvSpPr>
          <p:cNvPr id="336" name="Google Shape;336;p51"/>
          <p:cNvSpPr txBox="1"/>
          <p:nvPr>
            <p:ph idx="1" type="body"/>
          </p:nvPr>
        </p:nvSpPr>
        <p:spPr>
          <a:xfrm>
            <a:off x="8724900" y="1379774"/>
            <a:ext cx="2879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37" name="Google Shape;337;p51"/>
          <p:cNvSpPr txBox="1"/>
          <p:nvPr>
            <p:ph idx="2" type="body"/>
          </p:nvPr>
        </p:nvSpPr>
        <p:spPr>
          <a:xfrm>
            <a:off x="8724900" y="2578194"/>
            <a:ext cx="2879700" cy="3335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38" name="Google Shape;338;p51"/>
          <p:cNvSpPr/>
          <p:nvPr>
            <p:ph idx="3" type="pic"/>
          </p:nvPr>
        </p:nvSpPr>
        <p:spPr>
          <a:xfrm>
            <a:off x="587376" y="1412874"/>
            <a:ext cx="7524900" cy="5445300"/>
          </a:xfrm>
          <a:prstGeom prst="rect">
            <a:avLst/>
          </a:prstGeom>
          <a:solidFill>
            <a:srgbClr val="D0CECE"/>
          </a:solidFill>
          <a:ln>
            <a:noFill/>
          </a:ln>
        </p:spPr>
      </p:sp>
      <p:pic>
        <p:nvPicPr>
          <p:cNvPr id="339" name="Google Shape;339;p5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No Text Box / No Logo">
  <p:cSld name="10_Title Slide_1_1">
    <p:spTree>
      <p:nvGrpSpPr>
        <p:cNvPr id="41" name="Shape 41"/>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Image Bottom">
  <p:cSld name="6_Title Slide">
    <p:spTree>
      <p:nvGrpSpPr>
        <p:cNvPr id="340" name="Shape 340"/>
        <p:cNvGrpSpPr/>
        <p:nvPr/>
      </p:nvGrpSpPr>
      <p:grpSpPr>
        <a:xfrm>
          <a:off x="0" y="0"/>
          <a:ext cx="0" cy="0"/>
          <a:chOff x="0" y="0"/>
          <a:chExt cx="0" cy="0"/>
        </a:xfrm>
      </p:grpSpPr>
      <p:sp>
        <p:nvSpPr>
          <p:cNvPr id="341" name="Google Shape;341;p52"/>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42" name="Google Shape;342;p52"/>
          <p:cNvSpPr/>
          <p:nvPr>
            <p:ph idx="2" type="pic"/>
          </p:nvPr>
        </p:nvSpPr>
        <p:spPr>
          <a:xfrm>
            <a:off x="578570" y="2528888"/>
            <a:ext cx="11033700" cy="3980100"/>
          </a:xfrm>
          <a:prstGeom prst="rect">
            <a:avLst/>
          </a:prstGeom>
          <a:solidFill>
            <a:srgbClr val="D0CECE"/>
          </a:solidFill>
          <a:ln>
            <a:noFill/>
          </a:ln>
        </p:spPr>
      </p:sp>
      <p:pic>
        <p:nvPicPr>
          <p:cNvPr id="343" name="Google Shape;343;p5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4 Image Columns Bottom">
  <p:cSld name="8_Title Slide">
    <p:spTree>
      <p:nvGrpSpPr>
        <p:cNvPr id="344" name="Shape 344"/>
        <p:cNvGrpSpPr/>
        <p:nvPr/>
      </p:nvGrpSpPr>
      <p:grpSpPr>
        <a:xfrm>
          <a:off x="0" y="0"/>
          <a:ext cx="0" cy="0"/>
          <a:chOff x="0" y="0"/>
          <a:chExt cx="0" cy="0"/>
        </a:xfrm>
      </p:grpSpPr>
      <p:sp>
        <p:nvSpPr>
          <p:cNvPr id="345" name="Google Shape;345;p53"/>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46" name="Google Shape;346;p53"/>
          <p:cNvSpPr/>
          <p:nvPr>
            <p:ph idx="2" type="pic"/>
          </p:nvPr>
        </p:nvSpPr>
        <p:spPr>
          <a:xfrm>
            <a:off x="578570" y="2528888"/>
            <a:ext cx="2570700" cy="3980100"/>
          </a:xfrm>
          <a:prstGeom prst="rect">
            <a:avLst/>
          </a:prstGeom>
          <a:solidFill>
            <a:srgbClr val="D0CECE"/>
          </a:solidFill>
          <a:ln>
            <a:noFill/>
          </a:ln>
        </p:spPr>
      </p:sp>
      <p:sp>
        <p:nvSpPr>
          <p:cNvPr id="347" name="Google Shape;347;p53"/>
          <p:cNvSpPr/>
          <p:nvPr>
            <p:ph idx="3" type="pic"/>
          </p:nvPr>
        </p:nvSpPr>
        <p:spPr>
          <a:xfrm>
            <a:off x="3393164" y="2528888"/>
            <a:ext cx="2570700" cy="3980100"/>
          </a:xfrm>
          <a:prstGeom prst="rect">
            <a:avLst/>
          </a:prstGeom>
          <a:solidFill>
            <a:srgbClr val="D0CECE"/>
          </a:solidFill>
          <a:ln>
            <a:noFill/>
          </a:ln>
        </p:spPr>
      </p:sp>
      <p:sp>
        <p:nvSpPr>
          <p:cNvPr id="348" name="Google Shape;348;p53"/>
          <p:cNvSpPr/>
          <p:nvPr>
            <p:ph idx="4" type="pic"/>
          </p:nvPr>
        </p:nvSpPr>
        <p:spPr>
          <a:xfrm>
            <a:off x="6207758" y="2528888"/>
            <a:ext cx="2570700" cy="3980100"/>
          </a:xfrm>
          <a:prstGeom prst="rect">
            <a:avLst/>
          </a:prstGeom>
          <a:solidFill>
            <a:srgbClr val="D0CECE"/>
          </a:solidFill>
          <a:ln>
            <a:noFill/>
          </a:ln>
        </p:spPr>
      </p:sp>
      <p:sp>
        <p:nvSpPr>
          <p:cNvPr id="349" name="Google Shape;349;p53"/>
          <p:cNvSpPr/>
          <p:nvPr>
            <p:ph idx="5" type="pic"/>
          </p:nvPr>
        </p:nvSpPr>
        <p:spPr>
          <a:xfrm>
            <a:off x="9022353" y="2528888"/>
            <a:ext cx="2570700" cy="3980100"/>
          </a:xfrm>
          <a:prstGeom prst="rect">
            <a:avLst/>
          </a:prstGeom>
          <a:solidFill>
            <a:srgbClr val="D0CECE"/>
          </a:solidFill>
          <a:ln>
            <a:noFill/>
          </a:ln>
        </p:spPr>
      </p:sp>
      <p:pic>
        <p:nvPicPr>
          <p:cNvPr id="350" name="Google Shape;350;p5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hree Image Columns Bottom">
  <p:cSld name="8_Title Slide_1">
    <p:spTree>
      <p:nvGrpSpPr>
        <p:cNvPr id="351" name="Shape 351"/>
        <p:cNvGrpSpPr/>
        <p:nvPr/>
      </p:nvGrpSpPr>
      <p:grpSpPr>
        <a:xfrm>
          <a:off x="0" y="0"/>
          <a:ext cx="0" cy="0"/>
          <a:chOff x="0" y="0"/>
          <a:chExt cx="0" cy="0"/>
        </a:xfrm>
      </p:grpSpPr>
      <p:sp>
        <p:nvSpPr>
          <p:cNvPr id="352" name="Google Shape;352;p54"/>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53" name="Google Shape;353;p54"/>
          <p:cNvSpPr/>
          <p:nvPr>
            <p:ph idx="2" type="pic"/>
          </p:nvPr>
        </p:nvSpPr>
        <p:spPr>
          <a:xfrm>
            <a:off x="578577" y="2528900"/>
            <a:ext cx="3454500" cy="3980100"/>
          </a:xfrm>
          <a:prstGeom prst="rect">
            <a:avLst/>
          </a:prstGeom>
          <a:solidFill>
            <a:srgbClr val="D0CECE"/>
          </a:solidFill>
          <a:ln>
            <a:noFill/>
          </a:ln>
        </p:spPr>
      </p:sp>
      <p:sp>
        <p:nvSpPr>
          <p:cNvPr id="354" name="Google Shape;354;p54"/>
          <p:cNvSpPr/>
          <p:nvPr>
            <p:ph idx="3" type="pic"/>
          </p:nvPr>
        </p:nvSpPr>
        <p:spPr>
          <a:xfrm>
            <a:off x="4360069" y="2528900"/>
            <a:ext cx="3454500" cy="3980100"/>
          </a:xfrm>
          <a:prstGeom prst="rect">
            <a:avLst/>
          </a:prstGeom>
          <a:solidFill>
            <a:srgbClr val="D0CECE"/>
          </a:solidFill>
          <a:ln>
            <a:noFill/>
          </a:ln>
        </p:spPr>
      </p:sp>
      <p:sp>
        <p:nvSpPr>
          <p:cNvPr id="355" name="Google Shape;355;p54"/>
          <p:cNvSpPr/>
          <p:nvPr>
            <p:ph idx="4" type="pic"/>
          </p:nvPr>
        </p:nvSpPr>
        <p:spPr>
          <a:xfrm>
            <a:off x="8141561" y="2528900"/>
            <a:ext cx="3454500" cy="3980100"/>
          </a:xfrm>
          <a:prstGeom prst="rect">
            <a:avLst/>
          </a:prstGeom>
          <a:solidFill>
            <a:srgbClr val="D0CECE"/>
          </a:solidFill>
          <a:ln>
            <a:noFill/>
          </a:ln>
        </p:spPr>
      </p:sp>
      <p:pic>
        <p:nvPicPr>
          <p:cNvPr id="356" name="Google Shape;356;p5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wo Image Columns Bottom">
  <p:cSld name="7_Title Slide">
    <p:spTree>
      <p:nvGrpSpPr>
        <p:cNvPr id="357" name="Shape 357"/>
        <p:cNvGrpSpPr/>
        <p:nvPr/>
      </p:nvGrpSpPr>
      <p:grpSpPr>
        <a:xfrm>
          <a:off x="0" y="0"/>
          <a:ext cx="0" cy="0"/>
          <a:chOff x="0" y="0"/>
          <a:chExt cx="0" cy="0"/>
        </a:xfrm>
      </p:grpSpPr>
      <p:sp>
        <p:nvSpPr>
          <p:cNvPr id="358" name="Google Shape;358;p55"/>
          <p:cNvSpPr/>
          <p:nvPr>
            <p:ph idx="2" type="pic"/>
          </p:nvPr>
        </p:nvSpPr>
        <p:spPr>
          <a:xfrm>
            <a:off x="578570" y="2528888"/>
            <a:ext cx="5372700" cy="3980100"/>
          </a:xfrm>
          <a:prstGeom prst="rect">
            <a:avLst/>
          </a:prstGeom>
          <a:solidFill>
            <a:srgbClr val="D0CECE"/>
          </a:solidFill>
          <a:ln>
            <a:noFill/>
          </a:ln>
        </p:spPr>
      </p:sp>
      <p:sp>
        <p:nvSpPr>
          <p:cNvPr id="359" name="Google Shape;359;p55"/>
          <p:cNvSpPr/>
          <p:nvPr>
            <p:ph idx="3" type="pic"/>
          </p:nvPr>
        </p:nvSpPr>
        <p:spPr>
          <a:xfrm>
            <a:off x="6205012" y="2528888"/>
            <a:ext cx="5408400" cy="3980100"/>
          </a:xfrm>
          <a:prstGeom prst="rect">
            <a:avLst/>
          </a:prstGeom>
          <a:solidFill>
            <a:srgbClr val="D0CECE"/>
          </a:solidFill>
          <a:ln>
            <a:noFill/>
          </a:ln>
        </p:spPr>
      </p:sp>
      <p:sp>
        <p:nvSpPr>
          <p:cNvPr id="360" name="Google Shape;360;p55"/>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pic>
        <p:nvPicPr>
          <p:cNvPr id="361" name="Google Shape;361;p5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Left">
  <p:cSld name="3_Title Slide">
    <p:spTree>
      <p:nvGrpSpPr>
        <p:cNvPr id="362" name="Shape 362"/>
        <p:cNvGrpSpPr/>
        <p:nvPr/>
      </p:nvGrpSpPr>
      <p:grpSpPr>
        <a:xfrm>
          <a:off x="0" y="0"/>
          <a:ext cx="0" cy="0"/>
          <a:chOff x="0" y="0"/>
          <a:chExt cx="0" cy="0"/>
        </a:xfrm>
      </p:grpSpPr>
      <p:sp>
        <p:nvSpPr>
          <p:cNvPr id="363" name="Google Shape;363;p56"/>
          <p:cNvSpPr txBox="1"/>
          <p:nvPr>
            <p:ph idx="1" type="body"/>
          </p:nvPr>
        </p:nvSpPr>
        <p:spPr>
          <a:xfrm>
            <a:off x="569913"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64" name="Google Shape;364;p56"/>
          <p:cNvSpPr txBox="1"/>
          <p:nvPr>
            <p:ph idx="2" type="body"/>
          </p:nvPr>
        </p:nvSpPr>
        <p:spPr>
          <a:xfrm>
            <a:off x="569913"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65" name="Google Shape;365;p56"/>
          <p:cNvSpPr/>
          <p:nvPr>
            <p:ph idx="3" type="pic"/>
          </p:nvPr>
        </p:nvSpPr>
        <p:spPr>
          <a:xfrm>
            <a:off x="9336088" y="3357563"/>
            <a:ext cx="2856000" cy="3136500"/>
          </a:xfrm>
          <a:prstGeom prst="rect">
            <a:avLst/>
          </a:prstGeom>
          <a:solidFill>
            <a:srgbClr val="D0CECE"/>
          </a:solidFill>
          <a:ln>
            <a:noFill/>
          </a:ln>
        </p:spPr>
      </p:sp>
      <p:sp>
        <p:nvSpPr>
          <p:cNvPr id="366" name="Google Shape;366;p56"/>
          <p:cNvSpPr/>
          <p:nvPr>
            <p:ph idx="4" type="pic"/>
          </p:nvPr>
        </p:nvSpPr>
        <p:spPr>
          <a:xfrm>
            <a:off x="6618289" y="3357563"/>
            <a:ext cx="2465100" cy="2556000"/>
          </a:xfrm>
          <a:prstGeom prst="rect">
            <a:avLst/>
          </a:prstGeom>
          <a:solidFill>
            <a:srgbClr val="D0CECE"/>
          </a:solidFill>
          <a:ln>
            <a:noFill/>
          </a:ln>
        </p:spPr>
      </p:sp>
      <p:sp>
        <p:nvSpPr>
          <p:cNvPr id="367" name="Google Shape;367;p56"/>
          <p:cNvSpPr/>
          <p:nvPr>
            <p:ph idx="5" type="pic"/>
          </p:nvPr>
        </p:nvSpPr>
        <p:spPr>
          <a:xfrm>
            <a:off x="7859714" y="549274"/>
            <a:ext cx="2736900" cy="2556000"/>
          </a:xfrm>
          <a:prstGeom prst="rect">
            <a:avLst/>
          </a:prstGeom>
          <a:solidFill>
            <a:srgbClr val="D0CECE"/>
          </a:solidFill>
          <a:ln>
            <a:noFill/>
          </a:ln>
        </p:spPr>
      </p:sp>
      <p:pic>
        <p:nvPicPr>
          <p:cNvPr id="368" name="Google Shape;368;p5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Left - Text Right">
  <p:cSld name="17_Title Slide">
    <p:spTree>
      <p:nvGrpSpPr>
        <p:cNvPr id="369" name="Shape 369"/>
        <p:cNvGrpSpPr/>
        <p:nvPr/>
      </p:nvGrpSpPr>
      <p:grpSpPr>
        <a:xfrm>
          <a:off x="0" y="0"/>
          <a:ext cx="0" cy="0"/>
          <a:chOff x="0" y="0"/>
          <a:chExt cx="0" cy="0"/>
        </a:xfrm>
      </p:grpSpPr>
      <p:sp>
        <p:nvSpPr>
          <p:cNvPr id="370" name="Google Shape;370;p57"/>
          <p:cNvSpPr txBox="1"/>
          <p:nvPr>
            <p:ph idx="1" type="body"/>
          </p:nvPr>
        </p:nvSpPr>
        <p:spPr>
          <a:xfrm>
            <a:off x="660082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71" name="Google Shape;371;p57"/>
          <p:cNvSpPr txBox="1"/>
          <p:nvPr>
            <p:ph idx="2" type="body"/>
          </p:nvPr>
        </p:nvSpPr>
        <p:spPr>
          <a:xfrm>
            <a:off x="660082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72" name="Google Shape;372;p57"/>
          <p:cNvSpPr/>
          <p:nvPr>
            <p:ph idx="3" type="pic"/>
          </p:nvPr>
        </p:nvSpPr>
        <p:spPr>
          <a:xfrm>
            <a:off x="3071813" y="3357563"/>
            <a:ext cx="1908300" cy="2808300"/>
          </a:xfrm>
          <a:prstGeom prst="rect">
            <a:avLst/>
          </a:prstGeom>
          <a:solidFill>
            <a:srgbClr val="D0CECE"/>
          </a:solidFill>
          <a:ln>
            <a:noFill/>
          </a:ln>
        </p:spPr>
      </p:sp>
      <p:sp>
        <p:nvSpPr>
          <p:cNvPr id="373" name="Google Shape;373;p57"/>
          <p:cNvSpPr/>
          <p:nvPr>
            <p:ph idx="4" type="pic"/>
          </p:nvPr>
        </p:nvSpPr>
        <p:spPr>
          <a:xfrm>
            <a:off x="3071813" y="0"/>
            <a:ext cx="2519700" cy="3104700"/>
          </a:xfrm>
          <a:prstGeom prst="rect">
            <a:avLst/>
          </a:prstGeom>
          <a:solidFill>
            <a:srgbClr val="D0CECE"/>
          </a:solidFill>
          <a:ln>
            <a:noFill/>
          </a:ln>
        </p:spPr>
      </p:sp>
      <p:sp>
        <p:nvSpPr>
          <p:cNvPr id="374" name="Google Shape;374;p57"/>
          <p:cNvSpPr/>
          <p:nvPr>
            <p:ph idx="5" type="pic"/>
          </p:nvPr>
        </p:nvSpPr>
        <p:spPr>
          <a:xfrm>
            <a:off x="587375" y="1665287"/>
            <a:ext cx="2232000" cy="3681300"/>
          </a:xfrm>
          <a:prstGeom prst="rect">
            <a:avLst/>
          </a:prstGeom>
          <a:solidFill>
            <a:srgbClr val="D0CECE"/>
          </a:solidFill>
          <a:ln>
            <a:noFill/>
          </a:ln>
        </p:spPr>
      </p:sp>
      <p:pic>
        <p:nvPicPr>
          <p:cNvPr id="375" name="Google Shape;375;p5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wo Images Right">
  <p:cSld name="21_Title Slide">
    <p:spTree>
      <p:nvGrpSpPr>
        <p:cNvPr id="376" name="Shape 376"/>
        <p:cNvGrpSpPr/>
        <p:nvPr/>
      </p:nvGrpSpPr>
      <p:grpSpPr>
        <a:xfrm>
          <a:off x="0" y="0"/>
          <a:ext cx="0" cy="0"/>
          <a:chOff x="0" y="0"/>
          <a:chExt cx="0" cy="0"/>
        </a:xfrm>
      </p:grpSpPr>
      <p:sp>
        <p:nvSpPr>
          <p:cNvPr id="377" name="Google Shape;377;p5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378" name="Google Shape;378;p58"/>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79" name="Google Shape;379;p58"/>
          <p:cNvSpPr/>
          <p:nvPr>
            <p:ph idx="3" type="pic"/>
          </p:nvPr>
        </p:nvSpPr>
        <p:spPr>
          <a:xfrm>
            <a:off x="6600827" y="1"/>
            <a:ext cx="3743700" cy="3681300"/>
          </a:xfrm>
          <a:prstGeom prst="rect">
            <a:avLst/>
          </a:prstGeom>
          <a:solidFill>
            <a:srgbClr val="D0CECE"/>
          </a:solidFill>
          <a:ln>
            <a:noFill/>
          </a:ln>
        </p:spPr>
      </p:sp>
      <p:sp>
        <p:nvSpPr>
          <p:cNvPr id="380" name="Google Shape;380;p58"/>
          <p:cNvSpPr/>
          <p:nvPr>
            <p:ph idx="4" type="pic"/>
          </p:nvPr>
        </p:nvSpPr>
        <p:spPr>
          <a:xfrm>
            <a:off x="7212013" y="3933825"/>
            <a:ext cx="4032300" cy="2924100"/>
          </a:xfrm>
          <a:prstGeom prst="rect">
            <a:avLst/>
          </a:prstGeom>
          <a:solidFill>
            <a:srgbClr val="D0CECE"/>
          </a:solidFill>
          <a:ln>
            <a:noFill/>
          </a:ln>
        </p:spPr>
      </p:sp>
      <p:pic>
        <p:nvPicPr>
          <p:cNvPr id="381" name="Google Shape;381;p5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
    <p:spTree>
      <p:nvGrpSpPr>
        <p:cNvPr id="382" name="Shape 382"/>
        <p:cNvGrpSpPr/>
        <p:nvPr/>
      </p:nvGrpSpPr>
      <p:grpSpPr>
        <a:xfrm>
          <a:off x="0" y="0"/>
          <a:ext cx="0" cy="0"/>
          <a:chOff x="0" y="0"/>
          <a:chExt cx="0" cy="0"/>
        </a:xfrm>
      </p:grpSpPr>
      <p:sp>
        <p:nvSpPr>
          <p:cNvPr id="383" name="Google Shape;383;p59"/>
          <p:cNvSpPr/>
          <p:nvPr/>
        </p:nvSpPr>
        <p:spPr>
          <a:xfrm>
            <a:off x="5372674" y="2141575"/>
            <a:ext cx="1991700" cy="2977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84" name="Google Shape;384;p59"/>
          <p:cNvSpPr/>
          <p:nvPr/>
        </p:nvSpPr>
        <p:spPr>
          <a:xfrm>
            <a:off x="3146975" y="2141575"/>
            <a:ext cx="1991700" cy="2977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85" name="Google Shape;385;p59"/>
          <p:cNvSpPr/>
          <p:nvPr/>
        </p:nvSpPr>
        <p:spPr>
          <a:xfrm>
            <a:off x="9818949" y="2143800"/>
            <a:ext cx="1991700" cy="2982900"/>
          </a:xfrm>
          <a:prstGeom prst="rect">
            <a:avLst/>
          </a:prstGeom>
          <a:noFill/>
          <a:ln cap="flat" cmpd="sng" w="28575">
            <a:solidFill>
              <a:srgbClr val="8E48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 </a:t>
            </a:r>
            <a:endParaRPr sz="1500"/>
          </a:p>
        </p:txBody>
      </p:sp>
      <p:sp>
        <p:nvSpPr>
          <p:cNvPr id="386" name="Google Shape;386;p59"/>
          <p:cNvSpPr/>
          <p:nvPr/>
        </p:nvSpPr>
        <p:spPr>
          <a:xfrm>
            <a:off x="7602079" y="2143800"/>
            <a:ext cx="1985100" cy="2982900"/>
          </a:xfrm>
          <a:prstGeom prst="rect">
            <a:avLst/>
          </a:prstGeom>
          <a:noFill/>
          <a:ln cap="flat" cmpd="sng" w="28575">
            <a:solidFill>
              <a:srgbClr val="F8B2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87" name="Google Shape;387;p59"/>
          <p:cNvSpPr txBox="1"/>
          <p:nvPr/>
        </p:nvSpPr>
        <p:spPr>
          <a:xfrm>
            <a:off x="487171" y="1484375"/>
            <a:ext cx="2143500" cy="683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3500">
                <a:solidFill>
                  <a:srgbClr val="404041"/>
                </a:solidFill>
              </a:rPr>
              <a:t>Strategy</a:t>
            </a:r>
            <a:endParaRPr sz="3500">
              <a:solidFill>
                <a:srgbClr val="404041"/>
              </a:solidFill>
            </a:endParaRPr>
          </a:p>
          <a:p>
            <a:pPr indent="0" lvl="0" marL="0" rtl="0" algn="l">
              <a:lnSpc>
                <a:spcPct val="90000"/>
              </a:lnSpc>
              <a:spcBef>
                <a:spcPts val="0"/>
              </a:spcBef>
              <a:spcAft>
                <a:spcPts val="0"/>
              </a:spcAft>
              <a:buNone/>
            </a:pPr>
            <a:r>
              <a:rPr lang="en-GB" sz="3500">
                <a:solidFill>
                  <a:srgbClr val="404041"/>
                </a:solidFill>
              </a:rPr>
              <a:t>on a Page</a:t>
            </a:r>
            <a:endParaRPr sz="3500">
              <a:solidFill>
                <a:srgbClr val="404041"/>
              </a:solidFill>
            </a:endParaRPr>
          </a:p>
        </p:txBody>
      </p:sp>
      <p:sp>
        <p:nvSpPr>
          <p:cNvPr id="388" name="Google Shape;388;p59"/>
          <p:cNvSpPr/>
          <p:nvPr/>
        </p:nvSpPr>
        <p:spPr>
          <a:xfrm>
            <a:off x="3148672" y="549275"/>
            <a:ext cx="8668500" cy="1286700"/>
          </a:xfrm>
          <a:prstGeom prst="rect">
            <a:avLst/>
          </a:prstGeom>
          <a:solidFill>
            <a:srgbClr val="55555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89" name="Google Shape;389;p59"/>
          <p:cNvSpPr/>
          <p:nvPr/>
        </p:nvSpPr>
        <p:spPr>
          <a:xfrm>
            <a:off x="3391092" y="902731"/>
            <a:ext cx="8182798" cy="510469"/>
          </a:xfrm>
          <a:custGeom>
            <a:rect b="b" l="l" r="r" t="t"/>
            <a:pathLst>
              <a:path extrusionOk="0" h="15754" w="252536">
                <a:moveTo>
                  <a:pt x="55" y="0"/>
                </a:moveTo>
                <a:lnTo>
                  <a:pt x="252426" y="0"/>
                </a:lnTo>
                <a:lnTo>
                  <a:pt x="252536" y="13285"/>
                </a:lnTo>
                <a:lnTo>
                  <a:pt x="129617" y="13230"/>
                </a:lnTo>
                <a:lnTo>
                  <a:pt x="126274" y="15754"/>
                </a:lnTo>
                <a:lnTo>
                  <a:pt x="123029" y="13285"/>
                </a:lnTo>
                <a:lnTo>
                  <a:pt x="0" y="13230"/>
                </a:lnTo>
                <a:close/>
              </a:path>
            </a:pathLst>
          </a:custGeom>
          <a:solidFill>
            <a:srgbClr val="F3F3F3"/>
          </a:solidFill>
          <a:ln cap="flat" cmpd="sng" w="19050">
            <a:solidFill>
              <a:srgbClr val="555555"/>
            </a:solidFill>
            <a:prstDash val="solid"/>
            <a:round/>
            <a:headEnd len="med" w="med" type="none"/>
            <a:tailEnd len="med" w="med" type="none"/>
          </a:ln>
        </p:spPr>
      </p:sp>
      <p:sp>
        <p:nvSpPr>
          <p:cNvPr id="390" name="Google Shape;390;p59"/>
          <p:cNvSpPr/>
          <p:nvPr/>
        </p:nvSpPr>
        <p:spPr>
          <a:xfrm>
            <a:off x="3394656" y="1484384"/>
            <a:ext cx="8177451" cy="581398"/>
          </a:xfrm>
          <a:custGeom>
            <a:rect b="b" l="l" r="r" t="t"/>
            <a:pathLst>
              <a:path extrusionOk="0" h="17943" w="252371">
                <a:moveTo>
                  <a:pt x="0" y="55"/>
                </a:moveTo>
                <a:lnTo>
                  <a:pt x="252371" y="0"/>
                </a:lnTo>
                <a:lnTo>
                  <a:pt x="252371" y="14493"/>
                </a:lnTo>
                <a:lnTo>
                  <a:pt x="233101" y="14548"/>
                </a:lnTo>
                <a:lnTo>
                  <a:pt x="229533" y="17677"/>
                </a:lnTo>
                <a:lnTo>
                  <a:pt x="225745" y="14493"/>
                </a:lnTo>
                <a:lnTo>
                  <a:pt x="164258" y="14493"/>
                </a:lnTo>
                <a:lnTo>
                  <a:pt x="160580" y="17787"/>
                </a:lnTo>
                <a:lnTo>
                  <a:pt x="157121" y="14493"/>
                </a:lnTo>
                <a:lnTo>
                  <a:pt x="95634" y="14438"/>
                </a:lnTo>
                <a:lnTo>
                  <a:pt x="91846" y="17732"/>
                </a:lnTo>
                <a:lnTo>
                  <a:pt x="88113" y="14493"/>
                </a:lnTo>
                <a:lnTo>
                  <a:pt x="27305" y="14419"/>
                </a:lnTo>
                <a:lnTo>
                  <a:pt x="23277" y="17943"/>
                </a:lnTo>
                <a:lnTo>
                  <a:pt x="19584" y="14419"/>
                </a:lnTo>
                <a:lnTo>
                  <a:pt x="0" y="14493"/>
                </a:lnTo>
                <a:close/>
              </a:path>
            </a:pathLst>
          </a:custGeom>
          <a:solidFill>
            <a:srgbClr val="F3F3F3"/>
          </a:solidFill>
          <a:ln cap="flat" cmpd="sng" w="28575">
            <a:solidFill>
              <a:srgbClr val="555555"/>
            </a:solidFill>
            <a:prstDash val="solid"/>
            <a:round/>
            <a:headEnd len="med" w="med" type="none"/>
            <a:tailEnd len="med" w="med" type="none"/>
          </a:ln>
        </p:spPr>
      </p:sp>
      <p:sp>
        <p:nvSpPr>
          <p:cNvPr id="391" name="Google Shape;391;p59"/>
          <p:cNvSpPr txBox="1"/>
          <p:nvPr/>
        </p:nvSpPr>
        <p:spPr>
          <a:xfrm>
            <a:off x="3387944" y="576857"/>
            <a:ext cx="31320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F0F0F0"/>
                </a:solidFill>
              </a:rPr>
              <a:t>ARDC Strategic Drivers</a:t>
            </a:r>
            <a:endParaRPr sz="1100">
              <a:solidFill>
                <a:srgbClr val="F0F0F0"/>
              </a:solidFill>
            </a:endParaRPr>
          </a:p>
        </p:txBody>
      </p:sp>
      <p:sp>
        <p:nvSpPr>
          <p:cNvPr id="392" name="Google Shape;392;p59"/>
          <p:cNvSpPr txBox="1"/>
          <p:nvPr/>
        </p:nvSpPr>
        <p:spPr>
          <a:xfrm>
            <a:off x="3725238" y="936762"/>
            <a:ext cx="74763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PROVIDE AUSTRALIAN RESEARCHERS WITH COMPETITIVE ADVANTAGE THROUGH DATA</a:t>
            </a:r>
            <a:endParaRPr b="1" sz="1300">
              <a:solidFill>
                <a:srgbClr val="414042"/>
              </a:solidFill>
            </a:endParaRPr>
          </a:p>
        </p:txBody>
      </p:sp>
      <p:sp>
        <p:nvSpPr>
          <p:cNvPr id="393" name="Google Shape;393;p59"/>
          <p:cNvSpPr txBox="1"/>
          <p:nvPr/>
        </p:nvSpPr>
        <p:spPr>
          <a:xfrm>
            <a:off x="4607858" y="1543887"/>
            <a:ext cx="57441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DELIVER LEADING-EDGE DIGITAL RESEARCH INFRASTRUCTURE</a:t>
            </a:r>
            <a:endParaRPr b="1" sz="1300">
              <a:solidFill>
                <a:srgbClr val="414042"/>
              </a:solidFill>
            </a:endParaRPr>
          </a:p>
        </p:txBody>
      </p:sp>
      <p:sp>
        <p:nvSpPr>
          <p:cNvPr id="394" name="Google Shape;394;p59"/>
          <p:cNvSpPr/>
          <p:nvPr/>
        </p:nvSpPr>
        <p:spPr>
          <a:xfrm>
            <a:off x="3302500" y="3681425"/>
            <a:ext cx="1682100" cy="1243500"/>
          </a:xfrm>
          <a:prstGeom prst="rect">
            <a:avLst/>
          </a:prstGeom>
          <a:noFill/>
          <a:ln cap="flat" cmpd="sng" w="19050">
            <a:solidFill>
              <a:srgbClr val="00B0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highlight>
                <a:srgbClr val="E51875"/>
              </a:highlight>
            </a:endParaRPr>
          </a:p>
        </p:txBody>
      </p:sp>
      <p:sp>
        <p:nvSpPr>
          <p:cNvPr id="395" name="Google Shape;395;p59"/>
          <p:cNvSpPr/>
          <p:nvPr/>
        </p:nvSpPr>
        <p:spPr>
          <a:xfrm>
            <a:off x="3240268" y="3913998"/>
            <a:ext cx="124500" cy="48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96" name="Google Shape;396;p59"/>
          <p:cNvSpPr txBox="1"/>
          <p:nvPr/>
        </p:nvSpPr>
        <p:spPr>
          <a:xfrm rot="-5400000">
            <a:off x="3131624" y="4072533"/>
            <a:ext cx="341700" cy="1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00B0D5"/>
                </a:solidFill>
              </a:rPr>
              <a:t>GOAL</a:t>
            </a:r>
            <a:endParaRPr b="1" sz="900">
              <a:solidFill>
                <a:srgbClr val="00B0D5"/>
              </a:solidFill>
            </a:endParaRPr>
          </a:p>
        </p:txBody>
      </p:sp>
      <p:sp>
        <p:nvSpPr>
          <p:cNvPr id="397" name="Google Shape;397;p59"/>
          <p:cNvSpPr txBox="1"/>
          <p:nvPr/>
        </p:nvSpPr>
        <p:spPr>
          <a:xfrm>
            <a:off x="3472175" y="3812650"/>
            <a:ext cx="13425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Enduring and targeted data infrastructure </a:t>
            </a:r>
            <a:br>
              <a:rPr lang="en-GB" sz="1100">
                <a:solidFill>
                  <a:srgbClr val="414042"/>
                </a:solidFill>
              </a:rPr>
            </a:br>
            <a:r>
              <a:rPr lang="en-GB" sz="1100">
                <a:solidFill>
                  <a:srgbClr val="414042"/>
                </a:solidFill>
              </a:rPr>
              <a:t>meets research community needs</a:t>
            </a:r>
            <a:endParaRPr sz="1100">
              <a:solidFill>
                <a:srgbClr val="414042"/>
              </a:solidFill>
            </a:endParaRPr>
          </a:p>
        </p:txBody>
      </p:sp>
      <p:sp>
        <p:nvSpPr>
          <p:cNvPr id="398" name="Google Shape;398;p59"/>
          <p:cNvSpPr/>
          <p:nvPr/>
        </p:nvSpPr>
        <p:spPr>
          <a:xfrm>
            <a:off x="5520753" y="3681425"/>
            <a:ext cx="1682100" cy="1243500"/>
          </a:xfrm>
          <a:prstGeom prst="rect">
            <a:avLst/>
          </a:prstGeom>
          <a:noFill/>
          <a:ln cap="flat" cmpd="sng" w="19050">
            <a:solidFill>
              <a:srgbClr val="E518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highlight>
                <a:srgbClr val="E51875"/>
              </a:highlight>
            </a:endParaRPr>
          </a:p>
        </p:txBody>
      </p:sp>
      <p:sp>
        <p:nvSpPr>
          <p:cNvPr id="399" name="Google Shape;399;p59"/>
          <p:cNvSpPr/>
          <p:nvPr/>
        </p:nvSpPr>
        <p:spPr>
          <a:xfrm>
            <a:off x="5458518" y="3913998"/>
            <a:ext cx="124500" cy="48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00" name="Google Shape;400;p59"/>
          <p:cNvSpPr txBox="1"/>
          <p:nvPr/>
        </p:nvSpPr>
        <p:spPr>
          <a:xfrm rot="-5400000">
            <a:off x="5349874" y="4072533"/>
            <a:ext cx="341700" cy="1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E51875"/>
                </a:solidFill>
              </a:rPr>
              <a:t>GOAL</a:t>
            </a:r>
            <a:endParaRPr b="1" sz="900">
              <a:solidFill>
                <a:srgbClr val="E51875"/>
              </a:solidFill>
            </a:endParaRPr>
          </a:p>
        </p:txBody>
      </p:sp>
      <p:sp>
        <p:nvSpPr>
          <p:cNvPr id="401" name="Google Shape;401;p59"/>
          <p:cNvSpPr txBox="1"/>
          <p:nvPr/>
        </p:nvSpPr>
        <p:spPr>
          <a:xfrm>
            <a:off x="5715388" y="3812649"/>
            <a:ext cx="12927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Nectar is a critical component of the national compute ecosystem</a:t>
            </a:r>
            <a:endParaRPr sz="1100">
              <a:solidFill>
                <a:srgbClr val="414042"/>
              </a:solidFill>
            </a:endParaRPr>
          </a:p>
        </p:txBody>
      </p:sp>
      <p:sp>
        <p:nvSpPr>
          <p:cNvPr id="402" name="Google Shape;402;p59"/>
          <p:cNvSpPr/>
          <p:nvPr/>
        </p:nvSpPr>
        <p:spPr>
          <a:xfrm>
            <a:off x="7757694" y="3681425"/>
            <a:ext cx="1682100" cy="1243500"/>
          </a:xfrm>
          <a:prstGeom prst="rect">
            <a:avLst/>
          </a:prstGeom>
          <a:noFill/>
          <a:ln cap="flat" cmpd="sng" w="19050">
            <a:solidFill>
              <a:srgbClr val="F8B2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highlight>
                <a:srgbClr val="E51875"/>
              </a:highlight>
            </a:endParaRPr>
          </a:p>
        </p:txBody>
      </p:sp>
      <p:sp>
        <p:nvSpPr>
          <p:cNvPr id="403" name="Google Shape;403;p59"/>
          <p:cNvSpPr/>
          <p:nvPr/>
        </p:nvSpPr>
        <p:spPr>
          <a:xfrm>
            <a:off x="7695455" y="3913998"/>
            <a:ext cx="124500" cy="48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04" name="Google Shape;404;p59"/>
          <p:cNvSpPr txBox="1"/>
          <p:nvPr/>
        </p:nvSpPr>
        <p:spPr>
          <a:xfrm rot="-5400000">
            <a:off x="7586812" y="4072533"/>
            <a:ext cx="341700" cy="1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F8B20E"/>
                </a:solidFill>
              </a:rPr>
              <a:t>GOAL</a:t>
            </a:r>
            <a:endParaRPr b="1" sz="900">
              <a:solidFill>
                <a:srgbClr val="F8B20E"/>
              </a:solidFill>
            </a:endParaRPr>
          </a:p>
        </p:txBody>
      </p:sp>
      <p:sp>
        <p:nvSpPr>
          <p:cNvPr id="405" name="Google Shape;405;p59"/>
          <p:cNvSpPr txBox="1"/>
          <p:nvPr/>
        </p:nvSpPr>
        <p:spPr>
          <a:xfrm>
            <a:off x="7908619" y="3812633"/>
            <a:ext cx="13800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Services for the discovery, linkage and interoperability of data accelerate research and underpin </a:t>
            </a:r>
            <a:br>
              <a:rPr lang="en-GB" sz="1100">
                <a:solidFill>
                  <a:srgbClr val="414042"/>
                </a:solidFill>
              </a:rPr>
            </a:br>
            <a:r>
              <a:rPr lang="en-GB" sz="1100">
                <a:solidFill>
                  <a:srgbClr val="414042"/>
                </a:solidFill>
              </a:rPr>
              <a:t>research integrity </a:t>
            </a:r>
            <a:endParaRPr sz="1100">
              <a:solidFill>
                <a:srgbClr val="414042"/>
              </a:solidFill>
            </a:endParaRPr>
          </a:p>
        </p:txBody>
      </p:sp>
      <p:sp>
        <p:nvSpPr>
          <p:cNvPr id="406" name="Google Shape;406;p59"/>
          <p:cNvSpPr/>
          <p:nvPr/>
        </p:nvSpPr>
        <p:spPr>
          <a:xfrm>
            <a:off x="9994623" y="3681425"/>
            <a:ext cx="1682100" cy="1243500"/>
          </a:xfrm>
          <a:prstGeom prst="rect">
            <a:avLst/>
          </a:prstGeom>
          <a:noFill/>
          <a:ln cap="flat" cmpd="sng" w="19050">
            <a:solidFill>
              <a:srgbClr val="8E48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highlight>
                <a:srgbClr val="E51875"/>
              </a:highlight>
            </a:endParaRPr>
          </a:p>
        </p:txBody>
      </p:sp>
      <p:sp>
        <p:nvSpPr>
          <p:cNvPr id="407" name="Google Shape;407;p59"/>
          <p:cNvSpPr/>
          <p:nvPr/>
        </p:nvSpPr>
        <p:spPr>
          <a:xfrm>
            <a:off x="9932381" y="3913998"/>
            <a:ext cx="124500" cy="48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08" name="Google Shape;408;p59"/>
          <p:cNvSpPr txBox="1"/>
          <p:nvPr/>
        </p:nvSpPr>
        <p:spPr>
          <a:xfrm rot="-5400000">
            <a:off x="9823738" y="4072533"/>
            <a:ext cx="341700" cy="1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8E489B"/>
                </a:solidFill>
              </a:rPr>
              <a:t>GOAL</a:t>
            </a:r>
            <a:endParaRPr b="1" sz="900">
              <a:solidFill>
                <a:srgbClr val="8E489B"/>
              </a:solidFill>
            </a:endParaRPr>
          </a:p>
        </p:txBody>
      </p:sp>
      <p:sp>
        <p:nvSpPr>
          <p:cNvPr id="409" name="Google Shape;409;p59"/>
          <p:cNvSpPr txBox="1"/>
          <p:nvPr/>
        </p:nvSpPr>
        <p:spPr>
          <a:xfrm>
            <a:off x="10189252" y="3812649"/>
            <a:ext cx="12927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ARDC provides national leadership </a:t>
            </a:r>
            <a:br>
              <a:rPr lang="en-GB" sz="1100">
                <a:solidFill>
                  <a:srgbClr val="414042"/>
                </a:solidFill>
              </a:rPr>
            </a:br>
            <a:r>
              <a:rPr lang="en-GB" sz="1100">
                <a:solidFill>
                  <a:srgbClr val="414042"/>
                </a:solidFill>
              </a:rPr>
              <a:t>in Digital Research Infrastructure </a:t>
            </a:r>
            <a:br>
              <a:rPr lang="en-GB" sz="1100">
                <a:solidFill>
                  <a:srgbClr val="414042"/>
                </a:solidFill>
              </a:rPr>
            </a:br>
            <a:r>
              <a:rPr lang="en-GB" sz="1100">
                <a:solidFill>
                  <a:srgbClr val="414042"/>
                </a:solidFill>
              </a:rPr>
              <a:t>(DRI) skills</a:t>
            </a:r>
            <a:endParaRPr sz="1100">
              <a:solidFill>
                <a:srgbClr val="414042"/>
              </a:solidFill>
            </a:endParaRPr>
          </a:p>
        </p:txBody>
      </p:sp>
      <p:sp>
        <p:nvSpPr>
          <p:cNvPr id="410" name="Google Shape;410;p59"/>
          <p:cNvSpPr txBox="1"/>
          <p:nvPr/>
        </p:nvSpPr>
        <p:spPr>
          <a:xfrm>
            <a:off x="3315479" y="3226004"/>
            <a:ext cx="16377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THEMATIC RESEARCH DATA COMMONS</a:t>
            </a:r>
            <a:endParaRPr b="1" sz="1100">
              <a:solidFill>
                <a:srgbClr val="414042"/>
              </a:solidFill>
            </a:endParaRPr>
          </a:p>
        </p:txBody>
      </p:sp>
      <p:sp>
        <p:nvSpPr>
          <p:cNvPr id="411" name="Google Shape;411;p59"/>
          <p:cNvSpPr txBox="1"/>
          <p:nvPr/>
        </p:nvSpPr>
        <p:spPr>
          <a:xfrm>
            <a:off x="5509108" y="3226017"/>
            <a:ext cx="16941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NECTAR RESEARCH CLOUD</a:t>
            </a:r>
            <a:endParaRPr b="1" sz="1100">
              <a:solidFill>
                <a:srgbClr val="414042"/>
              </a:solidFill>
            </a:endParaRPr>
          </a:p>
        </p:txBody>
      </p:sp>
      <p:sp>
        <p:nvSpPr>
          <p:cNvPr id="412" name="Google Shape;412;p59"/>
          <p:cNvSpPr txBox="1"/>
          <p:nvPr/>
        </p:nvSpPr>
        <p:spPr>
          <a:xfrm>
            <a:off x="7689149" y="3226015"/>
            <a:ext cx="18333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NATIONAL INFORMATION INFRASTRUCTURE</a:t>
            </a:r>
            <a:endParaRPr b="1" sz="1100">
              <a:solidFill>
                <a:srgbClr val="414042"/>
              </a:solidFill>
            </a:endParaRPr>
          </a:p>
        </p:txBody>
      </p:sp>
      <p:sp>
        <p:nvSpPr>
          <p:cNvPr id="413" name="Google Shape;413;p59"/>
          <p:cNvSpPr txBox="1"/>
          <p:nvPr/>
        </p:nvSpPr>
        <p:spPr>
          <a:xfrm>
            <a:off x="9974082" y="3226017"/>
            <a:ext cx="16941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SKILLS</a:t>
            </a:r>
            <a:endParaRPr b="1" sz="1100">
              <a:solidFill>
                <a:srgbClr val="414042"/>
              </a:solidFill>
            </a:endParaRPr>
          </a:p>
        </p:txBody>
      </p:sp>
      <p:sp>
        <p:nvSpPr>
          <p:cNvPr id="414" name="Google Shape;414;p59"/>
          <p:cNvSpPr/>
          <p:nvPr/>
        </p:nvSpPr>
        <p:spPr>
          <a:xfrm>
            <a:off x="3146825" y="5950722"/>
            <a:ext cx="8677908" cy="512057"/>
          </a:xfrm>
          <a:custGeom>
            <a:rect b="b" l="l" r="r" t="t"/>
            <a:pathLst>
              <a:path extrusionOk="0" h="15803" w="267816">
                <a:moveTo>
                  <a:pt x="267656" y="15803"/>
                </a:moveTo>
                <a:lnTo>
                  <a:pt x="0" y="15644"/>
                </a:lnTo>
                <a:lnTo>
                  <a:pt x="159" y="2891"/>
                </a:lnTo>
                <a:lnTo>
                  <a:pt x="130546" y="2524"/>
                </a:lnTo>
                <a:lnTo>
                  <a:pt x="133889" y="0"/>
                </a:lnTo>
                <a:lnTo>
                  <a:pt x="137134" y="2469"/>
                </a:lnTo>
                <a:lnTo>
                  <a:pt x="267816" y="2412"/>
                </a:lnTo>
                <a:close/>
              </a:path>
            </a:pathLst>
          </a:custGeom>
          <a:noFill/>
          <a:ln cap="flat" cmpd="sng" w="28575">
            <a:solidFill>
              <a:srgbClr val="555555"/>
            </a:solidFill>
            <a:prstDash val="solid"/>
            <a:round/>
            <a:headEnd len="med" w="med" type="none"/>
            <a:tailEnd len="med" w="med" type="none"/>
          </a:ln>
        </p:spPr>
      </p:sp>
      <p:sp>
        <p:nvSpPr>
          <p:cNvPr id="415" name="Google Shape;415;p59"/>
          <p:cNvSpPr/>
          <p:nvPr/>
        </p:nvSpPr>
        <p:spPr>
          <a:xfrm>
            <a:off x="3151977" y="5227803"/>
            <a:ext cx="8680500" cy="584185"/>
          </a:xfrm>
          <a:custGeom>
            <a:rect b="b" l="l" r="r" t="t"/>
            <a:pathLst>
              <a:path extrusionOk="0" h="18029" w="267896">
                <a:moveTo>
                  <a:pt x="267657" y="18029"/>
                </a:moveTo>
                <a:lnTo>
                  <a:pt x="0" y="17869"/>
                </a:lnTo>
                <a:lnTo>
                  <a:pt x="0" y="3363"/>
                </a:lnTo>
                <a:lnTo>
                  <a:pt x="26793" y="3395"/>
                </a:lnTo>
                <a:lnTo>
                  <a:pt x="30361" y="266"/>
                </a:lnTo>
                <a:lnTo>
                  <a:pt x="34149" y="3450"/>
                </a:lnTo>
                <a:lnTo>
                  <a:pt x="95636" y="3450"/>
                </a:lnTo>
                <a:lnTo>
                  <a:pt x="99314" y="156"/>
                </a:lnTo>
                <a:lnTo>
                  <a:pt x="102773" y="3450"/>
                </a:lnTo>
                <a:lnTo>
                  <a:pt x="164260" y="3505"/>
                </a:lnTo>
                <a:lnTo>
                  <a:pt x="168048" y="211"/>
                </a:lnTo>
                <a:lnTo>
                  <a:pt x="171781" y="3450"/>
                </a:lnTo>
                <a:lnTo>
                  <a:pt x="232589" y="3524"/>
                </a:lnTo>
                <a:lnTo>
                  <a:pt x="236617" y="0"/>
                </a:lnTo>
                <a:lnTo>
                  <a:pt x="240310" y="3524"/>
                </a:lnTo>
                <a:lnTo>
                  <a:pt x="267896" y="3363"/>
                </a:lnTo>
                <a:close/>
              </a:path>
            </a:pathLst>
          </a:custGeom>
          <a:noFill/>
          <a:ln cap="flat" cmpd="sng" w="28575">
            <a:solidFill>
              <a:srgbClr val="555555"/>
            </a:solidFill>
            <a:prstDash val="solid"/>
            <a:round/>
            <a:headEnd len="med" w="med" type="none"/>
            <a:tailEnd len="med" w="med" type="none"/>
          </a:ln>
        </p:spPr>
      </p:sp>
      <p:sp>
        <p:nvSpPr>
          <p:cNvPr id="416" name="Google Shape;416;p59"/>
          <p:cNvSpPr txBox="1"/>
          <p:nvPr/>
        </p:nvSpPr>
        <p:spPr>
          <a:xfrm>
            <a:off x="3765736" y="6059631"/>
            <a:ext cx="74763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NURTURE PARTNERSHIPS WITH OUR STAKEHOLDERS</a:t>
            </a:r>
            <a:endParaRPr b="1" sz="1300">
              <a:solidFill>
                <a:srgbClr val="414042"/>
              </a:solidFill>
            </a:endParaRPr>
          </a:p>
        </p:txBody>
      </p:sp>
      <p:sp>
        <p:nvSpPr>
          <p:cNvPr id="417" name="Google Shape;417;p59"/>
          <p:cNvSpPr txBox="1"/>
          <p:nvPr/>
        </p:nvSpPr>
        <p:spPr>
          <a:xfrm>
            <a:off x="3511427" y="5388986"/>
            <a:ext cx="79524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CONTINUE TO DEVELOP THE ARDC HUB OF EXPERTISE THAT UNDERPINS ALL OUR WORK</a:t>
            </a:r>
            <a:endParaRPr b="1" sz="1300">
              <a:solidFill>
                <a:srgbClr val="414042"/>
              </a:solidFill>
            </a:endParaRPr>
          </a:p>
        </p:txBody>
      </p:sp>
      <p:sp>
        <p:nvSpPr>
          <p:cNvPr id="418" name="Google Shape;418;p59"/>
          <p:cNvSpPr/>
          <p:nvPr/>
        </p:nvSpPr>
        <p:spPr>
          <a:xfrm rot="10800000">
            <a:off x="6210650"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19" name="Google Shape;419;p59"/>
          <p:cNvSpPr/>
          <p:nvPr/>
        </p:nvSpPr>
        <p:spPr>
          <a:xfrm rot="10800000">
            <a:off x="3983315"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0" name="Google Shape;420;p59"/>
          <p:cNvSpPr/>
          <p:nvPr/>
        </p:nvSpPr>
        <p:spPr>
          <a:xfrm rot="10800000">
            <a:off x="8437986"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1" name="Google Shape;421;p59"/>
          <p:cNvSpPr/>
          <p:nvPr/>
        </p:nvSpPr>
        <p:spPr>
          <a:xfrm rot="10800000">
            <a:off x="10679809"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2" name="Google Shape;422;p59"/>
          <p:cNvSpPr/>
          <p:nvPr/>
        </p:nvSpPr>
        <p:spPr>
          <a:xfrm>
            <a:off x="3983339"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3" name="Google Shape;423;p59"/>
          <p:cNvSpPr/>
          <p:nvPr/>
        </p:nvSpPr>
        <p:spPr>
          <a:xfrm>
            <a:off x="6210675"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4" name="Google Shape;424;p59"/>
          <p:cNvSpPr/>
          <p:nvPr/>
        </p:nvSpPr>
        <p:spPr>
          <a:xfrm>
            <a:off x="8438010"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5" name="Google Shape;425;p59"/>
          <p:cNvSpPr/>
          <p:nvPr/>
        </p:nvSpPr>
        <p:spPr>
          <a:xfrm>
            <a:off x="10658094"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6" name="Google Shape;426;p59"/>
          <p:cNvSpPr/>
          <p:nvPr/>
        </p:nvSpPr>
        <p:spPr>
          <a:xfrm>
            <a:off x="7327640" y="5741596"/>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pic>
        <p:nvPicPr>
          <p:cNvPr id="427" name="Google Shape;427;p59"/>
          <p:cNvPicPr preferRelativeResize="0"/>
          <p:nvPr/>
        </p:nvPicPr>
        <p:blipFill rotWithShape="1">
          <a:blip r:embed="rId2">
            <a:alphaModFix/>
          </a:blip>
          <a:srcRect b="0" l="0" r="0" t="0"/>
          <a:stretch/>
        </p:blipFill>
        <p:spPr>
          <a:xfrm>
            <a:off x="3633150" y="2286125"/>
            <a:ext cx="1020200" cy="860700"/>
          </a:xfrm>
          <a:prstGeom prst="rect">
            <a:avLst/>
          </a:prstGeom>
          <a:noFill/>
          <a:ln>
            <a:noFill/>
          </a:ln>
        </p:spPr>
      </p:pic>
      <p:pic>
        <p:nvPicPr>
          <p:cNvPr id="428" name="Google Shape;428;p59"/>
          <p:cNvPicPr preferRelativeResize="0"/>
          <p:nvPr/>
        </p:nvPicPr>
        <p:blipFill rotWithShape="1">
          <a:blip r:embed="rId3">
            <a:alphaModFix/>
          </a:blip>
          <a:srcRect b="0" l="0" r="0" t="0"/>
          <a:stretch/>
        </p:blipFill>
        <p:spPr>
          <a:xfrm>
            <a:off x="10339402" y="2309675"/>
            <a:ext cx="974225" cy="821925"/>
          </a:xfrm>
          <a:prstGeom prst="rect">
            <a:avLst/>
          </a:prstGeom>
          <a:noFill/>
          <a:ln>
            <a:noFill/>
          </a:ln>
        </p:spPr>
      </p:pic>
      <p:pic>
        <p:nvPicPr>
          <p:cNvPr id="429" name="Google Shape;429;p59"/>
          <p:cNvPicPr preferRelativeResize="0"/>
          <p:nvPr/>
        </p:nvPicPr>
        <p:blipFill rotWithShape="1">
          <a:blip r:embed="rId4">
            <a:alphaModFix/>
          </a:blip>
          <a:srcRect b="0" l="0" r="0" t="0"/>
          <a:stretch/>
        </p:blipFill>
        <p:spPr>
          <a:xfrm>
            <a:off x="8093251" y="2291876"/>
            <a:ext cx="1012750" cy="854426"/>
          </a:xfrm>
          <a:prstGeom prst="rect">
            <a:avLst/>
          </a:prstGeom>
          <a:noFill/>
          <a:ln>
            <a:noFill/>
          </a:ln>
        </p:spPr>
      </p:pic>
      <p:pic>
        <p:nvPicPr>
          <p:cNvPr id="430" name="Google Shape;430;p59"/>
          <p:cNvPicPr preferRelativeResize="0"/>
          <p:nvPr/>
        </p:nvPicPr>
        <p:blipFill rotWithShape="1">
          <a:blip r:embed="rId5">
            <a:alphaModFix/>
          </a:blip>
          <a:srcRect b="0" l="0" r="0" t="0"/>
          <a:stretch/>
        </p:blipFill>
        <p:spPr>
          <a:xfrm>
            <a:off x="5840025" y="2272799"/>
            <a:ext cx="1061675" cy="895700"/>
          </a:xfrm>
          <a:prstGeom prst="rect">
            <a:avLst/>
          </a:prstGeom>
          <a:noFill/>
          <a:ln>
            <a:noFill/>
          </a:ln>
        </p:spPr>
      </p:pic>
      <p:pic>
        <p:nvPicPr>
          <p:cNvPr id="431" name="Google Shape;431;p59"/>
          <p:cNvPicPr preferRelativeResize="0"/>
          <p:nvPr/>
        </p:nvPicPr>
        <p:blipFill rotWithShape="1">
          <a:blip r:embed="rId6">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p:cSld name="CUSTOM_3_2">
    <p:spTree>
      <p:nvGrpSpPr>
        <p:cNvPr id="432" name="Shape 432"/>
        <p:cNvGrpSpPr/>
        <p:nvPr/>
      </p:nvGrpSpPr>
      <p:grpSpPr>
        <a:xfrm>
          <a:off x="0" y="0"/>
          <a:ext cx="0" cy="0"/>
          <a:chOff x="0" y="0"/>
          <a:chExt cx="0" cy="0"/>
        </a:xfrm>
      </p:grpSpPr>
      <p:sp>
        <p:nvSpPr>
          <p:cNvPr id="433" name="Google Shape;433;p60"/>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p60"/>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110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1100"/>
              </a:spcBef>
              <a:spcAft>
                <a:spcPts val="0"/>
              </a:spcAft>
              <a:buClr>
                <a:srgbClr val="939597"/>
              </a:buClr>
              <a:buSzPts val="900"/>
              <a:buNone/>
              <a:defRPr sz="900">
                <a:solidFill>
                  <a:srgbClr val="939597"/>
                </a:solidFill>
              </a:defRPr>
            </a:lvl2pPr>
            <a:lvl3pPr lvl="2">
              <a:spcBef>
                <a:spcPts val="1100"/>
              </a:spcBef>
              <a:spcAft>
                <a:spcPts val="0"/>
              </a:spcAft>
              <a:buClr>
                <a:srgbClr val="939597"/>
              </a:buClr>
              <a:buSzPts val="900"/>
              <a:buNone/>
              <a:defRPr sz="900">
                <a:solidFill>
                  <a:srgbClr val="939597"/>
                </a:solidFill>
              </a:defRPr>
            </a:lvl3pPr>
            <a:lvl4pPr lvl="3">
              <a:spcBef>
                <a:spcPts val="1100"/>
              </a:spcBef>
              <a:spcAft>
                <a:spcPts val="0"/>
              </a:spcAft>
              <a:buClr>
                <a:srgbClr val="939597"/>
              </a:buClr>
              <a:buSzPts val="900"/>
              <a:buNone/>
              <a:defRPr sz="900">
                <a:solidFill>
                  <a:srgbClr val="939597"/>
                </a:solidFill>
              </a:defRPr>
            </a:lvl4pPr>
            <a:lvl5pPr lvl="4">
              <a:spcBef>
                <a:spcPts val="1100"/>
              </a:spcBef>
              <a:spcAft>
                <a:spcPts val="0"/>
              </a:spcAft>
              <a:buClr>
                <a:srgbClr val="939597"/>
              </a:buClr>
              <a:buSzPts val="900"/>
              <a:buNone/>
              <a:defRPr sz="900">
                <a:solidFill>
                  <a:srgbClr val="939597"/>
                </a:solidFill>
              </a:defRPr>
            </a:lvl5pPr>
            <a:lvl6pPr lvl="5">
              <a:spcBef>
                <a:spcPts val="1100"/>
              </a:spcBef>
              <a:spcAft>
                <a:spcPts val="0"/>
              </a:spcAft>
              <a:buClr>
                <a:srgbClr val="939597"/>
              </a:buClr>
              <a:buSzPts val="900"/>
              <a:buNone/>
              <a:defRPr sz="900">
                <a:solidFill>
                  <a:srgbClr val="939597"/>
                </a:solidFill>
              </a:defRPr>
            </a:lvl6pPr>
            <a:lvl7pPr lvl="6">
              <a:spcBef>
                <a:spcPts val="1100"/>
              </a:spcBef>
              <a:spcAft>
                <a:spcPts val="0"/>
              </a:spcAft>
              <a:buClr>
                <a:srgbClr val="939597"/>
              </a:buClr>
              <a:buSzPts val="900"/>
              <a:buNone/>
              <a:defRPr sz="900">
                <a:solidFill>
                  <a:srgbClr val="939597"/>
                </a:solidFill>
              </a:defRPr>
            </a:lvl7pPr>
            <a:lvl8pPr lvl="7">
              <a:spcBef>
                <a:spcPts val="1100"/>
              </a:spcBef>
              <a:spcAft>
                <a:spcPts val="0"/>
              </a:spcAft>
              <a:buClr>
                <a:srgbClr val="939597"/>
              </a:buClr>
              <a:buSzPts val="900"/>
              <a:buNone/>
              <a:defRPr sz="900">
                <a:solidFill>
                  <a:srgbClr val="939597"/>
                </a:solidFill>
              </a:defRPr>
            </a:lvl8pPr>
            <a:lvl9pPr lvl="8">
              <a:spcBef>
                <a:spcPts val="1100"/>
              </a:spcBef>
              <a:spcAft>
                <a:spcPts val="0"/>
              </a:spcAft>
              <a:buClr>
                <a:srgbClr val="939597"/>
              </a:buClr>
              <a:buSzPts val="900"/>
              <a:buNone/>
              <a:defRPr sz="900">
                <a:solidFill>
                  <a:srgbClr val="939597"/>
                </a:solidFill>
              </a:defRPr>
            </a:lvl9pPr>
          </a:lstStyle>
          <a:p/>
        </p:txBody>
      </p:sp>
      <p:sp>
        <p:nvSpPr>
          <p:cNvPr id="435" name="Google Shape;435;p60"/>
          <p:cNvSpPr txBox="1"/>
          <p:nvPr>
            <p:ph idx="2" type="body"/>
          </p:nvPr>
        </p:nvSpPr>
        <p:spPr>
          <a:xfrm>
            <a:off x="875167" y="2349533"/>
            <a:ext cx="7301700" cy="2631900"/>
          </a:xfrm>
          <a:prstGeom prst="rect">
            <a:avLst/>
          </a:prstGeom>
        </p:spPr>
        <p:txBody>
          <a:bodyPr anchorCtr="0" anchor="t" bIns="0" lIns="0" spcFirstLastPara="1" rIns="0" wrap="square" tIns="0">
            <a:noAutofit/>
          </a:bodyPr>
          <a:lstStyle>
            <a:lvl1pPr indent="-228600" lvl="0" marL="457200">
              <a:lnSpc>
                <a:spcPct val="95000"/>
              </a:lnSpc>
              <a:spcBef>
                <a:spcPts val="1100"/>
              </a:spcBef>
              <a:spcAft>
                <a:spcPts val="0"/>
              </a:spcAft>
              <a:buClr>
                <a:srgbClr val="404041"/>
              </a:buClr>
              <a:buSzPts val="3500"/>
              <a:buFont typeface="Calibri"/>
              <a:buNone/>
              <a:defRPr b="1">
                <a:solidFill>
                  <a:srgbClr val="404041"/>
                </a:solidFill>
                <a:latin typeface="Calibri"/>
                <a:ea typeface="Calibri"/>
                <a:cs typeface="Calibri"/>
                <a:sym typeface="Calibri"/>
              </a:defRPr>
            </a:lvl1pPr>
            <a:lvl2pPr indent="-450850" lvl="1" marL="9144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2pPr>
            <a:lvl3pPr indent="-450850" lvl="2" marL="13716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3pPr>
            <a:lvl4pPr indent="-450850" lvl="3" marL="18288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4pPr>
            <a:lvl5pPr indent="-450850" lvl="4" marL="22860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5pPr>
            <a:lvl6pPr indent="-450850" lvl="5" marL="27432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6pPr>
            <a:lvl7pPr indent="-450850" lvl="6" marL="32004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7pPr>
            <a:lvl8pPr indent="-450850" lvl="7" marL="36576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8pPr>
            <a:lvl9pPr indent="-450850" lvl="8" marL="4114800">
              <a:lnSpc>
                <a:spcPct val="95000"/>
              </a:lnSpc>
              <a:spcBef>
                <a:spcPts val="1100"/>
              </a:spcBef>
              <a:spcAft>
                <a:spcPts val="1100"/>
              </a:spcAft>
              <a:buClr>
                <a:srgbClr val="404041"/>
              </a:buClr>
              <a:buSzPts val="3500"/>
              <a:buFont typeface="Calibri"/>
              <a:buChar char="•"/>
              <a:defRPr>
                <a:solidFill>
                  <a:srgbClr val="404041"/>
                </a:solidFill>
                <a:latin typeface="Calibri"/>
                <a:ea typeface="Calibri"/>
                <a:cs typeface="Calibri"/>
                <a:sym typeface="Calibri"/>
              </a:defRPr>
            </a:lvl9pPr>
          </a:lstStyle>
          <a:p/>
        </p:txBody>
      </p:sp>
      <p:sp>
        <p:nvSpPr>
          <p:cNvPr id="436" name="Google Shape;436;p60"/>
          <p:cNvSpPr txBox="1"/>
          <p:nvPr>
            <p:ph type="title"/>
          </p:nvPr>
        </p:nvSpPr>
        <p:spPr>
          <a:xfrm>
            <a:off x="875167" y="1273167"/>
            <a:ext cx="6859200" cy="1016700"/>
          </a:xfrm>
          <a:prstGeom prst="rect">
            <a:avLst/>
          </a:prstGeom>
          <a:noFill/>
          <a:ln>
            <a:noFill/>
          </a:ln>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Layout">
  <p:cSld name="Custom Layout">
    <p:spTree>
      <p:nvGrpSpPr>
        <p:cNvPr id="440" name="Shape 440"/>
        <p:cNvGrpSpPr/>
        <p:nvPr/>
      </p:nvGrpSpPr>
      <p:grpSpPr>
        <a:xfrm>
          <a:off x="0" y="0"/>
          <a:ext cx="0" cy="0"/>
          <a:chOff x="0" y="0"/>
          <a:chExt cx="0" cy="0"/>
        </a:xfrm>
      </p:grpSpPr>
      <p:pic>
        <p:nvPicPr>
          <p:cNvPr id="441" name="Google Shape;441;p62"/>
          <p:cNvPicPr preferRelativeResize="0"/>
          <p:nvPr/>
        </p:nvPicPr>
        <p:blipFill rotWithShape="1">
          <a:blip r:embed="rId2">
            <a:alphaModFix/>
          </a:blip>
          <a:srcRect b="278" l="0" r="0" t="268"/>
          <a:stretch/>
        </p:blipFill>
        <p:spPr>
          <a:xfrm>
            <a:off x="578569" y="554348"/>
            <a:ext cx="1880468" cy="611319"/>
          </a:xfrm>
          <a:prstGeom prst="rect">
            <a:avLst/>
          </a:prstGeom>
          <a:noFill/>
          <a:ln>
            <a:noFill/>
          </a:ln>
        </p:spPr>
      </p:pic>
      <p:pic>
        <p:nvPicPr>
          <p:cNvPr descr="A person in a white coat looking at a computer screen&#10;&#10;Description automatically generated" id="442" name="Google Shape;442;p62"/>
          <p:cNvPicPr preferRelativeResize="0"/>
          <p:nvPr/>
        </p:nvPicPr>
        <p:blipFill rotWithShape="1">
          <a:blip r:embed="rId3">
            <a:alphaModFix/>
          </a:blip>
          <a:srcRect b="0" l="0" r="0" t="0"/>
          <a:stretch/>
        </p:blipFill>
        <p:spPr>
          <a:xfrm>
            <a:off x="9993110" y="2781300"/>
            <a:ext cx="2240905" cy="2555876"/>
          </a:xfrm>
          <a:prstGeom prst="rect">
            <a:avLst/>
          </a:prstGeom>
          <a:noFill/>
          <a:ln>
            <a:noFill/>
          </a:ln>
        </p:spPr>
      </p:pic>
      <p:pic>
        <p:nvPicPr>
          <p:cNvPr descr="A group of people standing on a reflective surface&#10;&#10;Description automatically generated" id="443" name="Google Shape;443;p62"/>
          <p:cNvPicPr preferRelativeResize="0"/>
          <p:nvPr/>
        </p:nvPicPr>
        <p:blipFill rotWithShape="1">
          <a:blip r:embed="rId4">
            <a:alphaModFix/>
          </a:blip>
          <a:srcRect b="0" l="0" r="0" t="0"/>
          <a:stretch/>
        </p:blipFill>
        <p:spPr>
          <a:xfrm>
            <a:off x="8083347" y="-9816"/>
            <a:ext cx="1657350" cy="1998955"/>
          </a:xfrm>
          <a:prstGeom prst="rect">
            <a:avLst/>
          </a:prstGeom>
          <a:noFill/>
          <a:ln>
            <a:noFill/>
          </a:ln>
        </p:spPr>
      </p:pic>
      <p:pic>
        <p:nvPicPr>
          <p:cNvPr id="444" name="Google Shape;444;p62"/>
          <p:cNvPicPr preferRelativeResize="0"/>
          <p:nvPr/>
        </p:nvPicPr>
        <p:blipFill rotWithShape="1">
          <a:blip r:embed="rId5">
            <a:alphaModFix/>
          </a:blip>
          <a:srcRect b="0" l="0" r="0" t="0"/>
          <a:stretch/>
        </p:blipFill>
        <p:spPr>
          <a:xfrm>
            <a:off x="5298612" y="3933824"/>
            <a:ext cx="1909533" cy="1979614"/>
          </a:xfrm>
          <a:prstGeom prst="rect">
            <a:avLst/>
          </a:prstGeom>
          <a:noFill/>
          <a:ln>
            <a:noFill/>
          </a:ln>
        </p:spPr>
      </p:pic>
      <p:pic>
        <p:nvPicPr>
          <p:cNvPr descr="A group of people in a room&#10;&#10;Description automatically generated" id="445" name="Google Shape;445;p62"/>
          <p:cNvPicPr preferRelativeResize="0"/>
          <p:nvPr/>
        </p:nvPicPr>
        <p:blipFill rotWithShape="1">
          <a:blip r:embed="rId6">
            <a:alphaModFix/>
          </a:blip>
          <a:srcRect b="0" l="0" r="0" t="0"/>
          <a:stretch/>
        </p:blipFill>
        <p:spPr>
          <a:xfrm>
            <a:off x="8082596" y="2241549"/>
            <a:ext cx="1657350" cy="1439863"/>
          </a:xfrm>
          <a:prstGeom prst="rect">
            <a:avLst/>
          </a:prstGeom>
          <a:noFill/>
          <a:ln>
            <a:noFill/>
          </a:ln>
        </p:spPr>
      </p:pic>
      <p:pic>
        <p:nvPicPr>
          <p:cNvPr descr="A person sitting on the beach with a computer&#10;&#10;Description automatically generated" id="446" name="Google Shape;446;p62"/>
          <p:cNvPicPr preferRelativeResize="0"/>
          <p:nvPr/>
        </p:nvPicPr>
        <p:blipFill rotWithShape="1">
          <a:blip r:embed="rId7">
            <a:alphaModFix/>
          </a:blip>
          <a:srcRect b="0" l="0" r="0" t="0"/>
          <a:stretch/>
        </p:blipFill>
        <p:spPr>
          <a:xfrm>
            <a:off x="7468292" y="3933822"/>
            <a:ext cx="2271653" cy="2924178"/>
          </a:xfrm>
          <a:prstGeom prst="rect">
            <a:avLst/>
          </a:prstGeom>
          <a:noFill/>
          <a:ln>
            <a:noFill/>
          </a:ln>
        </p:spPr>
      </p:pic>
      <p:pic>
        <p:nvPicPr>
          <p:cNvPr descr="A few people in white coats in a laboratory&#10;&#10;Description automatically generated" id="447" name="Google Shape;447;p62"/>
          <p:cNvPicPr preferRelativeResize="0"/>
          <p:nvPr/>
        </p:nvPicPr>
        <p:blipFill rotWithShape="1">
          <a:blip r:embed="rId8">
            <a:alphaModFix/>
          </a:blip>
          <a:srcRect b="0" l="0" r="0" t="0"/>
          <a:stretch/>
        </p:blipFill>
        <p:spPr>
          <a:xfrm>
            <a:off x="6203950" y="1663117"/>
            <a:ext cx="1657350" cy="2018295"/>
          </a:xfrm>
          <a:prstGeom prst="rect">
            <a:avLst/>
          </a:prstGeom>
          <a:noFill/>
          <a:ln>
            <a:noFill/>
          </a:ln>
        </p:spPr>
      </p:pic>
      <p:pic>
        <p:nvPicPr>
          <p:cNvPr descr="A group of people standing next to a boat&#10;&#10;Description automatically generated" id="448" name="Google Shape;448;p62"/>
          <p:cNvPicPr preferRelativeResize="0"/>
          <p:nvPr/>
        </p:nvPicPr>
        <p:blipFill rotWithShape="1">
          <a:blip r:embed="rId9">
            <a:alphaModFix/>
          </a:blip>
          <a:srcRect b="0" l="0" r="0" t="0"/>
          <a:stretch/>
        </p:blipFill>
        <p:spPr>
          <a:xfrm>
            <a:off x="9983788" y="542130"/>
            <a:ext cx="1930540" cy="1998955"/>
          </a:xfrm>
          <a:prstGeom prst="rect">
            <a:avLst/>
          </a:prstGeom>
          <a:noFill/>
          <a:ln>
            <a:noFill/>
          </a:ln>
        </p:spPr>
      </p:pic>
      <p:sp>
        <p:nvSpPr>
          <p:cNvPr id="449" name="Google Shape;449;p62"/>
          <p:cNvSpPr txBox="1"/>
          <p:nvPr>
            <p:ph idx="1" type="body"/>
          </p:nvPr>
        </p:nvSpPr>
        <p:spPr>
          <a:xfrm>
            <a:off x="577850" y="1614617"/>
            <a:ext cx="4402200" cy="17595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4000"/>
              <a:buNone/>
              <a:defRPr i="0" sz="4000" u="none" cap="none" strike="noStrike">
                <a:solidFill>
                  <a:schemeClr val="dk1"/>
                </a:solidFill>
              </a:defRPr>
            </a:lvl1pPr>
            <a:lvl2pPr indent="-482600" lvl="1" marL="914400" marR="0" algn="l">
              <a:lnSpc>
                <a:spcPct val="100000"/>
              </a:lnSpc>
              <a:spcBef>
                <a:spcPts val="500"/>
              </a:spcBef>
              <a:spcAft>
                <a:spcPts val="0"/>
              </a:spcAft>
              <a:buClr>
                <a:schemeClr val="dk1"/>
              </a:buClr>
              <a:buSzPts val="4000"/>
              <a:buChar char="•"/>
              <a:defRPr i="0" sz="4000" u="none" cap="none" strike="noStrike">
                <a:solidFill>
                  <a:schemeClr val="dk1"/>
                </a:solidFill>
              </a:defRPr>
            </a:lvl2pPr>
            <a:lvl3pPr indent="-482600" lvl="2" marL="1371600" marR="0" algn="l">
              <a:lnSpc>
                <a:spcPct val="100000"/>
              </a:lnSpc>
              <a:spcBef>
                <a:spcPts val="500"/>
              </a:spcBef>
              <a:spcAft>
                <a:spcPts val="0"/>
              </a:spcAft>
              <a:buClr>
                <a:schemeClr val="dk1"/>
              </a:buClr>
              <a:buSzPts val="4000"/>
              <a:buChar char="•"/>
              <a:defRPr i="0" sz="4000" u="none" cap="none" strike="noStrike">
                <a:solidFill>
                  <a:schemeClr val="dk1"/>
                </a:solidFill>
              </a:defRPr>
            </a:lvl3pPr>
            <a:lvl4pPr indent="-482600" lvl="3" marL="1828800" marR="0" algn="l">
              <a:lnSpc>
                <a:spcPct val="100000"/>
              </a:lnSpc>
              <a:spcBef>
                <a:spcPts val="500"/>
              </a:spcBef>
              <a:spcAft>
                <a:spcPts val="0"/>
              </a:spcAft>
              <a:buClr>
                <a:schemeClr val="dk1"/>
              </a:buClr>
              <a:buSzPts val="4000"/>
              <a:buChar char="•"/>
              <a:defRPr i="0" sz="4000" u="none" cap="none" strike="noStrike">
                <a:solidFill>
                  <a:schemeClr val="dk1"/>
                </a:solidFill>
              </a:defRPr>
            </a:lvl4pPr>
            <a:lvl5pPr indent="-482600" lvl="4" marL="2286000" marR="0" algn="l">
              <a:lnSpc>
                <a:spcPct val="100000"/>
              </a:lnSpc>
              <a:spcBef>
                <a:spcPts val="500"/>
              </a:spcBef>
              <a:spcAft>
                <a:spcPts val="0"/>
              </a:spcAft>
              <a:buClr>
                <a:schemeClr val="dk1"/>
              </a:buClr>
              <a:buSzPts val="4000"/>
              <a:buChar char="•"/>
              <a:defRPr i="0" sz="4000" u="none" cap="none" strike="noStrike">
                <a:solidFill>
                  <a:schemeClr val="dk1"/>
                </a:solidFill>
              </a:defRPr>
            </a:lvl5pPr>
            <a:lvl6pPr indent="-342900" lvl="5" marL="2743200" marR="0" algn="l">
              <a:lnSpc>
                <a:spcPct val="10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10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10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10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450" name="Google Shape;450;p62"/>
          <p:cNvSpPr txBox="1"/>
          <p:nvPr>
            <p:ph idx="2" type="body"/>
          </p:nvPr>
        </p:nvSpPr>
        <p:spPr>
          <a:xfrm>
            <a:off x="587375" y="4435519"/>
            <a:ext cx="4392600" cy="1416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400"/>
              <a:buNone/>
              <a:defRPr b="1" i="0" sz="1400" u="none" cap="none" strike="noStrike">
                <a:solidFill>
                  <a:schemeClr val="dk1"/>
                </a:solidFill>
              </a:defRPr>
            </a:lvl1pPr>
            <a:lvl2pPr indent="-330200" lvl="1" marL="914400" marR="0" algn="l">
              <a:lnSpc>
                <a:spcPct val="90000"/>
              </a:lnSpc>
              <a:spcBef>
                <a:spcPts val="500"/>
              </a:spcBef>
              <a:spcAft>
                <a:spcPts val="0"/>
              </a:spcAft>
              <a:buClr>
                <a:schemeClr val="dk1"/>
              </a:buClr>
              <a:buSzPts val="1600"/>
              <a:buChar char="•"/>
              <a:defRPr b="1" i="0" sz="1600" u="none" cap="none" strike="noStrike">
                <a:solidFill>
                  <a:schemeClr val="dk1"/>
                </a:solidFill>
              </a:defRPr>
            </a:lvl2pPr>
            <a:lvl3pPr indent="-317500" lvl="2" marL="1371600" marR="0" algn="l">
              <a:lnSpc>
                <a:spcPct val="90000"/>
              </a:lnSpc>
              <a:spcBef>
                <a:spcPts val="500"/>
              </a:spcBef>
              <a:spcAft>
                <a:spcPts val="0"/>
              </a:spcAft>
              <a:buClr>
                <a:schemeClr val="dk1"/>
              </a:buClr>
              <a:buSzPts val="1400"/>
              <a:buChar char="•"/>
              <a:defRPr b="1" i="0" sz="1400" u="none" cap="none" strike="noStrike">
                <a:solidFill>
                  <a:schemeClr val="dk1"/>
                </a:solidFill>
              </a:defRPr>
            </a:lvl3pPr>
            <a:lvl4pPr indent="-304800" lvl="3" marL="1828800" marR="0" algn="l">
              <a:lnSpc>
                <a:spcPct val="90000"/>
              </a:lnSpc>
              <a:spcBef>
                <a:spcPts val="500"/>
              </a:spcBef>
              <a:spcAft>
                <a:spcPts val="0"/>
              </a:spcAft>
              <a:buClr>
                <a:schemeClr val="dk1"/>
              </a:buClr>
              <a:buSzPts val="1200"/>
              <a:buChar char="•"/>
              <a:defRPr b="1" i="0" sz="1200" u="none" cap="none" strike="noStrike">
                <a:solidFill>
                  <a:schemeClr val="dk1"/>
                </a:solidFill>
              </a:defRPr>
            </a:lvl4pPr>
            <a:lvl5pPr indent="-304800" lvl="4" marL="2286000" marR="0" algn="l">
              <a:lnSpc>
                <a:spcPct val="90000"/>
              </a:lnSpc>
              <a:spcBef>
                <a:spcPts val="500"/>
              </a:spcBef>
              <a:spcAft>
                <a:spcPts val="0"/>
              </a:spcAft>
              <a:buClr>
                <a:schemeClr val="dk1"/>
              </a:buClr>
              <a:buSzPts val="1200"/>
              <a:buChar char="•"/>
              <a:defRPr b="1" i="0" sz="12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451" name="Google Shape;451;p62"/>
          <p:cNvSpPr txBox="1"/>
          <p:nvPr>
            <p:ph idx="3" type="body"/>
          </p:nvPr>
        </p:nvSpPr>
        <p:spPr>
          <a:xfrm>
            <a:off x="587374" y="4639962"/>
            <a:ext cx="3744900" cy="4098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600"/>
              <a:buNone/>
              <a:defRPr i="0" sz="1600" u="none" cap="none" strike="noStrike">
                <a:solidFill>
                  <a:schemeClr val="dk1"/>
                </a:solidFill>
              </a:defRPr>
            </a:lvl1pPr>
            <a:lvl2pPr indent="-381000" lvl="1" marL="914400" marR="0" algn="l">
              <a:lnSpc>
                <a:spcPct val="90000"/>
              </a:lnSpc>
              <a:spcBef>
                <a:spcPts val="500"/>
              </a:spcBef>
              <a:spcAft>
                <a:spcPts val="0"/>
              </a:spcAft>
              <a:buClr>
                <a:schemeClr val="dk1"/>
              </a:buClr>
              <a:buSzPts val="2400"/>
              <a:buChar char="•"/>
              <a:defRPr i="0" sz="2400" u="none" cap="none" strike="noStrike">
                <a:solidFill>
                  <a:schemeClr val="dk1"/>
                </a:solidFill>
              </a:defRPr>
            </a:lvl2pPr>
            <a:lvl3pPr indent="-355600" lvl="2" marL="1371600" marR="0" algn="l">
              <a:lnSpc>
                <a:spcPct val="90000"/>
              </a:lnSpc>
              <a:spcBef>
                <a:spcPts val="500"/>
              </a:spcBef>
              <a:spcAft>
                <a:spcPts val="0"/>
              </a:spcAft>
              <a:buClr>
                <a:schemeClr val="dk1"/>
              </a:buClr>
              <a:buSzPts val="2000"/>
              <a:buChar char="•"/>
              <a:defRPr i="0" sz="2000" u="none" cap="none" strike="noStrike">
                <a:solidFill>
                  <a:schemeClr val="dk1"/>
                </a:solidFill>
              </a:defRPr>
            </a:lvl3pPr>
            <a:lvl4pPr indent="-342900" lvl="3" marL="1828800" marR="0" algn="l">
              <a:lnSpc>
                <a:spcPct val="90000"/>
              </a:lnSpc>
              <a:spcBef>
                <a:spcPts val="500"/>
              </a:spcBef>
              <a:spcAft>
                <a:spcPts val="0"/>
              </a:spcAft>
              <a:buClr>
                <a:schemeClr val="dk1"/>
              </a:buClr>
              <a:buSzPts val="1800"/>
              <a:buChar char="•"/>
              <a:defRPr i="0" sz="1800" u="none" cap="none" strike="noStrike">
                <a:solidFill>
                  <a:schemeClr val="dk1"/>
                </a:solidFill>
              </a:defRPr>
            </a:lvl4pPr>
            <a:lvl5pPr indent="-342900" lvl="4" marL="2286000" marR="0" algn="l">
              <a:lnSpc>
                <a:spcPct val="90000"/>
              </a:lnSpc>
              <a:spcBef>
                <a:spcPts val="500"/>
              </a:spcBef>
              <a:spcAft>
                <a:spcPts val="0"/>
              </a:spcAft>
              <a:buClr>
                <a:schemeClr val="dk1"/>
              </a:buClr>
              <a:buSzPts val="1800"/>
              <a:buChar char="•"/>
              <a:defRPr i="0" sz="18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452" name="Google Shape;452;p62"/>
          <p:cNvSpPr txBox="1"/>
          <p:nvPr/>
        </p:nvSpPr>
        <p:spPr>
          <a:xfrm>
            <a:off x="10149752" y="6315109"/>
            <a:ext cx="1620300" cy="138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chemeClr val="dk1"/>
                </a:solidFill>
                <a:latin typeface="Arial"/>
                <a:ea typeface="Arial"/>
                <a:cs typeface="Arial"/>
                <a:sym typeface="Arial"/>
              </a:rPr>
              <a:t>ARDC is enabled by NCRIS</a:t>
            </a:r>
            <a:endParaRPr/>
          </a:p>
        </p:txBody>
      </p:sp>
      <p:pic>
        <p:nvPicPr>
          <p:cNvPr id="453" name="Google Shape;453;p62"/>
          <p:cNvPicPr preferRelativeResize="0"/>
          <p:nvPr/>
        </p:nvPicPr>
        <p:blipFill rotWithShape="1">
          <a:blip r:embed="rId10">
            <a:alphaModFix/>
          </a:blip>
          <a:srcRect b="9" l="0" r="0" t="9"/>
          <a:stretch/>
        </p:blipFill>
        <p:spPr>
          <a:xfrm>
            <a:off x="10010978" y="5684497"/>
            <a:ext cx="1921539" cy="45788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42" name="Shape 42"/>
        <p:cNvGrpSpPr/>
        <p:nvPr/>
      </p:nvGrpSpPr>
      <p:grpSpPr>
        <a:xfrm>
          <a:off x="0" y="0"/>
          <a:ext cx="0" cy="0"/>
          <a:chOff x="0" y="0"/>
          <a:chExt cx="0" cy="0"/>
        </a:xfrm>
      </p:grpSpPr>
      <p:sp>
        <p:nvSpPr>
          <p:cNvPr id="43" name="Google Shape;43;p7"/>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4" name="Google Shape;44;p7"/>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eft - Text right">
  <p:cSld name="16_Title Slide">
    <p:spTree>
      <p:nvGrpSpPr>
        <p:cNvPr id="454" name="Shape 454"/>
        <p:cNvGrpSpPr/>
        <p:nvPr/>
      </p:nvGrpSpPr>
      <p:grpSpPr>
        <a:xfrm>
          <a:off x="0" y="0"/>
          <a:ext cx="0" cy="0"/>
          <a:chOff x="0" y="0"/>
          <a:chExt cx="0" cy="0"/>
        </a:xfrm>
      </p:grpSpPr>
      <p:sp>
        <p:nvSpPr>
          <p:cNvPr id="455" name="Google Shape;455;p63"/>
          <p:cNvSpPr txBox="1"/>
          <p:nvPr>
            <p:ph idx="1" type="body"/>
          </p:nvPr>
        </p:nvSpPr>
        <p:spPr>
          <a:xfrm>
            <a:off x="660082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56" name="Google Shape;456;p63"/>
          <p:cNvSpPr txBox="1"/>
          <p:nvPr>
            <p:ph idx="2" type="body"/>
          </p:nvPr>
        </p:nvSpPr>
        <p:spPr>
          <a:xfrm>
            <a:off x="660082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457" name="Google Shape;457;p63"/>
          <p:cNvSpPr/>
          <p:nvPr>
            <p:ph idx="3" type="pic"/>
          </p:nvPr>
        </p:nvSpPr>
        <p:spPr>
          <a:xfrm>
            <a:off x="2460626" y="4221163"/>
            <a:ext cx="2879700" cy="1692300"/>
          </a:xfrm>
          <a:prstGeom prst="rect">
            <a:avLst/>
          </a:prstGeom>
          <a:solidFill>
            <a:srgbClr val="D0CECE"/>
          </a:solidFill>
          <a:ln>
            <a:noFill/>
          </a:ln>
        </p:spPr>
      </p:sp>
      <p:sp>
        <p:nvSpPr>
          <p:cNvPr id="458" name="Google Shape;458;p63"/>
          <p:cNvSpPr/>
          <p:nvPr>
            <p:ph idx="4" type="pic"/>
          </p:nvPr>
        </p:nvSpPr>
        <p:spPr>
          <a:xfrm>
            <a:off x="3071814" y="0"/>
            <a:ext cx="2879700" cy="3933900"/>
          </a:xfrm>
          <a:prstGeom prst="rect">
            <a:avLst/>
          </a:prstGeom>
          <a:solidFill>
            <a:srgbClr val="D0CECE"/>
          </a:solidFill>
          <a:ln>
            <a:noFill/>
          </a:ln>
        </p:spPr>
      </p:sp>
      <p:sp>
        <p:nvSpPr>
          <p:cNvPr id="459" name="Google Shape;459;p63"/>
          <p:cNvSpPr/>
          <p:nvPr>
            <p:ph idx="5" type="pic"/>
          </p:nvPr>
        </p:nvSpPr>
        <p:spPr>
          <a:xfrm>
            <a:off x="0" y="1412875"/>
            <a:ext cx="2819400" cy="2520900"/>
          </a:xfrm>
          <a:prstGeom prst="rect">
            <a:avLst/>
          </a:prstGeom>
          <a:solidFill>
            <a:srgbClr val="D0CECE"/>
          </a:solidFill>
          <a:ln>
            <a:noFill/>
          </a:ln>
        </p:spPr>
      </p:sp>
      <p:sp>
        <p:nvSpPr>
          <p:cNvPr id="460" name="Google Shape;460;p63"/>
          <p:cNvSpPr/>
          <p:nvPr>
            <p:ph idx="6" type="pic"/>
          </p:nvPr>
        </p:nvSpPr>
        <p:spPr>
          <a:xfrm>
            <a:off x="590575" y="4221163"/>
            <a:ext cx="1617600" cy="2636700"/>
          </a:xfrm>
          <a:prstGeom prst="rect">
            <a:avLst/>
          </a:prstGeom>
          <a:solidFill>
            <a:srgbClr val="D0CECE"/>
          </a:solidFill>
          <a:ln>
            <a:noFill/>
          </a:ln>
        </p:spPr>
      </p:sp>
      <p:pic>
        <p:nvPicPr>
          <p:cNvPr id="461" name="Google Shape;461;p6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Slim Image Right ">
  <p:cSld name="10_Title Slide">
    <p:spTree>
      <p:nvGrpSpPr>
        <p:cNvPr id="462" name="Shape 462"/>
        <p:cNvGrpSpPr/>
        <p:nvPr/>
      </p:nvGrpSpPr>
      <p:grpSpPr>
        <a:xfrm>
          <a:off x="0" y="0"/>
          <a:ext cx="0" cy="0"/>
          <a:chOff x="0" y="0"/>
          <a:chExt cx="0" cy="0"/>
        </a:xfrm>
      </p:grpSpPr>
      <p:sp>
        <p:nvSpPr>
          <p:cNvPr id="463" name="Google Shape;463;p64"/>
          <p:cNvSpPr/>
          <p:nvPr>
            <p:ph idx="2" type="pic"/>
          </p:nvPr>
        </p:nvSpPr>
        <p:spPr>
          <a:xfrm>
            <a:off x="6843900" y="1412874"/>
            <a:ext cx="3500100" cy="5445000"/>
          </a:xfrm>
          <a:prstGeom prst="rect">
            <a:avLst/>
          </a:prstGeom>
          <a:solidFill>
            <a:srgbClr val="D0CECE"/>
          </a:solidFill>
          <a:ln>
            <a:noFill/>
          </a:ln>
        </p:spPr>
      </p:sp>
      <p:sp>
        <p:nvSpPr>
          <p:cNvPr id="464" name="Google Shape;464;p64"/>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65" name="Google Shape;465;p64"/>
          <p:cNvSpPr txBox="1"/>
          <p:nvPr>
            <p:ph idx="3"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466" name="Google Shape;466;p6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No Text Box">
  <p:cSld name="10_Title Slide_1">
    <p:spTree>
      <p:nvGrpSpPr>
        <p:cNvPr id="467" name="Shape 467"/>
        <p:cNvGrpSpPr/>
        <p:nvPr/>
      </p:nvGrpSpPr>
      <p:grpSpPr>
        <a:xfrm>
          <a:off x="0" y="0"/>
          <a:ext cx="0" cy="0"/>
          <a:chOff x="0" y="0"/>
          <a:chExt cx="0" cy="0"/>
        </a:xfrm>
      </p:grpSpPr>
      <p:pic>
        <p:nvPicPr>
          <p:cNvPr id="468" name="Google Shape;468;p6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469" name="Shape 469"/>
        <p:cNvGrpSpPr/>
        <p:nvPr/>
      </p:nvGrpSpPr>
      <p:grpSpPr>
        <a:xfrm>
          <a:off x="0" y="0"/>
          <a:ext cx="0" cy="0"/>
          <a:chOff x="0" y="0"/>
          <a:chExt cx="0" cy="0"/>
        </a:xfrm>
      </p:grpSpPr>
      <p:sp>
        <p:nvSpPr>
          <p:cNvPr id="470" name="Google Shape;470;p66"/>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71" name="Google Shape;471;p66"/>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eft Aligned">
  <p:cSld name="20_Title Slide">
    <p:spTree>
      <p:nvGrpSpPr>
        <p:cNvPr id="472" name="Shape 472"/>
        <p:cNvGrpSpPr/>
        <p:nvPr/>
      </p:nvGrpSpPr>
      <p:grpSpPr>
        <a:xfrm>
          <a:off x="0" y="0"/>
          <a:ext cx="0" cy="0"/>
          <a:chOff x="0" y="0"/>
          <a:chExt cx="0" cy="0"/>
        </a:xfrm>
      </p:grpSpPr>
      <p:sp>
        <p:nvSpPr>
          <p:cNvPr id="473" name="Google Shape;473;p67"/>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74" name="Google Shape;474;p67"/>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475" name="Google Shape;475;p6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20_Title Slide_1">
    <p:spTree>
      <p:nvGrpSpPr>
        <p:cNvPr id="476" name="Shape 476"/>
        <p:cNvGrpSpPr/>
        <p:nvPr/>
      </p:nvGrpSpPr>
      <p:grpSpPr>
        <a:xfrm>
          <a:off x="0" y="0"/>
          <a:ext cx="0" cy="0"/>
          <a:chOff x="0" y="0"/>
          <a:chExt cx="0" cy="0"/>
        </a:xfrm>
      </p:grpSpPr>
      <p:sp>
        <p:nvSpPr>
          <p:cNvPr id="477" name="Google Shape;477;p6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78" name="Google Shape;478;p68"/>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479" name="Google Shape;479;p68"/>
          <p:cNvSpPr txBox="1"/>
          <p:nvPr>
            <p:ph idx="3" type="body"/>
          </p:nvPr>
        </p:nvSpPr>
        <p:spPr>
          <a:xfrm>
            <a:off x="6203950"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480" name="Google Shape;480;p6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Logo">
  <p:cSld name="22_Title Slide">
    <p:spTree>
      <p:nvGrpSpPr>
        <p:cNvPr id="481" name="Shape 481"/>
        <p:cNvGrpSpPr/>
        <p:nvPr/>
      </p:nvGrpSpPr>
      <p:grpSpPr>
        <a:xfrm>
          <a:off x="0" y="0"/>
          <a:ext cx="0" cy="0"/>
          <a:chOff x="0" y="0"/>
          <a:chExt cx="0" cy="0"/>
        </a:xfrm>
      </p:grpSpPr>
      <p:sp>
        <p:nvSpPr>
          <p:cNvPr id="482" name="Google Shape;482;p69"/>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83" name="Google Shape;483;p69"/>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484" name="Google Shape;484;p6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Right">
  <p:cSld name="4_Title Slide">
    <p:spTree>
      <p:nvGrpSpPr>
        <p:cNvPr id="485" name="Shape 485"/>
        <p:cNvGrpSpPr/>
        <p:nvPr/>
      </p:nvGrpSpPr>
      <p:grpSpPr>
        <a:xfrm>
          <a:off x="0" y="0"/>
          <a:ext cx="0" cy="0"/>
          <a:chOff x="0" y="0"/>
          <a:chExt cx="0" cy="0"/>
        </a:xfrm>
      </p:grpSpPr>
      <p:sp>
        <p:nvSpPr>
          <p:cNvPr id="486" name="Google Shape;486;p70"/>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87" name="Google Shape;487;p70"/>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488" name="Google Shape;488;p70"/>
          <p:cNvSpPr/>
          <p:nvPr>
            <p:ph idx="3" type="pic"/>
          </p:nvPr>
        </p:nvSpPr>
        <p:spPr>
          <a:xfrm>
            <a:off x="6600825" y="1"/>
            <a:ext cx="2482800" cy="3924300"/>
          </a:xfrm>
          <a:prstGeom prst="rect">
            <a:avLst/>
          </a:prstGeom>
          <a:solidFill>
            <a:srgbClr val="D0CECE"/>
          </a:solidFill>
          <a:ln>
            <a:noFill/>
          </a:ln>
        </p:spPr>
      </p:sp>
      <p:sp>
        <p:nvSpPr>
          <p:cNvPr id="489" name="Google Shape;489;p70"/>
          <p:cNvSpPr/>
          <p:nvPr>
            <p:ph idx="4" type="pic"/>
          </p:nvPr>
        </p:nvSpPr>
        <p:spPr>
          <a:xfrm>
            <a:off x="7212012" y="4221163"/>
            <a:ext cx="1871700" cy="2636700"/>
          </a:xfrm>
          <a:prstGeom prst="rect">
            <a:avLst/>
          </a:prstGeom>
          <a:solidFill>
            <a:srgbClr val="D0CECE"/>
          </a:solidFill>
          <a:ln>
            <a:noFill/>
          </a:ln>
        </p:spPr>
      </p:sp>
      <p:sp>
        <p:nvSpPr>
          <p:cNvPr id="490" name="Google Shape;490;p70"/>
          <p:cNvSpPr/>
          <p:nvPr>
            <p:ph idx="5" type="pic"/>
          </p:nvPr>
        </p:nvSpPr>
        <p:spPr>
          <a:xfrm>
            <a:off x="9336088" y="1989138"/>
            <a:ext cx="2289600" cy="3933900"/>
          </a:xfrm>
          <a:prstGeom prst="rect">
            <a:avLst/>
          </a:prstGeom>
          <a:solidFill>
            <a:srgbClr val="D0CECE"/>
          </a:solidFill>
          <a:ln>
            <a:noFill/>
          </a:ln>
        </p:spPr>
      </p:sp>
      <p:pic>
        <p:nvPicPr>
          <p:cNvPr id="491" name="Google Shape;491;p70"/>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Three Images in Columns">
  <p:cSld name="2_Title Slide">
    <p:spTree>
      <p:nvGrpSpPr>
        <p:cNvPr id="492" name="Shape 492"/>
        <p:cNvGrpSpPr/>
        <p:nvPr/>
      </p:nvGrpSpPr>
      <p:grpSpPr>
        <a:xfrm>
          <a:off x="0" y="0"/>
          <a:ext cx="0" cy="0"/>
          <a:chOff x="0" y="0"/>
          <a:chExt cx="0" cy="0"/>
        </a:xfrm>
      </p:grpSpPr>
      <p:sp>
        <p:nvSpPr>
          <p:cNvPr id="493" name="Google Shape;493;p71"/>
          <p:cNvSpPr txBox="1"/>
          <p:nvPr>
            <p:ph idx="1" type="body"/>
          </p:nvPr>
        </p:nvSpPr>
        <p:spPr>
          <a:xfrm>
            <a:off x="587375" y="1379774"/>
            <a:ext cx="24843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94" name="Google Shape;494;p71"/>
          <p:cNvSpPr txBox="1"/>
          <p:nvPr>
            <p:ph idx="2" type="body"/>
          </p:nvPr>
        </p:nvSpPr>
        <p:spPr>
          <a:xfrm>
            <a:off x="587375" y="2528888"/>
            <a:ext cx="24843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495" name="Google Shape;495;p71"/>
          <p:cNvSpPr/>
          <p:nvPr>
            <p:ph idx="3" type="pic"/>
          </p:nvPr>
        </p:nvSpPr>
        <p:spPr>
          <a:xfrm>
            <a:off x="3467100" y="1412874"/>
            <a:ext cx="2534100" cy="5445000"/>
          </a:xfrm>
          <a:prstGeom prst="rect">
            <a:avLst/>
          </a:prstGeom>
          <a:solidFill>
            <a:srgbClr val="D0CECE"/>
          </a:solidFill>
          <a:ln>
            <a:noFill/>
          </a:ln>
        </p:spPr>
      </p:sp>
      <p:sp>
        <p:nvSpPr>
          <p:cNvPr id="496" name="Google Shape;496;p71"/>
          <p:cNvSpPr/>
          <p:nvPr>
            <p:ph idx="4" type="pic"/>
          </p:nvPr>
        </p:nvSpPr>
        <p:spPr>
          <a:xfrm>
            <a:off x="6251489" y="1412874"/>
            <a:ext cx="2534100" cy="5445000"/>
          </a:xfrm>
          <a:prstGeom prst="rect">
            <a:avLst/>
          </a:prstGeom>
          <a:solidFill>
            <a:srgbClr val="D0CECE"/>
          </a:solidFill>
          <a:ln>
            <a:noFill/>
          </a:ln>
        </p:spPr>
      </p:sp>
      <p:sp>
        <p:nvSpPr>
          <p:cNvPr id="497" name="Google Shape;497;p71"/>
          <p:cNvSpPr/>
          <p:nvPr>
            <p:ph idx="5" type="pic"/>
          </p:nvPr>
        </p:nvSpPr>
        <p:spPr>
          <a:xfrm>
            <a:off x="9023200" y="1412874"/>
            <a:ext cx="2596200" cy="5445000"/>
          </a:xfrm>
          <a:prstGeom prst="rect">
            <a:avLst/>
          </a:prstGeom>
          <a:solidFill>
            <a:srgbClr val="D0CECE"/>
          </a:solidFill>
          <a:ln>
            <a:noFill/>
          </a:ln>
        </p:spPr>
      </p:sp>
      <p:pic>
        <p:nvPicPr>
          <p:cNvPr id="498" name="Google Shape;498;p7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499" name="Shape 499"/>
        <p:cNvGrpSpPr/>
        <p:nvPr/>
      </p:nvGrpSpPr>
      <p:grpSpPr>
        <a:xfrm>
          <a:off x="0" y="0"/>
          <a:ext cx="0" cy="0"/>
          <a:chOff x="0" y="0"/>
          <a:chExt cx="0" cy="0"/>
        </a:xfrm>
      </p:grpSpPr>
      <p:sp>
        <p:nvSpPr>
          <p:cNvPr id="500" name="Google Shape;500;p72"/>
          <p:cNvSpPr txBox="1"/>
          <p:nvPr>
            <p:ph idx="1" type="body"/>
          </p:nvPr>
        </p:nvSpPr>
        <p:spPr>
          <a:xfrm>
            <a:off x="587375" y="1379774"/>
            <a:ext cx="24843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01" name="Google Shape;501;p72"/>
          <p:cNvSpPr txBox="1"/>
          <p:nvPr>
            <p:ph idx="2" type="body"/>
          </p:nvPr>
        </p:nvSpPr>
        <p:spPr>
          <a:xfrm>
            <a:off x="587375" y="2528888"/>
            <a:ext cx="24843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02" name="Google Shape;502;p72"/>
          <p:cNvSpPr/>
          <p:nvPr>
            <p:ph idx="3" type="pic"/>
          </p:nvPr>
        </p:nvSpPr>
        <p:spPr>
          <a:xfrm>
            <a:off x="3467100" y="1412874"/>
            <a:ext cx="8145300" cy="5445000"/>
          </a:xfrm>
          <a:prstGeom prst="rect">
            <a:avLst/>
          </a:prstGeom>
          <a:solidFill>
            <a:srgbClr val="D0CECE"/>
          </a:solidFill>
          <a:ln>
            <a:noFill/>
          </a:ln>
        </p:spPr>
      </p:sp>
      <p:pic>
        <p:nvPicPr>
          <p:cNvPr id="503" name="Google Shape;503;p7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eft Aligned">
  <p:cSld name="20_Title Slide">
    <p:spTree>
      <p:nvGrpSpPr>
        <p:cNvPr id="45" name="Shape 45"/>
        <p:cNvGrpSpPr/>
        <p:nvPr/>
      </p:nvGrpSpPr>
      <p:grpSpPr>
        <a:xfrm>
          <a:off x="0" y="0"/>
          <a:ext cx="0" cy="0"/>
          <a:chOff x="0" y="0"/>
          <a:chExt cx="0" cy="0"/>
        </a:xfrm>
      </p:grpSpPr>
      <p:sp>
        <p:nvSpPr>
          <p:cNvPr id="46" name="Google Shape;46;p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7" name="Google Shape;47;p8"/>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504" name="Shape 504"/>
        <p:cNvGrpSpPr/>
        <p:nvPr/>
      </p:nvGrpSpPr>
      <p:grpSpPr>
        <a:xfrm>
          <a:off x="0" y="0"/>
          <a:ext cx="0" cy="0"/>
          <a:chOff x="0" y="0"/>
          <a:chExt cx="0" cy="0"/>
        </a:xfrm>
      </p:grpSpPr>
      <p:sp>
        <p:nvSpPr>
          <p:cNvPr id="505" name="Google Shape;505;p73"/>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06" name="Google Shape;506;p73"/>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07" name="Google Shape;507;p73"/>
          <p:cNvSpPr/>
          <p:nvPr>
            <p:ph idx="3" type="pic"/>
          </p:nvPr>
        </p:nvSpPr>
        <p:spPr>
          <a:xfrm>
            <a:off x="7464425" y="-1"/>
            <a:ext cx="2274000" cy="3681300"/>
          </a:xfrm>
          <a:prstGeom prst="rect">
            <a:avLst/>
          </a:prstGeom>
          <a:solidFill>
            <a:srgbClr val="D0CECE"/>
          </a:solidFill>
          <a:ln>
            <a:noFill/>
          </a:ln>
        </p:spPr>
      </p:sp>
      <p:sp>
        <p:nvSpPr>
          <p:cNvPr id="508" name="Google Shape;508;p73"/>
          <p:cNvSpPr/>
          <p:nvPr>
            <p:ph idx="4" type="pic"/>
          </p:nvPr>
        </p:nvSpPr>
        <p:spPr>
          <a:xfrm>
            <a:off x="6843902" y="3933825"/>
            <a:ext cx="2894400" cy="2924100"/>
          </a:xfrm>
          <a:prstGeom prst="rect">
            <a:avLst/>
          </a:prstGeom>
          <a:solidFill>
            <a:srgbClr val="D0CECE"/>
          </a:solidFill>
          <a:ln>
            <a:noFill/>
          </a:ln>
        </p:spPr>
      </p:sp>
      <p:sp>
        <p:nvSpPr>
          <p:cNvPr id="509" name="Google Shape;509;p73"/>
          <p:cNvSpPr/>
          <p:nvPr>
            <p:ph idx="5" type="pic"/>
          </p:nvPr>
        </p:nvSpPr>
        <p:spPr>
          <a:xfrm>
            <a:off x="9996026" y="836613"/>
            <a:ext cx="1629600" cy="2268600"/>
          </a:xfrm>
          <a:prstGeom prst="rect">
            <a:avLst/>
          </a:prstGeom>
          <a:solidFill>
            <a:srgbClr val="D0CECE"/>
          </a:solidFill>
          <a:ln>
            <a:noFill/>
          </a:ln>
        </p:spPr>
      </p:sp>
      <p:sp>
        <p:nvSpPr>
          <p:cNvPr id="510" name="Google Shape;510;p73"/>
          <p:cNvSpPr/>
          <p:nvPr>
            <p:ph idx="6" type="pic"/>
          </p:nvPr>
        </p:nvSpPr>
        <p:spPr>
          <a:xfrm>
            <a:off x="9986577" y="3357563"/>
            <a:ext cx="2205300" cy="2000100"/>
          </a:xfrm>
          <a:prstGeom prst="rect">
            <a:avLst/>
          </a:prstGeom>
          <a:solidFill>
            <a:srgbClr val="D0CECE"/>
          </a:solidFill>
          <a:ln>
            <a:noFill/>
          </a:ln>
        </p:spPr>
      </p:sp>
      <p:pic>
        <p:nvPicPr>
          <p:cNvPr id="511" name="Google Shape;511;p7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512" name="Shape 512"/>
        <p:cNvGrpSpPr/>
        <p:nvPr/>
      </p:nvGrpSpPr>
      <p:grpSpPr>
        <a:xfrm>
          <a:off x="0" y="0"/>
          <a:ext cx="0" cy="0"/>
          <a:chOff x="0" y="0"/>
          <a:chExt cx="0" cy="0"/>
        </a:xfrm>
      </p:grpSpPr>
      <p:sp>
        <p:nvSpPr>
          <p:cNvPr id="513" name="Google Shape;513;p74"/>
          <p:cNvSpPr txBox="1"/>
          <p:nvPr>
            <p:ph idx="1" type="body"/>
          </p:nvPr>
        </p:nvSpPr>
        <p:spPr>
          <a:xfrm>
            <a:off x="65817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14" name="Google Shape;514;p74"/>
          <p:cNvSpPr txBox="1"/>
          <p:nvPr>
            <p:ph idx="2" type="body"/>
          </p:nvPr>
        </p:nvSpPr>
        <p:spPr>
          <a:xfrm>
            <a:off x="65817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15" name="Google Shape;515;p74"/>
          <p:cNvSpPr/>
          <p:nvPr>
            <p:ph idx="3" type="pic"/>
          </p:nvPr>
        </p:nvSpPr>
        <p:spPr>
          <a:xfrm>
            <a:off x="3071813" y="0"/>
            <a:ext cx="2274000" cy="3103800"/>
          </a:xfrm>
          <a:prstGeom prst="rect">
            <a:avLst/>
          </a:prstGeom>
          <a:solidFill>
            <a:srgbClr val="D0CECE"/>
          </a:solidFill>
          <a:ln>
            <a:noFill/>
          </a:ln>
        </p:spPr>
      </p:sp>
      <p:sp>
        <p:nvSpPr>
          <p:cNvPr id="516" name="Google Shape;516;p74"/>
          <p:cNvSpPr/>
          <p:nvPr>
            <p:ph idx="4" type="pic"/>
          </p:nvPr>
        </p:nvSpPr>
        <p:spPr>
          <a:xfrm>
            <a:off x="3071812" y="3357564"/>
            <a:ext cx="2879700" cy="3513900"/>
          </a:xfrm>
          <a:prstGeom prst="rect">
            <a:avLst/>
          </a:prstGeom>
          <a:solidFill>
            <a:srgbClr val="D0CECE"/>
          </a:solidFill>
          <a:ln>
            <a:noFill/>
          </a:ln>
        </p:spPr>
      </p:sp>
      <p:sp>
        <p:nvSpPr>
          <p:cNvPr id="517" name="Google Shape;517;p74"/>
          <p:cNvSpPr/>
          <p:nvPr>
            <p:ph idx="5" type="pic"/>
          </p:nvPr>
        </p:nvSpPr>
        <p:spPr>
          <a:xfrm>
            <a:off x="1200150" y="3933825"/>
            <a:ext cx="1619100" cy="2244600"/>
          </a:xfrm>
          <a:prstGeom prst="rect">
            <a:avLst/>
          </a:prstGeom>
          <a:solidFill>
            <a:srgbClr val="D0CECE"/>
          </a:solidFill>
          <a:ln>
            <a:noFill/>
          </a:ln>
        </p:spPr>
      </p:sp>
      <p:sp>
        <p:nvSpPr>
          <p:cNvPr id="518" name="Google Shape;518;p74"/>
          <p:cNvSpPr/>
          <p:nvPr>
            <p:ph idx="6" type="pic"/>
          </p:nvPr>
        </p:nvSpPr>
        <p:spPr>
          <a:xfrm>
            <a:off x="578570" y="1665288"/>
            <a:ext cx="2240700" cy="2014800"/>
          </a:xfrm>
          <a:prstGeom prst="rect">
            <a:avLst/>
          </a:prstGeom>
          <a:solidFill>
            <a:srgbClr val="D0CECE"/>
          </a:solidFill>
          <a:ln>
            <a:noFill/>
          </a:ln>
        </p:spPr>
      </p:sp>
      <p:pic>
        <p:nvPicPr>
          <p:cNvPr id="519" name="Google Shape;519;p7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m Image Left - Text Right ">
  <p:cSld name="13_Title Slide">
    <p:spTree>
      <p:nvGrpSpPr>
        <p:cNvPr id="520" name="Shape 520"/>
        <p:cNvGrpSpPr/>
        <p:nvPr/>
      </p:nvGrpSpPr>
      <p:grpSpPr>
        <a:xfrm>
          <a:off x="0" y="0"/>
          <a:ext cx="0" cy="0"/>
          <a:chOff x="0" y="0"/>
          <a:chExt cx="0" cy="0"/>
        </a:xfrm>
      </p:grpSpPr>
      <p:sp>
        <p:nvSpPr>
          <p:cNvPr id="521" name="Google Shape;521;p75"/>
          <p:cNvSpPr/>
          <p:nvPr>
            <p:ph idx="2" type="pic"/>
          </p:nvPr>
        </p:nvSpPr>
        <p:spPr>
          <a:xfrm>
            <a:off x="587375" y="1412874"/>
            <a:ext cx="3500100" cy="5445000"/>
          </a:xfrm>
          <a:prstGeom prst="rect">
            <a:avLst/>
          </a:prstGeom>
          <a:solidFill>
            <a:srgbClr val="D0CECE"/>
          </a:solidFill>
          <a:ln>
            <a:noFill/>
          </a:ln>
        </p:spPr>
      </p:sp>
      <p:sp>
        <p:nvSpPr>
          <p:cNvPr id="522" name="Google Shape;522;p75"/>
          <p:cNvSpPr txBox="1"/>
          <p:nvPr>
            <p:ph idx="1" type="body"/>
          </p:nvPr>
        </p:nvSpPr>
        <p:spPr>
          <a:xfrm>
            <a:off x="4710113"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23" name="Google Shape;523;p75"/>
          <p:cNvSpPr txBox="1"/>
          <p:nvPr>
            <p:ph idx="3" type="body"/>
          </p:nvPr>
        </p:nvSpPr>
        <p:spPr>
          <a:xfrm>
            <a:off x="4710113"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24" name="Google Shape;524;p7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Medium Image Right">
  <p:cSld name="12_Title Slide">
    <p:spTree>
      <p:nvGrpSpPr>
        <p:cNvPr id="525" name="Shape 525"/>
        <p:cNvGrpSpPr/>
        <p:nvPr/>
      </p:nvGrpSpPr>
      <p:grpSpPr>
        <a:xfrm>
          <a:off x="0" y="0"/>
          <a:ext cx="0" cy="0"/>
          <a:chOff x="0" y="0"/>
          <a:chExt cx="0" cy="0"/>
        </a:xfrm>
      </p:grpSpPr>
      <p:sp>
        <p:nvSpPr>
          <p:cNvPr id="526" name="Google Shape;526;p76"/>
          <p:cNvSpPr/>
          <p:nvPr>
            <p:ph idx="2" type="pic"/>
          </p:nvPr>
        </p:nvSpPr>
        <p:spPr>
          <a:xfrm>
            <a:off x="6203950" y="1412874"/>
            <a:ext cx="5416500" cy="5445000"/>
          </a:xfrm>
          <a:prstGeom prst="rect">
            <a:avLst/>
          </a:prstGeom>
          <a:solidFill>
            <a:srgbClr val="D0CECE"/>
          </a:solidFill>
          <a:ln>
            <a:noFill/>
          </a:ln>
        </p:spPr>
      </p:sp>
      <p:sp>
        <p:nvSpPr>
          <p:cNvPr id="527" name="Google Shape;527;p76"/>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28" name="Google Shape;528;p76"/>
          <p:cNvSpPr txBox="1"/>
          <p:nvPr>
            <p:ph idx="3"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29" name="Google Shape;529;p7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um Image Left - Text Right">
  <p:cSld name="1_Title Slide">
    <p:spTree>
      <p:nvGrpSpPr>
        <p:cNvPr id="530" name="Shape 530"/>
        <p:cNvGrpSpPr/>
        <p:nvPr/>
      </p:nvGrpSpPr>
      <p:grpSpPr>
        <a:xfrm>
          <a:off x="0" y="0"/>
          <a:ext cx="0" cy="0"/>
          <a:chOff x="0" y="0"/>
          <a:chExt cx="0" cy="0"/>
        </a:xfrm>
      </p:grpSpPr>
      <p:sp>
        <p:nvSpPr>
          <p:cNvPr id="531" name="Google Shape;531;p77"/>
          <p:cNvSpPr/>
          <p:nvPr>
            <p:ph idx="2" type="pic"/>
          </p:nvPr>
        </p:nvSpPr>
        <p:spPr>
          <a:xfrm>
            <a:off x="578570" y="1412874"/>
            <a:ext cx="5373000" cy="5445000"/>
          </a:xfrm>
          <a:prstGeom prst="rect">
            <a:avLst/>
          </a:prstGeom>
          <a:solidFill>
            <a:srgbClr val="D0CECE"/>
          </a:solidFill>
          <a:ln>
            <a:noFill/>
          </a:ln>
        </p:spPr>
      </p:sp>
      <p:sp>
        <p:nvSpPr>
          <p:cNvPr id="532" name="Google Shape;532;p77"/>
          <p:cNvSpPr txBox="1"/>
          <p:nvPr>
            <p:ph idx="1" type="body"/>
          </p:nvPr>
        </p:nvSpPr>
        <p:spPr>
          <a:xfrm>
            <a:off x="65817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33" name="Google Shape;533;p77"/>
          <p:cNvSpPr txBox="1"/>
          <p:nvPr>
            <p:ph idx="3" type="body"/>
          </p:nvPr>
        </p:nvSpPr>
        <p:spPr>
          <a:xfrm>
            <a:off x="65817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34" name="Google Shape;534;p7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From Top Right">
  <p:cSld name="19_Title Slide">
    <p:spTree>
      <p:nvGrpSpPr>
        <p:cNvPr id="535" name="Shape 535"/>
        <p:cNvGrpSpPr/>
        <p:nvPr/>
      </p:nvGrpSpPr>
      <p:grpSpPr>
        <a:xfrm>
          <a:off x="0" y="0"/>
          <a:ext cx="0" cy="0"/>
          <a:chOff x="0" y="0"/>
          <a:chExt cx="0" cy="0"/>
        </a:xfrm>
      </p:grpSpPr>
      <p:sp>
        <p:nvSpPr>
          <p:cNvPr id="536" name="Google Shape;536;p78"/>
          <p:cNvSpPr/>
          <p:nvPr>
            <p:ph idx="2" type="pic"/>
          </p:nvPr>
        </p:nvSpPr>
        <p:spPr>
          <a:xfrm>
            <a:off x="6203949" y="0"/>
            <a:ext cx="5400600" cy="6489600"/>
          </a:xfrm>
          <a:prstGeom prst="rect">
            <a:avLst/>
          </a:prstGeom>
          <a:solidFill>
            <a:srgbClr val="D0CECE"/>
          </a:solidFill>
          <a:ln>
            <a:noFill/>
          </a:ln>
        </p:spPr>
      </p:sp>
      <p:sp>
        <p:nvSpPr>
          <p:cNvPr id="537" name="Google Shape;537;p7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38" name="Google Shape;538;p78"/>
          <p:cNvSpPr txBox="1"/>
          <p:nvPr>
            <p:ph idx="3"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39" name="Google Shape;539;p7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rom Top Left - Text Right">
  <p:cSld name="11_Title Slide">
    <p:spTree>
      <p:nvGrpSpPr>
        <p:cNvPr id="540" name="Shape 540"/>
        <p:cNvGrpSpPr/>
        <p:nvPr/>
      </p:nvGrpSpPr>
      <p:grpSpPr>
        <a:xfrm>
          <a:off x="0" y="0"/>
          <a:ext cx="0" cy="0"/>
          <a:chOff x="0" y="0"/>
          <a:chExt cx="0" cy="0"/>
        </a:xfrm>
      </p:grpSpPr>
      <p:sp>
        <p:nvSpPr>
          <p:cNvPr id="541" name="Google Shape;541;p79"/>
          <p:cNvSpPr/>
          <p:nvPr>
            <p:ph idx="2" type="pic"/>
          </p:nvPr>
        </p:nvSpPr>
        <p:spPr>
          <a:xfrm>
            <a:off x="587375" y="0"/>
            <a:ext cx="5364300" cy="6417900"/>
          </a:xfrm>
          <a:prstGeom prst="rect">
            <a:avLst/>
          </a:prstGeom>
          <a:solidFill>
            <a:srgbClr val="D0CECE"/>
          </a:solidFill>
          <a:ln>
            <a:noFill/>
          </a:ln>
        </p:spPr>
      </p:sp>
      <p:sp>
        <p:nvSpPr>
          <p:cNvPr id="542" name="Google Shape;542;p79"/>
          <p:cNvSpPr txBox="1"/>
          <p:nvPr>
            <p:ph idx="1" type="body"/>
          </p:nvPr>
        </p:nvSpPr>
        <p:spPr>
          <a:xfrm>
            <a:off x="6600824" y="1308099"/>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43" name="Google Shape;543;p79"/>
          <p:cNvSpPr txBox="1"/>
          <p:nvPr>
            <p:ph idx="3" type="body"/>
          </p:nvPr>
        </p:nvSpPr>
        <p:spPr>
          <a:xfrm>
            <a:off x="6600824" y="2457213"/>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44" name="Google Shape;544;p79"/>
          <p:cNvPicPr preferRelativeResize="0"/>
          <p:nvPr/>
        </p:nvPicPr>
        <p:blipFill rotWithShape="1">
          <a:blip r:embed="rId2">
            <a:alphaModFix/>
          </a:blip>
          <a:srcRect b="278" l="0" r="0" t="268"/>
          <a:stretch/>
        </p:blipFill>
        <p:spPr>
          <a:xfrm>
            <a:off x="6626945" y="348895"/>
            <a:ext cx="1232769" cy="400758"/>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Columns Left - Text Right">
  <p:cSld name="14_Title Slide">
    <p:spTree>
      <p:nvGrpSpPr>
        <p:cNvPr id="545" name="Shape 545"/>
        <p:cNvGrpSpPr/>
        <p:nvPr/>
      </p:nvGrpSpPr>
      <p:grpSpPr>
        <a:xfrm>
          <a:off x="0" y="0"/>
          <a:ext cx="0" cy="0"/>
          <a:chOff x="0" y="0"/>
          <a:chExt cx="0" cy="0"/>
        </a:xfrm>
      </p:grpSpPr>
      <p:sp>
        <p:nvSpPr>
          <p:cNvPr id="546" name="Google Shape;546;p80"/>
          <p:cNvSpPr txBox="1"/>
          <p:nvPr>
            <p:ph idx="1" type="body"/>
          </p:nvPr>
        </p:nvSpPr>
        <p:spPr>
          <a:xfrm>
            <a:off x="8472487" y="1379774"/>
            <a:ext cx="31320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47" name="Google Shape;547;p80"/>
          <p:cNvSpPr txBox="1"/>
          <p:nvPr>
            <p:ph idx="2" type="body"/>
          </p:nvPr>
        </p:nvSpPr>
        <p:spPr>
          <a:xfrm>
            <a:off x="8472487" y="2528888"/>
            <a:ext cx="31320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48" name="Google Shape;548;p80"/>
          <p:cNvSpPr/>
          <p:nvPr>
            <p:ph idx="3" type="pic"/>
          </p:nvPr>
        </p:nvSpPr>
        <p:spPr>
          <a:xfrm>
            <a:off x="587375" y="1412874"/>
            <a:ext cx="2232000" cy="5445000"/>
          </a:xfrm>
          <a:prstGeom prst="rect">
            <a:avLst/>
          </a:prstGeom>
          <a:solidFill>
            <a:srgbClr val="D0CECE"/>
          </a:solidFill>
          <a:ln>
            <a:noFill/>
          </a:ln>
        </p:spPr>
      </p:sp>
      <p:sp>
        <p:nvSpPr>
          <p:cNvPr id="549" name="Google Shape;549;p80"/>
          <p:cNvSpPr/>
          <p:nvPr>
            <p:ph idx="4" type="pic"/>
          </p:nvPr>
        </p:nvSpPr>
        <p:spPr>
          <a:xfrm>
            <a:off x="3075742" y="1412874"/>
            <a:ext cx="2264700" cy="5445000"/>
          </a:xfrm>
          <a:prstGeom prst="rect">
            <a:avLst/>
          </a:prstGeom>
          <a:solidFill>
            <a:srgbClr val="D0CECE"/>
          </a:solidFill>
          <a:ln>
            <a:noFill/>
          </a:ln>
        </p:spPr>
      </p:sp>
      <p:sp>
        <p:nvSpPr>
          <p:cNvPr id="550" name="Google Shape;550;p80"/>
          <p:cNvSpPr/>
          <p:nvPr>
            <p:ph idx="5" type="pic"/>
          </p:nvPr>
        </p:nvSpPr>
        <p:spPr>
          <a:xfrm>
            <a:off x="5586594" y="1412874"/>
            <a:ext cx="2264700" cy="5445000"/>
          </a:xfrm>
          <a:prstGeom prst="rect">
            <a:avLst/>
          </a:prstGeom>
          <a:solidFill>
            <a:srgbClr val="D0CECE"/>
          </a:solidFill>
          <a:ln>
            <a:noFill/>
          </a:ln>
        </p:spPr>
      </p:sp>
      <p:pic>
        <p:nvPicPr>
          <p:cNvPr id="551" name="Google Shape;551;p80"/>
          <p:cNvPicPr preferRelativeResize="0"/>
          <p:nvPr/>
        </p:nvPicPr>
        <p:blipFill rotWithShape="1">
          <a:blip r:embed="rId2">
            <a:alphaModFix/>
          </a:blip>
          <a:srcRect b="278" l="0" r="0" t="268"/>
          <a:stretch/>
        </p:blipFill>
        <p:spPr>
          <a:xfrm>
            <a:off x="631395" y="348895"/>
            <a:ext cx="1232769" cy="400758"/>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Left - Text Right">
  <p:cSld name="15_Title Slide">
    <p:spTree>
      <p:nvGrpSpPr>
        <p:cNvPr id="552" name="Shape 552"/>
        <p:cNvGrpSpPr/>
        <p:nvPr/>
      </p:nvGrpSpPr>
      <p:grpSpPr>
        <a:xfrm>
          <a:off x="0" y="0"/>
          <a:ext cx="0" cy="0"/>
          <a:chOff x="0" y="0"/>
          <a:chExt cx="0" cy="0"/>
        </a:xfrm>
      </p:grpSpPr>
      <p:sp>
        <p:nvSpPr>
          <p:cNvPr id="553" name="Google Shape;553;p81"/>
          <p:cNvSpPr txBox="1"/>
          <p:nvPr>
            <p:ph idx="1" type="body"/>
          </p:nvPr>
        </p:nvSpPr>
        <p:spPr>
          <a:xfrm>
            <a:off x="8724900" y="1379774"/>
            <a:ext cx="2879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54" name="Google Shape;554;p81"/>
          <p:cNvSpPr txBox="1"/>
          <p:nvPr>
            <p:ph idx="2" type="body"/>
          </p:nvPr>
        </p:nvSpPr>
        <p:spPr>
          <a:xfrm>
            <a:off x="8724900" y="2578194"/>
            <a:ext cx="2879700" cy="3335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55" name="Google Shape;555;p81"/>
          <p:cNvSpPr/>
          <p:nvPr>
            <p:ph idx="3" type="pic"/>
          </p:nvPr>
        </p:nvSpPr>
        <p:spPr>
          <a:xfrm>
            <a:off x="587376" y="1412874"/>
            <a:ext cx="7524900" cy="5445000"/>
          </a:xfrm>
          <a:prstGeom prst="rect">
            <a:avLst/>
          </a:prstGeom>
          <a:solidFill>
            <a:srgbClr val="D0CECE"/>
          </a:solidFill>
          <a:ln>
            <a:noFill/>
          </a:ln>
        </p:spPr>
      </p:sp>
      <p:pic>
        <p:nvPicPr>
          <p:cNvPr id="556" name="Google Shape;556;p81"/>
          <p:cNvPicPr preferRelativeResize="0"/>
          <p:nvPr/>
        </p:nvPicPr>
        <p:blipFill rotWithShape="1">
          <a:blip r:embed="rId2">
            <a:alphaModFix/>
          </a:blip>
          <a:srcRect b="278" l="0" r="0" t="268"/>
          <a:stretch/>
        </p:blipFill>
        <p:spPr>
          <a:xfrm>
            <a:off x="631395" y="348895"/>
            <a:ext cx="1232769" cy="400758"/>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Image Bottom">
  <p:cSld name="6_Title Slide">
    <p:spTree>
      <p:nvGrpSpPr>
        <p:cNvPr id="557" name="Shape 557"/>
        <p:cNvGrpSpPr/>
        <p:nvPr/>
      </p:nvGrpSpPr>
      <p:grpSpPr>
        <a:xfrm>
          <a:off x="0" y="0"/>
          <a:ext cx="0" cy="0"/>
          <a:chOff x="0" y="0"/>
          <a:chExt cx="0" cy="0"/>
        </a:xfrm>
      </p:grpSpPr>
      <p:sp>
        <p:nvSpPr>
          <p:cNvPr id="558" name="Google Shape;558;p82"/>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59" name="Google Shape;559;p82"/>
          <p:cNvSpPr/>
          <p:nvPr>
            <p:ph idx="2" type="pic"/>
          </p:nvPr>
        </p:nvSpPr>
        <p:spPr>
          <a:xfrm>
            <a:off x="578570" y="2528888"/>
            <a:ext cx="11033700" cy="3980100"/>
          </a:xfrm>
          <a:prstGeom prst="rect">
            <a:avLst/>
          </a:prstGeom>
          <a:solidFill>
            <a:srgbClr val="D0CECE"/>
          </a:solidFill>
          <a:ln>
            <a:noFill/>
          </a:ln>
        </p:spPr>
      </p:sp>
      <p:pic>
        <p:nvPicPr>
          <p:cNvPr id="560" name="Google Shape;560;p8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20_Title Slide_1">
    <p:spTree>
      <p:nvGrpSpPr>
        <p:cNvPr id="48" name="Shape 48"/>
        <p:cNvGrpSpPr/>
        <p:nvPr/>
      </p:nvGrpSpPr>
      <p:grpSpPr>
        <a:xfrm>
          <a:off x="0" y="0"/>
          <a:ext cx="0" cy="0"/>
          <a:chOff x="0" y="0"/>
          <a:chExt cx="0" cy="0"/>
        </a:xfrm>
      </p:grpSpPr>
      <p:sp>
        <p:nvSpPr>
          <p:cNvPr id="49" name="Google Shape;49;p9"/>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50" name="Google Shape;50;p9"/>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1" name="Google Shape;51;p9"/>
          <p:cNvSpPr txBox="1"/>
          <p:nvPr>
            <p:ph idx="3" type="body"/>
          </p:nvPr>
        </p:nvSpPr>
        <p:spPr>
          <a:xfrm>
            <a:off x="6203950"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000"/>
              <a:buNone/>
              <a:defRPr i="0" sz="3000" u="none" cap="none" strike="noStrike">
                <a:solidFill>
                  <a:schemeClr val="dk1"/>
                </a:solidFill>
              </a:defRPr>
            </a:lvl1pPr>
            <a:lvl2pPr indent="-419100" lvl="1" marL="914400" marR="0" rtl="0" algn="l">
              <a:lnSpc>
                <a:spcPct val="100000"/>
              </a:lnSpc>
              <a:spcBef>
                <a:spcPts val="500"/>
              </a:spcBef>
              <a:spcAft>
                <a:spcPts val="0"/>
              </a:spcAft>
              <a:buClr>
                <a:schemeClr val="dk1"/>
              </a:buClr>
              <a:buSzPts val="3000"/>
              <a:buChar char="•"/>
              <a:defRPr i="0" sz="3000" u="none" cap="none" strike="noStrike">
                <a:solidFill>
                  <a:schemeClr val="dk1"/>
                </a:solidFill>
              </a:defRPr>
            </a:lvl2pPr>
            <a:lvl3pPr indent="-419100" lvl="2" marL="1371600" marR="0" rtl="0" algn="l">
              <a:lnSpc>
                <a:spcPct val="100000"/>
              </a:lnSpc>
              <a:spcBef>
                <a:spcPts val="500"/>
              </a:spcBef>
              <a:spcAft>
                <a:spcPts val="0"/>
              </a:spcAft>
              <a:buClr>
                <a:schemeClr val="dk1"/>
              </a:buClr>
              <a:buSzPts val="3000"/>
              <a:buChar char="•"/>
              <a:defRPr i="0" sz="3000" u="none" cap="none" strike="noStrike">
                <a:solidFill>
                  <a:schemeClr val="dk1"/>
                </a:solidFill>
              </a:defRPr>
            </a:lvl3pPr>
            <a:lvl4pPr indent="-419100" lvl="3" marL="1828800" marR="0" rtl="0" algn="l">
              <a:lnSpc>
                <a:spcPct val="100000"/>
              </a:lnSpc>
              <a:spcBef>
                <a:spcPts val="500"/>
              </a:spcBef>
              <a:spcAft>
                <a:spcPts val="0"/>
              </a:spcAft>
              <a:buClr>
                <a:schemeClr val="dk1"/>
              </a:buClr>
              <a:buSzPts val="3000"/>
              <a:buChar char="•"/>
              <a:defRPr i="0" sz="3000" u="none" cap="none" strike="noStrike">
                <a:solidFill>
                  <a:schemeClr val="dk1"/>
                </a:solidFill>
              </a:defRPr>
            </a:lvl4pPr>
            <a:lvl5pPr indent="-419100" lvl="4" marL="2286000" marR="0" rtl="0" algn="l">
              <a:lnSpc>
                <a:spcPct val="100000"/>
              </a:lnSpc>
              <a:spcBef>
                <a:spcPts val="500"/>
              </a:spcBef>
              <a:spcAft>
                <a:spcPts val="0"/>
              </a:spcAft>
              <a:buClr>
                <a:schemeClr val="dk1"/>
              </a:buClr>
              <a:buSzPts val="3000"/>
              <a:buChar char="•"/>
              <a:defRPr i="0" sz="3000" u="none" cap="none" strike="noStrike">
                <a:solidFill>
                  <a:schemeClr val="dk1"/>
                </a:solidFill>
              </a:defRPr>
            </a:lvl5pPr>
            <a:lvl6pPr indent="-419100" lvl="5" marL="2743200" marR="0" rtl="0" algn="l">
              <a:lnSpc>
                <a:spcPct val="100000"/>
              </a:lnSpc>
              <a:spcBef>
                <a:spcPts val="500"/>
              </a:spcBef>
              <a:spcAft>
                <a:spcPts val="0"/>
              </a:spcAft>
              <a:buClr>
                <a:schemeClr val="dk1"/>
              </a:buClr>
              <a:buSzPts val="3000"/>
              <a:buChar char="•"/>
              <a:defRPr i="0" sz="3000" u="none" cap="none" strike="noStrike">
                <a:solidFill>
                  <a:schemeClr val="dk1"/>
                </a:solidFill>
              </a:defRPr>
            </a:lvl6pPr>
            <a:lvl7pPr indent="-419100" lvl="6" marL="3200400" marR="0" rtl="0" algn="l">
              <a:lnSpc>
                <a:spcPct val="100000"/>
              </a:lnSpc>
              <a:spcBef>
                <a:spcPts val="500"/>
              </a:spcBef>
              <a:spcAft>
                <a:spcPts val="0"/>
              </a:spcAft>
              <a:buClr>
                <a:schemeClr val="dk1"/>
              </a:buClr>
              <a:buSzPts val="3000"/>
              <a:buChar char="•"/>
              <a:defRPr i="0" sz="3000" u="none" cap="none" strike="noStrike">
                <a:solidFill>
                  <a:schemeClr val="dk1"/>
                </a:solidFill>
              </a:defRPr>
            </a:lvl7pPr>
            <a:lvl8pPr indent="-419100" lvl="7" marL="3657600" marR="0" rtl="0" algn="l">
              <a:lnSpc>
                <a:spcPct val="100000"/>
              </a:lnSpc>
              <a:spcBef>
                <a:spcPts val="500"/>
              </a:spcBef>
              <a:spcAft>
                <a:spcPts val="0"/>
              </a:spcAft>
              <a:buClr>
                <a:schemeClr val="dk1"/>
              </a:buClr>
              <a:buSzPts val="3000"/>
              <a:buChar char="•"/>
              <a:defRPr i="0" sz="3000" u="none" cap="none" strike="noStrike">
                <a:solidFill>
                  <a:schemeClr val="dk1"/>
                </a:solidFill>
              </a:defRPr>
            </a:lvl8pPr>
            <a:lvl9pPr indent="-419100" lvl="8" marL="4114800" marR="0" rtl="0" algn="l">
              <a:lnSpc>
                <a:spcPct val="100000"/>
              </a:lnSpc>
              <a:spcBef>
                <a:spcPts val="500"/>
              </a:spcBef>
              <a:spcAft>
                <a:spcPts val="0"/>
              </a:spcAft>
              <a:buClr>
                <a:schemeClr val="dk1"/>
              </a:buClr>
              <a:buSzPts val="3000"/>
              <a:buChar char="•"/>
              <a:defRPr i="0" sz="3000" u="none" cap="none" strike="noStrike">
                <a:solidFill>
                  <a:schemeClr val="dk1"/>
                </a:solidFill>
              </a:defRPr>
            </a:lvl9pPr>
          </a:lstStyle>
          <a:p/>
        </p:txBody>
      </p:sp>
      <p:pic>
        <p:nvPicPr>
          <p:cNvPr id="52" name="Google Shape;52;p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4 Image Columns Bottom">
  <p:cSld name="8_Title Slide">
    <p:spTree>
      <p:nvGrpSpPr>
        <p:cNvPr id="561" name="Shape 561"/>
        <p:cNvGrpSpPr/>
        <p:nvPr/>
      </p:nvGrpSpPr>
      <p:grpSpPr>
        <a:xfrm>
          <a:off x="0" y="0"/>
          <a:ext cx="0" cy="0"/>
          <a:chOff x="0" y="0"/>
          <a:chExt cx="0" cy="0"/>
        </a:xfrm>
      </p:grpSpPr>
      <p:sp>
        <p:nvSpPr>
          <p:cNvPr id="562" name="Google Shape;562;p83"/>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63" name="Google Shape;563;p83"/>
          <p:cNvSpPr/>
          <p:nvPr>
            <p:ph idx="2" type="pic"/>
          </p:nvPr>
        </p:nvSpPr>
        <p:spPr>
          <a:xfrm>
            <a:off x="578570" y="2528888"/>
            <a:ext cx="2571000" cy="3980100"/>
          </a:xfrm>
          <a:prstGeom prst="rect">
            <a:avLst/>
          </a:prstGeom>
          <a:solidFill>
            <a:srgbClr val="D0CECE"/>
          </a:solidFill>
          <a:ln>
            <a:noFill/>
          </a:ln>
        </p:spPr>
      </p:sp>
      <p:sp>
        <p:nvSpPr>
          <p:cNvPr id="564" name="Google Shape;564;p83"/>
          <p:cNvSpPr/>
          <p:nvPr>
            <p:ph idx="3" type="pic"/>
          </p:nvPr>
        </p:nvSpPr>
        <p:spPr>
          <a:xfrm>
            <a:off x="3393164" y="2528888"/>
            <a:ext cx="2571000" cy="3980100"/>
          </a:xfrm>
          <a:prstGeom prst="rect">
            <a:avLst/>
          </a:prstGeom>
          <a:solidFill>
            <a:srgbClr val="D0CECE"/>
          </a:solidFill>
          <a:ln>
            <a:noFill/>
          </a:ln>
        </p:spPr>
      </p:sp>
      <p:sp>
        <p:nvSpPr>
          <p:cNvPr id="565" name="Google Shape;565;p83"/>
          <p:cNvSpPr/>
          <p:nvPr>
            <p:ph idx="4" type="pic"/>
          </p:nvPr>
        </p:nvSpPr>
        <p:spPr>
          <a:xfrm>
            <a:off x="6207758" y="2528888"/>
            <a:ext cx="2571000" cy="3980100"/>
          </a:xfrm>
          <a:prstGeom prst="rect">
            <a:avLst/>
          </a:prstGeom>
          <a:solidFill>
            <a:srgbClr val="D0CECE"/>
          </a:solidFill>
          <a:ln>
            <a:noFill/>
          </a:ln>
        </p:spPr>
      </p:sp>
      <p:sp>
        <p:nvSpPr>
          <p:cNvPr id="566" name="Google Shape;566;p83"/>
          <p:cNvSpPr/>
          <p:nvPr>
            <p:ph idx="5" type="pic"/>
          </p:nvPr>
        </p:nvSpPr>
        <p:spPr>
          <a:xfrm>
            <a:off x="9022353" y="2528888"/>
            <a:ext cx="2571000" cy="3980100"/>
          </a:xfrm>
          <a:prstGeom prst="rect">
            <a:avLst/>
          </a:prstGeom>
          <a:solidFill>
            <a:srgbClr val="D0CECE"/>
          </a:solidFill>
          <a:ln>
            <a:noFill/>
          </a:ln>
        </p:spPr>
      </p:sp>
      <p:pic>
        <p:nvPicPr>
          <p:cNvPr id="567" name="Google Shape;567;p8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hree Image Columns Bottom">
  <p:cSld name="8_Title Slide_1">
    <p:spTree>
      <p:nvGrpSpPr>
        <p:cNvPr id="568" name="Shape 568"/>
        <p:cNvGrpSpPr/>
        <p:nvPr/>
      </p:nvGrpSpPr>
      <p:grpSpPr>
        <a:xfrm>
          <a:off x="0" y="0"/>
          <a:ext cx="0" cy="0"/>
          <a:chOff x="0" y="0"/>
          <a:chExt cx="0" cy="0"/>
        </a:xfrm>
      </p:grpSpPr>
      <p:sp>
        <p:nvSpPr>
          <p:cNvPr id="569" name="Google Shape;569;p84"/>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70" name="Google Shape;570;p84"/>
          <p:cNvSpPr/>
          <p:nvPr>
            <p:ph idx="2" type="pic"/>
          </p:nvPr>
        </p:nvSpPr>
        <p:spPr>
          <a:xfrm>
            <a:off x="578577" y="2528900"/>
            <a:ext cx="3454200" cy="3980100"/>
          </a:xfrm>
          <a:prstGeom prst="rect">
            <a:avLst/>
          </a:prstGeom>
          <a:solidFill>
            <a:srgbClr val="D0CECE"/>
          </a:solidFill>
          <a:ln>
            <a:noFill/>
          </a:ln>
        </p:spPr>
      </p:sp>
      <p:sp>
        <p:nvSpPr>
          <p:cNvPr id="571" name="Google Shape;571;p84"/>
          <p:cNvSpPr/>
          <p:nvPr>
            <p:ph idx="3" type="pic"/>
          </p:nvPr>
        </p:nvSpPr>
        <p:spPr>
          <a:xfrm>
            <a:off x="4360069" y="2528900"/>
            <a:ext cx="3454200" cy="3980100"/>
          </a:xfrm>
          <a:prstGeom prst="rect">
            <a:avLst/>
          </a:prstGeom>
          <a:solidFill>
            <a:srgbClr val="D0CECE"/>
          </a:solidFill>
          <a:ln>
            <a:noFill/>
          </a:ln>
        </p:spPr>
      </p:sp>
      <p:sp>
        <p:nvSpPr>
          <p:cNvPr id="572" name="Google Shape;572;p84"/>
          <p:cNvSpPr/>
          <p:nvPr>
            <p:ph idx="4" type="pic"/>
          </p:nvPr>
        </p:nvSpPr>
        <p:spPr>
          <a:xfrm>
            <a:off x="8141561" y="2528900"/>
            <a:ext cx="3454200" cy="3980100"/>
          </a:xfrm>
          <a:prstGeom prst="rect">
            <a:avLst/>
          </a:prstGeom>
          <a:solidFill>
            <a:srgbClr val="D0CECE"/>
          </a:solidFill>
          <a:ln>
            <a:noFill/>
          </a:ln>
        </p:spPr>
      </p:sp>
      <p:pic>
        <p:nvPicPr>
          <p:cNvPr id="573" name="Google Shape;573;p8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wo Image Columns Bottom">
  <p:cSld name="7_Title Slide">
    <p:spTree>
      <p:nvGrpSpPr>
        <p:cNvPr id="574" name="Shape 574"/>
        <p:cNvGrpSpPr/>
        <p:nvPr/>
      </p:nvGrpSpPr>
      <p:grpSpPr>
        <a:xfrm>
          <a:off x="0" y="0"/>
          <a:ext cx="0" cy="0"/>
          <a:chOff x="0" y="0"/>
          <a:chExt cx="0" cy="0"/>
        </a:xfrm>
      </p:grpSpPr>
      <p:sp>
        <p:nvSpPr>
          <p:cNvPr id="575" name="Google Shape;575;p85"/>
          <p:cNvSpPr/>
          <p:nvPr>
            <p:ph idx="2" type="pic"/>
          </p:nvPr>
        </p:nvSpPr>
        <p:spPr>
          <a:xfrm>
            <a:off x="578570" y="2528888"/>
            <a:ext cx="5373000" cy="3980100"/>
          </a:xfrm>
          <a:prstGeom prst="rect">
            <a:avLst/>
          </a:prstGeom>
          <a:solidFill>
            <a:srgbClr val="D0CECE"/>
          </a:solidFill>
          <a:ln>
            <a:noFill/>
          </a:ln>
        </p:spPr>
      </p:sp>
      <p:sp>
        <p:nvSpPr>
          <p:cNvPr id="576" name="Google Shape;576;p85"/>
          <p:cNvSpPr/>
          <p:nvPr>
            <p:ph idx="3" type="pic"/>
          </p:nvPr>
        </p:nvSpPr>
        <p:spPr>
          <a:xfrm>
            <a:off x="6205012" y="2528888"/>
            <a:ext cx="5408400" cy="3980100"/>
          </a:xfrm>
          <a:prstGeom prst="rect">
            <a:avLst/>
          </a:prstGeom>
          <a:solidFill>
            <a:srgbClr val="D0CECE"/>
          </a:solidFill>
          <a:ln>
            <a:noFill/>
          </a:ln>
        </p:spPr>
      </p:sp>
      <p:sp>
        <p:nvSpPr>
          <p:cNvPr id="577" name="Google Shape;577;p85"/>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pic>
        <p:nvPicPr>
          <p:cNvPr id="578" name="Google Shape;578;p8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Left">
  <p:cSld name="3_Title Slide">
    <p:spTree>
      <p:nvGrpSpPr>
        <p:cNvPr id="579" name="Shape 579"/>
        <p:cNvGrpSpPr/>
        <p:nvPr/>
      </p:nvGrpSpPr>
      <p:grpSpPr>
        <a:xfrm>
          <a:off x="0" y="0"/>
          <a:ext cx="0" cy="0"/>
          <a:chOff x="0" y="0"/>
          <a:chExt cx="0" cy="0"/>
        </a:xfrm>
      </p:grpSpPr>
      <p:sp>
        <p:nvSpPr>
          <p:cNvPr id="580" name="Google Shape;580;p86"/>
          <p:cNvSpPr txBox="1"/>
          <p:nvPr>
            <p:ph idx="1" type="body"/>
          </p:nvPr>
        </p:nvSpPr>
        <p:spPr>
          <a:xfrm>
            <a:off x="569913"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81" name="Google Shape;581;p86"/>
          <p:cNvSpPr txBox="1"/>
          <p:nvPr>
            <p:ph idx="2" type="body"/>
          </p:nvPr>
        </p:nvSpPr>
        <p:spPr>
          <a:xfrm>
            <a:off x="569913"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82" name="Google Shape;582;p86"/>
          <p:cNvSpPr/>
          <p:nvPr>
            <p:ph idx="3" type="pic"/>
          </p:nvPr>
        </p:nvSpPr>
        <p:spPr>
          <a:xfrm>
            <a:off x="9336088" y="3357563"/>
            <a:ext cx="2856000" cy="3136500"/>
          </a:xfrm>
          <a:prstGeom prst="rect">
            <a:avLst/>
          </a:prstGeom>
          <a:solidFill>
            <a:srgbClr val="D0CECE"/>
          </a:solidFill>
          <a:ln>
            <a:noFill/>
          </a:ln>
        </p:spPr>
      </p:sp>
      <p:sp>
        <p:nvSpPr>
          <p:cNvPr id="583" name="Google Shape;583;p86"/>
          <p:cNvSpPr/>
          <p:nvPr>
            <p:ph idx="4" type="pic"/>
          </p:nvPr>
        </p:nvSpPr>
        <p:spPr>
          <a:xfrm>
            <a:off x="6618289" y="3357563"/>
            <a:ext cx="2465400" cy="2556000"/>
          </a:xfrm>
          <a:prstGeom prst="rect">
            <a:avLst/>
          </a:prstGeom>
          <a:solidFill>
            <a:srgbClr val="D0CECE"/>
          </a:solidFill>
          <a:ln>
            <a:noFill/>
          </a:ln>
        </p:spPr>
      </p:sp>
      <p:sp>
        <p:nvSpPr>
          <p:cNvPr id="584" name="Google Shape;584;p86"/>
          <p:cNvSpPr/>
          <p:nvPr>
            <p:ph idx="5" type="pic"/>
          </p:nvPr>
        </p:nvSpPr>
        <p:spPr>
          <a:xfrm>
            <a:off x="7859714" y="549274"/>
            <a:ext cx="2736900" cy="2556000"/>
          </a:xfrm>
          <a:prstGeom prst="rect">
            <a:avLst/>
          </a:prstGeom>
          <a:solidFill>
            <a:srgbClr val="D0CECE"/>
          </a:solidFill>
          <a:ln>
            <a:noFill/>
          </a:ln>
        </p:spPr>
      </p:sp>
      <p:pic>
        <p:nvPicPr>
          <p:cNvPr id="585" name="Google Shape;585;p8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Left - Text Right">
  <p:cSld name="17_Title Slide">
    <p:spTree>
      <p:nvGrpSpPr>
        <p:cNvPr id="586" name="Shape 586"/>
        <p:cNvGrpSpPr/>
        <p:nvPr/>
      </p:nvGrpSpPr>
      <p:grpSpPr>
        <a:xfrm>
          <a:off x="0" y="0"/>
          <a:ext cx="0" cy="0"/>
          <a:chOff x="0" y="0"/>
          <a:chExt cx="0" cy="0"/>
        </a:xfrm>
      </p:grpSpPr>
      <p:sp>
        <p:nvSpPr>
          <p:cNvPr id="587" name="Google Shape;587;p87"/>
          <p:cNvSpPr txBox="1"/>
          <p:nvPr>
            <p:ph idx="1" type="body"/>
          </p:nvPr>
        </p:nvSpPr>
        <p:spPr>
          <a:xfrm>
            <a:off x="660082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88" name="Google Shape;588;p87"/>
          <p:cNvSpPr txBox="1"/>
          <p:nvPr>
            <p:ph idx="2" type="body"/>
          </p:nvPr>
        </p:nvSpPr>
        <p:spPr>
          <a:xfrm>
            <a:off x="660082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89" name="Google Shape;589;p87"/>
          <p:cNvSpPr/>
          <p:nvPr>
            <p:ph idx="3" type="pic"/>
          </p:nvPr>
        </p:nvSpPr>
        <p:spPr>
          <a:xfrm>
            <a:off x="3071813" y="3357563"/>
            <a:ext cx="1908300" cy="2808300"/>
          </a:xfrm>
          <a:prstGeom prst="rect">
            <a:avLst/>
          </a:prstGeom>
          <a:solidFill>
            <a:srgbClr val="D0CECE"/>
          </a:solidFill>
          <a:ln>
            <a:noFill/>
          </a:ln>
        </p:spPr>
      </p:sp>
      <p:sp>
        <p:nvSpPr>
          <p:cNvPr id="590" name="Google Shape;590;p87"/>
          <p:cNvSpPr/>
          <p:nvPr>
            <p:ph idx="4" type="pic"/>
          </p:nvPr>
        </p:nvSpPr>
        <p:spPr>
          <a:xfrm>
            <a:off x="3071813" y="0"/>
            <a:ext cx="2519400" cy="3105000"/>
          </a:xfrm>
          <a:prstGeom prst="rect">
            <a:avLst/>
          </a:prstGeom>
          <a:solidFill>
            <a:srgbClr val="D0CECE"/>
          </a:solidFill>
          <a:ln>
            <a:noFill/>
          </a:ln>
        </p:spPr>
      </p:sp>
      <p:sp>
        <p:nvSpPr>
          <p:cNvPr id="591" name="Google Shape;591;p87"/>
          <p:cNvSpPr/>
          <p:nvPr>
            <p:ph idx="5" type="pic"/>
          </p:nvPr>
        </p:nvSpPr>
        <p:spPr>
          <a:xfrm>
            <a:off x="587375" y="1665287"/>
            <a:ext cx="2232000" cy="3681300"/>
          </a:xfrm>
          <a:prstGeom prst="rect">
            <a:avLst/>
          </a:prstGeom>
          <a:solidFill>
            <a:srgbClr val="D0CECE"/>
          </a:solidFill>
          <a:ln>
            <a:noFill/>
          </a:ln>
        </p:spPr>
      </p:sp>
      <p:pic>
        <p:nvPicPr>
          <p:cNvPr id="592" name="Google Shape;592;p8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wo Images Right">
  <p:cSld name="21_Title Slide">
    <p:spTree>
      <p:nvGrpSpPr>
        <p:cNvPr id="593" name="Shape 593"/>
        <p:cNvGrpSpPr/>
        <p:nvPr/>
      </p:nvGrpSpPr>
      <p:grpSpPr>
        <a:xfrm>
          <a:off x="0" y="0"/>
          <a:ext cx="0" cy="0"/>
          <a:chOff x="0" y="0"/>
          <a:chExt cx="0" cy="0"/>
        </a:xfrm>
      </p:grpSpPr>
      <p:sp>
        <p:nvSpPr>
          <p:cNvPr id="594" name="Google Shape;594;p8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95" name="Google Shape;595;p88"/>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96" name="Google Shape;596;p88"/>
          <p:cNvSpPr/>
          <p:nvPr>
            <p:ph idx="3" type="pic"/>
          </p:nvPr>
        </p:nvSpPr>
        <p:spPr>
          <a:xfrm>
            <a:off x="6600827" y="1"/>
            <a:ext cx="3743400" cy="3681300"/>
          </a:xfrm>
          <a:prstGeom prst="rect">
            <a:avLst/>
          </a:prstGeom>
          <a:solidFill>
            <a:srgbClr val="D0CECE"/>
          </a:solidFill>
          <a:ln>
            <a:noFill/>
          </a:ln>
        </p:spPr>
      </p:sp>
      <p:sp>
        <p:nvSpPr>
          <p:cNvPr id="597" name="Google Shape;597;p88"/>
          <p:cNvSpPr/>
          <p:nvPr>
            <p:ph idx="4" type="pic"/>
          </p:nvPr>
        </p:nvSpPr>
        <p:spPr>
          <a:xfrm>
            <a:off x="7212013" y="3933825"/>
            <a:ext cx="4032300" cy="2924100"/>
          </a:xfrm>
          <a:prstGeom prst="rect">
            <a:avLst/>
          </a:prstGeom>
          <a:solidFill>
            <a:srgbClr val="D0CECE"/>
          </a:solidFill>
          <a:ln>
            <a:noFill/>
          </a:ln>
        </p:spPr>
      </p:sp>
      <p:pic>
        <p:nvPicPr>
          <p:cNvPr id="598" name="Google Shape;598;p8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3" name="Shape 603"/>
        <p:cNvGrpSpPr/>
        <p:nvPr/>
      </p:nvGrpSpPr>
      <p:grpSpPr>
        <a:xfrm>
          <a:off x="0" y="0"/>
          <a:ext cx="0" cy="0"/>
          <a:chOff x="0" y="0"/>
          <a:chExt cx="0" cy="0"/>
        </a:xfrm>
      </p:grpSpPr>
      <p:pic>
        <p:nvPicPr>
          <p:cNvPr id="604" name="Google Shape;604;p90"/>
          <p:cNvPicPr preferRelativeResize="0"/>
          <p:nvPr/>
        </p:nvPicPr>
        <p:blipFill rotWithShape="1">
          <a:blip r:embed="rId2">
            <a:alphaModFix/>
          </a:blip>
          <a:srcRect b="33695" l="1655" r="42807" t="11638"/>
          <a:stretch/>
        </p:blipFill>
        <p:spPr>
          <a:xfrm>
            <a:off x="0" y="0"/>
            <a:ext cx="12192005" cy="5965765"/>
          </a:xfrm>
          <a:prstGeom prst="rect">
            <a:avLst/>
          </a:prstGeom>
          <a:noFill/>
          <a:ln>
            <a:noFill/>
          </a:ln>
        </p:spPr>
      </p:pic>
      <p:sp>
        <p:nvSpPr>
          <p:cNvPr id="605" name="Google Shape;605;p90"/>
          <p:cNvSpPr/>
          <p:nvPr/>
        </p:nvSpPr>
        <p:spPr>
          <a:xfrm>
            <a:off x="701000" y="1273133"/>
            <a:ext cx="7468500" cy="20808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lt1"/>
              </a:solidFill>
            </a:endParaRPr>
          </a:p>
        </p:txBody>
      </p:sp>
      <p:sp>
        <p:nvSpPr>
          <p:cNvPr id="606" name="Google Shape;606;p90"/>
          <p:cNvSpPr txBox="1"/>
          <p:nvPr>
            <p:ph type="title"/>
          </p:nvPr>
        </p:nvSpPr>
        <p:spPr>
          <a:xfrm>
            <a:off x="1131867" y="1529567"/>
            <a:ext cx="6859200" cy="10167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500"/>
              <a:buFont typeface="Calibri"/>
              <a:buNone/>
              <a:defRPr b="1" sz="3500">
                <a:solidFill>
                  <a:srgbClr val="404041"/>
                </a:solidFill>
                <a:latin typeface="Calibri"/>
                <a:ea typeface="Calibri"/>
                <a:cs typeface="Calibri"/>
                <a:sym typeface="Calibri"/>
              </a:defRPr>
            </a:lvl1pPr>
            <a:lvl2pPr lvl="1">
              <a:spcBef>
                <a:spcPts val="4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607" name="Google Shape;607;p90"/>
          <p:cNvSpPr txBox="1"/>
          <p:nvPr/>
        </p:nvSpPr>
        <p:spPr>
          <a:xfrm>
            <a:off x="1020233" y="2592633"/>
            <a:ext cx="3062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608" name="Google Shape;608;p90"/>
          <p:cNvSpPr txBox="1"/>
          <p:nvPr/>
        </p:nvSpPr>
        <p:spPr>
          <a:xfrm>
            <a:off x="3002767" y="3665133"/>
            <a:ext cx="18279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600">
                <a:solidFill>
                  <a:schemeClr val="lt1"/>
                </a:solidFill>
                <a:latin typeface="Calibri"/>
                <a:ea typeface="Calibri"/>
                <a:cs typeface="Calibri"/>
                <a:sym typeface="Calibri"/>
              </a:rPr>
              <a:t>PRESENTED BY</a:t>
            </a:r>
            <a:endParaRPr b="1" sz="1600">
              <a:solidFill>
                <a:schemeClr val="lt1"/>
              </a:solidFill>
              <a:latin typeface="Calibri"/>
              <a:ea typeface="Calibri"/>
              <a:cs typeface="Calibri"/>
              <a:sym typeface="Calibri"/>
            </a:endParaRPr>
          </a:p>
        </p:txBody>
      </p:sp>
      <p:sp>
        <p:nvSpPr>
          <p:cNvPr id="609" name="Google Shape;609;p90"/>
          <p:cNvSpPr txBox="1"/>
          <p:nvPr>
            <p:ph idx="1" type="subTitle"/>
          </p:nvPr>
        </p:nvSpPr>
        <p:spPr>
          <a:xfrm>
            <a:off x="1131867" y="2635767"/>
            <a:ext cx="6566100" cy="4692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2500"/>
              <a:buFont typeface="Calibri"/>
              <a:buNone/>
              <a:defRPr sz="2500">
                <a:solidFill>
                  <a:srgbClr val="404041"/>
                </a:solidFill>
                <a:latin typeface="Calibri"/>
                <a:ea typeface="Calibri"/>
                <a:cs typeface="Calibri"/>
                <a:sym typeface="Calibri"/>
              </a:defRPr>
            </a:lvl1pPr>
            <a:lvl2pPr lvl="1">
              <a:spcBef>
                <a:spcPts val="0"/>
              </a:spcBef>
              <a:spcAft>
                <a:spcPts val="0"/>
              </a:spcAft>
              <a:buSzPts val="2700"/>
              <a:buFont typeface="Calibri"/>
              <a:buNone/>
              <a:defRPr sz="2700">
                <a:latin typeface="Calibri"/>
                <a:ea typeface="Calibri"/>
                <a:cs typeface="Calibri"/>
                <a:sym typeface="Calibri"/>
              </a:defRPr>
            </a:lvl2pPr>
            <a:lvl3pPr lvl="2">
              <a:spcBef>
                <a:spcPts val="0"/>
              </a:spcBef>
              <a:spcAft>
                <a:spcPts val="0"/>
              </a:spcAft>
              <a:buSzPts val="2700"/>
              <a:buFont typeface="Calibri"/>
              <a:buNone/>
              <a:defRPr sz="2700">
                <a:latin typeface="Calibri"/>
                <a:ea typeface="Calibri"/>
                <a:cs typeface="Calibri"/>
                <a:sym typeface="Calibri"/>
              </a:defRPr>
            </a:lvl3pPr>
            <a:lvl4pPr lvl="3">
              <a:spcBef>
                <a:spcPts val="0"/>
              </a:spcBef>
              <a:spcAft>
                <a:spcPts val="0"/>
              </a:spcAft>
              <a:buSzPts val="2700"/>
              <a:buFont typeface="Calibri"/>
              <a:buNone/>
              <a:defRPr sz="2700">
                <a:latin typeface="Calibri"/>
                <a:ea typeface="Calibri"/>
                <a:cs typeface="Calibri"/>
                <a:sym typeface="Calibri"/>
              </a:defRPr>
            </a:lvl4pPr>
            <a:lvl5pPr lvl="4">
              <a:spcBef>
                <a:spcPts val="0"/>
              </a:spcBef>
              <a:spcAft>
                <a:spcPts val="0"/>
              </a:spcAft>
              <a:buSzPts val="2700"/>
              <a:buFont typeface="Calibri"/>
              <a:buNone/>
              <a:defRPr sz="2700">
                <a:latin typeface="Calibri"/>
                <a:ea typeface="Calibri"/>
                <a:cs typeface="Calibri"/>
                <a:sym typeface="Calibri"/>
              </a:defRPr>
            </a:lvl5pPr>
            <a:lvl6pPr lvl="5">
              <a:spcBef>
                <a:spcPts val="0"/>
              </a:spcBef>
              <a:spcAft>
                <a:spcPts val="0"/>
              </a:spcAft>
              <a:buSzPts val="2700"/>
              <a:buFont typeface="Calibri"/>
              <a:buNone/>
              <a:defRPr sz="2700">
                <a:latin typeface="Calibri"/>
                <a:ea typeface="Calibri"/>
                <a:cs typeface="Calibri"/>
                <a:sym typeface="Calibri"/>
              </a:defRPr>
            </a:lvl6pPr>
            <a:lvl7pPr lvl="6">
              <a:spcBef>
                <a:spcPts val="0"/>
              </a:spcBef>
              <a:spcAft>
                <a:spcPts val="0"/>
              </a:spcAft>
              <a:buSzPts val="2700"/>
              <a:buFont typeface="Calibri"/>
              <a:buNone/>
              <a:defRPr sz="2700">
                <a:latin typeface="Calibri"/>
                <a:ea typeface="Calibri"/>
                <a:cs typeface="Calibri"/>
                <a:sym typeface="Calibri"/>
              </a:defRPr>
            </a:lvl7pPr>
            <a:lvl8pPr lvl="7">
              <a:spcBef>
                <a:spcPts val="0"/>
              </a:spcBef>
              <a:spcAft>
                <a:spcPts val="0"/>
              </a:spcAft>
              <a:buSzPts val="2700"/>
              <a:buFont typeface="Calibri"/>
              <a:buNone/>
              <a:defRPr sz="2700">
                <a:latin typeface="Calibri"/>
                <a:ea typeface="Calibri"/>
                <a:cs typeface="Calibri"/>
                <a:sym typeface="Calibri"/>
              </a:defRPr>
            </a:lvl8pPr>
            <a:lvl9pPr lvl="8">
              <a:spcBef>
                <a:spcPts val="0"/>
              </a:spcBef>
              <a:spcAft>
                <a:spcPts val="0"/>
              </a:spcAft>
              <a:buSzPts val="2700"/>
              <a:buFont typeface="Calibri"/>
              <a:buNone/>
              <a:defRPr sz="2700">
                <a:latin typeface="Calibri"/>
                <a:ea typeface="Calibri"/>
                <a:cs typeface="Calibri"/>
                <a:sym typeface="Calibri"/>
              </a:defRPr>
            </a:lvl9pPr>
          </a:lstStyle>
          <a:p/>
        </p:txBody>
      </p:sp>
      <p:sp>
        <p:nvSpPr>
          <p:cNvPr id="610" name="Google Shape;610;p90"/>
          <p:cNvSpPr txBox="1"/>
          <p:nvPr>
            <p:ph idx="2" type="body"/>
          </p:nvPr>
        </p:nvSpPr>
        <p:spPr>
          <a:xfrm>
            <a:off x="3002767" y="4015633"/>
            <a:ext cx="5507100" cy="6957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b="0" sz="1600">
                <a:solidFill>
                  <a:schemeClr val="lt1"/>
                </a:solidFill>
              </a:defRPr>
            </a:lvl1pPr>
            <a:lvl2pPr indent="-330200" lvl="1" marL="914400">
              <a:spcBef>
                <a:spcPts val="500"/>
              </a:spcBef>
              <a:spcAft>
                <a:spcPts val="0"/>
              </a:spcAft>
              <a:buClr>
                <a:schemeClr val="lt1"/>
              </a:buClr>
              <a:buSzPts val="1600"/>
              <a:buFont typeface="Calibri"/>
              <a:buChar char="○"/>
              <a:defRPr sz="1600">
                <a:solidFill>
                  <a:schemeClr val="lt1"/>
                </a:solidFill>
                <a:latin typeface="Calibri"/>
                <a:ea typeface="Calibri"/>
                <a:cs typeface="Calibri"/>
                <a:sym typeface="Calibri"/>
              </a:defRPr>
            </a:lvl2pPr>
            <a:lvl3pPr indent="-330200" lvl="2" marL="1371600">
              <a:spcBef>
                <a:spcPts val="400"/>
              </a:spcBef>
              <a:spcAft>
                <a:spcPts val="0"/>
              </a:spcAft>
              <a:buClr>
                <a:schemeClr val="lt1"/>
              </a:buClr>
              <a:buSzPts val="1600"/>
              <a:buFont typeface="Calibri"/>
              <a:buChar char="■"/>
              <a:defRPr sz="1600">
                <a:solidFill>
                  <a:schemeClr val="lt1"/>
                </a:solidFill>
                <a:latin typeface="Calibri"/>
                <a:ea typeface="Calibri"/>
                <a:cs typeface="Calibri"/>
                <a:sym typeface="Calibri"/>
              </a:defRPr>
            </a:lvl3pPr>
            <a:lvl4pPr indent="-330200" lvl="3" marL="18288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4pPr>
            <a:lvl5pPr indent="-330200" lvl="4" marL="22860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5pPr>
            <a:lvl6pPr indent="-330200" lvl="5" marL="27432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6pPr>
            <a:lvl7pPr indent="-330200" lvl="6" marL="32004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7pPr>
            <a:lvl8pPr indent="-330200" lvl="7" marL="36576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8pPr>
            <a:lvl9pPr indent="-330200" lvl="8" marL="4114800">
              <a:spcBef>
                <a:spcPts val="1100"/>
              </a:spcBef>
              <a:spcAft>
                <a:spcPts val="1100"/>
              </a:spcAft>
              <a:buClr>
                <a:schemeClr val="lt1"/>
              </a:buClr>
              <a:buSzPts val="1600"/>
              <a:buFont typeface="Calibri"/>
              <a:buChar char="■"/>
              <a:defRPr sz="1600">
                <a:solidFill>
                  <a:schemeClr val="lt1"/>
                </a:solidFill>
                <a:latin typeface="Calibri"/>
                <a:ea typeface="Calibri"/>
                <a:cs typeface="Calibri"/>
                <a:sym typeface="Calibri"/>
              </a:defRPr>
            </a:lvl9pPr>
          </a:lstStyle>
          <a:p/>
        </p:txBody>
      </p:sp>
      <p:cxnSp>
        <p:nvCxnSpPr>
          <p:cNvPr id="611" name="Google Shape;611;p90"/>
          <p:cNvCxnSpPr/>
          <p:nvPr/>
        </p:nvCxnSpPr>
        <p:spPr>
          <a:xfrm>
            <a:off x="2631867" y="3709900"/>
            <a:ext cx="0" cy="657900"/>
          </a:xfrm>
          <a:prstGeom prst="straightConnector1">
            <a:avLst/>
          </a:prstGeom>
          <a:noFill/>
          <a:ln cap="flat" cmpd="sng" w="9525">
            <a:solidFill>
              <a:schemeClr val="lt1"/>
            </a:solidFill>
            <a:prstDash val="solid"/>
            <a:round/>
            <a:headEnd len="med" w="med" type="none"/>
            <a:tailEnd len="med" w="med" type="none"/>
          </a:ln>
        </p:spPr>
      </p:cxnSp>
      <p:sp>
        <p:nvSpPr>
          <p:cNvPr id="612" name="Google Shape;612;p90"/>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13" name="Google Shape;613;p90"/>
          <p:cNvGrpSpPr/>
          <p:nvPr/>
        </p:nvGrpSpPr>
        <p:grpSpPr>
          <a:xfrm>
            <a:off x="8106394" y="2349471"/>
            <a:ext cx="125597" cy="613685"/>
            <a:chOff x="6193700" y="1865950"/>
            <a:chExt cx="94200" cy="460275"/>
          </a:xfrm>
        </p:grpSpPr>
        <p:sp>
          <p:nvSpPr>
            <p:cNvPr id="614" name="Google Shape;614;p90"/>
            <p:cNvSpPr/>
            <p:nvPr/>
          </p:nvSpPr>
          <p:spPr>
            <a:xfrm>
              <a:off x="6193700" y="1865950"/>
              <a:ext cx="94200" cy="94200"/>
            </a:xfrm>
            <a:prstGeom prst="rect">
              <a:avLst/>
            </a:prstGeom>
            <a:solidFill>
              <a:srgbClr val="00B0D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15" name="Google Shape;615;p90"/>
            <p:cNvSpPr/>
            <p:nvPr/>
          </p:nvSpPr>
          <p:spPr>
            <a:xfrm>
              <a:off x="6193700" y="1987975"/>
              <a:ext cx="94200" cy="94200"/>
            </a:xfrm>
            <a:prstGeom prst="rect">
              <a:avLst/>
            </a:prstGeom>
            <a:solidFill>
              <a:srgbClr val="E518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16" name="Google Shape;616;p90"/>
            <p:cNvSpPr/>
            <p:nvPr/>
          </p:nvSpPr>
          <p:spPr>
            <a:xfrm>
              <a:off x="6193700" y="2110000"/>
              <a:ext cx="94200" cy="94200"/>
            </a:xfrm>
            <a:prstGeom prst="rect">
              <a:avLst/>
            </a:prstGeom>
            <a:solidFill>
              <a:srgbClr val="F8B20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17" name="Google Shape;617;p90"/>
            <p:cNvSpPr/>
            <p:nvPr/>
          </p:nvSpPr>
          <p:spPr>
            <a:xfrm>
              <a:off x="6193700" y="2232025"/>
              <a:ext cx="94200" cy="94200"/>
            </a:xfrm>
            <a:prstGeom prst="rect">
              <a:avLst/>
            </a:prstGeom>
            <a:solidFill>
              <a:srgbClr val="8E48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artners">
  <p:cSld name="TITLE_1">
    <p:spTree>
      <p:nvGrpSpPr>
        <p:cNvPr id="618" name="Shape 618"/>
        <p:cNvGrpSpPr/>
        <p:nvPr/>
      </p:nvGrpSpPr>
      <p:grpSpPr>
        <a:xfrm>
          <a:off x="0" y="0"/>
          <a:ext cx="0" cy="0"/>
          <a:chOff x="0" y="0"/>
          <a:chExt cx="0" cy="0"/>
        </a:xfrm>
      </p:grpSpPr>
      <p:pic>
        <p:nvPicPr>
          <p:cNvPr id="619" name="Google Shape;619;p91"/>
          <p:cNvPicPr preferRelativeResize="0"/>
          <p:nvPr/>
        </p:nvPicPr>
        <p:blipFill rotWithShape="1">
          <a:blip r:embed="rId2">
            <a:alphaModFix/>
          </a:blip>
          <a:srcRect b="36992" l="1655" r="42807" t="11635"/>
          <a:stretch/>
        </p:blipFill>
        <p:spPr>
          <a:xfrm>
            <a:off x="0" y="0"/>
            <a:ext cx="12192005" cy="5606267"/>
          </a:xfrm>
          <a:prstGeom prst="rect">
            <a:avLst/>
          </a:prstGeom>
          <a:noFill/>
          <a:ln>
            <a:noFill/>
          </a:ln>
        </p:spPr>
      </p:pic>
      <p:sp>
        <p:nvSpPr>
          <p:cNvPr id="620" name="Google Shape;620;p91"/>
          <p:cNvSpPr/>
          <p:nvPr/>
        </p:nvSpPr>
        <p:spPr>
          <a:xfrm>
            <a:off x="701000" y="1273133"/>
            <a:ext cx="7468500" cy="20808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solidFill>
                  <a:schemeClr val="lt1"/>
                </a:solidFill>
              </a:rPr>
              <a:t>    </a:t>
            </a:r>
            <a:endParaRPr sz="1900">
              <a:solidFill>
                <a:schemeClr val="lt1"/>
              </a:solidFill>
            </a:endParaRPr>
          </a:p>
        </p:txBody>
      </p:sp>
      <p:sp>
        <p:nvSpPr>
          <p:cNvPr id="621" name="Google Shape;621;p91"/>
          <p:cNvSpPr txBox="1"/>
          <p:nvPr/>
        </p:nvSpPr>
        <p:spPr>
          <a:xfrm>
            <a:off x="1020233" y="2592633"/>
            <a:ext cx="3062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622" name="Google Shape;622;p91"/>
          <p:cNvGrpSpPr/>
          <p:nvPr/>
        </p:nvGrpSpPr>
        <p:grpSpPr>
          <a:xfrm>
            <a:off x="8106394" y="2349471"/>
            <a:ext cx="125597" cy="613685"/>
            <a:chOff x="6193700" y="1865950"/>
            <a:chExt cx="94200" cy="460275"/>
          </a:xfrm>
        </p:grpSpPr>
        <p:sp>
          <p:nvSpPr>
            <p:cNvPr id="623" name="Google Shape;623;p91"/>
            <p:cNvSpPr/>
            <p:nvPr/>
          </p:nvSpPr>
          <p:spPr>
            <a:xfrm>
              <a:off x="6193700" y="1865950"/>
              <a:ext cx="94200" cy="94200"/>
            </a:xfrm>
            <a:prstGeom prst="rect">
              <a:avLst/>
            </a:prstGeom>
            <a:solidFill>
              <a:srgbClr val="00B0D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24" name="Google Shape;624;p91"/>
            <p:cNvSpPr/>
            <p:nvPr/>
          </p:nvSpPr>
          <p:spPr>
            <a:xfrm>
              <a:off x="6193700" y="1987975"/>
              <a:ext cx="94200" cy="94200"/>
            </a:xfrm>
            <a:prstGeom prst="rect">
              <a:avLst/>
            </a:prstGeom>
            <a:solidFill>
              <a:srgbClr val="E518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25" name="Google Shape;625;p91"/>
            <p:cNvSpPr/>
            <p:nvPr/>
          </p:nvSpPr>
          <p:spPr>
            <a:xfrm>
              <a:off x="6193700" y="2110000"/>
              <a:ext cx="94200" cy="94200"/>
            </a:xfrm>
            <a:prstGeom prst="rect">
              <a:avLst/>
            </a:prstGeom>
            <a:solidFill>
              <a:srgbClr val="F8B20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26" name="Google Shape;626;p91"/>
            <p:cNvSpPr/>
            <p:nvPr/>
          </p:nvSpPr>
          <p:spPr>
            <a:xfrm>
              <a:off x="6193700" y="2232025"/>
              <a:ext cx="94200" cy="94200"/>
            </a:xfrm>
            <a:prstGeom prst="rect">
              <a:avLst/>
            </a:prstGeom>
            <a:solidFill>
              <a:srgbClr val="8E48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grpSp>
      <p:sp>
        <p:nvSpPr>
          <p:cNvPr id="627" name="Google Shape;627;p91"/>
          <p:cNvSpPr txBox="1"/>
          <p:nvPr>
            <p:ph type="title"/>
          </p:nvPr>
        </p:nvSpPr>
        <p:spPr>
          <a:xfrm>
            <a:off x="1096367" y="1529567"/>
            <a:ext cx="6859200" cy="10167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500"/>
              <a:buFont typeface="Calibri"/>
              <a:buNone/>
              <a:defRPr b="1" sz="3500">
                <a:solidFill>
                  <a:srgbClr val="404041"/>
                </a:solidFill>
                <a:latin typeface="Calibri"/>
                <a:ea typeface="Calibri"/>
                <a:cs typeface="Calibri"/>
                <a:sym typeface="Calibri"/>
              </a:defRPr>
            </a:lvl1pPr>
            <a:lvl2pPr lvl="1">
              <a:spcBef>
                <a:spcPts val="40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p:txBody>
      </p:sp>
      <p:sp>
        <p:nvSpPr>
          <p:cNvPr id="628" name="Google Shape;628;p91"/>
          <p:cNvSpPr txBox="1"/>
          <p:nvPr>
            <p:ph idx="1" type="subTitle"/>
          </p:nvPr>
        </p:nvSpPr>
        <p:spPr>
          <a:xfrm>
            <a:off x="1131867" y="2635767"/>
            <a:ext cx="6566100" cy="4692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2500"/>
              <a:buFont typeface="Calibri"/>
              <a:buNone/>
              <a:defRPr sz="2500">
                <a:solidFill>
                  <a:srgbClr val="404041"/>
                </a:solidFill>
                <a:latin typeface="Calibri"/>
                <a:ea typeface="Calibri"/>
                <a:cs typeface="Calibri"/>
                <a:sym typeface="Calibri"/>
              </a:defRPr>
            </a:lvl1pPr>
            <a:lvl2pPr lvl="1">
              <a:spcBef>
                <a:spcPts val="0"/>
              </a:spcBef>
              <a:spcAft>
                <a:spcPts val="0"/>
              </a:spcAft>
              <a:buSzPts val="2700"/>
              <a:buFont typeface="Calibri"/>
              <a:buNone/>
              <a:defRPr sz="2700">
                <a:latin typeface="Calibri"/>
                <a:ea typeface="Calibri"/>
                <a:cs typeface="Calibri"/>
                <a:sym typeface="Calibri"/>
              </a:defRPr>
            </a:lvl2pPr>
            <a:lvl3pPr lvl="2">
              <a:spcBef>
                <a:spcPts val="0"/>
              </a:spcBef>
              <a:spcAft>
                <a:spcPts val="0"/>
              </a:spcAft>
              <a:buSzPts val="2700"/>
              <a:buFont typeface="Calibri"/>
              <a:buNone/>
              <a:defRPr sz="2700">
                <a:latin typeface="Calibri"/>
                <a:ea typeface="Calibri"/>
                <a:cs typeface="Calibri"/>
                <a:sym typeface="Calibri"/>
              </a:defRPr>
            </a:lvl3pPr>
            <a:lvl4pPr lvl="3">
              <a:spcBef>
                <a:spcPts val="0"/>
              </a:spcBef>
              <a:spcAft>
                <a:spcPts val="0"/>
              </a:spcAft>
              <a:buSzPts val="2700"/>
              <a:buFont typeface="Calibri"/>
              <a:buNone/>
              <a:defRPr sz="2700">
                <a:latin typeface="Calibri"/>
                <a:ea typeface="Calibri"/>
                <a:cs typeface="Calibri"/>
                <a:sym typeface="Calibri"/>
              </a:defRPr>
            </a:lvl4pPr>
            <a:lvl5pPr lvl="4">
              <a:spcBef>
                <a:spcPts val="0"/>
              </a:spcBef>
              <a:spcAft>
                <a:spcPts val="0"/>
              </a:spcAft>
              <a:buSzPts val="2700"/>
              <a:buFont typeface="Calibri"/>
              <a:buNone/>
              <a:defRPr sz="2700">
                <a:latin typeface="Calibri"/>
                <a:ea typeface="Calibri"/>
                <a:cs typeface="Calibri"/>
                <a:sym typeface="Calibri"/>
              </a:defRPr>
            </a:lvl5pPr>
            <a:lvl6pPr lvl="5">
              <a:spcBef>
                <a:spcPts val="0"/>
              </a:spcBef>
              <a:spcAft>
                <a:spcPts val="0"/>
              </a:spcAft>
              <a:buSzPts val="2700"/>
              <a:buFont typeface="Calibri"/>
              <a:buNone/>
              <a:defRPr sz="2700">
                <a:latin typeface="Calibri"/>
                <a:ea typeface="Calibri"/>
                <a:cs typeface="Calibri"/>
                <a:sym typeface="Calibri"/>
              </a:defRPr>
            </a:lvl6pPr>
            <a:lvl7pPr lvl="6">
              <a:spcBef>
                <a:spcPts val="0"/>
              </a:spcBef>
              <a:spcAft>
                <a:spcPts val="0"/>
              </a:spcAft>
              <a:buSzPts val="2700"/>
              <a:buFont typeface="Calibri"/>
              <a:buNone/>
              <a:defRPr sz="2700">
                <a:latin typeface="Calibri"/>
                <a:ea typeface="Calibri"/>
                <a:cs typeface="Calibri"/>
                <a:sym typeface="Calibri"/>
              </a:defRPr>
            </a:lvl7pPr>
            <a:lvl8pPr lvl="7">
              <a:spcBef>
                <a:spcPts val="0"/>
              </a:spcBef>
              <a:spcAft>
                <a:spcPts val="0"/>
              </a:spcAft>
              <a:buSzPts val="2700"/>
              <a:buFont typeface="Calibri"/>
              <a:buNone/>
              <a:defRPr sz="2700">
                <a:latin typeface="Calibri"/>
                <a:ea typeface="Calibri"/>
                <a:cs typeface="Calibri"/>
                <a:sym typeface="Calibri"/>
              </a:defRPr>
            </a:lvl8pPr>
            <a:lvl9pPr lvl="8">
              <a:spcBef>
                <a:spcPts val="0"/>
              </a:spcBef>
              <a:spcAft>
                <a:spcPts val="0"/>
              </a:spcAft>
              <a:buSzPts val="2700"/>
              <a:buFont typeface="Calibri"/>
              <a:buNone/>
              <a:defRPr sz="2700">
                <a:latin typeface="Calibri"/>
                <a:ea typeface="Calibri"/>
                <a:cs typeface="Calibri"/>
                <a:sym typeface="Calibri"/>
              </a:defRPr>
            </a:lvl9pPr>
          </a:lstStyle>
          <a:p/>
        </p:txBody>
      </p:sp>
      <p:sp>
        <p:nvSpPr>
          <p:cNvPr id="629" name="Google Shape;629;p91"/>
          <p:cNvSpPr txBox="1"/>
          <p:nvPr/>
        </p:nvSpPr>
        <p:spPr>
          <a:xfrm>
            <a:off x="3002767" y="3665133"/>
            <a:ext cx="18279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600">
                <a:solidFill>
                  <a:schemeClr val="lt1"/>
                </a:solidFill>
                <a:latin typeface="Calibri"/>
                <a:ea typeface="Calibri"/>
                <a:cs typeface="Calibri"/>
                <a:sym typeface="Calibri"/>
              </a:rPr>
              <a:t>PRESENTED BY</a:t>
            </a:r>
            <a:endParaRPr b="1" sz="1600">
              <a:solidFill>
                <a:schemeClr val="lt1"/>
              </a:solidFill>
              <a:latin typeface="Calibri"/>
              <a:ea typeface="Calibri"/>
              <a:cs typeface="Calibri"/>
              <a:sym typeface="Calibri"/>
            </a:endParaRPr>
          </a:p>
        </p:txBody>
      </p:sp>
      <p:sp>
        <p:nvSpPr>
          <p:cNvPr id="630" name="Google Shape;630;p91"/>
          <p:cNvSpPr txBox="1"/>
          <p:nvPr>
            <p:ph idx="2" type="body"/>
          </p:nvPr>
        </p:nvSpPr>
        <p:spPr>
          <a:xfrm>
            <a:off x="3002767" y="4015633"/>
            <a:ext cx="5507100" cy="6957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b="0" sz="1600">
                <a:solidFill>
                  <a:schemeClr val="lt1"/>
                </a:solidFill>
              </a:defRPr>
            </a:lvl1pPr>
            <a:lvl2pPr indent="-330200" lvl="1" marL="914400">
              <a:spcBef>
                <a:spcPts val="500"/>
              </a:spcBef>
              <a:spcAft>
                <a:spcPts val="0"/>
              </a:spcAft>
              <a:buClr>
                <a:schemeClr val="lt1"/>
              </a:buClr>
              <a:buSzPts val="1600"/>
              <a:buFont typeface="Calibri"/>
              <a:buChar char="○"/>
              <a:defRPr sz="1600">
                <a:solidFill>
                  <a:schemeClr val="lt1"/>
                </a:solidFill>
                <a:latin typeface="Calibri"/>
                <a:ea typeface="Calibri"/>
                <a:cs typeface="Calibri"/>
                <a:sym typeface="Calibri"/>
              </a:defRPr>
            </a:lvl2pPr>
            <a:lvl3pPr indent="-330200" lvl="2" marL="1371600">
              <a:spcBef>
                <a:spcPts val="400"/>
              </a:spcBef>
              <a:spcAft>
                <a:spcPts val="0"/>
              </a:spcAft>
              <a:buClr>
                <a:schemeClr val="lt1"/>
              </a:buClr>
              <a:buSzPts val="1600"/>
              <a:buFont typeface="Calibri"/>
              <a:buChar char="■"/>
              <a:defRPr sz="1600">
                <a:solidFill>
                  <a:schemeClr val="lt1"/>
                </a:solidFill>
                <a:latin typeface="Calibri"/>
                <a:ea typeface="Calibri"/>
                <a:cs typeface="Calibri"/>
                <a:sym typeface="Calibri"/>
              </a:defRPr>
            </a:lvl3pPr>
            <a:lvl4pPr indent="-330200" lvl="3" marL="18288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4pPr>
            <a:lvl5pPr indent="-330200" lvl="4" marL="22860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5pPr>
            <a:lvl6pPr indent="-330200" lvl="5" marL="27432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6pPr>
            <a:lvl7pPr indent="-330200" lvl="6" marL="32004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7pPr>
            <a:lvl8pPr indent="-330200" lvl="7" marL="3657600">
              <a:spcBef>
                <a:spcPts val="1100"/>
              </a:spcBef>
              <a:spcAft>
                <a:spcPts val="0"/>
              </a:spcAft>
              <a:buClr>
                <a:schemeClr val="lt1"/>
              </a:buClr>
              <a:buSzPts val="1600"/>
              <a:buFont typeface="Calibri"/>
              <a:buChar char="○"/>
              <a:defRPr sz="1600">
                <a:solidFill>
                  <a:schemeClr val="lt1"/>
                </a:solidFill>
                <a:latin typeface="Calibri"/>
                <a:ea typeface="Calibri"/>
                <a:cs typeface="Calibri"/>
                <a:sym typeface="Calibri"/>
              </a:defRPr>
            </a:lvl8pPr>
            <a:lvl9pPr indent="-330200" lvl="8" marL="4114800">
              <a:spcBef>
                <a:spcPts val="1100"/>
              </a:spcBef>
              <a:spcAft>
                <a:spcPts val="1100"/>
              </a:spcAft>
              <a:buClr>
                <a:schemeClr val="lt1"/>
              </a:buClr>
              <a:buSzPts val="1600"/>
              <a:buFont typeface="Calibri"/>
              <a:buChar char="■"/>
              <a:defRPr sz="1600">
                <a:solidFill>
                  <a:schemeClr val="lt1"/>
                </a:solidFill>
                <a:latin typeface="Calibri"/>
                <a:ea typeface="Calibri"/>
                <a:cs typeface="Calibri"/>
                <a:sym typeface="Calibri"/>
              </a:defRPr>
            </a:lvl9pPr>
          </a:lstStyle>
          <a:p/>
        </p:txBody>
      </p:sp>
      <p:cxnSp>
        <p:nvCxnSpPr>
          <p:cNvPr id="631" name="Google Shape;631;p91"/>
          <p:cNvCxnSpPr/>
          <p:nvPr/>
        </p:nvCxnSpPr>
        <p:spPr>
          <a:xfrm>
            <a:off x="2631867" y="3709900"/>
            <a:ext cx="0" cy="6579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extLst>
    <p:ext uri="{DCECCB84-F9BA-43D5-87BE-67443E8EF086}">
      <p15:sldGuideLst>
        <p15:guide id="1" orient="horz" pos="4157">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p:cSld name="CUSTOM">
    <p:spTree>
      <p:nvGrpSpPr>
        <p:cNvPr id="632" name="Shape 632"/>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1">
  <p:cSld name="CUSTOM_10">
    <p:spTree>
      <p:nvGrpSpPr>
        <p:cNvPr id="633" name="Shape 633"/>
        <p:cNvGrpSpPr/>
        <p:nvPr/>
      </p:nvGrpSpPr>
      <p:grpSpPr>
        <a:xfrm>
          <a:off x="0" y="0"/>
          <a:ext cx="0" cy="0"/>
          <a:chOff x="0" y="0"/>
          <a:chExt cx="0" cy="0"/>
        </a:xfrm>
      </p:grpSpPr>
      <p:pic>
        <p:nvPicPr>
          <p:cNvPr id="634" name="Google Shape;634;p93"/>
          <p:cNvPicPr preferRelativeResize="0"/>
          <p:nvPr/>
        </p:nvPicPr>
        <p:blipFill rotWithShape="1">
          <a:blip r:embed="rId2">
            <a:alphaModFix/>
          </a:blip>
          <a:srcRect b="8077" l="20164" r="11201" t="32747"/>
          <a:stretch/>
        </p:blipFill>
        <p:spPr>
          <a:xfrm>
            <a:off x="0" y="709600"/>
            <a:ext cx="12192005" cy="5256164"/>
          </a:xfrm>
          <a:prstGeom prst="rect">
            <a:avLst/>
          </a:prstGeom>
          <a:noFill/>
          <a:ln>
            <a:noFill/>
          </a:ln>
        </p:spPr>
      </p:pic>
      <p:sp>
        <p:nvSpPr>
          <p:cNvPr id="635" name="Google Shape;635;p93"/>
          <p:cNvSpPr/>
          <p:nvPr/>
        </p:nvSpPr>
        <p:spPr>
          <a:xfrm>
            <a:off x="4038500" y="-500"/>
            <a:ext cx="6332700" cy="6434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93"/>
          <p:cNvSpPr txBox="1"/>
          <p:nvPr/>
        </p:nvSpPr>
        <p:spPr>
          <a:xfrm>
            <a:off x="4782333" y="2270483"/>
            <a:ext cx="4857600" cy="3495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n-GB" sz="2700">
                <a:solidFill>
                  <a:srgbClr val="464646"/>
                </a:solidFill>
                <a:latin typeface="Calibri"/>
                <a:ea typeface="Calibri"/>
                <a:cs typeface="Calibri"/>
                <a:sym typeface="Calibri"/>
              </a:rPr>
              <a:t>Purpose</a:t>
            </a:r>
            <a:endParaRPr b="1" sz="27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2400">
                <a:solidFill>
                  <a:srgbClr val="464646"/>
                </a:solidFill>
                <a:latin typeface="Calibri"/>
                <a:ea typeface="Calibri"/>
                <a:cs typeface="Calibri"/>
                <a:sym typeface="Calibri"/>
              </a:rPr>
              <a:t>To provide Australian researchers with competitive advantage through data.</a:t>
            </a:r>
            <a:endParaRPr sz="24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t/>
            </a:r>
            <a:endParaRPr sz="15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b="1" lang="en-GB" sz="2700">
                <a:solidFill>
                  <a:srgbClr val="464646"/>
                </a:solidFill>
                <a:latin typeface="Calibri"/>
                <a:ea typeface="Calibri"/>
                <a:cs typeface="Calibri"/>
                <a:sym typeface="Calibri"/>
              </a:rPr>
              <a:t>Mission</a:t>
            </a:r>
            <a:endParaRPr b="1" sz="27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2400">
                <a:solidFill>
                  <a:srgbClr val="464646"/>
                </a:solidFill>
                <a:latin typeface="Calibri"/>
                <a:ea typeface="Calibri"/>
                <a:cs typeface="Calibri"/>
                <a:sym typeface="Calibri"/>
              </a:rPr>
              <a:t>To accelerate research and innovation by driving excellence in the creation, analysis and retention of high‑quality data assets.</a:t>
            </a:r>
            <a:endParaRPr sz="2400">
              <a:solidFill>
                <a:srgbClr val="464646"/>
              </a:solidFill>
              <a:latin typeface="Calibri"/>
              <a:ea typeface="Calibri"/>
              <a:cs typeface="Calibri"/>
              <a:sym typeface="Calibri"/>
            </a:endParaRPr>
          </a:p>
        </p:txBody>
      </p:sp>
      <p:sp>
        <p:nvSpPr>
          <p:cNvPr id="637" name="Google Shape;637;p93"/>
          <p:cNvSpPr/>
          <p:nvPr/>
        </p:nvSpPr>
        <p:spPr>
          <a:xfrm>
            <a:off x="9421100" y="6067567"/>
            <a:ext cx="1435200" cy="7905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Logo">
  <p:cSld name="22_Title Slide">
    <p:spTree>
      <p:nvGrpSpPr>
        <p:cNvPr id="53" name="Shape 53"/>
        <p:cNvGrpSpPr/>
        <p:nvPr/>
      </p:nvGrpSpPr>
      <p:grpSpPr>
        <a:xfrm>
          <a:off x="0" y="0"/>
          <a:ext cx="0" cy="0"/>
          <a:chOff x="0" y="0"/>
          <a:chExt cx="0" cy="0"/>
        </a:xfrm>
      </p:grpSpPr>
      <p:sp>
        <p:nvSpPr>
          <p:cNvPr id="54" name="Google Shape;54;p10"/>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5" name="Google Shape;55;p10"/>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6" name="Google Shape;56;p10"/>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to country">
  <p:cSld name="CUSTOM_1">
    <p:spTree>
      <p:nvGrpSpPr>
        <p:cNvPr id="638" name="Shape 638"/>
        <p:cNvGrpSpPr/>
        <p:nvPr/>
      </p:nvGrpSpPr>
      <p:grpSpPr>
        <a:xfrm>
          <a:off x="0" y="0"/>
          <a:ext cx="0" cy="0"/>
          <a:chOff x="0" y="0"/>
          <a:chExt cx="0" cy="0"/>
        </a:xfrm>
      </p:grpSpPr>
      <p:pic>
        <p:nvPicPr>
          <p:cNvPr id="639" name="Google Shape;639;p94"/>
          <p:cNvPicPr preferRelativeResize="0"/>
          <p:nvPr/>
        </p:nvPicPr>
        <p:blipFill rotWithShape="1">
          <a:blip r:embed="rId2">
            <a:alphaModFix/>
          </a:blip>
          <a:srcRect b="36645" l="15208" r="438" t="12941"/>
          <a:stretch/>
        </p:blipFill>
        <p:spPr>
          <a:xfrm>
            <a:off x="0" y="709600"/>
            <a:ext cx="12192005" cy="5256166"/>
          </a:xfrm>
          <a:prstGeom prst="rect">
            <a:avLst/>
          </a:prstGeom>
          <a:noFill/>
          <a:ln>
            <a:noFill/>
          </a:ln>
        </p:spPr>
      </p:pic>
      <p:sp>
        <p:nvSpPr>
          <p:cNvPr id="640" name="Google Shape;640;p94"/>
          <p:cNvSpPr/>
          <p:nvPr/>
        </p:nvSpPr>
        <p:spPr>
          <a:xfrm>
            <a:off x="400067" y="641367"/>
            <a:ext cx="4644300" cy="5664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solidFill>
                  <a:schemeClr val="lt1"/>
                </a:solidFill>
              </a:rPr>
              <a:t>w</a:t>
            </a:r>
            <a:endParaRPr sz="1900">
              <a:solidFill>
                <a:schemeClr val="lt1"/>
              </a:solidFill>
            </a:endParaRPr>
          </a:p>
        </p:txBody>
      </p:sp>
      <p:sp>
        <p:nvSpPr>
          <p:cNvPr id="641" name="Google Shape;641;p94"/>
          <p:cNvSpPr txBox="1"/>
          <p:nvPr/>
        </p:nvSpPr>
        <p:spPr>
          <a:xfrm>
            <a:off x="1003667" y="2816367"/>
            <a:ext cx="3589500" cy="23013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GB" sz="2300">
                <a:solidFill>
                  <a:schemeClr val="dk1"/>
                </a:solidFill>
                <a:latin typeface="Calibri"/>
                <a:ea typeface="Calibri"/>
                <a:cs typeface="Calibri"/>
                <a:sym typeface="Calibri"/>
              </a:rPr>
              <a:t>We acknowledge and celebrate the First Australians on whose traditional lands we meet, and we pay our respect to their elders past, present and emerging.</a:t>
            </a:r>
            <a:endParaRPr sz="2300">
              <a:latin typeface="Calibri"/>
              <a:ea typeface="Calibri"/>
              <a:cs typeface="Calibri"/>
              <a:sym typeface="Calibri"/>
            </a:endParaRPr>
          </a:p>
        </p:txBody>
      </p:sp>
      <p:sp>
        <p:nvSpPr>
          <p:cNvPr id="642" name="Google Shape;642;p94"/>
          <p:cNvSpPr txBox="1"/>
          <p:nvPr/>
        </p:nvSpPr>
        <p:spPr>
          <a:xfrm>
            <a:off x="1003900" y="1640433"/>
            <a:ext cx="3703500" cy="858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100">
                <a:solidFill>
                  <a:schemeClr val="dk1"/>
                </a:solidFill>
                <a:latin typeface="Calibri"/>
                <a:ea typeface="Calibri"/>
                <a:cs typeface="Calibri"/>
                <a:sym typeface="Calibri"/>
              </a:rPr>
              <a:t>ACKNOWLEDGEMENT OF COUNTRY</a:t>
            </a:r>
            <a:endParaRPr sz="3100">
              <a:latin typeface="Calibri"/>
              <a:ea typeface="Calibri"/>
              <a:cs typeface="Calibri"/>
              <a:sym typeface="Calibri"/>
            </a:endParaRPr>
          </a:p>
        </p:txBody>
      </p:sp>
      <p:sp>
        <p:nvSpPr>
          <p:cNvPr id="643" name="Google Shape;643;p94"/>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with title">
  <p:cSld name="CUSTOM_2">
    <p:spTree>
      <p:nvGrpSpPr>
        <p:cNvPr id="644" name="Shape 644"/>
        <p:cNvGrpSpPr/>
        <p:nvPr/>
      </p:nvGrpSpPr>
      <p:grpSpPr>
        <a:xfrm>
          <a:off x="0" y="0"/>
          <a:ext cx="0" cy="0"/>
          <a:chOff x="0" y="0"/>
          <a:chExt cx="0" cy="0"/>
        </a:xfrm>
      </p:grpSpPr>
      <p:sp>
        <p:nvSpPr>
          <p:cNvPr id="645" name="Google Shape;645;p95"/>
          <p:cNvSpPr/>
          <p:nvPr/>
        </p:nvSpPr>
        <p:spPr>
          <a:xfrm>
            <a:off x="0" y="0"/>
            <a:ext cx="12192000" cy="5966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6" name="Google Shape;646;p95"/>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7" name="Google Shape;647;p95"/>
          <p:cNvSpPr/>
          <p:nvPr/>
        </p:nvSpPr>
        <p:spPr>
          <a:xfrm>
            <a:off x="701000" y="1273133"/>
            <a:ext cx="7468500" cy="20808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lt1"/>
              </a:solidFill>
            </a:endParaRPr>
          </a:p>
        </p:txBody>
      </p:sp>
      <p:sp>
        <p:nvSpPr>
          <p:cNvPr id="648" name="Google Shape;648;p95"/>
          <p:cNvSpPr txBox="1"/>
          <p:nvPr>
            <p:ph type="title"/>
          </p:nvPr>
        </p:nvSpPr>
        <p:spPr>
          <a:xfrm>
            <a:off x="1096367" y="1529567"/>
            <a:ext cx="6859200" cy="10167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500"/>
              <a:buFont typeface="Calibri"/>
              <a:buNone/>
              <a:defRPr b="1" sz="3500">
                <a:solidFill>
                  <a:srgbClr val="404041"/>
                </a:solidFill>
                <a:latin typeface="Calibri"/>
                <a:ea typeface="Calibri"/>
                <a:cs typeface="Calibri"/>
                <a:sym typeface="Calibri"/>
              </a:defRPr>
            </a:lvl1pPr>
            <a:lvl2pPr lvl="1">
              <a:spcBef>
                <a:spcPts val="4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649" name="Google Shape;649;p95"/>
          <p:cNvSpPr txBox="1"/>
          <p:nvPr/>
        </p:nvSpPr>
        <p:spPr>
          <a:xfrm>
            <a:off x="1020233" y="2592633"/>
            <a:ext cx="3062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650" name="Google Shape;650;p95"/>
          <p:cNvGrpSpPr/>
          <p:nvPr/>
        </p:nvGrpSpPr>
        <p:grpSpPr>
          <a:xfrm>
            <a:off x="8106394" y="2349471"/>
            <a:ext cx="125597" cy="613685"/>
            <a:chOff x="6193700" y="1865950"/>
            <a:chExt cx="94200" cy="460275"/>
          </a:xfrm>
        </p:grpSpPr>
        <p:sp>
          <p:nvSpPr>
            <p:cNvPr id="651" name="Google Shape;651;p95"/>
            <p:cNvSpPr/>
            <p:nvPr/>
          </p:nvSpPr>
          <p:spPr>
            <a:xfrm>
              <a:off x="6193700" y="1865950"/>
              <a:ext cx="94200" cy="94200"/>
            </a:xfrm>
            <a:prstGeom prst="rect">
              <a:avLst/>
            </a:prstGeom>
            <a:solidFill>
              <a:srgbClr val="00B0D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52" name="Google Shape;652;p95"/>
            <p:cNvSpPr/>
            <p:nvPr/>
          </p:nvSpPr>
          <p:spPr>
            <a:xfrm>
              <a:off x="6193700" y="1987975"/>
              <a:ext cx="94200" cy="94200"/>
            </a:xfrm>
            <a:prstGeom prst="rect">
              <a:avLst/>
            </a:prstGeom>
            <a:solidFill>
              <a:srgbClr val="E518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53" name="Google Shape;653;p95"/>
            <p:cNvSpPr/>
            <p:nvPr/>
          </p:nvSpPr>
          <p:spPr>
            <a:xfrm>
              <a:off x="6193700" y="2110000"/>
              <a:ext cx="94200" cy="94200"/>
            </a:xfrm>
            <a:prstGeom prst="rect">
              <a:avLst/>
            </a:prstGeom>
            <a:solidFill>
              <a:srgbClr val="F8B20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sp>
          <p:nvSpPr>
            <p:cNvPr id="654" name="Google Shape;654;p95"/>
            <p:cNvSpPr/>
            <p:nvPr/>
          </p:nvSpPr>
          <p:spPr>
            <a:xfrm>
              <a:off x="6193700" y="2232025"/>
              <a:ext cx="94200" cy="94200"/>
            </a:xfrm>
            <a:prstGeom prst="rect">
              <a:avLst/>
            </a:prstGeom>
            <a:solidFill>
              <a:srgbClr val="8E48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GB" sz="1900"/>
                <a:t> </a:t>
              </a:r>
              <a:endParaRPr sz="1900"/>
            </a:p>
          </p:txBody>
        </p:sp>
      </p:grpSp>
      <p:sp>
        <p:nvSpPr>
          <p:cNvPr id="655" name="Google Shape;655;p95"/>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No Title">
  <p:cSld name="CUSTOM_2_1">
    <p:spTree>
      <p:nvGrpSpPr>
        <p:cNvPr id="656" name="Shape 656"/>
        <p:cNvGrpSpPr/>
        <p:nvPr/>
      </p:nvGrpSpPr>
      <p:grpSpPr>
        <a:xfrm>
          <a:off x="0" y="0"/>
          <a:ext cx="0" cy="0"/>
          <a:chOff x="0" y="0"/>
          <a:chExt cx="0" cy="0"/>
        </a:xfrm>
      </p:grpSpPr>
      <p:sp>
        <p:nvSpPr>
          <p:cNvPr id="657" name="Google Shape;657;p96"/>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p96"/>
          <p:cNvSpPr txBox="1"/>
          <p:nvPr/>
        </p:nvSpPr>
        <p:spPr>
          <a:xfrm>
            <a:off x="1020233" y="2592633"/>
            <a:ext cx="3062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659" name="Google Shape;659;p96"/>
          <p:cNvSpPr/>
          <p:nvPr>
            <p:ph idx="2" type="pic"/>
          </p:nvPr>
        </p:nvSpPr>
        <p:spPr>
          <a:xfrm>
            <a:off x="0" y="0"/>
            <a:ext cx="12192000" cy="5966100"/>
          </a:xfrm>
          <a:prstGeom prst="rect">
            <a:avLst/>
          </a:prstGeom>
          <a:noFill/>
          <a:ln>
            <a:noFill/>
          </a:ln>
        </p:spPr>
      </p:sp>
      <p:sp>
        <p:nvSpPr>
          <p:cNvPr id="660" name="Google Shape;660;p96"/>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1" name="Google Shape;661;p96"/>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p:cSld name="CUSTOM_3">
    <p:spTree>
      <p:nvGrpSpPr>
        <p:cNvPr id="662" name="Shape 662"/>
        <p:cNvGrpSpPr/>
        <p:nvPr/>
      </p:nvGrpSpPr>
      <p:grpSpPr>
        <a:xfrm>
          <a:off x="0" y="0"/>
          <a:ext cx="0" cy="0"/>
          <a:chOff x="0" y="0"/>
          <a:chExt cx="0" cy="0"/>
        </a:xfrm>
      </p:grpSpPr>
      <p:sp>
        <p:nvSpPr>
          <p:cNvPr id="663" name="Google Shape;663;p97"/>
          <p:cNvSpPr/>
          <p:nvPr/>
        </p:nvSpPr>
        <p:spPr>
          <a:xfrm>
            <a:off x="0" y="0"/>
            <a:ext cx="12192000" cy="5965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p97"/>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97"/>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
        <p:nvSpPr>
          <p:cNvPr id="666" name="Google Shape;666;p97"/>
          <p:cNvSpPr txBox="1"/>
          <p:nvPr>
            <p:ph idx="2" type="body"/>
          </p:nvPr>
        </p:nvSpPr>
        <p:spPr>
          <a:xfrm>
            <a:off x="875167" y="2349533"/>
            <a:ext cx="7301700" cy="26319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667" name="Google Shape;667;p97"/>
          <p:cNvSpPr txBox="1"/>
          <p:nvPr>
            <p:ph type="title"/>
          </p:nvPr>
        </p:nvSpPr>
        <p:spPr>
          <a:xfrm>
            <a:off x="875167" y="1273167"/>
            <a:ext cx="6859200" cy="10167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p:cSld name="CUSTOM_3_2">
    <p:spTree>
      <p:nvGrpSpPr>
        <p:cNvPr id="668" name="Shape 668"/>
        <p:cNvGrpSpPr/>
        <p:nvPr/>
      </p:nvGrpSpPr>
      <p:grpSpPr>
        <a:xfrm>
          <a:off x="0" y="0"/>
          <a:ext cx="0" cy="0"/>
          <a:chOff x="0" y="0"/>
          <a:chExt cx="0" cy="0"/>
        </a:xfrm>
      </p:grpSpPr>
      <p:sp>
        <p:nvSpPr>
          <p:cNvPr id="669" name="Google Shape;669;p98"/>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0" name="Google Shape;670;p98"/>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
        <p:nvSpPr>
          <p:cNvPr id="671" name="Google Shape;671;p98"/>
          <p:cNvSpPr txBox="1"/>
          <p:nvPr>
            <p:ph idx="2" type="body"/>
          </p:nvPr>
        </p:nvSpPr>
        <p:spPr>
          <a:xfrm>
            <a:off x="875167" y="2349533"/>
            <a:ext cx="7301700" cy="26319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672" name="Google Shape;672;p98"/>
          <p:cNvSpPr txBox="1"/>
          <p:nvPr>
            <p:ph type="title"/>
          </p:nvPr>
        </p:nvSpPr>
        <p:spPr>
          <a:xfrm>
            <a:off x="875167" y="1273167"/>
            <a:ext cx="6859200" cy="10167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1">
  <p:cSld name="CUSTOM_3_1">
    <p:spTree>
      <p:nvGrpSpPr>
        <p:cNvPr id="673" name="Shape 673"/>
        <p:cNvGrpSpPr/>
        <p:nvPr/>
      </p:nvGrpSpPr>
      <p:grpSpPr>
        <a:xfrm>
          <a:off x="0" y="0"/>
          <a:ext cx="0" cy="0"/>
          <a:chOff x="0" y="0"/>
          <a:chExt cx="0" cy="0"/>
        </a:xfrm>
      </p:grpSpPr>
      <p:pic>
        <p:nvPicPr>
          <p:cNvPr id="674" name="Google Shape;674;p99"/>
          <p:cNvPicPr preferRelativeResize="0"/>
          <p:nvPr/>
        </p:nvPicPr>
        <p:blipFill>
          <a:blip r:embed="rId2">
            <a:alphaModFix/>
          </a:blip>
          <a:stretch>
            <a:fillRect/>
          </a:stretch>
        </p:blipFill>
        <p:spPr>
          <a:xfrm>
            <a:off x="0" y="7"/>
            <a:ext cx="12192005" cy="5953128"/>
          </a:xfrm>
          <a:prstGeom prst="rect">
            <a:avLst/>
          </a:prstGeom>
          <a:noFill/>
          <a:ln>
            <a:noFill/>
          </a:ln>
        </p:spPr>
      </p:pic>
      <p:sp>
        <p:nvSpPr>
          <p:cNvPr id="675" name="Google Shape;675;p99"/>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6" name="Google Shape;676;p99"/>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
        <p:nvSpPr>
          <p:cNvPr id="677" name="Google Shape;677;p99"/>
          <p:cNvSpPr txBox="1"/>
          <p:nvPr>
            <p:ph idx="2" type="body"/>
          </p:nvPr>
        </p:nvSpPr>
        <p:spPr>
          <a:xfrm>
            <a:off x="875167" y="2349533"/>
            <a:ext cx="7301700" cy="26319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chemeClr val="lt1"/>
              </a:buClr>
              <a:buSzPts val="2400"/>
              <a:buFont typeface="Calibri"/>
              <a:buChar char="●"/>
              <a:defRPr b="1">
                <a:solidFill>
                  <a:schemeClr val="lt1"/>
                </a:solidFill>
                <a:latin typeface="Calibri"/>
                <a:ea typeface="Calibri"/>
                <a:cs typeface="Calibri"/>
                <a:sym typeface="Calibri"/>
              </a:defRPr>
            </a:lvl1pPr>
            <a:lvl2pPr indent="-381000" lvl="1" marL="9144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2pPr>
            <a:lvl3pPr indent="-381000" lvl="2" marL="13716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3pPr>
            <a:lvl4pPr indent="-381000" lvl="3" marL="18288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4pPr>
            <a:lvl5pPr indent="-381000" lvl="4" marL="22860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5pPr>
            <a:lvl6pPr indent="-381000" lvl="5" marL="27432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6pPr>
            <a:lvl7pPr indent="-381000" lvl="6" marL="32004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7pPr>
            <a:lvl8pPr indent="-381000" lvl="7" marL="3657600">
              <a:lnSpc>
                <a:spcPct val="95000"/>
              </a:lnSpc>
              <a:spcBef>
                <a:spcPts val="1100"/>
              </a:spcBef>
              <a:spcAft>
                <a:spcPts val="0"/>
              </a:spcAft>
              <a:buClr>
                <a:schemeClr val="lt1"/>
              </a:buClr>
              <a:buSzPts val="2400"/>
              <a:buFont typeface="Calibri"/>
              <a:buChar char="○"/>
              <a:defRPr>
                <a:solidFill>
                  <a:schemeClr val="lt1"/>
                </a:solidFill>
                <a:latin typeface="Calibri"/>
                <a:ea typeface="Calibri"/>
                <a:cs typeface="Calibri"/>
                <a:sym typeface="Calibri"/>
              </a:defRPr>
            </a:lvl8pPr>
            <a:lvl9pPr indent="-381000" lvl="8" marL="4114800">
              <a:lnSpc>
                <a:spcPct val="95000"/>
              </a:lnSpc>
              <a:spcBef>
                <a:spcPts val="1100"/>
              </a:spcBef>
              <a:spcAft>
                <a:spcPts val="1100"/>
              </a:spcAft>
              <a:buClr>
                <a:schemeClr val="lt1"/>
              </a:buClr>
              <a:buSzPts val="2400"/>
              <a:buFont typeface="Calibri"/>
              <a:buChar char="■"/>
              <a:defRPr>
                <a:solidFill>
                  <a:schemeClr val="lt1"/>
                </a:solidFill>
                <a:latin typeface="Calibri"/>
                <a:ea typeface="Calibri"/>
                <a:cs typeface="Calibri"/>
                <a:sym typeface="Calibri"/>
              </a:defRPr>
            </a:lvl9pPr>
          </a:lstStyle>
          <a:p/>
        </p:txBody>
      </p:sp>
      <p:sp>
        <p:nvSpPr>
          <p:cNvPr id="678" name="Google Shape;678;p99"/>
          <p:cNvSpPr txBox="1"/>
          <p:nvPr>
            <p:ph type="title"/>
          </p:nvPr>
        </p:nvSpPr>
        <p:spPr>
          <a:xfrm>
            <a:off x="875167" y="1273167"/>
            <a:ext cx="6859200" cy="1016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None/>
              <a:defRPr b="0" sz="3200">
                <a:solidFill>
                  <a:schemeClr val="lt1"/>
                </a:solidFill>
              </a:defRPr>
            </a:lvl1pPr>
            <a:lvl2pPr lvl="1">
              <a:spcBef>
                <a:spcPts val="4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BANNER - 1 COLUMN">
  <p:cSld name="CUSTOM_3_1_1_1">
    <p:spTree>
      <p:nvGrpSpPr>
        <p:cNvPr id="679" name="Shape 679"/>
        <p:cNvGrpSpPr/>
        <p:nvPr/>
      </p:nvGrpSpPr>
      <p:grpSpPr>
        <a:xfrm>
          <a:off x="0" y="0"/>
          <a:ext cx="0" cy="0"/>
          <a:chOff x="0" y="0"/>
          <a:chExt cx="0" cy="0"/>
        </a:xfrm>
      </p:grpSpPr>
      <p:sp>
        <p:nvSpPr>
          <p:cNvPr id="680" name="Google Shape;680;p100"/>
          <p:cNvSpPr txBox="1"/>
          <p:nvPr>
            <p:ph type="title"/>
          </p:nvPr>
        </p:nvSpPr>
        <p:spPr>
          <a:xfrm>
            <a:off x="878667" y="2811867"/>
            <a:ext cx="59847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681" name="Google Shape;681;p100"/>
          <p:cNvSpPr txBox="1"/>
          <p:nvPr>
            <p:ph idx="1" type="body"/>
          </p:nvPr>
        </p:nvSpPr>
        <p:spPr>
          <a:xfrm>
            <a:off x="878667" y="3491767"/>
            <a:ext cx="5831100" cy="2114400"/>
          </a:xfrm>
          <a:prstGeom prst="rect">
            <a:avLst/>
          </a:prstGeom>
        </p:spPr>
        <p:txBody>
          <a:bodyPr anchorCtr="0" anchor="t" bIns="0" lIns="0" spcFirstLastPara="1" rIns="0" wrap="square" tIns="0">
            <a:noAutofit/>
          </a:bodyPr>
          <a:lstStyle>
            <a:lvl1pPr indent="-387350" lvl="0" marL="457200">
              <a:lnSpc>
                <a:spcPct val="95000"/>
              </a:lnSpc>
              <a:spcBef>
                <a:spcPts val="0"/>
              </a:spcBef>
              <a:spcAft>
                <a:spcPts val="0"/>
              </a:spcAft>
              <a:buClr>
                <a:srgbClr val="404041"/>
              </a:buClr>
              <a:buSzPts val="2500"/>
              <a:buFont typeface="Calibri"/>
              <a:buChar char="●"/>
              <a:defRPr b="1" sz="2500">
                <a:solidFill>
                  <a:srgbClr val="404041"/>
                </a:solidFill>
                <a:latin typeface="Calibri"/>
                <a:ea typeface="Calibri"/>
                <a:cs typeface="Calibri"/>
                <a:sym typeface="Calibri"/>
              </a:defRPr>
            </a:lvl1pPr>
            <a:lvl2pPr indent="-387350" lvl="1" marL="9144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2pPr>
            <a:lvl3pPr indent="-387350" lvl="2" marL="13716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3pPr>
            <a:lvl4pPr indent="-387350" lvl="3" marL="18288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4pPr>
            <a:lvl5pPr indent="-387350" lvl="4" marL="22860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5pPr>
            <a:lvl6pPr indent="-387350" lvl="5" marL="27432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6pPr>
            <a:lvl7pPr indent="-387350" lvl="6" marL="32004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7pPr>
            <a:lvl8pPr indent="-387350" lvl="7" marL="36576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8pPr>
            <a:lvl9pPr indent="-387350" lvl="8" marL="4114800">
              <a:lnSpc>
                <a:spcPct val="95000"/>
              </a:lnSpc>
              <a:spcBef>
                <a:spcPts val="1100"/>
              </a:spcBef>
              <a:spcAft>
                <a:spcPts val="1100"/>
              </a:spcAft>
              <a:buClr>
                <a:srgbClr val="404041"/>
              </a:buClr>
              <a:buSzPts val="2500"/>
              <a:buFont typeface="Calibri"/>
              <a:buChar char="■"/>
              <a:defRPr sz="2500">
                <a:solidFill>
                  <a:srgbClr val="404041"/>
                </a:solidFill>
                <a:latin typeface="Calibri"/>
                <a:ea typeface="Calibri"/>
                <a:cs typeface="Calibri"/>
                <a:sym typeface="Calibri"/>
              </a:defRPr>
            </a:lvl9pPr>
          </a:lstStyle>
          <a:p/>
        </p:txBody>
      </p:sp>
      <p:sp>
        <p:nvSpPr>
          <p:cNvPr id="682" name="Google Shape;682;p100"/>
          <p:cNvSpPr/>
          <p:nvPr>
            <p:ph idx="2" type="pic"/>
          </p:nvPr>
        </p:nvSpPr>
        <p:spPr>
          <a:xfrm>
            <a:off x="0" y="0"/>
            <a:ext cx="12192000" cy="2349300"/>
          </a:xfrm>
          <a:prstGeom prst="rect">
            <a:avLst/>
          </a:prstGeom>
          <a:noFill/>
          <a:ln>
            <a:noFill/>
          </a:ln>
        </p:spPr>
      </p:sp>
      <p:sp>
        <p:nvSpPr>
          <p:cNvPr id="683" name="Google Shape;683;p100"/>
          <p:cNvSpPr txBox="1"/>
          <p:nvPr>
            <p:ph idx="3"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p:cSld name="CUSTOM_3_1_1_1_2">
    <p:spTree>
      <p:nvGrpSpPr>
        <p:cNvPr id="684" name="Shape 684"/>
        <p:cNvGrpSpPr/>
        <p:nvPr/>
      </p:nvGrpSpPr>
      <p:grpSpPr>
        <a:xfrm>
          <a:off x="0" y="0"/>
          <a:ext cx="0" cy="0"/>
          <a:chOff x="0" y="0"/>
          <a:chExt cx="0" cy="0"/>
        </a:xfrm>
      </p:grpSpPr>
      <p:sp>
        <p:nvSpPr>
          <p:cNvPr id="685" name="Google Shape;685;p101"/>
          <p:cNvSpPr txBox="1"/>
          <p:nvPr>
            <p:ph type="title"/>
          </p:nvPr>
        </p:nvSpPr>
        <p:spPr>
          <a:xfrm>
            <a:off x="5513667" y="1179933"/>
            <a:ext cx="59889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686" name="Google Shape;686;p101"/>
          <p:cNvSpPr txBox="1"/>
          <p:nvPr>
            <p:ph idx="1" type="body"/>
          </p:nvPr>
        </p:nvSpPr>
        <p:spPr>
          <a:xfrm>
            <a:off x="5513400" y="2090733"/>
            <a:ext cx="5104800" cy="32601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687" name="Google Shape;687;p101"/>
          <p:cNvSpPr/>
          <p:nvPr>
            <p:ph idx="2" type="pic"/>
          </p:nvPr>
        </p:nvSpPr>
        <p:spPr>
          <a:xfrm>
            <a:off x="400067" y="0"/>
            <a:ext cx="4382400" cy="685800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p:cSld name="CUSTOM_3_1_1_1_2_2">
    <p:spTree>
      <p:nvGrpSpPr>
        <p:cNvPr id="688" name="Shape 688"/>
        <p:cNvGrpSpPr/>
        <p:nvPr/>
      </p:nvGrpSpPr>
      <p:grpSpPr>
        <a:xfrm>
          <a:off x="0" y="0"/>
          <a:ext cx="0" cy="0"/>
          <a:chOff x="0" y="0"/>
          <a:chExt cx="0" cy="0"/>
        </a:xfrm>
      </p:grpSpPr>
      <p:sp>
        <p:nvSpPr>
          <p:cNvPr id="689" name="Google Shape;689;p102"/>
          <p:cNvSpPr/>
          <p:nvPr>
            <p:ph idx="2" type="pic"/>
          </p:nvPr>
        </p:nvSpPr>
        <p:spPr>
          <a:xfrm>
            <a:off x="4782333" y="709600"/>
            <a:ext cx="7409700" cy="5256000"/>
          </a:xfrm>
          <a:prstGeom prst="rect">
            <a:avLst/>
          </a:prstGeom>
          <a:noFill/>
          <a:ln>
            <a:noFill/>
          </a:ln>
        </p:spPr>
      </p:sp>
      <p:sp>
        <p:nvSpPr>
          <p:cNvPr id="690" name="Google Shape;690;p102"/>
          <p:cNvSpPr txBox="1"/>
          <p:nvPr>
            <p:ph type="title"/>
          </p:nvPr>
        </p:nvSpPr>
        <p:spPr>
          <a:xfrm>
            <a:off x="878933" y="11799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691" name="Google Shape;691;p102"/>
          <p:cNvSpPr txBox="1"/>
          <p:nvPr>
            <p:ph idx="1" type="body"/>
          </p:nvPr>
        </p:nvSpPr>
        <p:spPr>
          <a:xfrm>
            <a:off x="878667" y="2090733"/>
            <a:ext cx="3175500" cy="3260100"/>
          </a:xfrm>
          <a:prstGeom prst="rect">
            <a:avLst/>
          </a:prstGeom>
        </p:spPr>
        <p:txBody>
          <a:bodyPr anchorCtr="0" anchor="t" bIns="0" lIns="0" spcFirstLastPara="1" rIns="0" wrap="square" tIns="0">
            <a:noAutofit/>
          </a:bodyPr>
          <a:lstStyle>
            <a:lvl1pPr indent="-387350" lvl="0" marL="457200">
              <a:lnSpc>
                <a:spcPct val="95000"/>
              </a:lnSpc>
              <a:spcBef>
                <a:spcPts val="0"/>
              </a:spcBef>
              <a:spcAft>
                <a:spcPts val="0"/>
              </a:spcAft>
              <a:buClr>
                <a:srgbClr val="404041"/>
              </a:buClr>
              <a:buSzPts val="2500"/>
              <a:buFont typeface="Calibri"/>
              <a:buChar char="●"/>
              <a:defRPr b="1" sz="2500">
                <a:solidFill>
                  <a:srgbClr val="404041"/>
                </a:solidFill>
                <a:latin typeface="Calibri"/>
                <a:ea typeface="Calibri"/>
                <a:cs typeface="Calibri"/>
                <a:sym typeface="Calibri"/>
              </a:defRPr>
            </a:lvl1pPr>
            <a:lvl2pPr indent="-387350" lvl="1" marL="9144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2pPr>
            <a:lvl3pPr indent="-387350" lvl="2" marL="13716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3pPr>
            <a:lvl4pPr indent="-387350" lvl="3" marL="18288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4pPr>
            <a:lvl5pPr indent="-387350" lvl="4" marL="22860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5pPr>
            <a:lvl6pPr indent="-387350" lvl="5" marL="27432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6pPr>
            <a:lvl7pPr indent="-387350" lvl="6" marL="32004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7pPr>
            <a:lvl8pPr indent="-387350" lvl="7" marL="3657600">
              <a:lnSpc>
                <a:spcPct val="95000"/>
              </a:lnSpc>
              <a:spcBef>
                <a:spcPts val="1100"/>
              </a:spcBef>
              <a:spcAft>
                <a:spcPts val="0"/>
              </a:spcAft>
              <a:buClr>
                <a:srgbClr val="404041"/>
              </a:buClr>
              <a:buSzPts val="2500"/>
              <a:buFont typeface="Calibri"/>
              <a:buChar char="○"/>
              <a:defRPr sz="2500">
                <a:solidFill>
                  <a:srgbClr val="404041"/>
                </a:solidFill>
                <a:latin typeface="Calibri"/>
                <a:ea typeface="Calibri"/>
                <a:cs typeface="Calibri"/>
                <a:sym typeface="Calibri"/>
              </a:defRPr>
            </a:lvl8pPr>
            <a:lvl9pPr indent="-387350" lvl="8" marL="4114800">
              <a:lnSpc>
                <a:spcPct val="95000"/>
              </a:lnSpc>
              <a:spcBef>
                <a:spcPts val="1100"/>
              </a:spcBef>
              <a:spcAft>
                <a:spcPts val="1100"/>
              </a:spcAft>
              <a:buClr>
                <a:srgbClr val="404041"/>
              </a:buClr>
              <a:buSzPts val="2500"/>
              <a:buFont typeface="Calibri"/>
              <a:buChar char="■"/>
              <a:defRPr sz="2500">
                <a:solidFill>
                  <a:srgbClr val="404041"/>
                </a:solidFill>
                <a:latin typeface="Calibri"/>
                <a:ea typeface="Calibri"/>
                <a:cs typeface="Calibri"/>
                <a:sym typeface="Calibri"/>
              </a:defRPr>
            </a:lvl9pPr>
          </a:lstStyle>
          <a:p/>
        </p:txBody>
      </p:sp>
      <p:sp>
        <p:nvSpPr>
          <p:cNvPr id="692" name="Google Shape;692;p102"/>
          <p:cNvSpPr txBox="1"/>
          <p:nvPr>
            <p:ph idx="3"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1">
  <p:cSld name="CUSTOM_3_1_1_1_2_2_2">
    <p:spTree>
      <p:nvGrpSpPr>
        <p:cNvPr id="693" name="Shape 693"/>
        <p:cNvGrpSpPr/>
        <p:nvPr/>
      </p:nvGrpSpPr>
      <p:grpSpPr>
        <a:xfrm>
          <a:off x="0" y="0"/>
          <a:ext cx="0" cy="0"/>
          <a:chOff x="0" y="0"/>
          <a:chExt cx="0" cy="0"/>
        </a:xfrm>
      </p:grpSpPr>
      <p:sp>
        <p:nvSpPr>
          <p:cNvPr id="694" name="Google Shape;694;p103"/>
          <p:cNvSpPr txBox="1"/>
          <p:nvPr>
            <p:ph type="title"/>
          </p:nvPr>
        </p:nvSpPr>
        <p:spPr>
          <a:xfrm>
            <a:off x="878933" y="1179933"/>
            <a:ext cx="3175500" cy="4053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40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695" name="Google Shape;695;p103"/>
          <p:cNvSpPr txBox="1"/>
          <p:nvPr>
            <p:ph idx="1" type="body"/>
          </p:nvPr>
        </p:nvSpPr>
        <p:spPr>
          <a:xfrm>
            <a:off x="878667" y="2090733"/>
            <a:ext cx="3175500" cy="3260100"/>
          </a:xfrm>
          <a:prstGeom prst="rect">
            <a:avLst/>
          </a:prstGeom>
        </p:spPr>
        <p:txBody>
          <a:bodyPr anchorCtr="0" anchor="t" bIns="0" lIns="0" spcFirstLastPara="1" rIns="0" wrap="square" tIns="0">
            <a:noAutofit/>
          </a:bodyPr>
          <a:lstStyle>
            <a:lvl1pPr indent="-381000" lvl="0" marL="457200">
              <a:lnSpc>
                <a:spcPct val="95000"/>
              </a:lnSpc>
              <a:spcBef>
                <a:spcPts val="0"/>
              </a:spcBef>
              <a:spcAft>
                <a:spcPts val="0"/>
              </a:spcAft>
              <a:buClr>
                <a:srgbClr val="404041"/>
              </a:buClr>
              <a:buSzPts val="2400"/>
              <a:buFont typeface="Calibri"/>
              <a:buChar char="●"/>
              <a:defRPr b="1">
                <a:solidFill>
                  <a:srgbClr val="404041"/>
                </a:solidFill>
                <a:latin typeface="Calibri"/>
                <a:ea typeface="Calibri"/>
                <a:cs typeface="Calibri"/>
                <a:sym typeface="Calibri"/>
              </a:defRPr>
            </a:lvl1pPr>
            <a:lvl2pPr indent="-381000" lvl="1" marL="914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2pPr>
            <a:lvl3pPr indent="-381000" lvl="2" marL="1371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a:solidFill>
                  <a:srgbClr val="404041"/>
                </a:solidFill>
                <a:latin typeface="Calibri"/>
                <a:ea typeface="Calibri"/>
                <a:cs typeface="Calibri"/>
                <a:sym typeface="Calibri"/>
              </a:defRPr>
            </a:lvl9pPr>
          </a:lstStyle>
          <a:p/>
        </p:txBody>
      </p:sp>
      <p:sp>
        <p:nvSpPr>
          <p:cNvPr id="696" name="Google Shape;696;p103"/>
          <p:cNvSpPr txBox="1"/>
          <p:nvPr>
            <p:ph idx="2"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0"/>
              </a:spcBef>
              <a:spcAft>
                <a:spcPts val="0"/>
              </a:spcAft>
              <a:buClr>
                <a:srgbClr val="939597"/>
              </a:buClr>
              <a:buSzPts val="900"/>
              <a:buNone/>
              <a:defRPr sz="900">
                <a:solidFill>
                  <a:srgbClr val="939597"/>
                </a:solidFill>
              </a:defRPr>
            </a:lvl2pPr>
            <a:lvl3pPr lvl="2">
              <a:spcBef>
                <a:spcPts val="0"/>
              </a:spcBef>
              <a:spcAft>
                <a:spcPts val="0"/>
              </a:spcAft>
              <a:buClr>
                <a:srgbClr val="939597"/>
              </a:buClr>
              <a:buSzPts val="900"/>
              <a:buNone/>
              <a:defRPr sz="900">
                <a:solidFill>
                  <a:srgbClr val="939597"/>
                </a:solidFill>
              </a:defRPr>
            </a:lvl3pPr>
            <a:lvl4pPr lvl="3">
              <a:spcBef>
                <a:spcPts val="0"/>
              </a:spcBef>
              <a:spcAft>
                <a:spcPts val="0"/>
              </a:spcAft>
              <a:buClr>
                <a:srgbClr val="939597"/>
              </a:buClr>
              <a:buSzPts val="900"/>
              <a:buNone/>
              <a:defRPr sz="900">
                <a:solidFill>
                  <a:srgbClr val="939597"/>
                </a:solidFill>
              </a:defRPr>
            </a:lvl4pPr>
            <a:lvl5pPr lvl="4">
              <a:spcBef>
                <a:spcPts val="0"/>
              </a:spcBef>
              <a:spcAft>
                <a:spcPts val="0"/>
              </a:spcAft>
              <a:buClr>
                <a:srgbClr val="939597"/>
              </a:buClr>
              <a:buSzPts val="900"/>
              <a:buNone/>
              <a:defRPr sz="900">
                <a:solidFill>
                  <a:srgbClr val="939597"/>
                </a:solidFill>
              </a:defRPr>
            </a:lvl5pPr>
            <a:lvl6pPr lvl="5">
              <a:spcBef>
                <a:spcPts val="0"/>
              </a:spcBef>
              <a:spcAft>
                <a:spcPts val="0"/>
              </a:spcAft>
              <a:buClr>
                <a:srgbClr val="939597"/>
              </a:buClr>
              <a:buSzPts val="900"/>
              <a:buNone/>
              <a:defRPr sz="900">
                <a:solidFill>
                  <a:srgbClr val="939597"/>
                </a:solidFill>
              </a:defRPr>
            </a:lvl6pPr>
            <a:lvl7pPr lvl="6">
              <a:spcBef>
                <a:spcPts val="0"/>
              </a:spcBef>
              <a:spcAft>
                <a:spcPts val="0"/>
              </a:spcAft>
              <a:buClr>
                <a:srgbClr val="939597"/>
              </a:buClr>
              <a:buSzPts val="900"/>
              <a:buNone/>
              <a:defRPr sz="900">
                <a:solidFill>
                  <a:srgbClr val="939597"/>
                </a:solidFill>
              </a:defRPr>
            </a:lvl7pPr>
            <a:lvl8pPr lvl="7">
              <a:spcBef>
                <a:spcPts val="0"/>
              </a:spcBef>
              <a:spcAft>
                <a:spcPts val="0"/>
              </a:spcAft>
              <a:buClr>
                <a:srgbClr val="939597"/>
              </a:buClr>
              <a:buSzPts val="900"/>
              <a:buNone/>
              <a:defRPr sz="900">
                <a:solidFill>
                  <a:srgbClr val="939597"/>
                </a:solidFill>
              </a:defRPr>
            </a:lvl8pPr>
            <a:lvl9pPr lvl="8">
              <a:spcBef>
                <a:spcPts val="0"/>
              </a:spcBef>
              <a:spcAft>
                <a:spcPts val="0"/>
              </a:spcAft>
              <a:buClr>
                <a:srgbClr val="939597"/>
              </a:buClr>
              <a:buSzPts val="900"/>
              <a:buNone/>
              <a:defRPr sz="900">
                <a:solidFill>
                  <a:srgbClr val="939597"/>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0.xml"/><Relationship Id="rId22" Type="http://schemas.openxmlformats.org/officeDocument/2006/relationships/slideLayout" Target="../slideLayouts/slideLayout52.xml"/><Relationship Id="rId21" Type="http://schemas.openxmlformats.org/officeDocument/2006/relationships/slideLayout" Target="../slideLayouts/slideLayout51.xml"/><Relationship Id="rId24" Type="http://schemas.openxmlformats.org/officeDocument/2006/relationships/slideLayout" Target="../slideLayouts/slideLayout54.xml"/><Relationship Id="rId23" Type="http://schemas.openxmlformats.org/officeDocument/2006/relationships/slideLayout" Target="../slideLayouts/slideLayout5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26" Type="http://schemas.openxmlformats.org/officeDocument/2006/relationships/slideLayout" Target="../slideLayouts/slideLayout56.xml"/><Relationship Id="rId25" Type="http://schemas.openxmlformats.org/officeDocument/2006/relationships/slideLayout" Target="../slideLayouts/slideLayout55.xml"/><Relationship Id="rId28" Type="http://schemas.openxmlformats.org/officeDocument/2006/relationships/slideLayout" Target="../slideLayouts/slideLayout58.xml"/><Relationship Id="rId27" Type="http://schemas.openxmlformats.org/officeDocument/2006/relationships/slideLayout" Target="../slideLayouts/slideLayout57.xml"/><Relationship Id="rId5" Type="http://schemas.openxmlformats.org/officeDocument/2006/relationships/slideLayout" Target="../slideLayouts/slideLayout35.xml"/><Relationship Id="rId6" Type="http://schemas.openxmlformats.org/officeDocument/2006/relationships/slideLayout" Target="../slideLayouts/slideLayout36.xml"/><Relationship Id="rId29" Type="http://schemas.openxmlformats.org/officeDocument/2006/relationships/theme" Target="../theme/theme2.xml"/><Relationship Id="rId7" Type="http://schemas.openxmlformats.org/officeDocument/2006/relationships/slideLayout" Target="../slideLayouts/slideLayout37.xml"/><Relationship Id="rId8" Type="http://schemas.openxmlformats.org/officeDocument/2006/relationships/slideLayout" Target="../slideLayouts/slideLayout38.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9" Type="http://schemas.openxmlformats.org/officeDocument/2006/relationships/slideLayout" Target="../slideLayouts/slideLayout49.xml"/><Relationship Id="rId18"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8.xml"/><Relationship Id="rId22" Type="http://schemas.openxmlformats.org/officeDocument/2006/relationships/slideLayout" Target="../slideLayouts/slideLayout80.xml"/><Relationship Id="rId21" Type="http://schemas.openxmlformats.org/officeDocument/2006/relationships/slideLayout" Target="../slideLayouts/slideLayout79.xml"/><Relationship Id="rId24" Type="http://schemas.openxmlformats.org/officeDocument/2006/relationships/slideLayout" Target="../slideLayouts/slideLayout82.xml"/><Relationship Id="rId23" Type="http://schemas.openxmlformats.org/officeDocument/2006/relationships/slideLayout" Target="../slideLayouts/slideLayout81.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26" Type="http://schemas.openxmlformats.org/officeDocument/2006/relationships/slideLayout" Target="../slideLayouts/slideLayout84.xml"/><Relationship Id="rId25" Type="http://schemas.openxmlformats.org/officeDocument/2006/relationships/slideLayout" Target="../slideLayouts/slideLayout83.xml"/><Relationship Id="rId28" Type="http://schemas.openxmlformats.org/officeDocument/2006/relationships/theme" Target="../theme/theme3.xml"/><Relationship Id="rId27" Type="http://schemas.openxmlformats.org/officeDocument/2006/relationships/slideLayout" Target="../slideLayouts/slideLayout85.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19" Type="http://schemas.openxmlformats.org/officeDocument/2006/relationships/slideLayout" Target="../slideLayouts/slideLayout77.xml"/><Relationship Id="rId1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4.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24" Type="http://schemas.openxmlformats.org/officeDocument/2006/relationships/slideLayout" Target="../slideLayouts/slideLayout108.xml"/><Relationship Id="rId23" Type="http://schemas.openxmlformats.org/officeDocument/2006/relationships/slideLayout" Target="../slideLayouts/slideLayout107.xml"/><Relationship Id="rId1" Type="http://schemas.openxmlformats.org/officeDocument/2006/relationships/image" Target="../media/image40.png"/><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5" Type="http://schemas.openxmlformats.org/officeDocument/2006/relationships/slideLayout" Target="../slideLayouts/slideLayout89.xml"/><Relationship Id="rId6" Type="http://schemas.openxmlformats.org/officeDocument/2006/relationships/slideLayout" Target="../slideLayouts/slideLayout90.xml"/><Relationship Id="rId29" Type="http://schemas.openxmlformats.org/officeDocument/2006/relationships/slideLayout" Target="../slideLayouts/slideLayout113.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theme" Target="../theme/theme4.xml"/><Relationship Id="rId30" Type="http://schemas.openxmlformats.org/officeDocument/2006/relationships/slideLayout" Target="../slideLayouts/slideLayout114.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 name="Google Shape;11;p1"/>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19">
          <p15:clr>
            <a:srgbClr val="F26B43"/>
          </p15:clr>
        </p15:guide>
        <p15:guide id="2" pos="370">
          <p15:clr>
            <a:srgbClr val="F26B43"/>
          </p15:clr>
        </p15:guide>
        <p15:guide id="3" pos="597">
          <p15:clr>
            <a:srgbClr val="F26B43"/>
          </p15:clr>
        </p15:guide>
        <p15:guide id="4" pos="756">
          <p15:clr>
            <a:srgbClr val="F26B43"/>
          </p15:clr>
        </p15:guide>
        <p15:guide id="5" pos="982">
          <p15:clr>
            <a:srgbClr val="F26B43"/>
          </p15:clr>
        </p15:guide>
        <p15:guide id="6" pos="1141">
          <p15:clr>
            <a:srgbClr val="F26B43"/>
          </p15:clr>
        </p15:guide>
        <p15:guide id="7" pos="1391">
          <p15:clr>
            <a:srgbClr val="F26B43"/>
          </p15:clr>
        </p15:guide>
        <p15:guide id="8" pos="1549">
          <p15:clr>
            <a:srgbClr val="F26B43"/>
          </p15:clr>
        </p15:guide>
        <p15:guide id="9" pos="1776">
          <p15:clr>
            <a:srgbClr val="F26B43"/>
          </p15:clr>
        </p15:guide>
        <p15:guide id="10" pos="1935">
          <p15:clr>
            <a:srgbClr val="F26B43"/>
          </p15:clr>
        </p15:guide>
        <p15:guide id="11" pos="2184">
          <p15:clr>
            <a:srgbClr val="F26B43"/>
          </p15:clr>
        </p15:guide>
        <p15:guide id="12" pos="2343">
          <p15:clr>
            <a:srgbClr val="F26B43"/>
          </p15:clr>
        </p15:guide>
        <p15:guide id="13" pos="2570">
          <p15:clr>
            <a:srgbClr val="F26B43"/>
          </p15:clr>
        </p15:guide>
        <p15:guide id="14" pos="2729">
          <p15:clr>
            <a:srgbClr val="F26B43"/>
          </p15:clr>
        </p15:guide>
        <p15:guide id="15" pos="3364">
          <p15:clr>
            <a:srgbClr val="F26B43"/>
          </p15:clr>
        </p15:guide>
        <p15:guide id="16" pos="3522">
          <p15:clr>
            <a:srgbClr val="F26B43"/>
          </p15:clr>
        </p15:guide>
        <p15:guide id="17" pos="3749">
          <p15:clr>
            <a:srgbClr val="F26B43"/>
          </p15:clr>
        </p15:guide>
        <p15:guide id="18" pos="3908">
          <p15:clr>
            <a:srgbClr val="F26B43"/>
          </p15:clr>
        </p15:guide>
        <p15:guide id="19" pos="4158">
          <p15:clr>
            <a:srgbClr val="F26B43"/>
          </p15:clr>
        </p15:guide>
        <p15:guide id="20" pos="4543">
          <p15:clr>
            <a:srgbClr val="F26B43"/>
          </p15:clr>
        </p15:guide>
        <p15:guide id="21" pos="4702">
          <p15:clr>
            <a:srgbClr val="F26B43"/>
          </p15:clr>
        </p15:guide>
        <p15:guide id="22" pos="4951">
          <p15:clr>
            <a:srgbClr val="F26B43"/>
          </p15:clr>
        </p15:guide>
        <p15:guide id="23" pos="5110">
          <p15:clr>
            <a:srgbClr val="F26B43"/>
          </p15:clr>
        </p15:guide>
        <p15:guide id="24" pos="5722">
          <p15:clr>
            <a:srgbClr val="F26B43"/>
          </p15:clr>
        </p15:guide>
        <p15:guide id="25" pos="5881">
          <p15:clr>
            <a:srgbClr val="F26B43"/>
          </p15:clr>
        </p15:guide>
        <p15:guide id="26" pos="6131">
          <p15:clr>
            <a:srgbClr val="F26B43"/>
          </p15:clr>
        </p15:guide>
        <p15:guide id="27" pos="6289">
          <p15:clr>
            <a:srgbClr val="F26B43"/>
          </p15:clr>
        </p15:guide>
        <p15:guide id="28" pos="6516">
          <p15:clr>
            <a:srgbClr val="F26B43"/>
          </p15:clr>
        </p15:guide>
        <p15:guide id="29" pos="6675">
          <p15:clr>
            <a:srgbClr val="F26B43"/>
          </p15:clr>
        </p15:guide>
        <p15:guide id="30" pos="6924">
          <p15:clr>
            <a:srgbClr val="F26B43"/>
          </p15:clr>
        </p15:guide>
        <p15:guide id="31" pos="7083">
          <p15:clr>
            <a:srgbClr val="F26B43"/>
          </p15:clr>
        </p15:guide>
        <p15:guide id="32" pos="7310">
          <p15:clr>
            <a:srgbClr val="F26B43"/>
          </p15:clr>
        </p15:guide>
        <p15:guide id="33" orient="horz" pos="346">
          <p15:clr>
            <a:srgbClr val="F26B43"/>
          </p15:clr>
        </p15:guide>
        <p15:guide id="34" orient="horz" pos="527">
          <p15:clr>
            <a:srgbClr val="F26B43"/>
          </p15:clr>
        </p15:guide>
        <p15:guide id="35" orient="horz" pos="890">
          <p15:clr>
            <a:srgbClr val="F26B43"/>
          </p15:clr>
        </p15:guide>
        <p15:guide id="36" orient="horz" pos="1253">
          <p15:clr>
            <a:srgbClr val="F26B43"/>
          </p15:clr>
        </p15:guide>
        <p15:guide id="37" orient="horz" pos="1412">
          <p15:clr>
            <a:srgbClr val="F26B43"/>
          </p15:clr>
        </p15:guide>
        <p15:guide id="38" orient="horz" pos="2115">
          <p15:clr>
            <a:srgbClr val="F26B43"/>
          </p15:clr>
        </p15:guide>
        <p15:guide id="39" orient="horz" pos="1956">
          <p15:clr>
            <a:srgbClr val="F26B43"/>
          </p15:clr>
        </p15:guide>
        <p15:guide id="40" orient="horz" pos="2478">
          <p15:clr>
            <a:srgbClr val="F26B43"/>
          </p15:clr>
        </p15:guide>
        <p15:guide id="41" orient="horz" pos="2659">
          <p15:clr>
            <a:srgbClr val="F26B43"/>
          </p15:clr>
        </p15:guide>
        <p15:guide id="42" orient="horz" pos="2818">
          <p15:clr>
            <a:srgbClr val="F26B43"/>
          </p15:clr>
        </p15:guide>
        <p15:guide id="43" orient="horz" pos="3362">
          <p15:clr>
            <a:srgbClr val="F26B43"/>
          </p15:clr>
        </p15:guide>
        <p15:guide id="44" orient="horz" pos="3521">
          <p15:clr>
            <a:srgbClr val="F26B43"/>
          </p15:clr>
        </p15:guide>
        <p15:guide id="45" orient="horz" pos="4088">
          <p15:clr>
            <a:srgbClr val="F26B43"/>
          </p15:clr>
        </p15:guide>
        <p15:guide id="46" pos="2978">
          <p15:clr>
            <a:srgbClr val="F26B43"/>
          </p15:clr>
        </p15:guide>
        <p15:guide id="47" pos="3137">
          <p15:clr>
            <a:srgbClr val="F26B43"/>
          </p15:clr>
        </p15:guide>
        <p15:guide id="48" orient="horz" pos="709">
          <p15:clr>
            <a:srgbClr val="F26B43"/>
          </p15:clr>
        </p15:guide>
        <p15:guide id="49" orient="horz" pos="1049">
          <p15:clr>
            <a:srgbClr val="F26B43"/>
          </p15:clr>
        </p15:guide>
        <p15:guide id="50" orient="horz" pos="1593">
          <p15:clr>
            <a:srgbClr val="F26B43"/>
          </p15:clr>
        </p15:guide>
        <p15:guide id="51" orient="horz" pos="1752">
          <p15:clr>
            <a:srgbClr val="F26B43"/>
          </p15:clr>
        </p15:guide>
        <p15:guide id="52" orient="horz" pos="3022">
          <p15:clr>
            <a:srgbClr val="F26B43"/>
          </p15:clr>
        </p15:guide>
        <p15:guide id="53" orient="horz" pos="3181">
          <p15:clr>
            <a:srgbClr val="F26B43"/>
          </p15:clr>
        </p15:guide>
        <p15:guide id="54" orient="horz" pos="3725">
          <p15:clr>
            <a:srgbClr val="F26B43"/>
          </p15:clr>
        </p15:guide>
        <p15:guide id="55" orient="horz" pos="3884">
          <p15:clr>
            <a:srgbClr val="F26B43"/>
          </p15:clr>
        </p15:guide>
        <p15:guide id="56" pos="5337">
          <p15:clr>
            <a:srgbClr val="F26B43"/>
          </p15:clr>
        </p15:guide>
        <p15:guide id="57" pos="5496">
          <p15:clr>
            <a:srgbClr val="F26B43"/>
          </p15:clr>
        </p15:guide>
        <p15:guide id="58" pos="43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32"/>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100"/>
              </a:spcBef>
              <a:spcAft>
                <a:spcPts val="0"/>
              </a:spcAft>
              <a:buClr>
                <a:schemeClr val="dk1"/>
              </a:buClr>
              <a:buSzPts val="3500"/>
              <a:buNone/>
              <a:defRPr i="0" sz="3500" u="none" cap="none" strike="noStrike">
                <a:solidFill>
                  <a:schemeClr val="dk1"/>
                </a:solidFill>
              </a:defRPr>
            </a:lvl1pPr>
            <a:lvl2pPr indent="-450850" lvl="1" marL="914400" marR="0" algn="l">
              <a:lnSpc>
                <a:spcPct val="95000"/>
              </a:lnSpc>
              <a:spcBef>
                <a:spcPts val="1100"/>
              </a:spcBef>
              <a:spcAft>
                <a:spcPts val="0"/>
              </a:spcAft>
              <a:buClr>
                <a:schemeClr val="dk1"/>
              </a:buClr>
              <a:buSzPts val="3500"/>
              <a:buChar char="•"/>
              <a:defRPr i="0" sz="3500" u="none" cap="none" strike="noStrike">
                <a:solidFill>
                  <a:schemeClr val="dk1"/>
                </a:solidFill>
              </a:defRPr>
            </a:lvl2pPr>
            <a:lvl3pPr indent="-450850" lvl="2" marL="1371600" marR="0" algn="l">
              <a:lnSpc>
                <a:spcPct val="95000"/>
              </a:lnSpc>
              <a:spcBef>
                <a:spcPts val="1100"/>
              </a:spcBef>
              <a:spcAft>
                <a:spcPts val="0"/>
              </a:spcAft>
              <a:buClr>
                <a:schemeClr val="dk1"/>
              </a:buClr>
              <a:buSzPts val="3500"/>
              <a:buChar char="•"/>
              <a:defRPr i="0" sz="3500" u="none" cap="none" strike="noStrike">
                <a:solidFill>
                  <a:schemeClr val="dk1"/>
                </a:solidFill>
              </a:defRPr>
            </a:lvl3pPr>
            <a:lvl4pPr indent="-450850" lvl="3" marL="1828800" marR="0" algn="l">
              <a:lnSpc>
                <a:spcPct val="95000"/>
              </a:lnSpc>
              <a:spcBef>
                <a:spcPts val="1100"/>
              </a:spcBef>
              <a:spcAft>
                <a:spcPts val="0"/>
              </a:spcAft>
              <a:buClr>
                <a:schemeClr val="dk1"/>
              </a:buClr>
              <a:buSzPts val="3500"/>
              <a:buChar char="•"/>
              <a:defRPr i="0" sz="3500" u="none" cap="none" strike="noStrike">
                <a:solidFill>
                  <a:schemeClr val="dk1"/>
                </a:solidFill>
              </a:defRPr>
            </a:lvl4pPr>
            <a:lvl5pPr indent="-450850" lvl="4" marL="2286000" marR="0" algn="l">
              <a:lnSpc>
                <a:spcPct val="95000"/>
              </a:lnSpc>
              <a:spcBef>
                <a:spcPts val="1100"/>
              </a:spcBef>
              <a:spcAft>
                <a:spcPts val="0"/>
              </a:spcAft>
              <a:buClr>
                <a:schemeClr val="dk1"/>
              </a:buClr>
              <a:buSzPts val="3500"/>
              <a:buChar char="•"/>
              <a:defRPr i="0" sz="3500" u="none" cap="none" strike="noStrike">
                <a:solidFill>
                  <a:schemeClr val="dk1"/>
                </a:solidFill>
              </a:defRPr>
            </a:lvl5pPr>
            <a:lvl6pPr indent="-450850" lvl="5" marL="2743200" marR="0" algn="l">
              <a:lnSpc>
                <a:spcPct val="95000"/>
              </a:lnSpc>
              <a:spcBef>
                <a:spcPts val="1100"/>
              </a:spcBef>
              <a:spcAft>
                <a:spcPts val="0"/>
              </a:spcAft>
              <a:buClr>
                <a:schemeClr val="dk1"/>
              </a:buClr>
              <a:buSzPts val="3500"/>
              <a:buChar char="•"/>
              <a:defRPr i="0" sz="3500" u="none" cap="none" strike="noStrike">
                <a:solidFill>
                  <a:schemeClr val="dk1"/>
                </a:solidFill>
              </a:defRPr>
            </a:lvl6pPr>
            <a:lvl7pPr indent="-450850" lvl="6" marL="3200400" marR="0" algn="l">
              <a:lnSpc>
                <a:spcPct val="95000"/>
              </a:lnSpc>
              <a:spcBef>
                <a:spcPts val="1100"/>
              </a:spcBef>
              <a:spcAft>
                <a:spcPts val="0"/>
              </a:spcAft>
              <a:buClr>
                <a:schemeClr val="dk1"/>
              </a:buClr>
              <a:buSzPts val="3500"/>
              <a:buChar char="•"/>
              <a:defRPr i="0" sz="3500" u="none" cap="none" strike="noStrike">
                <a:solidFill>
                  <a:schemeClr val="dk1"/>
                </a:solidFill>
              </a:defRPr>
            </a:lvl7pPr>
            <a:lvl8pPr indent="-450850" lvl="7" marL="3657600" marR="0" algn="l">
              <a:lnSpc>
                <a:spcPct val="95000"/>
              </a:lnSpc>
              <a:spcBef>
                <a:spcPts val="1100"/>
              </a:spcBef>
              <a:spcAft>
                <a:spcPts val="0"/>
              </a:spcAft>
              <a:buClr>
                <a:schemeClr val="dk1"/>
              </a:buClr>
              <a:buSzPts val="3500"/>
              <a:buChar char="•"/>
              <a:defRPr i="0" sz="3500" u="none" cap="none" strike="noStrike">
                <a:solidFill>
                  <a:schemeClr val="dk1"/>
                </a:solidFill>
              </a:defRPr>
            </a:lvl8pPr>
            <a:lvl9pPr indent="-450850" lvl="8" marL="4114800" marR="0" algn="l">
              <a:lnSpc>
                <a:spcPct val="95000"/>
              </a:lnSpc>
              <a:spcBef>
                <a:spcPts val="1100"/>
              </a:spcBef>
              <a:spcAft>
                <a:spcPts val="0"/>
              </a:spcAft>
              <a:buClr>
                <a:schemeClr val="dk1"/>
              </a:buClr>
              <a:buSzPts val="3500"/>
              <a:buChar char="•"/>
              <a:defRPr i="0" sz="3500" u="none" cap="none" strike="noStrike">
                <a:solidFill>
                  <a:schemeClr val="dk1"/>
                </a:solidFill>
              </a:defRPr>
            </a:lvl9pPr>
          </a:lstStyle>
          <a:p/>
        </p:txBody>
      </p:sp>
      <p:sp>
        <p:nvSpPr>
          <p:cNvPr id="225" name="Google Shape;225;p32"/>
          <p:cNvSpPr txBox="1"/>
          <p:nvPr>
            <p:ph idx="2" type="body"/>
          </p:nvPr>
        </p:nvSpPr>
        <p:spPr>
          <a:xfrm>
            <a:off x="587375" y="2528888"/>
            <a:ext cx="5003700" cy="338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1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19">
          <p15:clr>
            <a:srgbClr val="F26B43"/>
          </p15:clr>
        </p15:guide>
        <p15:guide id="2" pos="370">
          <p15:clr>
            <a:srgbClr val="F26B43"/>
          </p15:clr>
        </p15:guide>
        <p15:guide id="3" pos="597">
          <p15:clr>
            <a:srgbClr val="F26B43"/>
          </p15:clr>
        </p15:guide>
        <p15:guide id="4" pos="756">
          <p15:clr>
            <a:srgbClr val="F26B43"/>
          </p15:clr>
        </p15:guide>
        <p15:guide id="5" pos="982">
          <p15:clr>
            <a:srgbClr val="F26B43"/>
          </p15:clr>
        </p15:guide>
        <p15:guide id="6" pos="1141">
          <p15:clr>
            <a:srgbClr val="F26B43"/>
          </p15:clr>
        </p15:guide>
        <p15:guide id="7" pos="1391">
          <p15:clr>
            <a:srgbClr val="F26B43"/>
          </p15:clr>
        </p15:guide>
        <p15:guide id="8" pos="1549">
          <p15:clr>
            <a:srgbClr val="F26B43"/>
          </p15:clr>
        </p15:guide>
        <p15:guide id="9" pos="1776">
          <p15:clr>
            <a:srgbClr val="F26B43"/>
          </p15:clr>
        </p15:guide>
        <p15:guide id="10" pos="1935">
          <p15:clr>
            <a:srgbClr val="F26B43"/>
          </p15:clr>
        </p15:guide>
        <p15:guide id="11" pos="2184">
          <p15:clr>
            <a:srgbClr val="F26B43"/>
          </p15:clr>
        </p15:guide>
        <p15:guide id="12" pos="2343">
          <p15:clr>
            <a:srgbClr val="F26B43"/>
          </p15:clr>
        </p15:guide>
        <p15:guide id="13" pos="2570">
          <p15:clr>
            <a:srgbClr val="F26B43"/>
          </p15:clr>
        </p15:guide>
        <p15:guide id="14" pos="2729">
          <p15:clr>
            <a:srgbClr val="F26B43"/>
          </p15:clr>
        </p15:guide>
        <p15:guide id="15" pos="3364">
          <p15:clr>
            <a:srgbClr val="F26B43"/>
          </p15:clr>
        </p15:guide>
        <p15:guide id="16" pos="3522">
          <p15:clr>
            <a:srgbClr val="F26B43"/>
          </p15:clr>
        </p15:guide>
        <p15:guide id="17" pos="3749">
          <p15:clr>
            <a:srgbClr val="F26B43"/>
          </p15:clr>
        </p15:guide>
        <p15:guide id="18" pos="3908">
          <p15:clr>
            <a:srgbClr val="F26B43"/>
          </p15:clr>
        </p15:guide>
        <p15:guide id="19" pos="4158">
          <p15:clr>
            <a:srgbClr val="F26B43"/>
          </p15:clr>
        </p15:guide>
        <p15:guide id="20" pos="4543">
          <p15:clr>
            <a:srgbClr val="F26B43"/>
          </p15:clr>
        </p15:guide>
        <p15:guide id="21" pos="4702">
          <p15:clr>
            <a:srgbClr val="F26B43"/>
          </p15:clr>
        </p15:guide>
        <p15:guide id="22" pos="4951">
          <p15:clr>
            <a:srgbClr val="F26B43"/>
          </p15:clr>
        </p15:guide>
        <p15:guide id="23" pos="5110">
          <p15:clr>
            <a:srgbClr val="F26B43"/>
          </p15:clr>
        </p15:guide>
        <p15:guide id="24" pos="5722">
          <p15:clr>
            <a:srgbClr val="F26B43"/>
          </p15:clr>
        </p15:guide>
        <p15:guide id="25" pos="5881">
          <p15:clr>
            <a:srgbClr val="F26B43"/>
          </p15:clr>
        </p15:guide>
        <p15:guide id="26" pos="6131">
          <p15:clr>
            <a:srgbClr val="F26B43"/>
          </p15:clr>
        </p15:guide>
        <p15:guide id="27" pos="6289">
          <p15:clr>
            <a:srgbClr val="F26B43"/>
          </p15:clr>
        </p15:guide>
        <p15:guide id="28" pos="6516">
          <p15:clr>
            <a:srgbClr val="F26B43"/>
          </p15:clr>
        </p15:guide>
        <p15:guide id="29" pos="6675">
          <p15:clr>
            <a:srgbClr val="F26B43"/>
          </p15:clr>
        </p15:guide>
        <p15:guide id="30" pos="6924">
          <p15:clr>
            <a:srgbClr val="F26B43"/>
          </p15:clr>
        </p15:guide>
        <p15:guide id="31" pos="7083">
          <p15:clr>
            <a:srgbClr val="F26B43"/>
          </p15:clr>
        </p15:guide>
        <p15:guide id="32" pos="7310">
          <p15:clr>
            <a:srgbClr val="F26B43"/>
          </p15:clr>
        </p15:guide>
        <p15:guide id="33" orient="horz" pos="346">
          <p15:clr>
            <a:srgbClr val="F26B43"/>
          </p15:clr>
        </p15:guide>
        <p15:guide id="34" orient="horz" pos="527">
          <p15:clr>
            <a:srgbClr val="F26B43"/>
          </p15:clr>
        </p15:guide>
        <p15:guide id="35" orient="horz" pos="890">
          <p15:clr>
            <a:srgbClr val="F26B43"/>
          </p15:clr>
        </p15:guide>
        <p15:guide id="36" orient="horz" pos="1253">
          <p15:clr>
            <a:srgbClr val="F26B43"/>
          </p15:clr>
        </p15:guide>
        <p15:guide id="37" orient="horz" pos="1412">
          <p15:clr>
            <a:srgbClr val="F26B43"/>
          </p15:clr>
        </p15:guide>
        <p15:guide id="38" orient="horz" pos="2115">
          <p15:clr>
            <a:srgbClr val="F26B43"/>
          </p15:clr>
        </p15:guide>
        <p15:guide id="39" orient="horz" pos="1956">
          <p15:clr>
            <a:srgbClr val="F26B43"/>
          </p15:clr>
        </p15:guide>
        <p15:guide id="40" orient="horz" pos="2478">
          <p15:clr>
            <a:srgbClr val="F26B43"/>
          </p15:clr>
        </p15:guide>
        <p15:guide id="41" orient="horz" pos="2659">
          <p15:clr>
            <a:srgbClr val="F26B43"/>
          </p15:clr>
        </p15:guide>
        <p15:guide id="42" orient="horz" pos="2818">
          <p15:clr>
            <a:srgbClr val="F26B43"/>
          </p15:clr>
        </p15:guide>
        <p15:guide id="43" orient="horz" pos="3362">
          <p15:clr>
            <a:srgbClr val="F26B43"/>
          </p15:clr>
        </p15:guide>
        <p15:guide id="44" orient="horz" pos="3521">
          <p15:clr>
            <a:srgbClr val="F26B43"/>
          </p15:clr>
        </p15:guide>
        <p15:guide id="45" orient="horz" pos="4088">
          <p15:clr>
            <a:srgbClr val="F26B43"/>
          </p15:clr>
        </p15:guide>
        <p15:guide id="46" pos="2978">
          <p15:clr>
            <a:srgbClr val="F26B43"/>
          </p15:clr>
        </p15:guide>
        <p15:guide id="47" pos="3137">
          <p15:clr>
            <a:srgbClr val="F26B43"/>
          </p15:clr>
        </p15:guide>
        <p15:guide id="48" orient="horz" pos="709">
          <p15:clr>
            <a:srgbClr val="F26B43"/>
          </p15:clr>
        </p15:guide>
        <p15:guide id="49" orient="horz" pos="1049">
          <p15:clr>
            <a:srgbClr val="F26B43"/>
          </p15:clr>
        </p15:guide>
        <p15:guide id="50" orient="horz" pos="1593">
          <p15:clr>
            <a:srgbClr val="F26B43"/>
          </p15:clr>
        </p15:guide>
        <p15:guide id="51" orient="horz" pos="1752">
          <p15:clr>
            <a:srgbClr val="F26B43"/>
          </p15:clr>
        </p15:guide>
        <p15:guide id="52" orient="horz" pos="3022">
          <p15:clr>
            <a:srgbClr val="F26B43"/>
          </p15:clr>
        </p15:guide>
        <p15:guide id="53" orient="horz" pos="3181">
          <p15:clr>
            <a:srgbClr val="F26B43"/>
          </p15:clr>
        </p15:guide>
        <p15:guide id="54" orient="horz" pos="3725">
          <p15:clr>
            <a:srgbClr val="F26B43"/>
          </p15:clr>
        </p15:guide>
        <p15:guide id="55" orient="horz" pos="3884">
          <p15:clr>
            <a:srgbClr val="F26B43"/>
          </p15:clr>
        </p15:guide>
        <p15:guide id="56" pos="5337">
          <p15:clr>
            <a:srgbClr val="F26B43"/>
          </p15:clr>
        </p15:guide>
        <p15:guide id="57" pos="5496">
          <p15:clr>
            <a:srgbClr val="F26B43"/>
          </p15:clr>
        </p15:guide>
        <p15:guide id="58" pos="43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61"/>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3500"/>
              <a:buNone/>
              <a:defRPr i="0" sz="3500" u="none" cap="none" strike="noStrike">
                <a:solidFill>
                  <a:schemeClr val="dk1"/>
                </a:solidFill>
              </a:defRPr>
            </a:lvl1pPr>
            <a:lvl2pPr indent="-450850" lvl="1" marL="914400" marR="0" algn="l">
              <a:lnSpc>
                <a:spcPct val="100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algn="l">
              <a:lnSpc>
                <a:spcPct val="100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algn="l">
              <a:lnSpc>
                <a:spcPct val="100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algn="l">
              <a:lnSpc>
                <a:spcPct val="100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algn="l">
              <a:lnSpc>
                <a:spcPct val="100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algn="l">
              <a:lnSpc>
                <a:spcPct val="100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algn="l">
              <a:lnSpc>
                <a:spcPct val="100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algn="l">
              <a:lnSpc>
                <a:spcPct val="100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39" name="Google Shape;439;p61"/>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19">
          <p15:clr>
            <a:srgbClr val="F26B43"/>
          </p15:clr>
        </p15:guide>
        <p15:guide id="2" pos="370">
          <p15:clr>
            <a:srgbClr val="F26B43"/>
          </p15:clr>
        </p15:guide>
        <p15:guide id="3" pos="597">
          <p15:clr>
            <a:srgbClr val="F26B43"/>
          </p15:clr>
        </p15:guide>
        <p15:guide id="4" pos="756">
          <p15:clr>
            <a:srgbClr val="F26B43"/>
          </p15:clr>
        </p15:guide>
        <p15:guide id="5" pos="982">
          <p15:clr>
            <a:srgbClr val="F26B43"/>
          </p15:clr>
        </p15:guide>
        <p15:guide id="6" pos="1141">
          <p15:clr>
            <a:srgbClr val="F26B43"/>
          </p15:clr>
        </p15:guide>
        <p15:guide id="7" pos="1391">
          <p15:clr>
            <a:srgbClr val="F26B43"/>
          </p15:clr>
        </p15:guide>
        <p15:guide id="8" pos="1549">
          <p15:clr>
            <a:srgbClr val="F26B43"/>
          </p15:clr>
        </p15:guide>
        <p15:guide id="9" pos="1776">
          <p15:clr>
            <a:srgbClr val="F26B43"/>
          </p15:clr>
        </p15:guide>
        <p15:guide id="10" pos="1935">
          <p15:clr>
            <a:srgbClr val="F26B43"/>
          </p15:clr>
        </p15:guide>
        <p15:guide id="11" pos="2184">
          <p15:clr>
            <a:srgbClr val="F26B43"/>
          </p15:clr>
        </p15:guide>
        <p15:guide id="12" pos="2343">
          <p15:clr>
            <a:srgbClr val="F26B43"/>
          </p15:clr>
        </p15:guide>
        <p15:guide id="13" pos="2570">
          <p15:clr>
            <a:srgbClr val="F26B43"/>
          </p15:clr>
        </p15:guide>
        <p15:guide id="14" pos="2729">
          <p15:clr>
            <a:srgbClr val="F26B43"/>
          </p15:clr>
        </p15:guide>
        <p15:guide id="15" pos="3364">
          <p15:clr>
            <a:srgbClr val="F26B43"/>
          </p15:clr>
        </p15:guide>
        <p15:guide id="16" pos="3522">
          <p15:clr>
            <a:srgbClr val="F26B43"/>
          </p15:clr>
        </p15:guide>
        <p15:guide id="17" pos="3749">
          <p15:clr>
            <a:srgbClr val="F26B43"/>
          </p15:clr>
        </p15:guide>
        <p15:guide id="18" pos="3908">
          <p15:clr>
            <a:srgbClr val="F26B43"/>
          </p15:clr>
        </p15:guide>
        <p15:guide id="19" pos="4158">
          <p15:clr>
            <a:srgbClr val="F26B43"/>
          </p15:clr>
        </p15:guide>
        <p15:guide id="20" pos="4543">
          <p15:clr>
            <a:srgbClr val="F26B43"/>
          </p15:clr>
        </p15:guide>
        <p15:guide id="21" pos="4702">
          <p15:clr>
            <a:srgbClr val="F26B43"/>
          </p15:clr>
        </p15:guide>
        <p15:guide id="22" pos="4951">
          <p15:clr>
            <a:srgbClr val="F26B43"/>
          </p15:clr>
        </p15:guide>
        <p15:guide id="23" pos="5110">
          <p15:clr>
            <a:srgbClr val="F26B43"/>
          </p15:clr>
        </p15:guide>
        <p15:guide id="24" pos="5722">
          <p15:clr>
            <a:srgbClr val="F26B43"/>
          </p15:clr>
        </p15:guide>
        <p15:guide id="25" pos="5881">
          <p15:clr>
            <a:srgbClr val="F26B43"/>
          </p15:clr>
        </p15:guide>
        <p15:guide id="26" pos="6131">
          <p15:clr>
            <a:srgbClr val="F26B43"/>
          </p15:clr>
        </p15:guide>
        <p15:guide id="27" pos="6289">
          <p15:clr>
            <a:srgbClr val="F26B43"/>
          </p15:clr>
        </p15:guide>
        <p15:guide id="28" pos="6516">
          <p15:clr>
            <a:srgbClr val="F26B43"/>
          </p15:clr>
        </p15:guide>
        <p15:guide id="29" pos="6675">
          <p15:clr>
            <a:srgbClr val="F26B43"/>
          </p15:clr>
        </p15:guide>
        <p15:guide id="30" pos="6924">
          <p15:clr>
            <a:srgbClr val="F26B43"/>
          </p15:clr>
        </p15:guide>
        <p15:guide id="31" pos="7083">
          <p15:clr>
            <a:srgbClr val="F26B43"/>
          </p15:clr>
        </p15:guide>
        <p15:guide id="32" pos="7310">
          <p15:clr>
            <a:srgbClr val="F26B43"/>
          </p15:clr>
        </p15:guide>
        <p15:guide id="33" orient="horz" pos="346">
          <p15:clr>
            <a:srgbClr val="F26B43"/>
          </p15:clr>
        </p15:guide>
        <p15:guide id="34" orient="horz" pos="527">
          <p15:clr>
            <a:srgbClr val="F26B43"/>
          </p15:clr>
        </p15:guide>
        <p15:guide id="35" orient="horz" pos="890">
          <p15:clr>
            <a:srgbClr val="F26B43"/>
          </p15:clr>
        </p15:guide>
        <p15:guide id="36" orient="horz" pos="1253">
          <p15:clr>
            <a:srgbClr val="F26B43"/>
          </p15:clr>
        </p15:guide>
        <p15:guide id="37" orient="horz" pos="1412">
          <p15:clr>
            <a:srgbClr val="F26B43"/>
          </p15:clr>
        </p15:guide>
        <p15:guide id="38" orient="horz" pos="2115">
          <p15:clr>
            <a:srgbClr val="F26B43"/>
          </p15:clr>
        </p15:guide>
        <p15:guide id="39" orient="horz" pos="1956">
          <p15:clr>
            <a:srgbClr val="F26B43"/>
          </p15:clr>
        </p15:guide>
        <p15:guide id="40" orient="horz" pos="2478">
          <p15:clr>
            <a:srgbClr val="F26B43"/>
          </p15:clr>
        </p15:guide>
        <p15:guide id="41" orient="horz" pos="2659">
          <p15:clr>
            <a:srgbClr val="F26B43"/>
          </p15:clr>
        </p15:guide>
        <p15:guide id="42" orient="horz" pos="2818">
          <p15:clr>
            <a:srgbClr val="F26B43"/>
          </p15:clr>
        </p15:guide>
        <p15:guide id="43" orient="horz" pos="3362">
          <p15:clr>
            <a:srgbClr val="F26B43"/>
          </p15:clr>
        </p15:guide>
        <p15:guide id="44" orient="horz" pos="3521">
          <p15:clr>
            <a:srgbClr val="F26B43"/>
          </p15:clr>
        </p15:guide>
        <p15:guide id="45" orient="horz" pos="4088">
          <p15:clr>
            <a:srgbClr val="F26B43"/>
          </p15:clr>
        </p15:guide>
        <p15:guide id="46" pos="2978">
          <p15:clr>
            <a:srgbClr val="F26B43"/>
          </p15:clr>
        </p15:guide>
        <p15:guide id="47" pos="3137">
          <p15:clr>
            <a:srgbClr val="F26B43"/>
          </p15:clr>
        </p15:guide>
        <p15:guide id="48" orient="horz" pos="709">
          <p15:clr>
            <a:srgbClr val="F26B43"/>
          </p15:clr>
        </p15:guide>
        <p15:guide id="49" orient="horz" pos="1049">
          <p15:clr>
            <a:srgbClr val="F26B43"/>
          </p15:clr>
        </p15:guide>
        <p15:guide id="50" orient="horz" pos="1593">
          <p15:clr>
            <a:srgbClr val="F26B43"/>
          </p15:clr>
        </p15:guide>
        <p15:guide id="51" orient="horz" pos="1752">
          <p15:clr>
            <a:srgbClr val="F26B43"/>
          </p15:clr>
        </p15:guide>
        <p15:guide id="52" orient="horz" pos="3022">
          <p15:clr>
            <a:srgbClr val="F26B43"/>
          </p15:clr>
        </p15:guide>
        <p15:guide id="53" orient="horz" pos="3181">
          <p15:clr>
            <a:srgbClr val="F26B43"/>
          </p15:clr>
        </p15:guide>
        <p15:guide id="54" orient="horz" pos="3725">
          <p15:clr>
            <a:srgbClr val="F26B43"/>
          </p15:clr>
        </p15:guide>
        <p15:guide id="55" orient="horz" pos="3884">
          <p15:clr>
            <a:srgbClr val="F26B43"/>
          </p15:clr>
        </p15:guide>
        <p15:guide id="56" pos="5337">
          <p15:clr>
            <a:srgbClr val="F26B43"/>
          </p15:clr>
        </p15:guide>
        <p15:guide id="57" pos="5496">
          <p15:clr>
            <a:srgbClr val="F26B43"/>
          </p15:clr>
        </p15:guide>
        <p15:guide id="58" pos="43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99" name="Shape 599"/>
        <p:cNvGrpSpPr/>
        <p:nvPr/>
      </p:nvGrpSpPr>
      <p:grpSpPr>
        <a:xfrm>
          <a:off x="0" y="0"/>
          <a:ext cx="0" cy="0"/>
          <a:chOff x="0" y="0"/>
          <a:chExt cx="0" cy="0"/>
        </a:xfrm>
      </p:grpSpPr>
      <p:sp>
        <p:nvSpPr>
          <p:cNvPr id="600" name="Google Shape;600;p89"/>
          <p:cNvSpPr txBox="1"/>
          <p:nvPr>
            <p:ph idx="1" type="body"/>
          </p:nvPr>
        </p:nvSpPr>
        <p:spPr>
          <a:xfrm>
            <a:off x="875167" y="1541933"/>
            <a:ext cx="7301700" cy="2631900"/>
          </a:xfrm>
          <a:prstGeom prst="rect">
            <a:avLst/>
          </a:prstGeom>
          <a:noFill/>
          <a:ln>
            <a:noFill/>
          </a:ln>
        </p:spPr>
        <p:txBody>
          <a:bodyPr anchorCtr="0" anchor="t" bIns="0" lIns="0" spcFirstLastPara="1" rIns="0" wrap="square" tIns="0">
            <a:noAutofit/>
          </a:bodyPr>
          <a:lstStyle>
            <a:lvl1pPr indent="-381000" lvl="0" marL="457200">
              <a:lnSpc>
                <a:spcPct val="90000"/>
              </a:lnSpc>
              <a:spcBef>
                <a:spcPts val="0"/>
              </a:spcBef>
              <a:spcAft>
                <a:spcPts val="0"/>
              </a:spcAft>
              <a:buClr>
                <a:srgbClr val="404041"/>
              </a:buClr>
              <a:buSzPts val="2400"/>
              <a:buFont typeface="Calibri"/>
              <a:buChar char="●"/>
              <a:defRPr b="1" sz="2400">
                <a:solidFill>
                  <a:srgbClr val="404041"/>
                </a:solidFill>
                <a:latin typeface="Calibri"/>
                <a:ea typeface="Calibri"/>
                <a:cs typeface="Calibri"/>
                <a:sym typeface="Calibri"/>
              </a:defRPr>
            </a:lvl1pPr>
            <a:lvl2pPr indent="-381000" lvl="1" marL="914400">
              <a:lnSpc>
                <a:spcPct val="90000"/>
              </a:lnSpc>
              <a:spcBef>
                <a:spcPts val="800"/>
              </a:spcBef>
              <a:spcAft>
                <a:spcPts val="0"/>
              </a:spcAft>
              <a:buClr>
                <a:srgbClr val="404041"/>
              </a:buClr>
              <a:buSzPts val="2400"/>
              <a:buFont typeface="Calibri"/>
              <a:buChar char="○"/>
              <a:defRPr sz="2400">
                <a:solidFill>
                  <a:srgbClr val="404041"/>
                </a:solidFill>
                <a:latin typeface="Calibri"/>
                <a:ea typeface="Calibri"/>
                <a:cs typeface="Calibri"/>
                <a:sym typeface="Calibri"/>
              </a:defRPr>
            </a:lvl2pPr>
            <a:lvl3pPr indent="-381000" lvl="2" marL="1371600">
              <a:lnSpc>
                <a:spcPct val="95000"/>
              </a:lnSpc>
              <a:spcBef>
                <a:spcPts val="400"/>
              </a:spcBef>
              <a:spcAft>
                <a:spcPts val="0"/>
              </a:spcAft>
              <a:buClr>
                <a:srgbClr val="404041"/>
              </a:buClr>
              <a:buSzPts val="2400"/>
              <a:buFont typeface="Calibri"/>
              <a:buChar char="■"/>
              <a:defRPr sz="2400">
                <a:solidFill>
                  <a:srgbClr val="404041"/>
                </a:solidFill>
                <a:latin typeface="Calibri"/>
                <a:ea typeface="Calibri"/>
                <a:cs typeface="Calibri"/>
                <a:sym typeface="Calibri"/>
              </a:defRPr>
            </a:lvl3pPr>
            <a:lvl4pPr indent="-381000" lvl="3" marL="1828800">
              <a:lnSpc>
                <a:spcPct val="95000"/>
              </a:lnSpc>
              <a:spcBef>
                <a:spcPts val="1100"/>
              </a:spcBef>
              <a:spcAft>
                <a:spcPts val="0"/>
              </a:spcAft>
              <a:buClr>
                <a:srgbClr val="404041"/>
              </a:buClr>
              <a:buSzPts val="2400"/>
              <a:buFont typeface="Calibri"/>
              <a:buChar char="●"/>
              <a:defRPr sz="2400">
                <a:solidFill>
                  <a:srgbClr val="404041"/>
                </a:solidFill>
                <a:latin typeface="Calibri"/>
                <a:ea typeface="Calibri"/>
                <a:cs typeface="Calibri"/>
                <a:sym typeface="Calibri"/>
              </a:defRPr>
            </a:lvl4pPr>
            <a:lvl5pPr indent="-381000" lvl="4" marL="2286000">
              <a:lnSpc>
                <a:spcPct val="95000"/>
              </a:lnSpc>
              <a:spcBef>
                <a:spcPts val="1100"/>
              </a:spcBef>
              <a:spcAft>
                <a:spcPts val="0"/>
              </a:spcAft>
              <a:buClr>
                <a:srgbClr val="404041"/>
              </a:buClr>
              <a:buSzPts val="2400"/>
              <a:buFont typeface="Calibri"/>
              <a:buChar char="○"/>
              <a:defRPr sz="2400">
                <a:solidFill>
                  <a:srgbClr val="404041"/>
                </a:solidFill>
                <a:latin typeface="Calibri"/>
                <a:ea typeface="Calibri"/>
                <a:cs typeface="Calibri"/>
                <a:sym typeface="Calibri"/>
              </a:defRPr>
            </a:lvl5pPr>
            <a:lvl6pPr indent="-381000" lvl="5" marL="2743200">
              <a:lnSpc>
                <a:spcPct val="95000"/>
              </a:lnSpc>
              <a:spcBef>
                <a:spcPts val="1100"/>
              </a:spcBef>
              <a:spcAft>
                <a:spcPts val="0"/>
              </a:spcAft>
              <a:buClr>
                <a:srgbClr val="404041"/>
              </a:buClr>
              <a:buSzPts val="2400"/>
              <a:buFont typeface="Calibri"/>
              <a:buChar char="■"/>
              <a:defRPr sz="2400">
                <a:solidFill>
                  <a:srgbClr val="404041"/>
                </a:solidFill>
                <a:latin typeface="Calibri"/>
                <a:ea typeface="Calibri"/>
                <a:cs typeface="Calibri"/>
                <a:sym typeface="Calibri"/>
              </a:defRPr>
            </a:lvl6pPr>
            <a:lvl7pPr indent="-381000" lvl="6" marL="3200400">
              <a:lnSpc>
                <a:spcPct val="95000"/>
              </a:lnSpc>
              <a:spcBef>
                <a:spcPts val="1100"/>
              </a:spcBef>
              <a:spcAft>
                <a:spcPts val="0"/>
              </a:spcAft>
              <a:buClr>
                <a:srgbClr val="404041"/>
              </a:buClr>
              <a:buSzPts val="2400"/>
              <a:buFont typeface="Calibri"/>
              <a:buChar char="●"/>
              <a:defRPr sz="2400">
                <a:solidFill>
                  <a:srgbClr val="404041"/>
                </a:solidFill>
                <a:latin typeface="Calibri"/>
                <a:ea typeface="Calibri"/>
                <a:cs typeface="Calibri"/>
                <a:sym typeface="Calibri"/>
              </a:defRPr>
            </a:lvl7pPr>
            <a:lvl8pPr indent="-381000" lvl="7" marL="3657600">
              <a:lnSpc>
                <a:spcPct val="95000"/>
              </a:lnSpc>
              <a:spcBef>
                <a:spcPts val="1100"/>
              </a:spcBef>
              <a:spcAft>
                <a:spcPts val="0"/>
              </a:spcAft>
              <a:buClr>
                <a:srgbClr val="404041"/>
              </a:buClr>
              <a:buSzPts val="2400"/>
              <a:buFont typeface="Calibri"/>
              <a:buChar char="○"/>
              <a:defRPr sz="2400">
                <a:solidFill>
                  <a:srgbClr val="404041"/>
                </a:solidFill>
                <a:latin typeface="Calibri"/>
                <a:ea typeface="Calibri"/>
                <a:cs typeface="Calibri"/>
                <a:sym typeface="Calibri"/>
              </a:defRPr>
            </a:lvl8pPr>
            <a:lvl9pPr indent="-381000" lvl="8" marL="4114800">
              <a:lnSpc>
                <a:spcPct val="95000"/>
              </a:lnSpc>
              <a:spcBef>
                <a:spcPts val="1100"/>
              </a:spcBef>
              <a:spcAft>
                <a:spcPts val="1100"/>
              </a:spcAft>
              <a:buClr>
                <a:srgbClr val="404041"/>
              </a:buClr>
              <a:buSzPts val="2400"/>
              <a:buFont typeface="Calibri"/>
              <a:buChar char="■"/>
              <a:defRPr sz="2400">
                <a:solidFill>
                  <a:srgbClr val="404041"/>
                </a:solidFill>
                <a:latin typeface="Calibri"/>
                <a:ea typeface="Calibri"/>
                <a:cs typeface="Calibri"/>
                <a:sym typeface="Calibri"/>
              </a:defRPr>
            </a:lvl9pPr>
          </a:lstStyle>
          <a:p/>
        </p:txBody>
      </p:sp>
      <p:sp>
        <p:nvSpPr>
          <p:cNvPr id="601" name="Google Shape;601;p89"/>
          <p:cNvSpPr txBox="1"/>
          <p:nvPr>
            <p:ph type="title"/>
          </p:nvPr>
        </p:nvSpPr>
        <p:spPr>
          <a:xfrm>
            <a:off x="3794133" y="1529567"/>
            <a:ext cx="6859200" cy="1016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rgbClr val="404041"/>
              </a:buClr>
              <a:buSzPts val="3500"/>
              <a:buFont typeface="Calibri"/>
              <a:buNone/>
              <a:defRPr b="1" sz="3500">
                <a:solidFill>
                  <a:srgbClr val="404041"/>
                </a:solidFill>
                <a:latin typeface="Calibri"/>
                <a:ea typeface="Calibri"/>
                <a:cs typeface="Calibri"/>
                <a:sym typeface="Calibri"/>
              </a:defRPr>
            </a:lvl1pPr>
            <a:lvl2pPr lvl="1">
              <a:spcBef>
                <a:spcPts val="40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pic>
        <p:nvPicPr>
          <p:cNvPr id="602" name="Google Shape;602;p89"/>
          <p:cNvPicPr preferRelativeResize="0"/>
          <p:nvPr/>
        </p:nvPicPr>
        <p:blipFill rotWithShape="1">
          <a:blip r:embed="rId1">
            <a:alphaModFix/>
          </a:blip>
          <a:srcRect b="0" l="1969" r="1969" t="0"/>
          <a:stretch/>
        </p:blipFill>
        <p:spPr>
          <a:xfrm>
            <a:off x="9662667" y="6073215"/>
            <a:ext cx="2529334" cy="695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52">
          <p15:clr>
            <a:srgbClr val="EA4335"/>
          </p15:clr>
        </p15:guide>
        <p15:guide id="2" pos="553">
          <p15:clr>
            <a:srgbClr val="EA4335"/>
          </p15:clr>
        </p15:guide>
        <p15:guide id="3" pos="709">
          <p15:clr>
            <a:srgbClr val="EA4335"/>
          </p15:clr>
        </p15:guide>
        <p15:guide id="4" pos="1015">
          <p15:clr>
            <a:srgbClr val="EA4335"/>
          </p15:clr>
        </p15:guide>
        <p15:guide id="5" pos="1169">
          <p15:clr>
            <a:srgbClr val="EA4335"/>
          </p15:clr>
        </p15:guide>
        <p15:guide id="6" pos="1473">
          <p15:clr>
            <a:srgbClr val="EA4335"/>
          </p15:clr>
        </p15:guide>
        <p15:guide id="7" pos="1629">
          <p15:clr>
            <a:srgbClr val="EA4335"/>
          </p15:clr>
        </p15:guide>
        <p15:guide id="8" pos="1932">
          <p15:clr>
            <a:srgbClr val="EA4335"/>
          </p15:clr>
        </p15:guide>
        <p15:guide id="9" pos="2086">
          <p15:clr>
            <a:srgbClr val="EA4335"/>
          </p15:clr>
        </p15:guide>
        <p15:guide id="10" pos="2390">
          <p15:clr>
            <a:srgbClr val="EA4335"/>
          </p15:clr>
        </p15:guide>
        <p15:guide id="11" pos="2554">
          <p15:clr>
            <a:srgbClr val="EA4335"/>
          </p15:clr>
        </p15:guide>
        <p15:guide id="12" pos="2851">
          <p15:clr>
            <a:srgbClr val="EA4335"/>
          </p15:clr>
        </p15:guide>
        <p15:guide id="13" pos="3012">
          <p15:clr>
            <a:srgbClr val="EA4335"/>
          </p15:clr>
        </p15:guide>
        <p15:guide id="14" pos="3310">
          <p15:clr>
            <a:srgbClr val="EA4335"/>
          </p15:clr>
        </p15:guide>
        <p15:guide id="15" pos="3473">
          <p15:clr>
            <a:srgbClr val="EA4335"/>
          </p15:clr>
        </p15:guide>
        <p15:guide id="16" pos="3768">
          <p15:clr>
            <a:srgbClr val="EA4335"/>
          </p15:clr>
        </p15:guide>
        <p15:guide id="17" pos="3931">
          <p15:clr>
            <a:srgbClr val="EA4335"/>
          </p15:clr>
        </p15:guide>
        <p15:guide id="18" pos="4227">
          <p15:clr>
            <a:srgbClr val="EA4335"/>
          </p15:clr>
        </p15:guide>
        <p15:guide id="19" pos="4392">
          <p15:clr>
            <a:srgbClr val="EA4335"/>
          </p15:clr>
        </p15:guide>
        <p15:guide id="20" pos="4688">
          <p15:clr>
            <a:srgbClr val="EA4335"/>
          </p15:clr>
        </p15:guide>
        <p15:guide id="21" pos="4849">
          <p15:clr>
            <a:srgbClr val="EA4335"/>
          </p15:clr>
        </p15:guide>
        <p15:guide id="22" pos="5146">
          <p15:clr>
            <a:srgbClr val="EA4335"/>
          </p15:clr>
        </p15:guide>
        <p15:guide id="23" pos="5311">
          <p15:clr>
            <a:srgbClr val="EA4335"/>
          </p15:clr>
        </p15:guide>
        <p15:guide id="24" pos="5612">
          <p15:clr>
            <a:srgbClr val="EA4335"/>
          </p15:clr>
        </p15:guide>
        <p15:guide id="25" pos="5767">
          <p15:clr>
            <a:srgbClr val="EA4335"/>
          </p15:clr>
        </p15:guide>
        <p15:guide id="26" pos="6073">
          <p15:clr>
            <a:srgbClr val="EA4335"/>
          </p15:clr>
        </p15:guide>
        <p15:guide id="27" pos="6228">
          <p15:clr>
            <a:srgbClr val="EA4335"/>
          </p15:clr>
        </p15:guide>
        <p15:guide id="28" pos="6533">
          <p15:clr>
            <a:srgbClr val="EA4335"/>
          </p15:clr>
        </p15:guide>
        <p15:guide id="29" pos="6990">
          <p15:clr>
            <a:srgbClr val="EA4335"/>
          </p15:clr>
        </p15:guide>
        <p15:guide id="30" pos="6685">
          <p15:clr>
            <a:srgbClr val="EA4335"/>
          </p15:clr>
        </p15:guide>
        <p15:guide id="31" pos="7145">
          <p15:clr>
            <a:srgbClr val="EA4335"/>
          </p15:clr>
        </p15:guide>
        <p15:guide id="32" pos="7450">
          <p15:clr>
            <a:srgbClr val="EA4335"/>
          </p15:clr>
        </p15:guide>
        <p15:guide id="33" orient="horz" pos="447">
          <p15:clr>
            <a:srgbClr val="EA4335"/>
          </p15:clr>
        </p15:guide>
        <p15:guide id="34" orient="horz" pos="802">
          <p15:clr>
            <a:srgbClr val="EA4335"/>
          </p15:clr>
        </p15:guide>
        <p15:guide id="35" orient="horz" pos="964">
          <p15:clr>
            <a:srgbClr val="EA4335"/>
          </p15:clr>
        </p15:guide>
        <p15:guide id="36" orient="horz" pos="1317">
          <p15:clr>
            <a:srgbClr val="EA4335"/>
          </p15:clr>
        </p15:guide>
        <p15:guide id="37" orient="horz" pos="1480">
          <p15:clr>
            <a:srgbClr val="EA4335"/>
          </p15:clr>
        </p15:guide>
        <p15:guide id="38" orient="horz" pos="1832">
          <p15:clr>
            <a:srgbClr val="EA4335"/>
          </p15:clr>
        </p15:guide>
        <p15:guide id="39" orient="horz" pos="1987">
          <p15:clr>
            <a:srgbClr val="EA4335"/>
          </p15:clr>
        </p15:guide>
        <p15:guide id="40" orient="horz" pos="2347">
          <p15:clr>
            <a:srgbClr val="EA4335"/>
          </p15:clr>
        </p15:guide>
        <p15:guide id="41" orient="horz" pos="2501">
          <p15:clr>
            <a:srgbClr val="EA4335"/>
          </p15:clr>
        </p15:guide>
        <p15:guide id="42" orient="horz" pos="2854">
          <p15:clr>
            <a:srgbClr val="EA4335"/>
          </p15:clr>
        </p15:guide>
        <p15:guide id="43" orient="horz" pos="3017">
          <p15:clr>
            <a:srgbClr val="EA4335"/>
          </p15:clr>
        </p15:guide>
        <p15:guide id="44" orient="horz" pos="3371">
          <p15:clr>
            <a:srgbClr val="EA4335"/>
          </p15:clr>
        </p15:guide>
        <p15:guide id="45" orient="horz" pos="3532">
          <p15:clr>
            <a:srgbClr val="EA4335"/>
          </p15:clr>
        </p15:guide>
        <p15:guide id="46" orient="horz" pos="3758">
          <p15:clr>
            <a:srgbClr val="EA4335"/>
          </p15:clr>
        </p15:guide>
        <p15:guide id="47" orient="horz" pos="407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0.xml"/><Relationship Id="rId3" Type="http://schemas.openxmlformats.org/officeDocument/2006/relationships/image" Target="../media/image99.jp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4.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2.jpg"/><Relationship Id="rId4" Type="http://schemas.openxmlformats.org/officeDocument/2006/relationships/image" Target="../media/image97.jpg"/><Relationship Id="rId5" Type="http://schemas.openxmlformats.org/officeDocument/2006/relationships/image" Target="../media/image14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6.png"/><Relationship Id="rId5" Type="http://schemas.openxmlformats.org/officeDocument/2006/relationships/image" Target="../media/image114.png"/><Relationship Id="rId6" Type="http://schemas.openxmlformats.org/officeDocument/2006/relationships/image" Target="../media/image101.png"/><Relationship Id="rId7" Type="http://schemas.openxmlformats.org/officeDocument/2006/relationships/image" Target="../media/image116.png"/><Relationship Id="rId8" Type="http://schemas.openxmlformats.org/officeDocument/2006/relationships/image" Target="../media/image110.png"/><Relationship Id="rId11" Type="http://schemas.openxmlformats.org/officeDocument/2006/relationships/image" Target="../media/image117.png"/><Relationship Id="rId10" Type="http://schemas.openxmlformats.org/officeDocument/2006/relationships/image" Target="../media/image105.png"/><Relationship Id="rId13" Type="http://schemas.openxmlformats.org/officeDocument/2006/relationships/image" Target="../media/image124.png"/><Relationship Id="rId12" Type="http://schemas.openxmlformats.org/officeDocument/2006/relationships/image" Target="../media/image113.png"/><Relationship Id="rId15" Type="http://schemas.openxmlformats.org/officeDocument/2006/relationships/image" Target="../media/image111.png"/><Relationship Id="rId14" Type="http://schemas.openxmlformats.org/officeDocument/2006/relationships/image" Target="../media/image115.png"/><Relationship Id="rId17" Type="http://schemas.openxmlformats.org/officeDocument/2006/relationships/image" Target="../media/image109.png"/><Relationship Id="rId16" Type="http://schemas.openxmlformats.org/officeDocument/2006/relationships/image" Target="../media/image121.png"/><Relationship Id="rId19" Type="http://schemas.openxmlformats.org/officeDocument/2006/relationships/image" Target="../media/image133.png"/><Relationship Id="rId18" Type="http://schemas.openxmlformats.org/officeDocument/2006/relationships/image" Target="../media/image127.png"/></Relationships>
</file>

<file path=ppt/slides/_rels/slide15.xml.rels><?xml version="1.0" encoding="UTF-8" standalone="yes"?><Relationships xmlns="http://schemas.openxmlformats.org/package/2006/relationships"><Relationship Id="rId20" Type="http://schemas.openxmlformats.org/officeDocument/2006/relationships/image" Target="../media/image131.png"/><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112.png"/><Relationship Id="rId4" Type="http://schemas.openxmlformats.org/officeDocument/2006/relationships/image" Target="../media/image141.png"/><Relationship Id="rId9" Type="http://schemas.openxmlformats.org/officeDocument/2006/relationships/image" Target="../media/image145.png"/><Relationship Id="rId5" Type="http://schemas.openxmlformats.org/officeDocument/2006/relationships/image" Target="../media/image123.png"/><Relationship Id="rId6" Type="http://schemas.openxmlformats.org/officeDocument/2006/relationships/image" Target="../media/image126.jpg"/><Relationship Id="rId7" Type="http://schemas.openxmlformats.org/officeDocument/2006/relationships/image" Target="../media/image118.png"/><Relationship Id="rId8" Type="http://schemas.openxmlformats.org/officeDocument/2006/relationships/image" Target="../media/image120.png"/><Relationship Id="rId11" Type="http://schemas.openxmlformats.org/officeDocument/2006/relationships/image" Target="../media/image122.png"/><Relationship Id="rId10" Type="http://schemas.openxmlformats.org/officeDocument/2006/relationships/image" Target="../media/image119.png"/><Relationship Id="rId13" Type="http://schemas.openxmlformats.org/officeDocument/2006/relationships/image" Target="../media/image128.png"/><Relationship Id="rId12" Type="http://schemas.openxmlformats.org/officeDocument/2006/relationships/image" Target="../media/image134.png"/><Relationship Id="rId15" Type="http://schemas.openxmlformats.org/officeDocument/2006/relationships/image" Target="../media/image132.png"/><Relationship Id="rId14" Type="http://schemas.openxmlformats.org/officeDocument/2006/relationships/image" Target="../media/image129.png"/><Relationship Id="rId17" Type="http://schemas.openxmlformats.org/officeDocument/2006/relationships/image" Target="../media/image130.png"/><Relationship Id="rId16" Type="http://schemas.openxmlformats.org/officeDocument/2006/relationships/image" Target="../media/image155.png"/><Relationship Id="rId19" Type="http://schemas.openxmlformats.org/officeDocument/2006/relationships/image" Target="../media/image157.png"/><Relationship Id="rId18"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54.png"/><Relationship Id="rId4" Type="http://schemas.openxmlformats.org/officeDocument/2006/relationships/image" Target="../media/image135.png"/><Relationship Id="rId5" Type="http://schemas.openxmlformats.org/officeDocument/2006/relationships/image" Target="../media/image139.png"/><Relationship Id="rId6" Type="http://schemas.openxmlformats.org/officeDocument/2006/relationships/image" Target="../media/image143.png"/><Relationship Id="rId7" Type="http://schemas.openxmlformats.org/officeDocument/2006/relationships/image" Target="../media/image144.png"/><Relationship Id="rId8" Type="http://schemas.openxmlformats.org/officeDocument/2006/relationships/image" Target="../media/image1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40.png"/><Relationship Id="rId4" Type="http://schemas.openxmlformats.org/officeDocument/2006/relationships/image" Target="../media/image151.png"/><Relationship Id="rId5" Type="http://schemas.openxmlformats.org/officeDocument/2006/relationships/image" Target="../media/image137.png"/><Relationship Id="rId6" Type="http://schemas.openxmlformats.org/officeDocument/2006/relationships/image" Target="../media/image150.png"/><Relationship Id="rId7" Type="http://schemas.openxmlformats.org/officeDocument/2006/relationships/image" Target="../media/image1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71.jpg"/><Relationship Id="rId4" Type="http://schemas.openxmlformats.org/officeDocument/2006/relationships/image" Target="../media/image170.jpg"/><Relationship Id="rId9" Type="http://schemas.openxmlformats.org/officeDocument/2006/relationships/image" Target="../media/image158.png"/><Relationship Id="rId5" Type="http://schemas.openxmlformats.org/officeDocument/2006/relationships/image" Target="../media/image172.jp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2.jpg"/><Relationship Id="rId4" Type="http://schemas.openxmlformats.org/officeDocument/2006/relationships/image" Target="../media/image64.jpg"/><Relationship Id="rId5" Type="http://schemas.openxmlformats.org/officeDocument/2006/relationships/image" Target="../media/image71.jpg"/><Relationship Id="rId6" Type="http://schemas.openxmlformats.org/officeDocument/2006/relationships/image" Target="../media/image6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52.png"/><Relationship Id="rId4" Type="http://schemas.openxmlformats.org/officeDocument/2006/relationships/image" Target="../media/image163.png"/><Relationship Id="rId5" Type="http://schemas.openxmlformats.org/officeDocument/2006/relationships/image" Target="../media/image166.png"/><Relationship Id="rId6" Type="http://schemas.openxmlformats.org/officeDocument/2006/relationships/image" Target="../media/image1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6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mailto:ben.chiu@ardc.edu.au" TargetMode="External"/><Relationship Id="rId9" Type="http://schemas.openxmlformats.org/officeDocument/2006/relationships/image" Target="../media/image162.png"/><Relationship Id="rId5" Type="http://schemas.openxmlformats.org/officeDocument/2006/relationships/hyperlink" Target="mailto:ben.chiu@ardc.edu.au" TargetMode="External"/><Relationship Id="rId6" Type="http://schemas.openxmlformats.org/officeDocument/2006/relationships/image" Target="../media/image161.png"/><Relationship Id="rId7" Type="http://schemas.openxmlformats.org/officeDocument/2006/relationships/image" Target="../media/image159.png"/><Relationship Id="rId8"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4.jp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167.png"/><Relationship Id="rId21" Type="http://schemas.openxmlformats.org/officeDocument/2006/relationships/image" Target="../media/image80.png"/><Relationship Id="rId24" Type="http://schemas.openxmlformats.org/officeDocument/2006/relationships/image" Target="../media/image81.png"/><Relationship Id="rId23"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png"/><Relationship Id="rId26" Type="http://schemas.openxmlformats.org/officeDocument/2006/relationships/image" Target="../media/image75.png"/><Relationship Id="rId25" Type="http://schemas.openxmlformats.org/officeDocument/2006/relationships/image" Target="../media/image78.png"/><Relationship Id="rId28" Type="http://schemas.openxmlformats.org/officeDocument/2006/relationships/image" Target="../media/image77.png"/><Relationship Id="rId27" Type="http://schemas.openxmlformats.org/officeDocument/2006/relationships/image" Target="../media/image89.png"/><Relationship Id="rId5" Type="http://schemas.openxmlformats.org/officeDocument/2006/relationships/image" Target="../media/image68.png"/><Relationship Id="rId6" Type="http://schemas.openxmlformats.org/officeDocument/2006/relationships/image" Target="../media/image62.png"/><Relationship Id="rId29" Type="http://schemas.openxmlformats.org/officeDocument/2006/relationships/image" Target="../media/image86.png"/><Relationship Id="rId7" Type="http://schemas.openxmlformats.org/officeDocument/2006/relationships/image" Target="../media/image67.png"/><Relationship Id="rId8" Type="http://schemas.openxmlformats.org/officeDocument/2006/relationships/image" Target="../media/image59.png"/><Relationship Id="rId11" Type="http://schemas.openxmlformats.org/officeDocument/2006/relationships/image" Target="../media/image69.jpg"/><Relationship Id="rId10" Type="http://schemas.openxmlformats.org/officeDocument/2006/relationships/image" Target="../media/image66.png"/><Relationship Id="rId13" Type="http://schemas.openxmlformats.org/officeDocument/2006/relationships/image" Target="../media/image83.png"/><Relationship Id="rId12" Type="http://schemas.openxmlformats.org/officeDocument/2006/relationships/image" Target="../media/image63.png"/><Relationship Id="rId15" Type="http://schemas.openxmlformats.org/officeDocument/2006/relationships/image" Target="../media/image108.png"/><Relationship Id="rId14" Type="http://schemas.openxmlformats.org/officeDocument/2006/relationships/image" Target="../media/image125.png"/><Relationship Id="rId17" Type="http://schemas.openxmlformats.org/officeDocument/2006/relationships/image" Target="../media/image74.png"/><Relationship Id="rId16" Type="http://schemas.openxmlformats.org/officeDocument/2006/relationships/image" Target="../media/image65.png"/><Relationship Id="rId19" Type="http://schemas.openxmlformats.org/officeDocument/2006/relationships/image" Target="../media/image76.png"/><Relationship Id="rId18"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88.png"/><Relationship Id="rId6"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00.pn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19"/>
          <p:cNvSpPr txBox="1"/>
          <p:nvPr>
            <p:ph idx="1" type="body"/>
          </p:nvPr>
        </p:nvSpPr>
        <p:spPr>
          <a:xfrm>
            <a:off x="577850" y="1901550"/>
            <a:ext cx="4868700" cy="175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4000"/>
              <a:buNone/>
            </a:pPr>
            <a:r>
              <a:rPr lang="en-GB"/>
              <a:t>e-Sciences Activities - an Australian perspective</a:t>
            </a:r>
            <a:endParaRPr/>
          </a:p>
        </p:txBody>
      </p:sp>
      <p:sp>
        <p:nvSpPr>
          <p:cNvPr id="794" name="Google Shape;794;p119"/>
          <p:cNvSpPr txBox="1"/>
          <p:nvPr>
            <p:ph idx="2" type="body"/>
          </p:nvPr>
        </p:nvSpPr>
        <p:spPr>
          <a:xfrm>
            <a:off x="587375" y="4380101"/>
            <a:ext cx="4392613" cy="14157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1400"/>
              <a:buNone/>
            </a:pPr>
            <a:r>
              <a:rPr lang="en-GB"/>
              <a:t>19 March 2025</a:t>
            </a:r>
            <a:endParaRPr/>
          </a:p>
          <a:p>
            <a:pPr indent="0" lvl="0" marL="0" rtl="0" algn="l">
              <a:lnSpc>
                <a:spcPct val="90000"/>
              </a:lnSpc>
              <a:spcBef>
                <a:spcPts val="0"/>
              </a:spcBef>
              <a:spcAft>
                <a:spcPts val="0"/>
              </a:spcAft>
              <a:buClr>
                <a:srgbClr val="404041"/>
              </a:buClr>
              <a:buSzPts val="1400"/>
              <a:buNone/>
            </a:pPr>
            <a:r>
              <a:rPr lang="en-GB"/>
              <a:t>The International Symposium on Grids &amp; Clouds </a:t>
            </a:r>
            <a:br>
              <a:rPr lang="en-GB"/>
            </a:br>
            <a:r>
              <a:rPr lang="en-GB"/>
              <a:t>(ISGC) 2025</a:t>
            </a:r>
            <a:endParaRPr/>
          </a:p>
        </p:txBody>
      </p:sp>
      <p:sp>
        <p:nvSpPr>
          <p:cNvPr id="795" name="Google Shape;795;p119"/>
          <p:cNvSpPr txBox="1"/>
          <p:nvPr>
            <p:ph idx="3" type="body"/>
          </p:nvPr>
        </p:nvSpPr>
        <p:spPr>
          <a:xfrm>
            <a:off x="587374" y="5020962"/>
            <a:ext cx="3744900" cy="409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1600"/>
              <a:buNone/>
            </a:pPr>
            <a:r>
              <a:rPr lang="en-GB" sz="1400"/>
              <a:t>Ben Chiu</a:t>
            </a:r>
            <a:endParaRPr sz="1400"/>
          </a:p>
          <a:p>
            <a:pPr indent="0" lvl="0" marL="0" rtl="0" algn="l">
              <a:lnSpc>
                <a:spcPct val="90000"/>
              </a:lnSpc>
              <a:spcBef>
                <a:spcPts val="0"/>
              </a:spcBef>
              <a:spcAft>
                <a:spcPts val="0"/>
              </a:spcAft>
              <a:buClr>
                <a:srgbClr val="404041"/>
              </a:buClr>
              <a:buSzPts val="1600"/>
              <a:buNone/>
            </a:pPr>
            <a:r>
              <a:rPr lang="en-GB" sz="1400"/>
              <a:t>Director, Services</a:t>
            </a:r>
            <a:br>
              <a:rPr lang="en-GB" sz="1400"/>
            </a:br>
            <a:r>
              <a:rPr lang="en-GB" sz="1400"/>
              <a:t>ARDC, Melbourne, Australia</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28"/>
          <p:cNvSpPr txBox="1"/>
          <p:nvPr>
            <p:ph idx="1" type="body"/>
          </p:nvPr>
        </p:nvSpPr>
        <p:spPr>
          <a:xfrm>
            <a:off x="7127675" y="1665300"/>
            <a:ext cx="4286100" cy="8619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Clr>
                <a:srgbClr val="A37F00"/>
              </a:buClr>
              <a:buSzPts val="2800"/>
              <a:buFont typeface="Arial"/>
              <a:buNone/>
            </a:pPr>
            <a:r>
              <a:rPr lang="en-GB"/>
              <a:t>Bringing Together Bushfire History Data to Plan for the Future</a:t>
            </a:r>
            <a:endParaRPr/>
          </a:p>
          <a:p>
            <a:pPr indent="0" lvl="0" marL="0" rtl="0" algn="l">
              <a:lnSpc>
                <a:spcPct val="95000"/>
              </a:lnSpc>
              <a:spcBef>
                <a:spcPts val="0"/>
              </a:spcBef>
              <a:spcAft>
                <a:spcPts val="0"/>
              </a:spcAft>
              <a:buNone/>
            </a:pPr>
            <a:r>
              <a:t/>
            </a:r>
            <a:endParaRPr/>
          </a:p>
        </p:txBody>
      </p:sp>
      <p:sp>
        <p:nvSpPr>
          <p:cNvPr id="971" name="Google Shape;971;p128"/>
          <p:cNvSpPr txBox="1"/>
          <p:nvPr>
            <p:ph idx="2" type="body"/>
          </p:nvPr>
        </p:nvSpPr>
        <p:spPr>
          <a:xfrm>
            <a:off x="7167100" y="3466275"/>
            <a:ext cx="3919200" cy="20451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Bushfire analysts and planners now have access to a national dataset of past fires, which will allow them to prepare a faster, more effective response.</a:t>
            </a:r>
            <a:endParaRPr/>
          </a:p>
          <a:p>
            <a:pPr indent="0" lvl="0" marL="0" rtl="0" algn="l">
              <a:lnSpc>
                <a:spcPct val="100000"/>
              </a:lnSpc>
              <a:spcBef>
                <a:spcPts val="1000"/>
              </a:spcBef>
              <a:spcAft>
                <a:spcPts val="0"/>
              </a:spcAft>
              <a:buNone/>
            </a:pPr>
            <a:r>
              <a:t/>
            </a:r>
            <a:endParaRPr/>
          </a:p>
        </p:txBody>
      </p:sp>
      <p:pic>
        <p:nvPicPr>
          <p:cNvPr descr="A map of different colors&#10;&#10;Description automatically generated" id="972" name="Google Shape;972;p128"/>
          <p:cNvPicPr preferRelativeResize="0"/>
          <p:nvPr/>
        </p:nvPicPr>
        <p:blipFill rotWithShape="1">
          <a:blip r:embed="rId3">
            <a:alphaModFix/>
          </a:blip>
          <a:srcRect b="24880" l="1344" r="520" t="20983"/>
          <a:stretch/>
        </p:blipFill>
        <p:spPr>
          <a:xfrm>
            <a:off x="0" y="1125550"/>
            <a:ext cx="6317425" cy="5238875"/>
          </a:xfrm>
          <a:prstGeom prst="rect">
            <a:avLst/>
          </a:prstGeom>
          <a:solidFill>
            <a:srgbClr val="D0CECE"/>
          </a:solidFill>
          <a:ln>
            <a:noFill/>
          </a:ln>
        </p:spPr>
      </p:pic>
      <p:pic>
        <p:nvPicPr>
          <p:cNvPr id="973" name="Google Shape;973;p128"/>
          <p:cNvPicPr preferRelativeResize="0"/>
          <p:nvPr/>
        </p:nvPicPr>
        <p:blipFill rotWithShape="1">
          <a:blip r:embed="rId4">
            <a:alphaModFix/>
          </a:blip>
          <a:srcRect b="0" l="0" r="0" t="9436"/>
          <a:stretch/>
        </p:blipFill>
        <p:spPr>
          <a:xfrm>
            <a:off x="5036025" y="4332975"/>
            <a:ext cx="1347800" cy="1433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8" name="Shape 978"/>
        <p:cNvGrpSpPr/>
        <p:nvPr/>
      </p:nvGrpSpPr>
      <p:grpSpPr>
        <a:xfrm>
          <a:off x="0" y="0"/>
          <a:ext cx="0" cy="0"/>
          <a:chOff x="0" y="0"/>
          <a:chExt cx="0" cy="0"/>
        </a:xfrm>
      </p:grpSpPr>
      <p:sp>
        <p:nvSpPr>
          <p:cNvPr id="979" name="Google Shape;979;p129"/>
          <p:cNvSpPr txBox="1"/>
          <p:nvPr>
            <p:ph idx="1" type="body"/>
          </p:nvPr>
        </p:nvSpPr>
        <p:spPr>
          <a:xfrm>
            <a:off x="9280700" y="2995663"/>
            <a:ext cx="2420100" cy="11160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rgbClr val="404041"/>
              </a:buClr>
              <a:buSzPts val="2800"/>
              <a:buNone/>
            </a:pPr>
            <a:r>
              <a:rPr b="1" lang="en-GB" sz="3500">
                <a:solidFill>
                  <a:schemeClr val="dk1"/>
                </a:solidFill>
              </a:rPr>
              <a:t>FAIR</a:t>
            </a:r>
            <a:r>
              <a:rPr lang="en-GB" sz="3500">
                <a:solidFill>
                  <a:schemeClr val="dk1"/>
                </a:solidFill>
              </a:rPr>
              <a:t> </a:t>
            </a:r>
            <a:r>
              <a:rPr lang="en-GB"/>
              <a:t>&amp;</a:t>
            </a:r>
            <a:r>
              <a:rPr lang="en-GB" sz="3500">
                <a:solidFill>
                  <a:schemeClr val="dk1"/>
                </a:solidFill>
              </a:rPr>
              <a:t> </a:t>
            </a:r>
            <a:r>
              <a:rPr b="1" lang="en-GB" sz="3500">
                <a:solidFill>
                  <a:schemeClr val="dk1"/>
                </a:solidFill>
              </a:rPr>
              <a:t>CARE </a:t>
            </a:r>
            <a:r>
              <a:rPr lang="en-GB" sz="3500">
                <a:solidFill>
                  <a:schemeClr val="dk1"/>
                </a:solidFill>
              </a:rPr>
              <a:t>Principles </a:t>
            </a:r>
            <a:endParaRPr sz="3500">
              <a:solidFill>
                <a:schemeClr val="dk1"/>
              </a:solidFill>
            </a:endParaRPr>
          </a:p>
        </p:txBody>
      </p:sp>
      <p:pic>
        <p:nvPicPr>
          <p:cNvPr id="980" name="Google Shape;980;p129"/>
          <p:cNvPicPr preferRelativeResize="0"/>
          <p:nvPr/>
        </p:nvPicPr>
        <p:blipFill rotWithShape="1">
          <a:blip r:embed="rId3">
            <a:alphaModFix/>
          </a:blip>
          <a:srcRect b="0" l="0" r="0" t="0"/>
          <a:stretch/>
        </p:blipFill>
        <p:spPr>
          <a:xfrm>
            <a:off x="377225" y="284825"/>
            <a:ext cx="8497649" cy="6343924"/>
          </a:xfrm>
          <a:prstGeom prst="rect">
            <a:avLst/>
          </a:prstGeom>
          <a:noFill/>
          <a:ln>
            <a:noFill/>
          </a:ln>
        </p:spPr>
      </p:pic>
      <p:pic>
        <p:nvPicPr>
          <p:cNvPr id="981" name="Google Shape;981;p129"/>
          <p:cNvPicPr preferRelativeResize="0"/>
          <p:nvPr/>
        </p:nvPicPr>
        <p:blipFill rotWithShape="1">
          <a:blip r:embed="rId4">
            <a:alphaModFix/>
          </a:blip>
          <a:srcRect b="159" l="0" r="0" t="169"/>
          <a:stretch/>
        </p:blipFill>
        <p:spPr>
          <a:xfrm>
            <a:off x="9261571" y="2003686"/>
            <a:ext cx="1951324" cy="634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6" name="Shape 986"/>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31"/>
          <p:cNvSpPr txBox="1"/>
          <p:nvPr>
            <p:ph idx="1" type="body"/>
          </p:nvPr>
        </p:nvSpPr>
        <p:spPr>
          <a:xfrm>
            <a:off x="844225" y="1587725"/>
            <a:ext cx="3375000" cy="847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rgbClr val="404041"/>
              </a:buClr>
              <a:buSzPts val="2800"/>
              <a:buNone/>
            </a:pPr>
            <a:r>
              <a:rPr lang="en-GB"/>
              <a:t>ARDC Nectar Research Cloud</a:t>
            </a:r>
            <a:endParaRPr/>
          </a:p>
        </p:txBody>
      </p:sp>
      <p:sp>
        <p:nvSpPr>
          <p:cNvPr id="993" name="Google Shape;993;p131"/>
          <p:cNvSpPr txBox="1"/>
          <p:nvPr>
            <p:ph idx="2" type="body"/>
          </p:nvPr>
        </p:nvSpPr>
        <p:spPr>
          <a:xfrm>
            <a:off x="844225" y="2812800"/>
            <a:ext cx="3994800" cy="1914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2000"/>
              <a:buNone/>
            </a:pPr>
            <a:r>
              <a:rPr lang="en-GB"/>
              <a:t>is Australia’s federated national research cloud providing the research community with on-demand computing infrastructure and software</a:t>
            </a:r>
            <a:endParaRPr/>
          </a:p>
          <a:p>
            <a:pPr indent="0" lvl="0" marL="0" rtl="0" algn="l">
              <a:lnSpc>
                <a:spcPct val="100000"/>
              </a:lnSpc>
              <a:spcBef>
                <a:spcPts val="1000"/>
              </a:spcBef>
              <a:spcAft>
                <a:spcPts val="0"/>
              </a:spcAft>
              <a:buClr>
                <a:srgbClr val="404041"/>
              </a:buClr>
              <a:buSzPts val="2000"/>
              <a:buNone/>
            </a:pPr>
            <a:r>
              <a:t/>
            </a:r>
            <a:endParaRPr/>
          </a:p>
        </p:txBody>
      </p:sp>
      <p:pic>
        <p:nvPicPr>
          <p:cNvPr id="994" name="Google Shape;994;p131"/>
          <p:cNvPicPr preferRelativeResize="0"/>
          <p:nvPr>
            <p:ph idx="3" type="pic"/>
          </p:nvPr>
        </p:nvPicPr>
        <p:blipFill rotWithShape="1">
          <a:blip r:embed="rId3">
            <a:alphaModFix/>
          </a:blip>
          <a:srcRect b="0" l="0" r="0" t="0"/>
          <a:stretch/>
        </p:blipFill>
        <p:spPr>
          <a:xfrm>
            <a:off x="5589935" y="4037421"/>
            <a:ext cx="3117149" cy="2510239"/>
          </a:xfrm>
          <a:prstGeom prst="rect">
            <a:avLst/>
          </a:prstGeom>
          <a:solidFill>
            <a:srgbClr val="D0CECE"/>
          </a:solidFill>
          <a:ln>
            <a:noFill/>
          </a:ln>
        </p:spPr>
      </p:pic>
      <p:pic>
        <p:nvPicPr>
          <p:cNvPr descr="A group of men looking at a computer&#10;&#10;Description automatically generated" id="995" name="Google Shape;995;p131"/>
          <p:cNvPicPr preferRelativeResize="0"/>
          <p:nvPr>
            <p:ph idx="4" type="pic"/>
          </p:nvPr>
        </p:nvPicPr>
        <p:blipFill rotWithShape="1">
          <a:blip r:embed="rId4">
            <a:alphaModFix/>
          </a:blip>
          <a:srcRect b="0" l="0" r="0" t="0"/>
          <a:stretch/>
        </p:blipFill>
        <p:spPr>
          <a:xfrm>
            <a:off x="8926525" y="1351150"/>
            <a:ext cx="2759550" cy="3890850"/>
          </a:xfrm>
          <a:prstGeom prst="rect">
            <a:avLst/>
          </a:prstGeom>
          <a:solidFill>
            <a:srgbClr val="D0CECE"/>
          </a:solidFill>
          <a:ln>
            <a:noFill/>
          </a:ln>
        </p:spPr>
      </p:pic>
      <p:pic>
        <p:nvPicPr>
          <p:cNvPr id="996" name="Google Shape;996;p131"/>
          <p:cNvPicPr preferRelativeResize="0"/>
          <p:nvPr>
            <p:ph idx="5" type="pic"/>
          </p:nvPr>
        </p:nvPicPr>
        <p:blipFill rotWithShape="1">
          <a:blip r:embed="rId5">
            <a:alphaModFix/>
          </a:blip>
          <a:srcRect b="4501" l="2867" r="923" t="29304"/>
          <a:stretch/>
        </p:blipFill>
        <p:spPr>
          <a:xfrm>
            <a:off x="5132400" y="319900"/>
            <a:ext cx="3574676" cy="3429002"/>
          </a:xfrm>
          <a:prstGeom prst="rect">
            <a:avLst/>
          </a:prstGeom>
          <a:solidFill>
            <a:srgbClr val="D0CECE"/>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32"/>
          <p:cNvSpPr txBox="1"/>
          <p:nvPr>
            <p:ph idx="1" type="body"/>
          </p:nvPr>
        </p:nvSpPr>
        <p:spPr>
          <a:xfrm>
            <a:off x="587375" y="1074975"/>
            <a:ext cx="6877200" cy="51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04041"/>
              </a:buClr>
              <a:buSzPts val="2800"/>
              <a:buFont typeface="Arial"/>
              <a:buNone/>
            </a:pPr>
            <a:r>
              <a:rPr b="0" i="0" lang="en-GB" u="none" cap="none" strike="noStrike">
                <a:solidFill>
                  <a:srgbClr val="404041"/>
                </a:solidFill>
                <a:latin typeface="Arial"/>
                <a:ea typeface="Arial"/>
                <a:cs typeface="Arial"/>
                <a:sym typeface="Arial"/>
              </a:rPr>
              <a:t>ARDC Nectar Research Cloud</a:t>
            </a:r>
            <a:endParaRPr/>
          </a:p>
          <a:p>
            <a:pPr indent="0" lvl="0" marL="0" marR="0" rtl="0" algn="l">
              <a:lnSpc>
                <a:spcPct val="100000"/>
              </a:lnSpc>
              <a:spcBef>
                <a:spcPts val="1000"/>
              </a:spcBef>
              <a:spcAft>
                <a:spcPts val="0"/>
              </a:spcAft>
              <a:buClr>
                <a:srgbClr val="404041"/>
              </a:buClr>
              <a:buSzPts val="2800"/>
              <a:buFont typeface="Arial"/>
              <a:buNone/>
            </a:pPr>
            <a:r>
              <a:t/>
            </a:r>
            <a:endParaRPr b="0" i="0" u="none" cap="none" strike="noStrike">
              <a:solidFill>
                <a:srgbClr val="404041"/>
              </a:solidFill>
              <a:latin typeface="Arial"/>
              <a:ea typeface="Arial"/>
              <a:cs typeface="Arial"/>
              <a:sym typeface="Arial"/>
            </a:endParaRPr>
          </a:p>
        </p:txBody>
      </p:sp>
      <p:sp>
        <p:nvSpPr>
          <p:cNvPr id="1003" name="Google Shape;1003;p132"/>
          <p:cNvSpPr txBox="1"/>
          <p:nvPr/>
        </p:nvSpPr>
        <p:spPr>
          <a:xfrm>
            <a:off x="2542025" y="6302145"/>
            <a:ext cx="6098400" cy="3693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0" i="0" lang="en-GB" sz="1200" u="none" cap="none" strike="noStrike">
                <a:solidFill>
                  <a:schemeClr val="dk1"/>
                </a:solidFill>
                <a:latin typeface="Arial"/>
                <a:ea typeface="Arial"/>
                <a:cs typeface="Arial"/>
                <a:sym typeface="Arial"/>
              </a:rPr>
              <a:t>Supporting National Research 2012 - June 20</a:t>
            </a:r>
            <a:r>
              <a:rPr lang="en-GB" sz="1200">
                <a:solidFill>
                  <a:schemeClr val="dk1"/>
                </a:solidFill>
              </a:rPr>
              <a:t>24</a:t>
            </a:r>
            <a:r>
              <a:rPr b="0" i="0" lang="en-GB" sz="1200" u="none" cap="none" strike="noStrike">
                <a:solidFill>
                  <a:schemeClr val="dk1"/>
                </a:solidFill>
                <a:latin typeface="Arial"/>
                <a:ea typeface="Arial"/>
                <a:cs typeface="Arial"/>
                <a:sym typeface="Arial"/>
              </a:rPr>
              <a:t> </a:t>
            </a:r>
            <a:br>
              <a:rPr b="0" i="0" lang="en-GB" sz="1200" u="none" cap="none" strike="noStrike">
                <a:solidFill>
                  <a:schemeClr val="dk1"/>
                </a:solidFill>
                <a:latin typeface="Arial"/>
                <a:ea typeface="Arial"/>
                <a:cs typeface="Arial"/>
                <a:sym typeface="Arial"/>
              </a:rPr>
            </a:br>
            <a:r>
              <a:rPr b="0" i="0" lang="en-GB" sz="1200" u="none" cap="none" strike="noStrike">
                <a:solidFill>
                  <a:schemeClr val="dk1"/>
                </a:solidFill>
                <a:latin typeface="Arial"/>
                <a:ea typeface="Arial"/>
                <a:cs typeface="Arial"/>
                <a:sym typeface="Arial"/>
              </a:rPr>
              <a:t>Research papers 2018 - June 202</a:t>
            </a:r>
            <a:r>
              <a:rPr lang="en-GB" sz="1200">
                <a:solidFill>
                  <a:schemeClr val="dk1"/>
                </a:solidFill>
              </a:rPr>
              <a:t>4</a:t>
            </a:r>
            <a:endParaRPr sz="1200"/>
          </a:p>
        </p:txBody>
      </p:sp>
      <p:sp>
        <p:nvSpPr>
          <p:cNvPr id="1004" name="Google Shape;1004;p132"/>
          <p:cNvSpPr/>
          <p:nvPr/>
        </p:nvSpPr>
        <p:spPr>
          <a:xfrm>
            <a:off x="587375" y="1787549"/>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132"/>
          <p:cNvSpPr/>
          <p:nvPr/>
        </p:nvSpPr>
        <p:spPr>
          <a:xfrm>
            <a:off x="587375" y="2935352"/>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132"/>
          <p:cNvSpPr/>
          <p:nvPr/>
        </p:nvSpPr>
        <p:spPr>
          <a:xfrm>
            <a:off x="587375" y="4083155"/>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132"/>
          <p:cNvSpPr/>
          <p:nvPr/>
        </p:nvSpPr>
        <p:spPr>
          <a:xfrm>
            <a:off x="587375" y="5230744"/>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132"/>
          <p:cNvSpPr/>
          <p:nvPr/>
        </p:nvSpPr>
        <p:spPr>
          <a:xfrm>
            <a:off x="3340128" y="1787549"/>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132"/>
          <p:cNvSpPr/>
          <p:nvPr/>
        </p:nvSpPr>
        <p:spPr>
          <a:xfrm>
            <a:off x="3340128" y="2935352"/>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132"/>
          <p:cNvSpPr/>
          <p:nvPr/>
        </p:nvSpPr>
        <p:spPr>
          <a:xfrm>
            <a:off x="3340128" y="4083155"/>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1" name="Google Shape;1011;p132"/>
          <p:cNvSpPr/>
          <p:nvPr/>
        </p:nvSpPr>
        <p:spPr>
          <a:xfrm>
            <a:off x="3340128" y="5230744"/>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132"/>
          <p:cNvSpPr/>
          <p:nvPr/>
        </p:nvSpPr>
        <p:spPr>
          <a:xfrm>
            <a:off x="6171531" y="1787549"/>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p132"/>
          <p:cNvSpPr/>
          <p:nvPr/>
        </p:nvSpPr>
        <p:spPr>
          <a:xfrm>
            <a:off x="6171531" y="2935352"/>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4" name="Google Shape;1014;p132"/>
          <p:cNvSpPr/>
          <p:nvPr/>
        </p:nvSpPr>
        <p:spPr>
          <a:xfrm>
            <a:off x="6171531" y="4083155"/>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5" name="Google Shape;1015;p132"/>
          <p:cNvSpPr/>
          <p:nvPr/>
        </p:nvSpPr>
        <p:spPr>
          <a:xfrm>
            <a:off x="6171531" y="5230744"/>
            <a:ext cx="2553369" cy="935107"/>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6" name="Google Shape;1016;p132"/>
          <p:cNvSpPr/>
          <p:nvPr/>
        </p:nvSpPr>
        <p:spPr>
          <a:xfrm>
            <a:off x="9083675" y="0"/>
            <a:ext cx="2761800" cy="6858000"/>
          </a:xfrm>
          <a:prstGeom prst="rect">
            <a:avLst/>
          </a:prstGeom>
          <a:solidFill>
            <a:srgbClr val="F0F0F0">
              <a:alpha val="80390"/>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17" name="Google Shape;1017;p132"/>
          <p:cNvSpPr txBox="1"/>
          <p:nvPr/>
        </p:nvSpPr>
        <p:spPr>
          <a:xfrm>
            <a:off x="9336088" y="1713414"/>
            <a:ext cx="27618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lang="en-GB" sz="1400" u="none" cap="none" strike="noStrike">
                <a:solidFill>
                  <a:schemeClr val="dk1"/>
                </a:solidFill>
                <a:latin typeface="Arial"/>
                <a:ea typeface="Arial"/>
                <a:cs typeface="Arial"/>
                <a:sym typeface="Arial"/>
              </a:rPr>
              <a:t>In 202</a:t>
            </a:r>
            <a:r>
              <a:rPr lang="en-GB">
                <a:solidFill>
                  <a:schemeClr val="dk1"/>
                </a:solidFill>
              </a:rPr>
              <a:t>3</a:t>
            </a:r>
            <a:r>
              <a:rPr lang="en-GB" sz="1400" u="none" cap="none" strike="noStrike">
                <a:solidFill>
                  <a:schemeClr val="dk1"/>
                </a:solidFill>
                <a:latin typeface="Arial"/>
                <a:ea typeface="Arial"/>
                <a:cs typeface="Arial"/>
                <a:sym typeface="Arial"/>
              </a:rPr>
              <a:t>/202</a:t>
            </a:r>
            <a:r>
              <a:rPr lang="en-GB">
                <a:solidFill>
                  <a:schemeClr val="dk1"/>
                </a:solidFill>
              </a:rPr>
              <a:t>4</a:t>
            </a:r>
            <a:r>
              <a:rPr lang="en-GB" sz="1400" u="none" cap="none" strike="noStrike">
                <a:solidFill>
                  <a:schemeClr val="dk1"/>
                </a:solidFill>
                <a:latin typeface="Arial"/>
                <a:ea typeface="Arial"/>
                <a:cs typeface="Arial"/>
                <a:sym typeface="Arial"/>
              </a:rPr>
              <a:t> ARDC Nectar Research Cloud supported:</a:t>
            </a:r>
            <a:endParaRPr/>
          </a:p>
        </p:txBody>
      </p:sp>
      <p:grpSp>
        <p:nvGrpSpPr>
          <p:cNvPr id="1018" name="Google Shape;1018;p132"/>
          <p:cNvGrpSpPr/>
          <p:nvPr/>
        </p:nvGrpSpPr>
        <p:grpSpPr>
          <a:xfrm>
            <a:off x="10150663" y="5610525"/>
            <a:ext cx="1453962" cy="534700"/>
            <a:chOff x="10150663" y="5610525"/>
            <a:chExt cx="1453962" cy="534700"/>
          </a:xfrm>
        </p:grpSpPr>
        <p:sp>
          <p:nvSpPr>
            <p:cNvPr id="1019" name="Google Shape;1019;p132"/>
            <p:cNvSpPr txBox="1"/>
            <p:nvPr/>
          </p:nvSpPr>
          <p:spPr>
            <a:xfrm>
              <a:off x="10150663" y="5892813"/>
              <a:ext cx="1453962" cy="2524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chemeClr val="dk1"/>
                  </a:solidFill>
                  <a:latin typeface="Arial"/>
                  <a:ea typeface="Arial"/>
                  <a:cs typeface="Arial"/>
                  <a:sym typeface="Arial"/>
                </a:rPr>
                <a:t>Collaborative </a:t>
              </a:r>
              <a:r>
                <a:rPr lang="en-GB" sz="1000">
                  <a:solidFill>
                    <a:schemeClr val="dk1"/>
                  </a:solidFill>
                  <a:latin typeface="Arial"/>
                  <a:ea typeface="Arial"/>
                  <a:cs typeface="Arial"/>
                  <a:sym typeface="Arial"/>
                </a:rPr>
                <a:t>M</a:t>
              </a:r>
              <a:r>
                <a:rPr lang="en-GB" sz="1000" u="none" cap="none" strike="noStrike">
                  <a:solidFill>
                    <a:schemeClr val="dk1"/>
                  </a:solidFill>
                  <a:latin typeface="Arial"/>
                  <a:ea typeface="Arial"/>
                  <a:cs typeface="Arial"/>
                  <a:sym typeface="Arial"/>
                </a:rPr>
                <a:t>ulti- </a:t>
              </a:r>
              <a:r>
                <a:rPr lang="en-GB" sz="1000">
                  <a:solidFill>
                    <a:schemeClr val="dk1"/>
                  </a:solidFill>
                  <a:latin typeface="Arial"/>
                  <a:ea typeface="Arial"/>
                  <a:cs typeface="Arial"/>
                  <a:sym typeface="Arial"/>
                </a:rPr>
                <a:t>I</a:t>
              </a:r>
              <a:r>
                <a:rPr lang="en-GB" sz="1000" u="none" cap="none" strike="noStrike">
                  <a:solidFill>
                    <a:schemeClr val="dk1"/>
                  </a:solidFill>
                  <a:latin typeface="Arial"/>
                  <a:ea typeface="Arial"/>
                  <a:cs typeface="Arial"/>
                  <a:sym typeface="Arial"/>
                </a:rPr>
                <a:t>nstitutional </a:t>
              </a:r>
              <a:r>
                <a:rPr lang="en-GB" sz="1000">
                  <a:solidFill>
                    <a:schemeClr val="dk1"/>
                  </a:solidFill>
                  <a:latin typeface="Arial"/>
                  <a:ea typeface="Arial"/>
                  <a:cs typeface="Arial"/>
                  <a:sym typeface="Arial"/>
                </a:rPr>
                <a:t>P</a:t>
              </a:r>
              <a:r>
                <a:rPr lang="en-GB" sz="1000" u="none" cap="none" strike="noStrike">
                  <a:solidFill>
                    <a:schemeClr val="dk1"/>
                  </a:solidFill>
                  <a:latin typeface="Arial"/>
                  <a:ea typeface="Arial"/>
                  <a:cs typeface="Arial"/>
                  <a:sym typeface="Arial"/>
                </a:rPr>
                <a:t>rojects</a:t>
              </a:r>
              <a:endParaRPr sz="1000" u="none" cap="none" strike="noStrike">
                <a:solidFill>
                  <a:schemeClr val="dk1"/>
                </a:solidFill>
                <a:latin typeface="Arial"/>
                <a:ea typeface="Arial"/>
                <a:cs typeface="Arial"/>
                <a:sym typeface="Arial"/>
              </a:endParaRPr>
            </a:p>
          </p:txBody>
        </p:sp>
        <p:sp>
          <p:nvSpPr>
            <p:cNvPr id="1020" name="Google Shape;1020;p132"/>
            <p:cNvSpPr txBox="1"/>
            <p:nvPr/>
          </p:nvSpPr>
          <p:spPr>
            <a:xfrm>
              <a:off x="10150670" y="5610525"/>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000" u="none" cap="none" strike="noStrike">
                  <a:solidFill>
                    <a:schemeClr val="dk1"/>
                  </a:solidFill>
                  <a:latin typeface="Arial"/>
                  <a:ea typeface="Arial"/>
                  <a:cs typeface="Arial"/>
                  <a:sym typeface="Arial"/>
                </a:rPr>
                <a:t>3</a:t>
              </a:r>
              <a:r>
                <a:rPr lang="en-GB" sz="2000">
                  <a:solidFill>
                    <a:schemeClr val="dk1"/>
                  </a:solidFill>
                </a:rPr>
                <a:t>70</a:t>
              </a:r>
              <a:endParaRPr sz="2800" u="none" cap="none" strike="noStrike">
                <a:solidFill>
                  <a:schemeClr val="dk1"/>
                </a:solidFill>
                <a:latin typeface="Arial"/>
                <a:ea typeface="Arial"/>
                <a:cs typeface="Arial"/>
                <a:sym typeface="Arial"/>
              </a:endParaRPr>
            </a:p>
          </p:txBody>
        </p:sp>
      </p:grpSp>
      <p:grpSp>
        <p:nvGrpSpPr>
          <p:cNvPr id="1021" name="Google Shape;1021;p132"/>
          <p:cNvGrpSpPr/>
          <p:nvPr/>
        </p:nvGrpSpPr>
        <p:grpSpPr>
          <a:xfrm>
            <a:off x="10150663" y="4869973"/>
            <a:ext cx="1453962" cy="424639"/>
            <a:chOff x="10150663" y="4895506"/>
            <a:chExt cx="1453962" cy="424639"/>
          </a:xfrm>
        </p:grpSpPr>
        <p:sp>
          <p:nvSpPr>
            <p:cNvPr id="1022" name="Google Shape;1022;p132"/>
            <p:cNvSpPr txBox="1"/>
            <p:nvPr/>
          </p:nvSpPr>
          <p:spPr>
            <a:xfrm>
              <a:off x="10150663" y="5177794"/>
              <a:ext cx="1453962" cy="14235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chemeClr val="dk1"/>
                  </a:solidFill>
                  <a:latin typeface="Arial"/>
                  <a:ea typeface="Arial"/>
                  <a:cs typeface="Arial"/>
                  <a:sym typeface="Arial"/>
                </a:rPr>
                <a:t>Research Fields</a:t>
              </a:r>
              <a:endParaRPr/>
            </a:p>
          </p:txBody>
        </p:sp>
        <p:sp>
          <p:nvSpPr>
            <p:cNvPr id="1023" name="Google Shape;1023;p132"/>
            <p:cNvSpPr txBox="1"/>
            <p:nvPr/>
          </p:nvSpPr>
          <p:spPr>
            <a:xfrm>
              <a:off x="10150670" y="4895506"/>
              <a:ext cx="669300" cy="14235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000" u="none" cap="none" strike="noStrike">
                  <a:solidFill>
                    <a:schemeClr val="dk1"/>
                  </a:solidFill>
                  <a:latin typeface="Arial"/>
                  <a:ea typeface="Arial"/>
                  <a:cs typeface="Arial"/>
                  <a:sym typeface="Arial"/>
                </a:rPr>
                <a:t>All</a:t>
              </a:r>
              <a:endParaRPr sz="2800" u="none" cap="none" strike="noStrike">
                <a:solidFill>
                  <a:schemeClr val="dk1"/>
                </a:solidFill>
                <a:latin typeface="Arial"/>
                <a:ea typeface="Arial"/>
                <a:cs typeface="Arial"/>
                <a:sym typeface="Arial"/>
              </a:endParaRPr>
            </a:p>
          </p:txBody>
        </p:sp>
      </p:grpSp>
      <p:grpSp>
        <p:nvGrpSpPr>
          <p:cNvPr id="1024" name="Google Shape;1024;p132"/>
          <p:cNvGrpSpPr/>
          <p:nvPr/>
        </p:nvGrpSpPr>
        <p:grpSpPr>
          <a:xfrm>
            <a:off x="10150662" y="4009320"/>
            <a:ext cx="1564657" cy="548450"/>
            <a:chOff x="10150662" y="4022358"/>
            <a:chExt cx="1564657" cy="548450"/>
          </a:xfrm>
        </p:grpSpPr>
        <p:sp>
          <p:nvSpPr>
            <p:cNvPr id="1025" name="Google Shape;1025;p132"/>
            <p:cNvSpPr txBox="1"/>
            <p:nvPr/>
          </p:nvSpPr>
          <p:spPr>
            <a:xfrm>
              <a:off x="10150662" y="4318396"/>
              <a:ext cx="1564657" cy="2524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chemeClr val="dk1"/>
                  </a:solidFill>
                  <a:latin typeface="Arial"/>
                  <a:ea typeface="Arial"/>
                  <a:cs typeface="Arial"/>
                  <a:sym typeface="Arial"/>
                </a:rPr>
                <a:t>ARC, NHMRC &amp;</a:t>
              </a:r>
              <a:br>
                <a:rPr lang="en-GB" sz="1000" u="none" cap="none" strike="noStrike">
                  <a:solidFill>
                    <a:schemeClr val="dk1"/>
                  </a:solidFill>
                  <a:latin typeface="Arial"/>
                  <a:ea typeface="Arial"/>
                  <a:cs typeface="Arial"/>
                  <a:sym typeface="Arial"/>
                </a:rPr>
              </a:br>
              <a:r>
                <a:rPr lang="en-GB" sz="1000" u="none" cap="none" strike="noStrike">
                  <a:solidFill>
                    <a:schemeClr val="dk1"/>
                  </a:solidFill>
                  <a:latin typeface="Arial"/>
                  <a:ea typeface="Arial"/>
                  <a:cs typeface="Arial"/>
                  <a:sym typeface="Arial"/>
                </a:rPr>
                <a:t>MRFF Research Grants</a:t>
              </a:r>
              <a:endParaRPr/>
            </a:p>
          </p:txBody>
        </p:sp>
        <p:sp>
          <p:nvSpPr>
            <p:cNvPr id="1026" name="Google Shape;1026;p132"/>
            <p:cNvSpPr txBox="1"/>
            <p:nvPr/>
          </p:nvSpPr>
          <p:spPr>
            <a:xfrm>
              <a:off x="10150670" y="4022358"/>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000" u="none" cap="none" strike="noStrike">
                  <a:solidFill>
                    <a:schemeClr val="dk1"/>
                  </a:solidFill>
                  <a:latin typeface="Arial"/>
                  <a:ea typeface="Arial"/>
                  <a:cs typeface="Arial"/>
                  <a:sym typeface="Arial"/>
                </a:rPr>
                <a:t>2</a:t>
              </a:r>
              <a:r>
                <a:rPr lang="en-GB" sz="2000">
                  <a:solidFill>
                    <a:schemeClr val="dk1"/>
                  </a:solidFill>
                </a:rPr>
                <a:t>35</a:t>
              </a:r>
              <a:endParaRPr sz="2800" u="none" cap="none" strike="noStrike">
                <a:solidFill>
                  <a:schemeClr val="dk1"/>
                </a:solidFill>
                <a:latin typeface="Arial"/>
                <a:ea typeface="Arial"/>
                <a:cs typeface="Arial"/>
                <a:sym typeface="Arial"/>
              </a:endParaRPr>
            </a:p>
          </p:txBody>
        </p:sp>
      </p:grpSp>
      <p:grpSp>
        <p:nvGrpSpPr>
          <p:cNvPr id="1027" name="Google Shape;1027;p132"/>
          <p:cNvGrpSpPr/>
          <p:nvPr/>
        </p:nvGrpSpPr>
        <p:grpSpPr>
          <a:xfrm>
            <a:off x="10150663" y="3210198"/>
            <a:ext cx="1453962" cy="426444"/>
            <a:chOff x="10150663" y="3227538"/>
            <a:chExt cx="1453962" cy="426444"/>
          </a:xfrm>
        </p:grpSpPr>
        <p:sp>
          <p:nvSpPr>
            <p:cNvPr id="1028" name="Google Shape;1028;p132"/>
            <p:cNvSpPr txBox="1"/>
            <p:nvPr/>
          </p:nvSpPr>
          <p:spPr>
            <a:xfrm>
              <a:off x="10150663" y="3521108"/>
              <a:ext cx="1453962" cy="13287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a:solidFill>
                    <a:schemeClr val="dk1"/>
                  </a:solidFill>
                  <a:latin typeface="Arial"/>
                  <a:ea typeface="Arial"/>
                  <a:cs typeface="Arial"/>
                  <a:sym typeface="Arial"/>
                </a:rPr>
                <a:t>P</a:t>
              </a:r>
              <a:r>
                <a:rPr lang="en-GB" sz="1000" u="none" cap="none" strike="noStrike">
                  <a:solidFill>
                    <a:schemeClr val="dk1"/>
                  </a:solidFill>
                  <a:latin typeface="Arial"/>
                  <a:ea typeface="Arial"/>
                  <a:cs typeface="Arial"/>
                  <a:sym typeface="Arial"/>
                </a:rPr>
                <a:t>rojects</a:t>
              </a:r>
              <a:endParaRPr sz="1000" u="none" cap="none" strike="noStrike">
                <a:solidFill>
                  <a:schemeClr val="dk1"/>
                </a:solidFill>
                <a:latin typeface="Arial"/>
                <a:ea typeface="Arial"/>
                <a:cs typeface="Arial"/>
                <a:sym typeface="Arial"/>
              </a:endParaRPr>
            </a:p>
          </p:txBody>
        </p:sp>
        <p:sp>
          <p:nvSpPr>
            <p:cNvPr id="1029" name="Google Shape;1029;p132"/>
            <p:cNvSpPr txBox="1"/>
            <p:nvPr/>
          </p:nvSpPr>
          <p:spPr>
            <a:xfrm>
              <a:off x="10150670" y="3227538"/>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000">
                  <a:solidFill>
                    <a:schemeClr val="dk1"/>
                  </a:solidFill>
                </a:rPr>
                <a:t>1,906</a:t>
              </a:r>
              <a:endParaRPr sz="2800" u="none" cap="none" strike="noStrike">
                <a:solidFill>
                  <a:schemeClr val="dk1"/>
                </a:solidFill>
                <a:latin typeface="Arial"/>
                <a:ea typeface="Arial"/>
                <a:cs typeface="Arial"/>
                <a:sym typeface="Arial"/>
              </a:endParaRPr>
            </a:p>
          </p:txBody>
        </p:sp>
      </p:grpSp>
      <p:grpSp>
        <p:nvGrpSpPr>
          <p:cNvPr id="1030" name="Google Shape;1030;p132"/>
          <p:cNvGrpSpPr/>
          <p:nvPr/>
        </p:nvGrpSpPr>
        <p:grpSpPr>
          <a:xfrm>
            <a:off x="10150663" y="2407930"/>
            <a:ext cx="1453962" cy="408287"/>
            <a:chOff x="10150663" y="2407930"/>
            <a:chExt cx="1453962" cy="408287"/>
          </a:xfrm>
        </p:grpSpPr>
        <p:sp>
          <p:nvSpPr>
            <p:cNvPr id="1031" name="Google Shape;1031;p132"/>
            <p:cNvSpPr txBox="1"/>
            <p:nvPr/>
          </p:nvSpPr>
          <p:spPr>
            <a:xfrm>
              <a:off x="10150663" y="2683343"/>
              <a:ext cx="1453962" cy="13287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chemeClr val="dk1"/>
                  </a:solidFill>
                  <a:latin typeface="Arial"/>
                  <a:ea typeface="Arial"/>
                  <a:cs typeface="Arial"/>
                  <a:sym typeface="Arial"/>
                </a:rPr>
                <a:t>Active users </a:t>
              </a:r>
              <a:endParaRPr/>
            </a:p>
            <a:p>
              <a:pPr indent="0" lvl="0" marL="0" marR="0" rtl="0" algn="l">
                <a:lnSpc>
                  <a:spcPct val="100000"/>
                </a:lnSpc>
                <a:spcBef>
                  <a:spcPts val="0"/>
                </a:spcBef>
                <a:spcAft>
                  <a:spcPts val="0"/>
                </a:spcAft>
                <a:buClr>
                  <a:srgbClr val="000000"/>
                </a:buClr>
                <a:buSzPts val="800"/>
                <a:buFont typeface="Arial"/>
                <a:buNone/>
              </a:pPr>
              <a:r>
                <a:t/>
              </a:r>
              <a:endParaRPr sz="1000" u="none" cap="none" strike="noStrike">
                <a:solidFill>
                  <a:schemeClr val="dk1"/>
                </a:solidFill>
                <a:latin typeface="Arial"/>
                <a:ea typeface="Arial"/>
                <a:cs typeface="Arial"/>
                <a:sym typeface="Arial"/>
              </a:endParaRPr>
            </a:p>
          </p:txBody>
        </p:sp>
        <p:sp>
          <p:nvSpPr>
            <p:cNvPr id="1032" name="Google Shape;1032;p132"/>
            <p:cNvSpPr txBox="1"/>
            <p:nvPr/>
          </p:nvSpPr>
          <p:spPr>
            <a:xfrm>
              <a:off x="10150670" y="2407930"/>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000">
                  <a:solidFill>
                    <a:schemeClr val="dk1"/>
                  </a:solidFill>
                </a:rPr>
                <a:t>4,163</a:t>
              </a:r>
              <a:endParaRPr sz="2800" u="none" cap="none" strike="noStrike">
                <a:solidFill>
                  <a:schemeClr val="dk1"/>
                </a:solidFill>
                <a:latin typeface="Arial"/>
                <a:ea typeface="Arial"/>
                <a:cs typeface="Arial"/>
                <a:sym typeface="Arial"/>
              </a:endParaRPr>
            </a:p>
          </p:txBody>
        </p:sp>
      </p:grpSp>
      <p:sp>
        <p:nvSpPr>
          <p:cNvPr id="1033" name="Google Shape;1033;p132"/>
          <p:cNvSpPr txBox="1"/>
          <p:nvPr/>
        </p:nvSpPr>
        <p:spPr>
          <a:xfrm>
            <a:off x="1737931" y="2330145"/>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ARC Grants</a:t>
            </a:r>
            <a:endParaRPr/>
          </a:p>
          <a:p>
            <a:pPr indent="0" lvl="0" marL="0" marR="0" rtl="0" algn="l">
              <a:lnSpc>
                <a:spcPct val="100000"/>
              </a:lnSpc>
              <a:spcBef>
                <a:spcPts val="0"/>
              </a:spcBef>
              <a:spcAft>
                <a:spcPts val="0"/>
              </a:spcAft>
              <a:buClr>
                <a:srgbClr val="000000"/>
              </a:buClr>
              <a:buSzPts val="800"/>
              <a:buFont typeface="Arial"/>
              <a:buNone/>
            </a:pPr>
            <a:r>
              <a:t/>
            </a:r>
            <a:endParaRPr sz="1000" u="none" cap="none" strike="noStrike">
              <a:solidFill>
                <a:srgbClr val="404041"/>
              </a:solidFill>
              <a:latin typeface="Arial"/>
              <a:ea typeface="Arial"/>
              <a:cs typeface="Arial"/>
              <a:sym typeface="Arial"/>
            </a:endParaRPr>
          </a:p>
        </p:txBody>
      </p:sp>
      <p:sp>
        <p:nvSpPr>
          <p:cNvPr id="1034" name="Google Shape;1034;p132"/>
          <p:cNvSpPr txBox="1"/>
          <p:nvPr/>
        </p:nvSpPr>
        <p:spPr>
          <a:xfrm>
            <a:off x="1737938" y="1985371"/>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a:solidFill>
                  <a:srgbClr val="404041"/>
                </a:solidFill>
              </a:rPr>
              <a:t>545</a:t>
            </a:r>
            <a:endParaRPr sz="2800" u="none" cap="none" strike="noStrike">
              <a:solidFill>
                <a:srgbClr val="404041"/>
              </a:solidFill>
              <a:latin typeface="Arial"/>
              <a:ea typeface="Arial"/>
              <a:cs typeface="Arial"/>
              <a:sym typeface="Arial"/>
            </a:endParaRPr>
          </a:p>
        </p:txBody>
      </p:sp>
      <p:sp>
        <p:nvSpPr>
          <p:cNvPr id="1035" name="Google Shape;1035;p132"/>
          <p:cNvSpPr txBox="1"/>
          <p:nvPr/>
        </p:nvSpPr>
        <p:spPr>
          <a:xfrm>
            <a:off x="1737931" y="3485177"/>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NCRIS Capabilities</a:t>
            </a:r>
            <a:endParaRPr/>
          </a:p>
        </p:txBody>
      </p:sp>
      <p:sp>
        <p:nvSpPr>
          <p:cNvPr id="1036" name="Google Shape;1036;p132"/>
          <p:cNvSpPr txBox="1"/>
          <p:nvPr/>
        </p:nvSpPr>
        <p:spPr>
          <a:xfrm>
            <a:off x="1737938" y="3140403"/>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1</a:t>
            </a:r>
            <a:r>
              <a:rPr lang="en-GB" sz="2400">
                <a:solidFill>
                  <a:srgbClr val="404041"/>
                </a:solidFill>
              </a:rPr>
              <a:t>9</a:t>
            </a:r>
            <a:endParaRPr sz="2800" u="none" cap="none" strike="noStrike">
              <a:solidFill>
                <a:srgbClr val="404041"/>
              </a:solidFill>
              <a:latin typeface="Arial"/>
              <a:ea typeface="Arial"/>
              <a:cs typeface="Arial"/>
              <a:sym typeface="Arial"/>
            </a:endParaRPr>
          </a:p>
        </p:txBody>
      </p:sp>
      <p:sp>
        <p:nvSpPr>
          <p:cNvPr id="1037" name="Google Shape;1037;p132"/>
          <p:cNvSpPr txBox="1"/>
          <p:nvPr/>
        </p:nvSpPr>
        <p:spPr>
          <a:xfrm>
            <a:off x="1737931" y="4578333"/>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Research Platforms / </a:t>
            </a:r>
            <a:br>
              <a:rPr lang="en-GB" sz="1000" u="none" cap="none" strike="noStrike">
                <a:solidFill>
                  <a:srgbClr val="404041"/>
                </a:solidFill>
                <a:latin typeface="Arial"/>
                <a:ea typeface="Arial"/>
                <a:cs typeface="Arial"/>
                <a:sym typeface="Arial"/>
              </a:rPr>
            </a:br>
            <a:r>
              <a:rPr lang="en-GB" sz="1000" u="none" cap="none" strike="noStrike">
                <a:solidFill>
                  <a:srgbClr val="404041"/>
                </a:solidFill>
                <a:latin typeface="Arial"/>
                <a:ea typeface="Arial"/>
                <a:cs typeface="Arial"/>
                <a:sym typeface="Arial"/>
              </a:rPr>
              <a:t>Virtual Laboratories</a:t>
            </a:r>
            <a:endParaRPr/>
          </a:p>
        </p:txBody>
      </p:sp>
      <p:sp>
        <p:nvSpPr>
          <p:cNvPr id="1038" name="Google Shape;1038;p132"/>
          <p:cNvSpPr txBox="1"/>
          <p:nvPr/>
        </p:nvSpPr>
        <p:spPr>
          <a:xfrm>
            <a:off x="1737938" y="4233559"/>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3</a:t>
            </a:r>
            <a:r>
              <a:rPr lang="en-GB" sz="2400">
                <a:solidFill>
                  <a:srgbClr val="404041"/>
                </a:solidFill>
              </a:rPr>
              <a:t>8</a:t>
            </a:r>
            <a:endParaRPr sz="2800" u="none" cap="none" strike="noStrike">
              <a:solidFill>
                <a:srgbClr val="404041"/>
              </a:solidFill>
              <a:latin typeface="Arial"/>
              <a:ea typeface="Arial"/>
              <a:cs typeface="Arial"/>
              <a:sym typeface="Arial"/>
            </a:endParaRPr>
          </a:p>
        </p:txBody>
      </p:sp>
      <p:sp>
        <p:nvSpPr>
          <p:cNvPr id="1039" name="Google Shape;1039;p132"/>
          <p:cNvSpPr txBox="1"/>
          <p:nvPr/>
        </p:nvSpPr>
        <p:spPr>
          <a:xfrm>
            <a:off x="1737931" y="5760864"/>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NHMRC &amp; </a:t>
            </a:r>
            <a:br>
              <a:rPr lang="en-GB" sz="1000" u="none" cap="none" strike="noStrike">
                <a:solidFill>
                  <a:srgbClr val="404041"/>
                </a:solidFill>
                <a:latin typeface="Arial"/>
                <a:ea typeface="Arial"/>
                <a:cs typeface="Arial"/>
                <a:sym typeface="Arial"/>
              </a:rPr>
            </a:br>
            <a:r>
              <a:rPr lang="en-GB" sz="1000" u="none" cap="none" strike="noStrike">
                <a:solidFill>
                  <a:srgbClr val="404041"/>
                </a:solidFill>
                <a:latin typeface="Arial"/>
                <a:ea typeface="Arial"/>
                <a:cs typeface="Arial"/>
                <a:sym typeface="Arial"/>
              </a:rPr>
              <a:t>MRFF Grants</a:t>
            </a:r>
            <a:endParaRPr/>
          </a:p>
          <a:p>
            <a:pPr indent="0" lvl="0" marL="0" marR="0" rtl="0" algn="l">
              <a:lnSpc>
                <a:spcPct val="100000"/>
              </a:lnSpc>
              <a:spcBef>
                <a:spcPts val="0"/>
              </a:spcBef>
              <a:spcAft>
                <a:spcPts val="0"/>
              </a:spcAft>
              <a:buClr>
                <a:srgbClr val="000000"/>
              </a:buClr>
              <a:buSzPts val="800"/>
              <a:buFont typeface="Arial"/>
              <a:buNone/>
            </a:pPr>
            <a:r>
              <a:t/>
            </a:r>
            <a:endParaRPr sz="1000" u="none" cap="none" strike="noStrike">
              <a:solidFill>
                <a:srgbClr val="404041"/>
              </a:solidFill>
              <a:latin typeface="Arial"/>
              <a:ea typeface="Arial"/>
              <a:cs typeface="Arial"/>
              <a:sym typeface="Arial"/>
            </a:endParaRPr>
          </a:p>
        </p:txBody>
      </p:sp>
      <p:sp>
        <p:nvSpPr>
          <p:cNvPr id="1040" name="Google Shape;1040;p132"/>
          <p:cNvSpPr txBox="1"/>
          <p:nvPr/>
        </p:nvSpPr>
        <p:spPr>
          <a:xfrm>
            <a:off x="1737938" y="5416090"/>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2</a:t>
            </a:r>
            <a:r>
              <a:rPr lang="en-GB" sz="2400">
                <a:solidFill>
                  <a:srgbClr val="404041"/>
                </a:solidFill>
              </a:rPr>
              <a:t>41</a:t>
            </a:r>
            <a:endParaRPr sz="2800" u="none" cap="none" strike="noStrike">
              <a:solidFill>
                <a:srgbClr val="404041"/>
              </a:solidFill>
              <a:latin typeface="Arial"/>
              <a:ea typeface="Arial"/>
              <a:cs typeface="Arial"/>
              <a:sym typeface="Arial"/>
            </a:endParaRPr>
          </a:p>
        </p:txBody>
      </p:sp>
      <p:sp>
        <p:nvSpPr>
          <p:cNvPr id="1041" name="Google Shape;1041;p132"/>
          <p:cNvSpPr txBox="1"/>
          <p:nvPr/>
        </p:nvSpPr>
        <p:spPr>
          <a:xfrm>
            <a:off x="4384535" y="2330145"/>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Cooperative Research Centres </a:t>
            </a:r>
            <a:r>
              <a:rPr lang="en-GB" sz="1000">
                <a:solidFill>
                  <a:srgbClr val="404041"/>
                </a:solidFill>
              </a:rPr>
              <a:t>&amp;</a:t>
            </a:r>
            <a:r>
              <a:rPr lang="en-GB" sz="1000" u="none" cap="none" strike="noStrike">
                <a:solidFill>
                  <a:srgbClr val="404041"/>
                </a:solidFill>
                <a:latin typeface="Arial"/>
                <a:ea typeface="Arial"/>
                <a:cs typeface="Arial"/>
                <a:sym typeface="Arial"/>
              </a:rPr>
              <a:t> Projects</a:t>
            </a:r>
            <a:endParaRPr/>
          </a:p>
        </p:txBody>
      </p:sp>
      <p:sp>
        <p:nvSpPr>
          <p:cNvPr id="1042" name="Google Shape;1042;p132"/>
          <p:cNvSpPr txBox="1"/>
          <p:nvPr/>
        </p:nvSpPr>
        <p:spPr>
          <a:xfrm>
            <a:off x="4384542" y="1985371"/>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2</a:t>
            </a:r>
            <a:r>
              <a:rPr lang="en-GB" sz="2400">
                <a:solidFill>
                  <a:srgbClr val="404041"/>
                </a:solidFill>
              </a:rPr>
              <a:t>5</a:t>
            </a:r>
            <a:endParaRPr sz="2800" u="none" cap="none" strike="noStrike">
              <a:solidFill>
                <a:srgbClr val="404041"/>
              </a:solidFill>
              <a:latin typeface="Arial"/>
              <a:ea typeface="Arial"/>
              <a:cs typeface="Arial"/>
              <a:sym typeface="Arial"/>
            </a:endParaRPr>
          </a:p>
        </p:txBody>
      </p:sp>
      <p:sp>
        <p:nvSpPr>
          <p:cNvPr id="1043" name="Google Shape;1043;p132"/>
          <p:cNvSpPr txBox="1"/>
          <p:nvPr/>
        </p:nvSpPr>
        <p:spPr>
          <a:xfrm>
            <a:off x="4332300" y="3347500"/>
            <a:ext cx="1506300" cy="19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858">
                <a:solidFill>
                  <a:srgbClr val="404041"/>
                </a:solidFill>
              </a:rPr>
              <a:t>ARC Centres of Excellence &amp; ARC Industrial transformation hubs/training centres</a:t>
            </a:r>
            <a:endParaRPr sz="858">
              <a:solidFill>
                <a:srgbClr val="404041"/>
              </a:solidFill>
            </a:endParaRPr>
          </a:p>
          <a:p>
            <a:pPr indent="0" lvl="0" marL="0" rtl="0" algn="l">
              <a:spcBef>
                <a:spcPts val="0"/>
              </a:spcBef>
              <a:spcAft>
                <a:spcPts val="0"/>
              </a:spcAft>
              <a:buNone/>
            </a:pPr>
            <a:r>
              <a:t/>
            </a:r>
            <a:endParaRPr sz="858">
              <a:solidFill>
                <a:srgbClr val="404041"/>
              </a:solidFill>
            </a:endParaRPr>
          </a:p>
          <a:p>
            <a:pPr indent="0" lvl="0" marL="0" marR="0" rtl="0" algn="l">
              <a:lnSpc>
                <a:spcPct val="100000"/>
              </a:lnSpc>
              <a:spcBef>
                <a:spcPts val="0"/>
              </a:spcBef>
              <a:spcAft>
                <a:spcPts val="0"/>
              </a:spcAft>
              <a:buClr>
                <a:srgbClr val="000000"/>
              </a:buClr>
              <a:buSzPts val="800"/>
              <a:buFont typeface="Arial"/>
              <a:buNone/>
            </a:pPr>
            <a:r>
              <a:t/>
            </a:r>
            <a:endParaRPr sz="858">
              <a:solidFill>
                <a:srgbClr val="404041"/>
              </a:solidFill>
            </a:endParaRPr>
          </a:p>
        </p:txBody>
      </p:sp>
      <p:sp>
        <p:nvSpPr>
          <p:cNvPr id="1044" name="Google Shape;1044;p132"/>
          <p:cNvSpPr txBox="1"/>
          <p:nvPr/>
        </p:nvSpPr>
        <p:spPr>
          <a:xfrm>
            <a:off x="4332317" y="3002726"/>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a:solidFill>
                  <a:srgbClr val="404041"/>
                </a:solidFill>
              </a:rPr>
              <a:t>36</a:t>
            </a:r>
            <a:endParaRPr sz="2800" u="none" cap="none" strike="noStrike">
              <a:solidFill>
                <a:srgbClr val="404041"/>
              </a:solidFill>
              <a:latin typeface="Arial"/>
              <a:ea typeface="Arial"/>
              <a:cs typeface="Arial"/>
              <a:sym typeface="Arial"/>
            </a:endParaRPr>
          </a:p>
        </p:txBody>
      </p:sp>
      <p:sp>
        <p:nvSpPr>
          <p:cNvPr id="1045" name="Google Shape;1045;p132"/>
          <p:cNvSpPr txBox="1"/>
          <p:nvPr/>
        </p:nvSpPr>
        <p:spPr>
          <a:xfrm>
            <a:off x="4384535" y="4626458"/>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Research Projects</a:t>
            </a:r>
            <a:endParaRPr/>
          </a:p>
        </p:txBody>
      </p:sp>
      <p:sp>
        <p:nvSpPr>
          <p:cNvPr id="1046" name="Google Shape;1046;p132"/>
          <p:cNvSpPr txBox="1"/>
          <p:nvPr/>
        </p:nvSpPr>
        <p:spPr>
          <a:xfrm>
            <a:off x="4384542" y="4281684"/>
            <a:ext cx="1143884"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a:solidFill>
                  <a:srgbClr val="404041"/>
                </a:solidFill>
              </a:rPr>
              <a:t>6</a:t>
            </a:r>
            <a:r>
              <a:rPr lang="en-GB" sz="2400" u="none" cap="none" strike="noStrike">
                <a:solidFill>
                  <a:srgbClr val="404041"/>
                </a:solidFill>
                <a:latin typeface="Arial"/>
                <a:ea typeface="Arial"/>
                <a:cs typeface="Arial"/>
                <a:sym typeface="Arial"/>
              </a:rPr>
              <a:t>,</a:t>
            </a:r>
            <a:r>
              <a:rPr lang="en-GB" sz="2400">
                <a:solidFill>
                  <a:srgbClr val="404041"/>
                </a:solidFill>
              </a:rPr>
              <a:t>112</a:t>
            </a:r>
            <a:endParaRPr sz="2800" u="none" cap="none" strike="noStrike">
              <a:solidFill>
                <a:srgbClr val="404041"/>
              </a:solidFill>
              <a:latin typeface="Arial"/>
              <a:ea typeface="Arial"/>
              <a:cs typeface="Arial"/>
              <a:sym typeface="Arial"/>
            </a:endParaRPr>
          </a:p>
        </p:txBody>
      </p:sp>
      <p:sp>
        <p:nvSpPr>
          <p:cNvPr id="1047" name="Google Shape;1047;p132"/>
          <p:cNvSpPr txBox="1"/>
          <p:nvPr/>
        </p:nvSpPr>
        <p:spPr>
          <a:xfrm>
            <a:off x="4384535" y="5760864"/>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Research Papers</a:t>
            </a:r>
            <a:endParaRPr/>
          </a:p>
        </p:txBody>
      </p:sp>
      <p:sp>
        <p:nvSpPr>
          <p:cNvPr id="1048" name="Google Shape;1048;p132"/>
          <p:cNvSpPr txBox="1"/>
          <p:nvPr/>
        </p:nvSpPr>
        <p:spPr>
          <a:xfrm>
            <a:off x="4384542" y="5416090"/>
            <a:ext cx="1266864"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a:solidFill>
                  <a:srgbClr val="404041"/>
                </a:solidFill>
              </a:rPr>
              <a:t>&gt;1,300</a:t>
            </a:r>
            <a:endParaRPr sz="2800" u="none" cap="none" strike="noStrike">
              <a:solidFill>
                <a:srgbClr val="404041"/>
              </a:solidFill>
              <a:latin typeface="Arial"/>
              <a:ea typeface="Arial"/>
              <a:cs typeface="Arial"/>
              <a:sym typeface="Arial"/>
            </a:endParaRPr>
          </a:p>
        </p:txBody>
      </p:sp>
      <p:sp>
        <p:nvSpPr>
          <p:cNvPr id="1049" name="Google Shape;1049;p132"/>
          <p:cNvSpPr txBox="1"/>
          <p:nvPr/>
        </p:nvSpPr>
        <p:spPr>
          <a:xfrm>
            <a:off x="7237736" y="2330145"/>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Users</a:t>
            </a:r>
            <a:endParaRPr/>
          </a:p>
        </p:txBody>
      </p:sp>
      <p:sp>
        <p:nvSpPr>
          <p:cNvPr id="1050" name="Google Shape;1050;p132"/>
          <p:cNvSpPr txBox="1"/>
          <p:nvPr/>
        </p:nvSpPr>
        <p:spPr>
          <a:xfrm>
            <a:off x="7237742" y="1985371"/>
            <a:ext cx="1101889"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2</a:t>
            </a:r>
            <a:r>
              <a:rPr lang="en-GB" sz="2400">
                <a:solidFill>
                  <a:srgbClr val="404041"/>
                </a:solidFill>
              </a:rPr>
              <a:t>6,616</a:t>
            </a:r>
            <a:endParaRPr/>
          </a:p>
          <a:p>
            <a:pPr indent="0" lvl="0" marL="0" marR="0" rtl="0" algn="l">
              <a:lnSpc>
                <a:spcPct val="100000"/>
              </a:lnSpc>
              <a:spcBef>
                <a:spcPts val="0"/>
              </a:spcBef>
              <a:spcAft>
                <a:spcPts val="0"/>
              </a:spcAft>
              <a:buClr>
                <a:srgbClr val="000000"/>
              </a:buClr>
              <a:buSzPts val="1500"/>
              <a:buFont typeface="Arial"/>
              <a:buNone/>
            </a:pPr>
            <a:r>
              <a:t/>
            </a:r>
            <a:endParaRPr sz="2400" u="none" cap="none" strike="noStrike">
              <a:solidFill>
                <a:srgbClr val="404041"/>
              </a:solidFill>
              <a:latin typeface="Arial"/>
              <a:ea typeface="Arial"/>
              <a:cs typeface="Arial"/>
              <a:sym typeface="Arial"/>
            </a:endParaRPr>
          </a:p>
        </p:txBody>
      </p:sp>
      <p:sp>
        <p:nvSpPr>
          <p:cNvPr id="1051" name="Google Shape;1051;p132"/>
          <p:cNvSpPr txBox="1"/>
          <p:nvPr/>
        </p:nvSpPr>
        <p:spPr>
          <a:xfrm>
            <a:off x="7237736" y="4626458"/>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Research</a:t>
            </a:r>
            <a:r>
              <a:rPr lang="en-GB" sz="1000">
                <a:solidFill>
                  <a:srgbClr val="404041"/>
                </a:solidFill>
              </a:rPr>
              <a:t>ers</a:t>
            </a:r>
            <a:endParaRPr/>
          </a:p>
        </p:txBody>
      </p:sp>
      <p:sp>
        <p:nvSpPr>
          <p:cNvPr id="1052" name="Google Shape;1052;p132"/>
          <p:cNvSpPr txBox="1"/>
          <p:nvPr/>
        </p:nvSpPr>
        <p:spPr>
          <a:xfrm>
            <a:off x="7237742" y="4281684"/>
            <a:ext cx="1409859"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50,000+</a:t>
            </a:r>
            <a:endParaRPr/>
          </a:p>
        </p:txBody>
      </p:sp>
      <p:sp>
        <p:nvSpPr>
          <p:cNvPr id="1053" name="Google Shape;1053;p132"/>
          <p:cNvSpPr txBox="1"/>
          <p:nvPr/>
        </p:nvSpPr>
        <p:spPr>
          <a:xfrm>
            <a:off x="7237736" y="5760864"/>
            <a:ext cx="1453962"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Virtual-Processor Hours</a:t>
            </a:r>
            <a:endParaRPr/>
          </a:p>
        </p:txBody>
      </p:sp>
      <p:sp>
        <p:nvSpPr>
          <p:cNvPr id="1054" name="Google Shape;1054;p132"/>
          <p:cNvSpPr txBox="1"/>
          <p:nvPr/>
        </p:nvSpPr>
        <p:spPr>
          <a:xfrm>
            <a:off x="7237742" y="5416090"/>
            <a:ext cx="1453955"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a:solidFill>
                  <a:srgbClr val="404041"/>
                </a:solidFill>
              </a:rPr>
              <a:t>3</a:t>
            </a:r>
            <a:r>
              <a:rPr lang="en-GB" sz="2400" u="none" cap="none" strike="noStrike">
                <a:solidFill>
                  <a:srgbClr val="404041"/>
                </a:solidFill>
                <a:latin typeface="Arial"/>
                <a:ea typeface="Arial"/>
                <a:cs typeface="Arial"/>
                <a:sym typeface="Arial"/>
              </a:rPr>
              <a:t>.</a:t>
            </a:r>
            <a:r>
              <a:rPr lang="en-GB" sz="2400">
                <a:solidFill>
                  <a:srgbClr val="404041"/>
                </a:solidFill>
              </a:rPr>
              <a:t>5</a:t>
            </a:r>
            <a:r>
              <a:rPr lang="en-GB" sz="2400" u="none" cap="none" strike="noStrike">
                <a:solidFill>
                  <a:srgbClr val="404041"/>
                </a:solidFill>
                <a:latin typeface="Arial"/>
                <a:ea typeface="Arial"/>
                <a:cs typeface="Arial"/>
                <a:sym typeface="Arial"/>
              </a:rPr>
              <a:t> billion</a:t>
            </a:r>
            <a:endParaRPr/>
          </a:p>
        </p:txBody>
      </p:sp>
      <p:sp>
        <p:nvSpPr>
          <p:cNvPr id="1055" name="Google Shape;1055;p132"/>
          <p:cNvSpPr txBox="1"/>
          <p:nvPr/>
        </p:nvSpPr>
        <p:spPr>
          <a:xfrm>
            <a:off x="7231204" y="3485177"/>
            <a:ext cx="1555813"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lang="en-GB" sz="1000" u="none" cap="none" strike="noStrike">
                <a:solidFill>
                  <a:srgbClr val="404041"/>
                </a:solidFill>
                <a:latin typeface="Arial"/>
                <a:ea typeface="Arial"/>
                <a:cs typeface="Arial"/>
                <a:sym typeface="Arial"/>
              </a:rPr>
              <a:t>Australian Universities</a:t>
            </a:r>
            <a:endParaRPr/>
          </a:p>
          <a:p>
            <a:pPr indent="0" lvl="0" marL="0" marR="0" rtl="0" algn="l">
              <a:lnSpc>
                <a:spcPct val="100000"/>
              </a:lnSpc>
              <a:spcBef>
                <a:spcPts val="0"/>
              </a:spcBef>
              <a:spcAft>
                <a:spcPts val="0"/>
              </a:spcAft>
              <a:buClr>
                <a:srgbClr val="000000"/>
              </a:buClr>
              <a:buSzPts val="800"/>
              <a:buFont typeface="Arial"/>
              <a:buNone/>
            </a:pPr>
            <a:r>
              <a:t/>
            </a:r>
            <a:endParaRPr sz="1000" u="none" cap="none" strike="noStrike">
              <a:solidFill>
                <a:srgbClr val="404041"/>
              </a:solidFill>
              <a:latin typeface="Arial"/>
              <a:ea typeface="Arial"/>
              <a:cs typeface="Arial"/>
              <a:sym typeface="Arial"/>
            </a:endParaRPr>
          </a:p>
        </p:txBody>
      </p:sp>
      <p:sp>
        <p:nvSpPr>
          <p:cNvPr id="1056" name="Google Shape;1056;p132"/>
          <p:cNvSpPr txBox="1"/>
          <p:nvPr/>
        </p:nvSpPr>
        <p:spPr>
          <a:xfrm>
            <a:off x="7231212" y="3140403"/>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GB" sz="2400" u="none" cap="none" strike="noStrike">
                <a:solidFill>
                  <a:srgbClr val="404041"/>
                </a:solidFill>
                <a:latin typeface="Arial"/>
                <a:ea typeface="Arial"/>
                <a:cs typeface="Arial"/>
                <a:sym typeface="Arial"/>
              </a:rPr>
              <a:t>3</a:t>
            </a:r>
            <a:r>
              <a:rPr lang="en-GB" sz="2400">
                <a:solidFill>
                  <a:srgbClr val="404041"/>
                </a:solidFill>
              </a:rPr>
              <a:t>7</a:t>
            </a:r>
            <a:endParaRPr sz="2800" u="none" cap="none" strike="noStrike">
              <a:solidFill>
                <a:srgbClr val="404041"/>
              </a:solidFill>
              <a:latin typeface="Arial"/>
              <a:ea typeface="Arial"/>
              <a:cs typeface="Arial"/>
              <a:sym typeface="Arial"/>
            </a:endParaRPr>
          </a:p>
        </p:txBody>
      </p:sp>
      <p:pic>
        <p:nvPicPr>
          <p:cNvPr id="1057" name="Google Shape;1057;p132"/>
          <p:cNvPicPr preferRelativeResize="0"/>
          <p:nvPr/>
        </p:nvPicPr>
        <p:blipFill rotWithShape="1">
          <a:blip r:embed="rId3">
            <a:alphaModFix/>
          </a:blip>
          <a:srcRect b="0" l="0" r="0" t="0"/>
          <a:stretch/>
        </p:blipFill>
        <p:spPr>
          <a:xfrm>
            <a:off x="823572" y="3027455"/>
            <a:ext cx="561373" cy="701716"/>
          </a:xfrm>
          <a:prstGeom prst="rect">
            <a:avLst/>
          </a:prstGeom>
          <a:noFill/>
          <a:ln>
            <a:noFill/>
          </a:ln>
        </p:spPr>
      </p:pic>
      <p:pic>
        <p:nvPicPr>
          <p:cNvPr id="1058" name="Google Shape;1058;p132"/>
          <p:cNvPicPr preferRelativeResize="0"/>
          <p:nvPr/>
        </p:nvPicPr>
        <p:blipFill rotWithShape="1">
          <a:blip r:embed="rId4">
            <a:alphaModFix/>
          </a:blip>
          <a:srcRect b="0" l="0" r="0" t="0"/>
          <a:stretch/>
        </p:blipFill>
        <p:spPr>
          <a:xfrm>
            <a:off x="3485527" y="1935528"/>
            <a:ext cx="689085" cy="689085"/>
          </a:xfrm>
          <a:prstGeom prst="rect">
            <a:avLst/>
          </a:prstGeom>
          <a:noFill/>
          <a:ln>
            <a:noFill/>
          </a:ln>
        </p:spPr>
      </p:pic>
      <p:pic>
        <p:nvPicPr>
          <p:cNvPr id="1059" name="Google Shape;1059;p132"/>
          <p:cNvPicPr preferRelativeResize="0"/>
          <p:nvPr/>
        </p:nvPicPr>
        <p:blipFill rotWithShape="1">
          <a:blip r:embed="rId5">
            <a:alphaModFix/>
          </a:blip>
          <a:srcRect b="0" l="0" r="0" t="0"/>
          <a:stretch/>
        </p:blipFill>
        <p:spPr>
          <a:xfrm>
            <a:off x="6276559" y="1980689"/>
            <a:ext cx="831762" cy="575835"/>
          </a:xfrm>
          <a:prstGeom prst="rect">
            <a:avLst/>
          </a:prstGeom>
          <a:noFill/>
          <a:ln>
            <a:noFill/>
          </a:ln>
        </p:spPr>
      </p:pic>
      <p:pic>
        <p:nvPicPr>
          <p:cNvPr id="1060" name="Google Shape;1060;p132"/>
          <p:cNvPicPr preferRelativeResize="0"/>
          <p:nvPr/>
        </p:nvPicPr>
        <p:blipFill rotWithShape="1">
          <a:blip r:embed="rId6">
            <a:alphaModFix/>
          </a:blip>
          <a:srcRect b="0" l="0" r="0" t="0"/>
          <a:stretch/>
        </p:blipFill>
        <p:spPr>
          <a:xfrm>
            <a:off x="3446951" y="3049068"/>
            <a:ext cx="798337" cy="814969"/>
          </a:xfrm>
          <a:prstGeom prst="rect">
            <a:avLst/>
          </a:prstGeom>
          <a:noFill/>
          <a:ln>
            <a:noFill/>
          </a:ln>
        </p:spPr>
      </p:pic>
      <p:pic>
        <p:nvPicPr>
          <p:cNvPr id="1061" name="Google Shape;1061;p132"/>
          <p:cNvPicPr preferRelativeResize="0"/>
          <p:nvPr/>
        </p:nvPicPr>
        <p:blipFill rotWithShape="1">
          <a:blip r:embed="rId7">
            <a:alphaModFix/>
          </a:blip>
          <a:srcRect b="0" l="0" r="0" t="0"/>
          <a:stretch/>
        </p:blipFill>
        <p:spPr>
          <a:xfrm>
            <a:off x="3474233" y="4288470"/>
            <a:ext cx="719053" cy="571012"/>
          </a:xfrm>
          <a:prstGeom prst="rect">
            <a:avLst/>
          </a:prstGeom>
          <a:noFill/>
          <a:ln>
            <a:noFill/>
          </a:ln>
        </p:spPr>
      </p:pic>
      <p:pic>
        <p:nvPicPr>
          <p:cNvPr id="1062" name="Google Shape;1062;p132"/>
          <p:cNvPicPr preferRelativeResize="0"/>
          <p:nvPr/>
        </p:nvPicPr>
        <p:blipFill rotWithShape="1">
          <a:blip r:embed="rId8">
            <a:alphaModFix/>
          </a:blip>
          <a:srcRect b="0" l="0" r="0" t="0"/>
          <a:stretch/>
        </p:blipFill>
        <p:spPr>
          <a:xfrm>
            <a:off x="673442" y="5223436"/>
            <a:ext cx="935107" cy="935107"/>
          </a:xfrm>
          <a:prstGeom prst="rect">
            <a:avLst/>
          </a:prstGeom>
          <a:noFill/>
          <a:ln>
            <a:noFill/>
          </a:ln>
        </p:spPr>
      </p:pic>
      <p:pic>
        <p:nvPicPr>
          <p:cNvPr id="1063" name="Google Shape;1063;p132"/>
          <p:cNvPicPr preferRelativeResize="0"/>
          <p:nvPr/>
        </p:nvPicPr>
        <p:blipFill rotWithShape="1">
          <a:blip r:embed="rId9">
            <a:alphaModFix/>
          </a:blip>
          <a:srcRect b="0" l="0" r="0" t="0"/>
          <a:stretch/>
        </p:blipFill>
        <p:spPr>
          <a:xfrm>
            <a:off x="6276700" y="3120990"/>
            <a:ext cx="811301" cy="704148"/>
          </a:xfrm>
          <a:prstGeom prst="rect">
            <a:avLst/>
          </a:prstGeom>
          <a:noFill/>
          <a:ln>
            <a:noFill/>
          </a:ln>
        </p:spPr>
      </p:pic>
      <p:pic>
        <p:nvPicPr>
          <p:cNvPr id="1064" name="Google Shape;1064;p132"/>
          <p:cNvPicPr preferRelativeResize="0"/>
          <p:nvPr/>
        </p:nvPicPr>
        <p:blipFill rotWithShape="1">
          <a:blip r:embed="rId10">
            <a:alphaModFix/>
          </a:blip>
          <a:srcRect b="0" l="0" r="0" t="0"/>
          <a:stretch/>
        </p:blipFill>
        <p:spPr>
          <a:xfrm>
            <a:off x="6342596" y="4204899"/>
            <a:ext cx="707751" cy="707751"/>
          </a:xfrm>
          <a:prstGeom prst="rect">
            <a:avLst/>
          </a:prstGeom>
          <a:noFill/>
          <a:ln>
            <a:noFill/>
          </a:ln>
        </p:spPr>
      </p:pic>
      <p:pic>
        <p:nvPicPr>
          <p:cNvPr id="1065" name="Google Shape;1065;p132"/>
          <p:cNvPicPr preferRelativeResize="0"/>
          <p:nvPr/>
        </p:nvPicPr>
        <p:blipFill rotWithShape="1">
          <a:blip r:embed="rId11">
            <a:alphaModFix/>
          </a:blip>
          <a:srcRect b="0" l="0" r="0" t="0"/>
          <a:stretch/>
        </p:blipFill>
        <p:spPr>
          <a:xfrm>
            <a:off x="9341017" y="3210198"/>
            <a:ext cx="653522" cy="518973"/>
          </a:xfrm>
          <a:prstGeom prst="rect">
            <a:avLst/>
          </a:prstGeom>
          <a:noFill/>
          <a:ln>
            <a:noFill/>
          </a:ln>
        </p:spPr>
      </p:pic>
      <p:pic>
        <p:nvPicPr>
          <p:cNvPr id="1066" name="Google Shape;1066;p132"/>
          <p:cNvPicPr preferRelativeResize="0"/>
          <p:nvPr/>
        </p:nvPicPr>
        <p:blipFill rotWithShape="1">
          <a:blip r:embed="rId12">
            <a:alphaModFix/>
          </a:blip>
          <a:srcRect b="0" l="0" r="0" t="0"/>
          <a:stretch/>
        </p:blipFill>
        <p:spPr>
          <a:xfrm>
            <a:off x="9332752" y="4045020"/>
            <a:ext cx="661133" cy="564086"/>
          </a:xfrm>
          <a:prstGeom prst="rect">
            <a:avLst/>
          </a:prstGeom>
          <a:noFill/>
          <a:ln>
            <a:noFill/>
          </a:ln>
        </p:spPr>
      </p:pic>
      <p:pic>
        <p:nvPicPr>
          <p:cNvPr id="1067" name="Google Shape;1067;p132"/>
          <p:cNvPicPr preferRelativeResize="0"/>
          <p:nvPr/>
        </p:nvPicPr>
        <p:blipFill rotWithShape="1">
          <a:blip r:embed="rId13">
            <a:alphaModFix/>
          </a:blip>
          <a:srcRect b="0" l="0" r="0" t="0"/>
          <a:stretch/>
        </p:blipFill>
        <p:spPr>
          <a:xfrm>
            <a:off x="9326569" y="2341143"/>
            <a:ext cx="639622" cy="593104"/>
          </a:xfrm>
          <a:prstGeom prst="rect">
            <a:avLst/>
          </a:prstGeom>
          <a:noFill/>
          <a:ln>
            <a:noFill/>
          </a:ln>
        </p:spPr>
      </p:pic>
      <p:pic>
        <p:nvPicPr>
          <p:cNvPr id="1068" name="Google Shape;1068;p132"/>
          <p:cNvPicPr preferRelativeResize="0"/>
          <p:nvPr/>
        </p:nvPicPr>
        <p:blipFill rotWithShape="1">
          <a:blip r:embed="rId14">
            <a:alphaModFix/>
          </a:blip>
          <a:srcRect b="0" l="0" r="0" t="0"/>
          <a:stretch/>
        </p:blipFill>
        <p:spPr>
          <a:xfrm>
            <a:off x="9355064" y="5654540"/>
            <a:ext cx="637892" cy="518963"/>
          </a:xfrm>
          <a:prstGeom prst="rect">
            <a:avLst/>
          </a:prstGeom>
          <a:noFill/>
          <a:ln>
            <a:noFill/>
          </a:ln>
        </p:spPr>
      </p:pic>
      <p:pic>
        <p:nvPicPr>
          <p:cNvPr id="1069" name="Google Shape;1069;p132"/>
          <p:cNvPicPr preferRelativeResize="0"/>
          <p:nvPr/>
        </p:nvPicPr>
        <p:blipFill rotWithShape="1">
          <a:blip r:embed="rId15">
            <a:alphaModFix/>
          </a:blip>
          <a:srcRect b="0" l="0" r="0" t="0"/>
          <a:stretch/>
        </p:blipFill>
        <p:spPr>
          <a:xfrm>
            <a:off x="749317" y="1928648"/>
            <a:ext cx="778684" cy="676800"/>
          </a:xfrm>
          <a:prstGeom prst="rect">
            <a:avLst/>
          </a:prstGeom>
          <a:noFill/>
          <a:ln>
            <a:noFill/>
          </a:ln>
        </p:spPr>
      </p:pic>
      <p:pic>
        <p:nvPicPr>
          <p:cNvPr id="1070" name="Google Shape;1070;p132"/>
          <p:cNvPicPr preferRelativeResize="0"/>
          <p:nvPr/>
        </p:nvPicPr>
        <p:blipFill rotWithShape="1">
          <a:blip r:embed="rId16">
            <a:alphaModFix/>
          </a:blip>
          <a:srcRect b="0" l="0" r="0" t="0"/>
          <a:stretch/>
        </p:blipFill>
        <p:spPr>
          <a:xfrm>
            <a:off x="3568789" y="5442098"/>
            <a:ext cx="554657" cy="531785"/>
          </a:xfrm>
          <a:prstGeom prst="rect">
            <a:avLst/>
          </a:prstGeom>
          <a:noFill/>
          <a:ln>
            <a:noFill/>
          </a:ln>
        </p:spPr>
      </p:pic>
      <p:pic>
        <p:nvPicPr>
          <p:cNvPr id="1071" name="Google Shape;1071;p132"/>
          <p:cNvPicPr preferRelativeResize="0"/>
          <p:nvPr/>
        </p:nvPicPr>
        <p:blipFill rotWithShape="1">
          <a:blip r:embed="rId17">
            <a:alphaModFix/>
          </a:blip>
          <a:srcRect b="0" l="0" r="0" t="0"/>
          <a:stretch/>
        </p:blipFill>
        <p:spPr>
          <a:xfrm>
            <a:off x="6341249" y="5350030"/>
            <a:ext cx="702590" cy="702590"/>
          </a:xfrm>
          <a:prstGeom prst="rect">
            <a:avLst/>
          </a:prstGeom>
          <a:noFill/>
          <a:ln>
            <a:noFill/>
          </a:ln>
        </p:spPr>
      </p:pic>
      <p:pic>
        <p:nvPicPr>
          <p:cNvPr id="1072" name="Google Shape;1072;p132"/>
          <p:cNvPicPr preferRelativeResize="0"/>
          <p:nvPr/>
        </p:nvPicPr>
        <p:blipFill rotWithShape="1">
          <a:blip r:embed="rId18">
            <a:alphaModFix/>
          </a:blip>
          <a:srcRect b="0" l="0" r="0" t="0"/>
          <a:stretch/>
        </p:blipFill>
        <p:spPr>
          <a:xfrm>
            <a:off x="780855" y="4284020"/>
            <a:ext cx="720169" cy="561600"/>
          </a:xfrm>
          <a:prstGeom prst="rect">
            <a:avLst/>
          </a:prstGeom>
          <a:noFill/>
          <a:ln>
            <a:noFill/>
          </a:ln>
        </p:spPr>
      </p:pic>
      <p:pic>
        <p:nvPicPr>
          <p:cNvPr id="1073" name="Google Shape;1073;p132"/>
          <p:cNvPicPr preferRelativeResize="0"/>
          <p:nvPr/>
        </p:nvPicPr>
        <p:blipFill rotWithShape="1">
          <a:blip r:embed="rId19">
            <a:alphaModFix/>
          </a:blip>
          <a:srcRect b="0" l="0" r="0" t="0"/>
          <a:stretch/>
        </p:blipFill>
        <p:spPr>
          <a:xfrm>
            <a:off x="9351174" y="4853793"/>
            <a:ext cx="653522" cy="5044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pic>
        <p:nvPicPr>
          <p:cNvPr id="1079" name="Google Shape;1079;p133"/>
          <p:cNvPicPr preferRelativeResize="0"/>
          <p:nvPr/>
        </p:nvPicPr>
        <p:blipFill rotWithShape="1">
          <a:blip r:embed="rId3">
            <a:alphaModFix/>
          </a:blip>
          <a:srcRect b="0" l="0" r="23855" t="0"/>
          <a:stretch/>
        </p:blipFill>
        <p:spPr>
          <a:xfrm>
            <a:off x="1015099" y="540933"/>
            <a:ext cx="5889198" cy="5969002"/>
          </a:xfrm>
          <a:prstGeom prst="rect">
            <a:avLst/>
          </a:prstGeom>
          <a:noFill/>
          <a:ln>
            <a:noFill/>
          </a:ln>
        </p:spPr>
      </p:pic>
      <p:cxnSp>
        <p:nvCxnSpPr>
          <p:cNvPr id="1080" name="Google Shape;1080;p133"/>
          <p:cNvCxnSpPr/>
          <p:nvPr/>
        </p:nvCxnSpPr>
        <p:spPr>
          <a:xfrm>
            <a:off x="3586567" y="4942233"/>
            <a:ext cx="0" cy="275700"/>
          </a:xfrm>
          <a:prstGeom prst="straightConnector1">
            <a:avLst/>
          </a:prstGeom>
          <a:noFill/>
          <a:ln cap="flat" cmpd="sng" w="9525">
            <a:solidFill>
              <a:schemeClr val="dk2"/>
            </a:solidFill>
            <a:prstDash val="solid"/>
            <a:round/>
            <a:headEnd len="med" w="med" type="none"/>
            <a:tailEnd len="med" w="med" type="none"/>
          </a:ln>
        </p:spPr>
      </p:cxnSp>
      <p:cxnSp>
        <p:nvCxnSpPr>
          <p:cNvPr id="1081" name="Google Shape;1081;p133"/>
          <p:cNvCxnSpPr/>
          <p:nvPr/>
        </p:nvCxnSpPr>
        <p:spPr>
          <a:xfrm>
            <a:off x="4723100" y="4942233"/>
            <a:ext cx="0" cy="275700"/>
          </a:xfrm>
          <a:prstGeom prst="straightConnector1">
            <a:avLst/>
          </a:prstGeom>
          <a:noFill/>
          <a:ln cap="flat" cmpd="sng" w="9525">
            <a:solidFill>
              <a:schemeClr val="dk2"/>
            </a:solidFill>
            <a:prstDash val="solid"/>
            <a:round/>
            <a:headEnd len="med" w="med" type="none"/>
            <a:tailEnd len="med" w="med" type="none"/>
          </a:ln>
        </p:spPr>
      </p:cxnSp>
      <p:sp>
        <p:nvSpPr>
          <p:cNvPr id="1082" name="Google Shape;1082;p133"/>
          <p:cNvSpPr/>
          <p:nvPr/>
        </p:nvSpPr>
        <p:spPr>
          <a:xfrm>
            <a:off x="2380200" y="4942233"/>
            <a:ext cx="3040127" cy="314259"/>
          </a:xfrm>
          <a:custGeom>
            <a:rect b="b" l="l" r="r" t="t"/>
            <a:pathLst>
              <a:path extrusionOk="0" h="9428" w="93636">
                <a:moveTo>
                  <a:pt x="93636" y="129"/>
                </a:moveTo>
                <a:lnTo>
                  <a:pt x="0" y="0"/>
                </a:lnTo>
                <a:lnTo>
                  <a:pt x="0" y="9428"/>
                </a:lnTo>
              </a:path>
            </a:pathLst>
          </a:custGeom>
          <a:noFill/>
          <a:ln cap="flat" cmpd="sng" w="9525">
            <a:solidFill>
              <a:schemeClr val="dk2"/>
            </a:solidFill>
            <a:prstDash val="solid"/>
            <a:round/>
            <a:headEnd len="med" w="med" type="none"/>
            <a:tailEnd len="med" w="med" type="none"/>
          </a:ln>
        </p:spPr>
      </p:sp>
      <p:cxnSp>
        <p:nvCxnSpPr>
          <p:cNvPr id="1083" name="Google Shape;1083;p133"/>
          <p:cNvCxnSpPr/>
          <p:nvPr/>
        </p:nvCxnSpPr>
        <p:spPr>
          <a:xfrm>
            <a:off x="4725667" y="3769600"/>
            <a:ext cx="0" cy="653700"/>
          </a:xfrm>
          <a:prstGeom prst="straightConnector1">
            <a:avLst/>
          </a:prstGeom>
          <a:noFill/>
          <a:ln cap="flat" cmpd="sng" w="9525">
            <a:solidFill>
              <a:schemeClr val="dk2"/>
            </a:solidFill>
            <a:prstDash val="solid"/>
            <a:round/>
            <a:headEnd len="med" w="med" type="none"/>
            <a:tailEnd len="med" w="med" type="none"/>
          </a:ln>
        </p:spPr>
      </p:cxnSp>
      <p:cxnSp>
        <p:nvCxnSpPr>
          <p:cNvPr id="1084" name="Google Shape;1084;p133"/>
          <p:cNvCxnSpPr/>
          <p:nvPr/>
        </p:nvCxnSpPr>
        <p:spPr>
          <a:xfrm>
            <a:off x="5639343" y="5639700"/>
            <a:ext cx="215700" cy="0"/>
          </a:xfrm>
          <a:prstGeom prst="straightConnector1">
            <a:avLst/>
          </a:prstGeom>
          <a:noFill/>
          <a:ln cap="flat" cmpd="sng" w="9525">
            <a:solidFill>
              <a:schemeClr val="dk2"/>
            </a:solidFill>
            <a:prstDash val="solid"/>
            <a:round/>
            <a:headEnd len="med" w="med" type="none"/>
            <a:tailEnd len="med" w="med" type="none"/>
          </a:ln>
        </p:spPr>
      </p:cxnSp>
      <p:sp>
        <p:nvSpPr>
          <p:cNvPr id="1085" name="Google Shape;1085;p133"/>
          <p:cNvSpPr/>
          <p:nvPr/>
        </p:nvSpPr>
        <p:spPr>
          <a:xfrm>
            <a:off x="457200" y="908099"/>
            <a:ext cx="2593500" cy="15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
        <p:nvSpPr>
          <p:cNvPr id="1086" name="Google Shape;1086;p133"/>
          <p:cNvSpPr/>
          <p:nvPr/>
        </p:nvSpPr>
        <p:spPr>
          <a:xfrm>
            <a:off x="5816939" y="5362300"/>
            <a:ext cx="908700" cy="11271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087" name="Google Shape;1087;p133"/>
          <p:cNvPicPr preferRelativeResize="0"/>
          <p:nvPr/>
        </p:nvPicPr>
        <p:blipFill rotWithShape="1">
          <a:blip r:embed="rId4">
            <a:alphaModFix/>
          </a:blip>
          <a:srcRect b="6016" l="0" r="0" t="6016"/>
          <a:stretch/>
        </p:blipFill>
        <p:spPr>
          <a:xfrm>
            <a:off x="457197" y="5870797"/>
            <a:ext cx="983956" cy="313408"/>
          </a:xfrm>
          <a:prstGeom prst="rect">
            <a:avLst/>
          </a:prstGeom>
          <a:noFill/>
          <a:ln>
            <a:noFill/>
          </a:ln>
        </p:spPr>
      </p:pic>
      <p:pic>
        <p:nvPicPr>
          <p:cNvPr id="1088" name="Google Shape;1088;p133"/>
          <p:cNvPicPr preferRelativeResize="0"/>
          <p:nvPr/>
        </p:nvPicPr>
        <p:blipFill rotWithShape="1">
          <a:blip r:embed="rId5">
            <a:alphaModFix/>
          </a:blip>
          <a:srcRect b="10" l="0" r="0" t="0"/>
          <a:stretch/>
        </p:blipFill>
        <p:spPr>
          <a:xfrm>
            <a:off x="461688" y="6343375"/>
            <a:ext cx="1190174" cy="209889"/>
          </a:xfrm>
          <a:prstGeom prst="rect">
            <a:avLst/>
          </a:prstGeom>
          <a:noFill/>
          <a:ln>
            <a:noFill/>
          </a:ln>
        </p:spPr>
      </p:pic>
      <p:sp>
        <p:nvSpPr>
          <p:cNvPr id="1089" name="Google Shape;1089;p133"/>
          <p:cNvSpPr txBox="1"/>
          <p:nvPr/>
        </p:nvSpPr>
        <p:spPr>
          <a:xfrm>
            <a:off x="572475" y="1203236"/>
            <a:ext cx="3904800" cy="92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04041"/>
              </a:buClr>
              <a:buSzPts val="2800"/>
              <a:buFont typeface="Arial"/>
              <a:buNone/>
            </a:pPr>
            <a:r>
              <a:rPr b="0" i="0" lang="en-GB" sz="3500" u="none" cap="none" strike="noStrike">
                <a:solidFill>
                  <a:srgbClr val="404041"/>
                </a:solidFill>
                <a:latin typeface="Arial"/>
                <a:ea typeface="Arial"/>
                <a:cs typeface="Arial"/>
                <a:sym typeface="Arial"/>
              </a:rPr>
              <a:t>ARDC Nectar Research Cloud</a:t>
            </a:r>
            <a:endParaRPr b="0" i="0" sz="3500" u="none" cap="none" strike="noStrike">
              <a:solidFill>
                <a:srgbClr val="404041"/>
              </a:solidFill>
              <a:latin typeface="Arial"/>
              <a:ea typeface="Arial"/>
              <a:cs typeface="Arial"/>
              <a:sym typeface="Arial"/>
            </a:endParaRPr>
          </a:p>
        </p:txBody>
      </p:sp>
      <p:sp>
        <p:nvSpPr>
          <p:cNvPr id="1090" name="Google Shape;1090;p133"/>
          <p:cNvSpPr/>
          <p:nvPr/>
        </p:nvSpPr>
        <p:spPr>
          <a:xfrm>
            <a:off x="5577109" y="5600515"/>
            <a:ext cx="78300" cy="783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nvGrpSpPr>
          <p:cNvPr id="1091" name="Google Shape;1091;p133"/>
          <p:cNvGrpSpPr/>
          <p:nvPr/>
        </p:nvGrpSpPr>
        <p:grpSpPr>
          <a:xfrm>
            <a:off x="6158742" y="2441373"/>
            <a:ext cx="1615825" cy="776773"/>
            <a:chOff x="4624132" y="1998360"/>
            <a:chExt cx="1211899" cy="582594"/>
          </a:xfrm>
        </p:grpSpPr>
        <p:sp>
          <p:nvSpPr>
            <p:cNvPr id="1092" name="Google Shape;1092;p133"/>
            <p:cNvSpPr/>
            <p:nvPr/>
          </p:nvSpPr>
          <p:spPr>
            <a:xfrm>
              <a:off x="4624132" y="1998360"/>
              <a:ext cx="1207200" cy="4434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3" name="Google Shape;1093;p133"/>
            <p:cNvSpPr txBox="1"/>
            <p:nvPr/>
          </p:nvSpPr>
          <p:spPr>
            <a:xfrm>
              <a:off x="5449931" y="2132884"/>
              <a:ext cx="386100" cy="169800"/>
            </a:xfrm>
            <a:prstGeom prst="rect">
              <a:avLst/>
            </a:prstGeom>
            <a:noFill/>
            <a:ln>
              <a:noFill/>
            </a:ln>
          </p:spPr>
          <p:txBody>
            <a:bodyPr anchorCtr="0" anchor="t" bIns="0" lIns="0" spcFirstLastPara="1" rIns="0" wrap="square" tIns="0">
              <a:noAutofit/>
            </a:bodyPr>
            <a:lstStyle/>
            <a:p>
              <a:pPr indent="0" lvl="0" marL="0" marR="0" rtl="0" algn="l">
                <a:lnSpc>
                  <a:spcPct val="70000"/>
                </a:lnSpc>
                <a:spcBef>
                  <a:spcPts val="0"/>
                </a:spcBef>
                <a:spcAft>
                  <a:spcPts val="0"/>
                </a:spcAft>
                <a:buClr>
                  <a:srgbClr val="000000"/>
                </a:buClr>
                <a:buSzPts val="700"/>
                <a:buFont typeface="Arial"/>
                <a:buNone/>
              </a:pPr>
              <a:r>
                <a:rPr b="0" i="0" lang="en-GB" sz="1100" u="none" cap="none" strike="noStrike">
                  <a:solidFill>
                    <a:srgbClr val="404041"/>
                  </a:solidFill>
                  <a:latin typeface="Arial"/>
                  <a:ea typeface="Arial"/>
                  <a:cs typeface="Arial"/>
                  <a:sym typeface="Arial"/>
                </a:rPr>
                <a:t>QCIF</a:t>
              </a:r>
              <a:endParaRPr b="0" i="0" sz="1100" u="none" cap="none" strike="noStrike">
                <a:solidFill>
                  <a:srgbClr val="404041"/>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700"/>
                <a:buFont typeface="Arial"/>
                <a:buNone/>
              </a:pPr>
              <a:r>
                <a:rPr b="0" i="1" lang="en-GB" sz="800" u="none" cap="none" strike="noStrike">
                  <a:solidFill>
                    <a:srgbClr val="404041"/>
                  </a:solidFill>
                  <a:latin typeface="Arial"/>
                  <a:ea typeface="Arial"/>
                  <a:cs typeface="Arial"/>
                  <a:sym typeface="Arial"/>
                </a:rPr>
                <a:t>Brisbane</a:t>
              </a:r>
              <a:endParaRPr b="0" i="1" sz="800" u="none" cap="none" strike="noStrike">
                <a:solidFill>
                  <a:srgbClr val="404041"/>
                </a:solidFill>
                <a:latin typeface="Arial"/>
                <a:ea typeface="Arial"/>
                <a:cs typeface="Arial"/>
                <a:sym typeface="Arial"/>
              </a:endParaRPr>
            </a:p>
          </p:txBody>
        </p:sp>
        <p:pic>
          <p:nvPicPr>
            <p:cNvPr id="1094" name="Google Shape;1094;p133"/>
            <p:cNvPicPr preferRelativeResize="0"/>
            <p:nvPr/>
          </p:nvPicPr>
          <p:blipFill rotWithShape="1">
            <a:blip r:embed="rId6">
              <a:alphaModFix/>
            </a:blip>
            <a:srcRect b="69" l="2581" r="0" t="59"/>
            <a:stretch/>
          </p:blipFill>
          <p:spPr>
            <a:xfrm>
              <a:off x="4688000" y="2089088"/>
              <a:ext cx="701738" cy="267431"/>
            </a:xfrm>
            <a:prstGeom prst="rect">
              <a:avLst/>
            </a:prstGeom>
            <a:noFill/>
            <a:ln>
              <a:noFill/>
            </a:ln>
          </p:spPr>
        </p:pic>
        <p:cxnSp>
          <p:nvCxnSpPr>
            <p:cNvPr id="1095" name="Google Shape;1095;p133"/>
            <p:cNvCxnSpPr/>
            <p:nvPr/>
          </p:nvCxnSpPr>
          <p:spPr>
            <a:xfrm rot="10800000">
              <a:off x="4963750" y="2432175"/>
              <a:ext cx="0" cy="106500"/>
            </a:xfrm>
            <a:prstGeom prst="straightConnector1">
              <a:avLst/>
            </a:prstGeom>
            <a:noFill/>
            <a:ln cap="flat" cmpd="sng" w="9525">
              <a:solidFill>
                <a:schemeClr val="dk2"/>
              </a:solidFill>
              <a:prstDash val="solid"/>
              <a:round/>
              <a:headEnd len="med" w="med" type="none"/>
              <a:tailEnd len="med" w="med" type="none"/>
            </a:ln>
          </p:spPr>
        </p:cxnSp>
        <p:sp>
          <p:nvSpPr>
            <p:cNvPr id="1096" name="Google Shape;1096;p133"/>
            <p:cNvSpPr/>
            <p:nvPr/>
          </p:nvSpPr>
          <p:spPr>
            <a:xfrm>
              <a:off x="4935955" y="2522154"/>
              <a:ext cx="58800" cy="588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grpSp>
        <p:nvGrpSpPr>
          <p:cNvPr id="1097" name="Google Shape;1097;p133"/>
          <p:cNvGrpSpPr/>
          <p:nvPr/>
        </p:nvGrpSpPr>
        <p:grpSpPr>
          <a:xfrm>
            <a:off x="1902912" y="5127963"/>
            <a:ext cx="1005575" cy="1186770"/>
            <a:chOff x="645425" y="4122900"/>
            <a:chExt cx="754200" cy="890100"/>
          </a:xfrm>
        </p:grpSpPr>
        <p:sp>
          <p:nvSpPr>
            <p:cNvPr id="1098" name="Google Shape;1098;p133"/>
            <p:cNvSpPr/>
            <p:nvPr/>
          </p:nvSpPr>
          <p:spPr>
            <a:xfrm>
              <a:off x="645425" y="4122900"/>
              <a:ext cx="754200" cy="8901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9" name="Google Shape;1099;p133"/>
            <p:cNvSpPr txBox="1"/>
            <p:nvPr/>
          </p:nvSpPr>
          <p:spPr>
            <a:xfrm>
              <a:off x="710673" y="4517972"/>
              <a:ext cx="535200" cy="243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700"/>
                <a:buFont typeface="Arial"/>
                <a:buNone/>
              </a:pPr>
              <a:r>
                <a:rPr b="0" i="0" lang="en-GB" sz="1100" u="none" cap="none" strike="noStrike">
                  <a:solidFill>
                    <a:srgbClr val="404041"/>
                  </a:solidFill>
                  <a:latin typeface="Arial"/>
                  <a:ea typeface="Arial"/>
                  <a:cs typeface="Arial"/>
                  <a:sym typeface="Arial"/>
                </a:rPr>
                <a:t>Monash</a:t>
              </a:r>
              <a:br>
                <a:rPr b="0" i="0" lang="en-GB" sz="1100" u="none" cap="none" strike="noStrike">
                  <a:solidFill>
                    <a:srgbClr val="404041"/>
                  </a:solidFill>
                  <a:latin typeface="Arial"/>
                  <a:ea typeface="Arial"/>
                  <a:cs typeface="Arial"/>
                  <a:sym typeface="Arial"/>
                </a:rPr>
              </a:br>
              <a:r>
                <a:rPr b="0" i="0" lang="en-GB" sz="1100" u="none" cap="none" strike="noStrike">
                  <a:solidFill>
                    <a:srgbClr val="404041"/>
                  </a:solidFill>
                  <a:latin typeface="Arial"/>
                  <a:ea typeface="Arial"/>
                  <a:cs typeface="Arial"/>
                  <a:sym typeface="Arial"/>
                </a:rPr>
                <a:t>University</a:t>
              </a:r>
              <a:endParaRPr b="0" i="0" sz="1100" u="none" cap="none" strike="noStrike">
                <a:solidFill>
                  <a:srgbClr val="40404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700"/>
                <a:buFont typeface="Arial"/>
                <a:buNone/>
              </a:pPr>
              <a:r>
                <a:t/>
              </a:r>
              <a:endParaRPr sz="1100">
                <a:solidFill>
                  <a:srgbClr val="404041"/>
                </a:solidFill>
              </a:endParaRPr>
            </a:p>
            <a:p>
              <a:pPr indent="0" lvl="0" marL="0" marR="0" rtl="0" algn="l">
                <a:lnSpc>
                  <a:spcPct val="100000"/>
                </a:lnSpc>
                <a:spcBef>
                  <a:spcPts val="400"/>
                </a:spcBef>
                <a:spcAft>
                  <a:spcPts val="0"/>
                </a:spcAft>
                <a:buClr>
                  <a:srgbClr val="000000"/>
                </a:buClr>
                <a:buSzPts val="700"/>
                <a:buFont typeface="Arial"/>
                <a:buNone/>
              </a:pPr>
              <a:r>
                <a:rPr b="0" i="1" lang="en-GB" sz="800" u="none" cap="none" strike="noStrike">
                  <a:solidFill>
                    <a:srgbClr val="404041"/>
                  </a:solidFill>
                  <a:latin typeface="Arial"/>
                  <a:ea typeface="Arial"/>
                  <a:cs typeface="Arial"/>
                  <a:sym typeface="Arial"/>
                </a:rPr>
                <a:t>Melbourne</a:t>
              </a:r>
              <a:endParaRPr b="0" i="1" sz="800" u="none" cap="none" strike="noStrike">
                <a:solidFill>
                  <a:srgbClr val="404041"/>
                </a:solidFill>
                <a:latin typeface="Arial"/>
                <a:ea typeface="Arial"/>
                <a:cs typeface="Arial"/>
                <a:sym typeface="Arial"/>
              </a:endParaRPr>
            </a:p>
          </p:txBody>
        </p:sp>
        <p:pic>
          <p:nvPicPr>
            <p:cNvPr id="1100" name="Google Shape;1100;p133"/>
            <p:cNvPicPr preferRelativeResize="0"/>
            <p:nvPr/>
          </p:nvPicPr>
          <p:blipFill rotWithShape="1">
            <a:blip r:embed="rId7">
              <a:alphaModFix/>
            </a:blip>
            <a:srcRect b="12155" l="10135" r="7593" t="12155"/>
            <a:stretch/>
          </p:blipFill>
          <p:spPr>
            <a:xfrm>
              <a:off x="710675" y="4198164"/>
              <a:ext cx="637874" cy="250989"/>
            </a:xfrm>
            <a:prstGeom prst="rect">
              <a:avLst/>
            </a:prstGeom>
            <a:noFill/>
            <a:ln>
              <a:noFill/>
            </a:ln>
          </p:spPr>
        </p:pic>
      </p:grpSp>
      <p:grpSp>
        <p:nvGrpSpPr>
          <p:cNvPr id="1101" name="Google Shape;1101;p133"/>
          <p:cNvGrpSpPr/>
          <p:nvPr/>
        </p:nvGrpSpPr>
        <p:grpSpPr>
          <a:xfrm>
            <a:off x="3063322" y="5127963"/>
            <a:ext cx="1005575" cy="1186770"/>
            <a:chOff x="1515754" y="4122900"/>
            <a:chExt cx="754200" cy="890100"/>
          </a:xfrm>
        </p:grpSpPr>
        <p:sp>
          <p:nvSpPr>
            <p:cNvPr id="1102" name="Google Shape;1102;p133"/>
            <p:cNvSpPr/>
            <p:nvPr/>
          </p:nvSpPr>
          <p:spPr>
            <a:xfrm>
              <a:off x="1515754" y="4122900"/>
              <a:ext cx="754200" cy="8901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3" name="Google Shape;1103;p133"/>
            <p:cNvSpPr txBox="1"/>
            <p:nvPr/>
          </p:nvSpPr>
          <p:spPr>
            <a:xfrm>
              <a:off x="1593060" y="4517972"/>
              <a:ext cx="601200" cy="293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700"/>
                <a:buFont typeface="Arial"/>
                <a:buNone/>
              </a:pPr>
              <a:r>
                <a:rPr b="0" i="0" lang="en-GB" sz="1100" u="none" cap="none" strike="noStrike">
                  <a:solidFill>
                    <a:srgbClr val="404041"/>
                  </a:solidFill>
                  <a:latin typeface="Arial"/>
                  <a:ea typeface="Arial"/>
                  <a:cs typeface="Arial"/>
                  <a:sym typeface="Arial"/>
                </a:rPr>
                <a:t>Swinburne University of Technology</a:t>
              </a:r>
              <a:endParaRPr b="0" i="0" sz="1100" u="none" cap="none" strike="noStrike">
                <a:solidFill>
                  <a:srgbClr val="404041"/>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700"/>
                <a:buFont typeface="Arial"/>
                <a:buNone/>
              </a:pPr>
              <a:r>
                <a:rPr b="0" i="1" lang="en-GB" sz="800" u="none" cap="none" strike="noStrike">
                  <a:solidFill>
                    <a:srgbClr val="404041"/>
                  </a:solidFill>
                  <a:latin typeface="Arial"/>
                  <a:ea typeface="Arial"/>
                  <a:cs typeface="Arial"/>
                  <a:sym typeface="Arial"/>
                </a:rPr>
                <a:t>Melbourne</a:t>
              </a:r>
              <a:endParaRPr b="0" i="1" sz="800" u="none" cap="none" strike="noStrike">
                <a:solidFill>
                  <a:srgbClr val="404041"/>
                </a:solidFill>
                <a:latin typeface="Arial"/>
                <a:ea typeface="Arial"/>
                <a:cs typeface="Arial"/>
                <a:sym typeface="Arial"/>
              </a:endParaRPr>
            </a:p>
          </p:txBody>
        </p:sp>
        <p:pic>
          <p:nvPicPr>
            <p:cNvPr id="1104" name="Google Shape;1104;p133"/>
            <p:cNvPicPr preferRelativeResize="0"/>
            <p:nvPr/>
          </p:nvPicPr>
          <p:blipFill rotWithShape="1">
            <a:blip r:embed="rId8">
              <a:alphaModFix/>
            </a:blip>
            <a:srcRect b="327" l="0" r="0" t="327"/>
            <a:stretch/>
          </p:blipFill>
          <p:spPr>
            <a:xfrm>
              <a:off x="1593050" y="4200509"/>
              <a:ext cx="494726" cy="246299"/>
            </a:xfrm>
            <a:prstGeom prst="rect">
              <a:avLst/>
            </a:prstGeom>
            <a:noFill/>
            <a:ln>
              <a:noFill/>
            </a:ln>
          </p:spPr>
        </p:pic>
      </p:grpSp>
      <p:grpSp>
        <p:nvGrpSpPr>
          <p:cNvPr id="1105" name="Google Shape;1105;p133"/>
          <p:cNvGrpSpPr/>
          <p:nvPr/>
        </p:nvGrpSpPr>
        <p:grpSpPr>
          <a:xfrm>
            <a:off x="4223712" y="5127963"/>
            <a:ext cx="1005575" cy="1186770"/>
            <a:chOff x="2484221" y="4122900"/>
            <a:chExt cx="754200" cy="890100"/>
          </a:xfrm>
        </p:grpSpPr>
        <p:sp>
          <p:nvSpPr>
            <p:cNvPr id="1106" name="Google Shape;1106;p133"/>
            <p:cNvSpPr/>
            <p:nvPr/>
          </p:nvSpPr>
          <p:spPr>
            <a:xfrm>
              <a:off x="2484221" y="4122900"/>
              <a:ext cx="754200" cy="8901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7" name="Google Shape;1107;p133"/>
            <p:cNvSpPr txBox="1"/>
            <p:nvPr/>
          </p:nvSpPr>
          <p:spPr>
            <a:xfrm>
              <a:off x="2549462" y="4517984"/>
              <a:ext cx="681600" cy="243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700"/>
                <a:buFont typeface="Arial"/>
                <a:buNone/>
              </a:pPr>
              <a:r>
                <a:rPr lang="en-GB" sz="1100">
                  <a:solidFill>
                    <a:srgbClr val="404041"/>
                  </a:solidFill>
                </a:rPr>
                <a:t>The University </a:t>
              </a:r>
              <a:br>
                <a:rPr lang="en-GB" sz="1100">
                  <a:solidFill>
                    <a:srgbClr val="404041"/>
                  </a:solidFill>
                </a:rPr>
              </a:br>
              <a:r>
                <a:rPr lang="en-GB" sz="1100">
                  <a:solidFill>
                    <a:srgbClr val="404041"/>
                  </a:solidFill>
                </a:rPr>
                <a:t>of Melbourne</a:t>
              </a:r>
              <a:endParaRPr sz="1100">
                <a:solidFill>
                  <a:srgbClr val="404041"/>
                </a:solidFill>
              </a:endParaRPr>
            </a:p>
            <a:p>
              <a:pPr indent="0" lvl="0" marL="0" rtl="0" algn="l">
                <a:lnSpc>
                  <a:spcPct val="80000"/>
                </a:lnSpc>
                <a:spcBef>
                  <a:spcPts val="0"/>
                </a:spcBef>
                <a:spcAft>
                  <a:spcPts val="0"/>
                </a:spcAft>
                <a:buClr>
                  <a:schemeClr val="dk1"/>
                </a:buClr>
                <a:buSzPts val="700"/>
                <a:buFont typeface="Arial"/>
                <a:buNone/>
              </a:pPr>
              <a:r>
                <a:t/>
              </a:r>
              <a:endParaRPr sz="1100">
                <a:solidFill>
                  <a:srgbClr val="404041"/>
                </a:solidFill>
              </a:endParaRPr>
            </a:p>
            <a:p>
              <a:pPr indent="0" lvl="0" marL="0" rtl="0" algn="l">
                <a:spcBef>
                  <a:spcPts val="400"/>
                </a:spcBef>
                <a:spcAft>
                  <a:spcPts val="0"/>
                </a:spcAft>
                <a:buClr>
                  <a:schemeClr val="dk1"/>
                </a:buClr>
                <a:buSzPts val="700"/>
                <a:buFont typeface="Arial"/>
                <a:buNone/>
              </a:pPr>
              <a:r>
                <a:rPr i="1" lang="en-GB" sz="800">
                  <a:solidFill>
                    <a:srgbClr val="404041"/>
                  </a:solidFill>
                </a:rPr>
                <a:t>Melbourne</a:t>
              </a:r>
              <a:endParaRPr i="1" sz="800">
                <a:solidFill>
                  <a:srgbClr val="404041"/>
                </a:solidFill>
              </a:endParaRPr>
            </a:p>
            <a:p>
              <a:pPr indent="0" lvl="0" marL="0" marR="0" rtl="0" algn="l">
                <a:lnSpc>
                  <a:spcPct val="100000"/>
                </a:lnSpc>
                <a:spcBef>
                  <a:spcPts val="400"/>
                </a:spcBef>
                <a:spcAft>
                  <a:spcPts val="0"/>
                </a:spcAft>
                <a:buClr>
                  <a:srgbClr val="000000"/>
                </a:buClr>
                <a:buSzPts val="700"/>
                <a:buFont typeface="Arial"/>
                <a:buNone/>
              </a:pPr>
              <a:r>
                <a:t/>
              </a:r>
              <a:endParaRPr sz="1100">
                <a:solidFill>
                  <a:srgbClr val="404041"/>
                </a:solidFill>
              </a:endParaRPr>
            </a:p>
          </p:txBody>
        </p:sp>
        <p:pic>
          <p:nvPicPr>
            <p:cNvPr id="1108" name="Google Shape;1108;p133"/>
            <p:cNvPicPr preferRelativeResize="0"/>
            <p:nvPr/>
          </p:nvPicPr>
          <p:blipFill rotWithShape="1">
            <a:blip r:embed="rId9">
              <a:alphaModFix/>
            </a:blip>
            <a:srcRect b="0" l="0" r="0" t="0"/>
            <a:stretch/>
          </p:blipFill>
          <p:spPr>
            <a:xfrm>
              <a:off x="2549462" y="4190434"/>
              <a:ext cx="266450" cy="266450"/>
            </a:xfrm>
            <a:prstGeom prst="rect">
              <a:avLst/>
            </a:prstGeom>
            <a:noFill/>
            <a:ln>
              <a:noFill/>
            </a:ln>
          </p:spPr>
        </p:pic>
      </p:grpSp>
      <p:sp>
        <p:nvSpPr>
          <p:cNvPr id="1109" name="Google Shape;1109;p133"/>
          <p:cNvSpPr/>
          <p:nvPr/>
        </p:nvSpPr>
        <p:spPr>
          <a:xfrm>
            <a:off x="10540101" y="4000"/>
            <a:ext cx="1659600" cy="6872100"/>
          </a:xfrm>
          <a:prstGeom prst="rect">
            <a:avLst/>
          </a:prstGeom>
          <a:solidFill>
            <a:srgbClr val="F0F0F0">
              <a:alpha val="80390"/>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
        <p:nvSpPr>
          <p:cNvPr id="1110" name="Google Shape;1110;p133"/>
          <p:cNvSpPr/>
          <p:nvPr/>
        </p:nvSpPr>
        <p:spPr>
          <a:xfrm>
            <a:off x="9735735" y="3045232"/>
            <a:ext cx="2014800" cy="791700"/>
          </a:xfrm>
          <a:prstGeom prst="rect">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1" name="Google Shape;1111;p133"/>
          <p:cNvSpPr/>
          <p:nvPr/>
        </p:nvSpPr>
        <p:spPr>
          <a:xfrm>
            <a:off x="9735733" y="2165452"/>
            <a:ext cx="2014800" cy="791700"/>
          </a:xfrm>
          <a:prstGeom prst="rect">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2" name="Google Shape;1112;p133"/>
          <p:cNvSpPr/>
          <p:nvPr/>
        </p:nvSpPr>
        <p:spPr>
          <a:xfrm>
            <a:off x="9735735" y="1285667"/>
            <a:ext cx="2014800" cy="791700"/>
          </a:xfrm>
          <a:prstGeom prst="rect">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3" name="Google Shape;1113;p133"/>
          <p:cNvSpPr/>
          <p:nvPr/>
        </p:nvSpPr>
        <p:spPr>
          <a:xfrm>
            <a:off x="9735733" y="4818120"/>
            <a:ext cx="2014800" cy="791700"/>
          </a:xfrm>
          <a:prstGeom prst="rect">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4" name="Google Shape;1114;p133"/>
          <p:cNvSpPr/>
          <p:nvPr/>
        </p:nvSpPr>
        <p:spPr>
          <a:xfrm>
            <a:off x="9735733" y="5697904"/>
            <a:ext cx="2014800" cy="791700"/>
          </a:xfrm>
          <a:prstGeom prst="rect">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5" name="Google Shape;1115;p133"/>
          <p:cNvSpPr txBox="1"/>
          <p:nvPr/>
        </p:nvSpPr>
        <p:spPr>
          <a:xfrm>
            <a:off x="10540104" y="1465437"/>
            <a:ext cx="1087200" cy="32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lang="en-GB" sz="2000">
                <a:solidFill>
                  <a:srgbClr val="404041"/>
                </a:solidFill>
              </a:rPr>
              <a:t>8,7</a:t>
            </a:r>
            <a:r>
              <a:rPr b="0" i="0" lang="en-GB" sz="2000" u="none" cap="none" strike="noStrike">
                <a:solidFill>
                  <a:srgbClr val="404041"/>
                </a:solidFill>
                <a:latin typeface="Arial"/>
                <a:ea typeface="Arial"/>
                <a:cs typeface="Arial"/>
                <a:sym typeface="Arial"/>
              </a:rPr>
              <a:t>00+</a:t>
            </a:r>
            <a:endParaRPr b="0" i="0" sz="2000" u="none" cap="none" strike="noStrike">
              <a:solidFill>
                <a:srgbClr val="404041"/>
              </a:solidFill>
              <a:latin typeface="Arial"/>
              <a:ea typeface="Arial"/>
              <a:cs typeface="Arial"/>
              <a:sym typeface="Arial"/>
            </a:endParaRPr>
          </a:p>
        </p:txBody>
      </p:sp>
      <p:sp>
        <p:nvSpPr>
          <p:cNvPr id="1116" name="Google Shape;1116;p133"/>
          <p:cNvSpPr txBox="1"/>
          <p:nvPr/>
        </p:nvSpPr>
        <p:spPr>
          <a:xfrm>
            <a:off x="10540104" y="1752792"/>
            <a:ext cx="1113900" cy="14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404041"/>
                </a:solidFill>
                <a:latin typeface="Arial"/>
                <a:ea typeface="Arial"/>
                <a:cs typeface="Arial"/>
                <a:sym typeface="Arial"/>
              </a:rPr>
              <a:t>Virtual </a:t>
            </a:r>
            <a:r>
              <a:rPr b="0" i="0" lang="en-GB" sz="1100" u="none" cap="none" strike="noStrike">
                <a:solidFill>
                  <a:srgbClr val="404041"/>
                </a:solidFill>
                <a:latin typeface="Arial"/>
                <a:ea typeface="Arial"/>
                <a:cs typeface="Arial"/>
                <a:sym typeface="Arial"/>
              </a:rPr>
              <a:t>Machines</a:t>
            </a:r>
            <a:endParaRPr b="0" i="0" sz="1100" u="none" cap="none" strike="noStrike">
              <a:solidFill>
                <a:srgbClr val="404041"/>
              </a:solidFill>
              <a:latin typeface="Arial"/>
              <a:ea typeface="Arial"/>
              <a:cs typeface="Arial"/>
              <a:sym typeface="Arial"/>
            </a:endParaRPr>
          </a:p>
        </p:txBody>
      </p:sp>
      <p:sp>
        <p:nvSpPr>
          <p:cNvPr id="1117" name="Google Shape;1117;p133"/>
          <p:cNvSpPr txBox="1"/>
          <p:nvPr/>
        </p:nvSpPr>
        <p:spPr>
          <a:xfrm>
            <a:off x="10540104" y="2339302"/>
            <a:ext cx="1113900" cy="246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GB" sz="2000" u="none" cap="none" strike="noStrike">
                <a:solidFill>
                  <a:srgbClr val="404041"/>
                </a:solidFill>
                <a:latin typeface="Arial"/>
                <a:ea typeface="Arial"/>
                <a:cs typeface="Arial"/>
                <a:sym typeface="Arial"/>
              </a:rPr>
              <a:t>34,000</a:t>
            </a:r>
            <a:endParaRPr b="0" i="0" sz="2000" u="none" cap="none" strike="noStrike">
              <a:solidFill>
                <a:srgbClr val="404041"/>
              </a:solidFill>
              <a:latin typeface="Arial"/>
              <a:ea typeface="Arial"/>
              <a:cs typeface="Arial"/>
              <a:sym typeface="Arial"/>
            </a:endParaRPr>
          </a:p>
        </p:txBody>
      </p:sp>
      <p:sp>
        <p:nvSpPr>
          <p:cNvPr id="1118" name="Google Shape;1118;p133"/>
          <p:cNvSpPr txBox="1"/>
          <p:nvPr/>
        </p:nvSpPr>
        <p:spPr>
          <a:xfrm>
            <a:off x="10540103" y="2628012"/>
            <a:ext cx="1183200" cy="16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GB" sz="1100" u="none" cap="none" strike="noStrike">
                <a:solidFill>
                  <a:srgbClr val="404041"/>
                </a:solidFill>
                <a:latin typeface="Arial"/>
                <a:ea typeface="Arial"/>
                <a:cs typeface="Arial"/>
                <a:sym typeface="Arial"/>
              </a:rPr>
              <a:t>Physical CPU Cores</a:t>
            </a:r>
            <a:endParaRPr b="0" i="0" sz="1100" u="none" cap="none" strike="noStrike">
              <a:solidFill>
                <a:srgbClr val="404041"/>
              </a:solidFill>
              <a:latin typeface="Arial"/>
              <a:ea typeface="Arial"/>
              <a:cs typeface="Arial"/>
              <a:sym typeface="Arial"/>
            </a:endParaRPr>
          </a:p>
        </p:txBody>
      </p:sp>
      <p:sp>
        <p:nvSpPr>
          <p:cNvPr id="1119" name="Google Shape;1119;p133"/>
          <p:cNvSpPr txBox="1"/>
          <p:nvPr/>
        </p:nvSpPr>
        <p:spPr>
          <a:xfrm>
            <a:off x="10540103" y="3207120"/>
            <a:ext cx="1292400" cy="306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GB" sz="2000" u="none" cap="none" strike="noStrike">
                <a:solidFill>
                  <a:srgbClr val="404041"/>
                </a:solidFill>
                <a:latin typeface="Arial"/>
                <a:ea typeface="Arial"/>
                <a:cs typeface="Arial"/>
                <a:sym typeface="Arial"/>
              </a:rPr>
              <a:t>150,000+</a:t>
            </a:r>
            <a:endParaRPr b="0" i="0" sz="2000" u="none" cap="none" strike="noStrike">
              <a:solidFill>
                <a:srgbClr val="404041"/>
              </a:solidFill>
              <a:latin typeface="Arial"/>
              <a:ea typeface="Arial"/>
              <a:cs typeface="Arial"/>
              <a:sym typeface="Arial"/>
            </a:endParaRPr>
          </a:p>
        </p:txBody>
      </p:sp>
      <p:sp>
        <p:nvSpPr>
          <p:cNvPr id="1120" name="Google Shape;1120;p133"/>
          <p:cNvSpPr txBox="1"/>
          <p:nvPr/>
        </p:nvSpPr>
        <p:spPr>
          <a:xfrm>
            <a:off x="10540104" y="3519547"/>
            <a:ext cx="1172400" cy="20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GB" sz="1100" u="none" cap="none" strike="noStrike">
                <a:solidFill>
                  <a:srgbClr val="404041"/>
                </a:solidFill>
                <a:latin typeface="Arial"/>
                <a:ea typeface="Arial"/>
                <a:cs typeface="Arial"/>
                <a:sym typeface="Arial"/>
              </a:rPr>
              <a:t>Virtual CPU Cores</a:t>
            </a:r>
            <a:endParaRPr b="0" i="0" sz="1100" u="none" cap="none" strike="noStrike">
              <a:solidFill>
                <a:srgbClr val="404041"/>
              </a:solidFill>
              <a:latin typeface="Arial"/>
              <a:ea typeface="Arial"/>
              <a:cs typeface="Arial"/>
              <a:sym typeface="Arial"/>
            </a:endParaRPr>
          </a:p>
        </p:txBody>
      </p:sp>
      <p:sp>
        <p:nvSpPr>
          <p:cNvPr id="1121" name="Google Shape;1121;p133"/>
          <p:cNvSpPr txBox="1"/>
          <p:nvPr/>
        </p:nvSpPr>
        <p:spPr>
          <a:xfrm>
            <a:off x="10540104" y="4963385"/>
            <a:ext cx="828300" cy="32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GB" sz="2000" u="none" cap="none" strike="noStrike">
                <a:solidFill>
                  <a:srgbClr val="404041"/>
                </a:solidFill>
                <a:latin typeface="Arial"/>
                <a:ea typeface="Arial"/>
                <a:cs typeface="Arial"/>
                <a:sym typeface="Arial"/>
              </a:rPr>
              <a:t>2PB</a:t>
            </a:r>
            <a:endParaRPr b="0" i="0" sz="2000" u="none" cap="none" strike="noStrike">
              <a:solidFill>
                <a:srgbClr val="404041"/>
              </a:solidFill>
              <a:latin typeface="Arial"/>
              <a:ea typeface="Arial"/>
              <a:cs typeface="Arial"/>
              <a:sym typeface="Arial"/>
            </a:endParaRPr>
          </a:p>
        </p:txBody>
      </p:sp>
      <p:sp>
        <p:nvSpPr>
          <p:cNvPr id="1122" name="Google Shape;1122;p133"/>
          <p:cNvSpPr txBox="1"/>
          <p:nvPr/>
        </p:nvSpPr>
        <p:spPr>
          <a:xfrm>
            <a:off x="10540104" y="5254380"/>
            <a:ext cx="1113900" cy="20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GB" sz="1100" u="none" cap="none" strike="noStrike">
                <a:solidFill>
                  <a:srgbClr val="404041"/>
                </a:solidFill>
                <a:latin typeface="Arial"/>
                <a:ea typeface="Arial"/>
                <a:cs typeface="Arial"/>
                <a:sym typeface="Arial"/>
              </a:rPr>
              <a:t>Object Storage</a:t>
            </a:r>
            <a:endParaRPr b="0" i="0" sz="1100" u="none" cap="none" strike="noStrike">
              <a:solidFill>
                <a:srgbClr val="404041"/>
              </a:solidFill>
              <a:latin typeface="Arial"/>
              <a:ea typeface="Arial"/>
              <a:cs typeface="Arial"/>
              <a:sym typeface="Arial"/>
            </a:endParaRPr>
          </a:p>
        </p:txBody>
      </p:sp>
      <p:sp>
        <p:nvSpPr>
          <p:cNvPr id="1123" name="Google Shape;1123;p133"/>
          <p:cNvSpPr txBox="1"/>
          <p:nvPr/>
        </p:nvSpPr>
        <p:spPr>
          <a:xfrm>
            <a:off x="10540104" y="5831988"/>
            <a:ext cx="828300" cy="296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GB" sz="2000" u="none" cap="none" strike="noStrike">
                <a:solidFill>
                  <a:srgbClr val="404041"/>
                </a:solidFill>
                <a:latin typeface="Arial"/>
                <a:ea typeface="Arial"/>
                <a:cs typeface="Arial"/>
                <a:sym typeface="Arial"/>
              </a:rPr>
              <a:t>5PB</a:t>
            </a:r>
            <a:endParaRPr b="0" i="0" sz="2000" u="none" cap="none" strike="noStrike">
              <a:solidFill>
                <a:srgbClr val="404041"/>
              </a:solidFill>
              <a:latin typeface="Arial"/>
              <a:ea typeface="Arial"/>
              <a:cs typeface="Arial"/>
              <a:sym typeface="Arial"/>
            </a:endParaRPr>
          </a:p>
        </p:txBody>
      </p:sp>
      <p:sp>
        <p:nvSpPr>
          <p:cNvPr id="1124" name="Google Shape;1124;p133"/>
          <p:cNvSpPr txBox="1"/>
          <p:nvPr/>
        </p:nvSpPr>
        <p:spPr>
          <a:xfrm>
            <a:off x="10540104" y="6107315"/>
            <a:ext cx="790800" cy="20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GB" sz="1100" u="none" cap="none" strike="noStrike">
                <a:solidFill>
                  <a:srgbClr val="404041"/>
                </a:solidFill>
                <a:latin typeface="Arial"/>
                <a:ea typeface="Arial"/>
                <a:cs typeface="Arial"/>
                <a:sym typeface="Arial"/>
              </a:rPr>
              <a:t>File Storage</a:t>
            </a:r>
            <a:endParaRPr b="0" i="0" sz="1100" u="none" cap="none" strike="noStrike">
              <a:solidFill>
                <a:srgbClr val="404041"/>
              </a:solidFill>
              <a:latin typeface="Arial"/>
              <a:ea typeface="Arial"/>
              <a:cs typeface="Arial"/>
              <a:sym typeface="Arial"/>
            </a:endParaRPr>
          </a:p>
        </p:txBody>
      </p:sp>
      <p:sp>
        <p:nvSpPr>
          <p:cNvPr id="1125" name="Google Shape;1125;p133"/>
          <p:cNvSpPr/>
          <p:nvPr/>
        </p:nvSpPr>
        <p:spPr>
          <a:xfrm>
            <a:off x="9735733" y="3938335"/>
            <a:ext cx="2014800" cy="791700"/>
          </a:xfrm>
          <a:prstGeom prst="rect">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6" name="Google Shape;1126;p133"/>
          <p:cNvSpPr txBox="1"/>
          <p:nvPr/>
        </p:nvSpPr>
        <p:spPr>
          <a:xfrm>
            <a:off x="10550919" y="4073779"/>
            <a:ext cx="11724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GB" sz="2000" u="none" cap="none" strike="noStrike">
                <a:solidFill>
                  <a:srgbClr val="404041"/>
                </a:solidFill>
                <a:latin typeface="Arial"/>
                <a:ea typeface="Arial"/>
                <a:cs typeface="Arial"/>
                <a:sym typeface="Arial"/>
              </a:rPr>
              <a:t>248</a:t>
            </a:r>
            <a:endParaRPr b="0" i="0" sz="2000" u="none" cap="none" strike="noStrike">
              <a:solidFill>
                <a:srgbClr val="404041"/>
              </a:solidFill>
              <a:latin typeface="Arial"/>
              <a:ea typeface="Arial"/>
              <a:cs typeface="Arial"/>
              <a:sym typeface="Arial"/>
            </a:endParaRPr>
          </a:p>
        </p:txBody>
      </p:sp>
      <p:sp>
        <p:nvSpPr>
          <p:cNvPr id="1127" name="Google Shape;1127;p133"/>
          <p:cNvSpPr txBox="1"/>
          <p:nvPr/>
        </p:nvSpPr>
        <p:spPr>
          <a:xfrm>
            <a:off x="10550931" y="4371337"/>
            <a:ext cx="1388100" cy="20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GB" sz="1100" u="none" cap="none" strike="noStrike">
                <a:solidFill>
                  <a:srgbClr val="404041"/>
                </a:solidFill>
                <a:latin typeface="Arial"/>
                <a:ea typeface="Arial"/>
                <a:cs typeface="Arial"/>
                <a:sym typeface="Arial"/>
              </a:rPr>
              <a:t>VGPUs</a:t>
            </a:r>
            <a:endParaRPr b="0" i="0" sz="1100" u="none" cap="none" strike="noStrike">
              <a:solidFill>
                <a:srgbClr val="404041"/>
              </a:solidFill>
              <a:latin typeface="Arial"/>
              <a:ea typeface="Arial"/>
              <a:cs typeface="Arial"/>
              <a:sym typeface="Arial"/>
            </a:endParaRPr>
          </a:p>
        </p:txBody>
      </p:sp>
      <p:pic>
        <p:nvPicPr>
          <p:cNvPr id="1128" name="Google Shape;1128;p133"/>
          <p:cNvPicPr preferRelativeResize="0"/>
          <p:nvPr/>
        </p:nvPicPr>
        <p:blipFill rotWithShape="1">
          <a:blip r:embed="rId10">
            <a:alphaModFix/>
          </a:blip>
          <a:srcRect b="0" l="0" r="0" t="0"/>
          <a:stretch/>
        </p:blipFill>
        <p:spPr>
          <a:xfrm>
            <a:off x="9894385" y="1465463"/>
            <a:ext cx="527270" cy="445248"/>
          </a:xfrm>
          <a:prstGeom prst="rect">
            <a:avLst/>
          </a:prstGeom>
          <a:noFill/>
          <a:ln>
            <a:noFill/>
          </a:ln>
        </p:spPr>
      </p:pic>
      <p:pic>
        <p:nvPicPr>
          <p:cNvPr id="1129" name="Google Shape;1129;p133"/>
          <p:cNvPicPr preferRelativeResize="0"/>
          <p:nvPr/>
        </p:nvPicPr>
        <p:blipFill rotWithShape="1">
          <a:blip r:embed="rId11">
            <a:alphaModFix/>
          </a:blip>
          <a:srcRect b="0" l="0" r="0" t="0"/>
          <a:stretch/>
        </p:blipFill>
        <p:spPr>
          <a:xfrm>
            <a:off x="9944054" y="2339364"/>
            <a:ext cx="427933" cy="427933"/>
          </a:xfrm>
          <a:prstGeom prst="rect">
            <a:avLst/>
          </a:prstGeom>
          <a:noFill/>
          <a:ln>
            <a:noFill/>
          </a:ln>
        </p:spPr>
      </p:pic>
      <p:pic>
        <p:nvPicPr>
          <p:cNvPr id="1130" name="Google Shape;1130;p133"/>
          <p:cNvPicPr preferRelativeResize="0"/>
          <p:nvPr/>
        </p:nvPicPr>
        <p:blipFill rotWithShape="1">
          <a:blip r:embed="rId12">
            <a:alphaModFix/>
          </a:blip>
          <a:srcRect b="0" l="0" r="0" t="0"/>
          <a:stretch/>
        </p:blipFill>
        <p:spPr>
          <a:xfrm>
            <a:off x="9898099" y="3194534"/>
            <a:ext cx="519843" cy="490693"/>
          </a:xfrm>
          <a:prstGeom prst="rect">
            <a:avLst/>
          </a:prstGeom>
          <a:noFill/>
          <a:ln>
            <a:noFill/>
          </a:ln>
        </p:spPr>
      </p:pic>
      <p:pic>
        <p:nvPicPr>
          <p:cNvPr id="1131" name="Google Shape;1131;p133"/>
          <p:cNvPicPr preferRelativeResize="0"/>
          <p:nvPr/>
        </p:nvPicPr>
        <p:blipFill rotWithShape="1">
          <a:blip r:embed="rId13">
            <a:alphaModFix/>
          </a:blip>
          <a:srcRect b="0" l="0" r="0" t="0"/>
          <a:stretch/>
        </p:blipFill>
        <p:spPr>
          <a:xfrm>
            <a:off x="9888595" y="4104275"/>
            <a:ext cx="538850" cy="420204"/>
          </a:xfrm>
          <a:prstGeom prst="rect">
            <a:avLst/>
          </a:prstGeom>
          <a:noFill/>
          <a:ln>
            <a:noFill/>
          </a:ln>
        </p:spPr>
      </p:pic>
      <p:pic>
        <p:nvPicPr>
          <p:cNvPr id="1132" name="Google Shape;1132;p133"/>
          <p:cNvPicPr preferRelativeResize="0"/>
          <p:nvPr/>
        </p:nvPicPr>
        <p:blipFill rotWithShape="1">
          <a:blip r:embed="rId14">
            <a:alphaModFix/>
          </a:blip>
          <a:srcRect b="0" l="0" r="0" t="0"/>
          <a:stretch/>
        </p:blipFill>
        <p:spPr>
          <a:xfrm>
            <a:off x="9900620" y="4956679"/>
            <a:ext cx="514800" cy="514800"/>
          </a:xfrm>
          <a:prstGeom prst="rect">
            <a:avLst/>
          </a:prstGeom>
          <a:noFill/>
          <a:ln>
            <a:noFill/>
          </a:ln>
        </p:spPr>
      </p:pic>
      <p:pic>
        <p:nvPicPr>
          <p:cNvPr id="1133" name="Google Shape;1133;p133"/>
          <p:cNvPicPr preferRelativeResize="0"/>
          <p:nvPr/>
        </p:nvPicPr>
        <p:blipFill rotWithShape="1">
          <a:blip r:embed="rId15">
            <a:alphaModFix/>
          </a:blip>
          <a:srcRect b="0" l="0" r="0" t="0"/>
          <a:stretch/>
        </p:blipFill>
        <p:spPr>
          <a:xfrm>
            <a:off x="9939841" y="5884520"/>
            <a:ext cx="436358" cy="338400"/>
          </a:xfrm>
          <a:prstGeom prst="rect">
            <a:avLst/>
          </a:prstGeom>
          <a:noFill/>
          <a:ln>
            <a:noFill/>
          </a:ln>
        </p:spPr>
      </p:pic>
      <p:sp>
        <p:nvSpPr>
          <p:cNvPr id="1134" name="Google Shape;1134;p133"/>
          <p:cNvSpPr txBox="1"/>
          <p:nvPr/>
        </p:nvSpPr>
        <p:spPr>
          <a:xfrm>
            <a:off x="5932039" y="5976167"/>
            <a:ext cx="762900" cy="42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1100">
                <a:solidFill>
                  <a:srgbClr val="404041"/>
                </a:solidFill>
              </a:rPr>
              <a:t>University</a:t>
            </a:r>
            <a:endParaRPr sz="1100">
              <a:solidFill>
                <a:srgbClr val="404041"/>
              </a:solidFill>
            </a:endParaRPr>
          </a:p>
          <a:p>
            <a:pPr indent="0" lvl="0" marL="0" rtl="0" algn="l">
              <a:lnSpc>
                <a:spcPct val="80000"/>
              </a:lnSpc>
              <a:spcBef>
                <a:spcPts val="0"/>
              </a:spcBef>
              <a:spcAft>
                <a:spcPts val="0"/>
              </a:spcAft>
              <a:buNone/>
            </a:pPr>
            <a:r>
              <a:rPr lang="en-GB" sz="1100">
                <a:solidFill>
                  <a:srgbClr val="404041"/>
                </a:solidFill>
              </a:rPr>
              <a:t>of Tasmania</a:t>
            </a:r>
            <a:endParaRPr sz="1100">
              <a:solidFill>
                <a:srgbClr val="404041"/>
              </a:solidFill>
            </a:endParaRPr>
          </a:p>
          <a:p>
            <a:pPr indent="0" lvl="0" marL="0" rtl="0" algn="l">
              <a:spcBef>
                <a:spcPts val="400"/>
              </a:spcBef>
              <a:spcAft>
                <a:spcPts val="0"/>
              </a:spcAft>
              <a:buClr>
                <a:srgbClr val="000000"/>
              </a:buClr>
              <a:buSzPts val="700"/>
              <a:buFont typeface="Arial"/>
              <a:buNone/>
            </a:pPr>
            <a:r>
              <a:rPr i="1" lang="en-GB" sz="800">
                <a:solidFill>
                  <a:schemeClr val="dk1"/>
                </a:solidFill>
              </a:rPr>
              <a:t>Hobart</a:t>
            </a:r>
            <a:endParaRPr b="0" i="1" sz="800" u="none" cap="none" strike="noStrike">
              <a:solidFill>
                <a:srgbClr val="404041"/>
              </a:solidFill>
              <a:latin typeface="Arial"/>
              <a:ea typeface="Arial"/>
              <a:cs typeface="Arial"/>
              <a:sym typeface="Arial"/>
            </a:endParaRPr>
          </a:p>
        </p:txBody>
      </p:sp>
      <p:pic>
        <p:nvPicPr>
          <p:cNvPr id="1135" name="Google Shape;1135;p133"/>
          <p:cNvPicPr preferRelativeResize="0"/>
          <p:nvPr/>
        </p:nvPicPr>
        <p:blipFill>
          <a:blip r:embed="rId16">
            <a:alphaModFix/>
          </a:blip>
          <a:stretch>
            <a:fillRect/>
          </a:stretch>
        </p:blipFill>
        <p:spPr>
          <a:xfrm>
            <a:off x="5932040" y="5467874"/>
            <a:ext cx="519828" cy="410875"/>
          </a:xfrm>
          <a:prstGeom prst="rect">
            <a:avLst/>
          </a:prstGeom>
          <a:noFill/>
          <a:ln>
            <a:noFill/>
          </a:ln>
        </p:spPr>
      </p:pic>
      <p:sp>
        <p:nvSpPr>
          <p:cNvPr id="1136" name="Google Shape;1136;p133"/>
          <p:cNvSpPr/>
          <p:nvPr/>
        </p:nvSpPr>
        <p:spPr>
          <a:xfrm>
            <a:off x="5386435" y="4904081"/>
            <a:ext cx="78300" cy="783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nvGrpSpPr>
          <p:cNvPr id="1137" name="Google Shape;1137;p133"/>
          <p:cNvGrpSpPr/>
          <p:nvPr/>
        </p:nvGrpSpPr>
        <p:grpSpPr>
          <a:xfrm>
            <a:off x="4212685" y="2956993"/>
            <a:ext cx="1018540" cy="1037574"/>
            <a:chOff x="2951875" y="2217800"/>
            <a:chExt cx="763924" cy="778200"/>
          </a:xfrm>
        </p:grpSpPr>
        <p:sp>
          <p:nvSpPr>
            <p:cNvPr id="1138" name="Google Shape;1138;p133"/>
            <p:cNvSpPr/>
            <p:nvPr/>
          </p:nvSpPr>
          <p:spPr>
            <a:xfrm>
              <a:off x="2951875" y="2217800"/>
              <a:ext cx="754200" cy="7782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9" name="Google Shape;1139;p133"/>
            <p:cNvSpPr txBox="1"/>
            <p:nvPr/>
          </p:nvSpPr>
          <p:spPr>
            <a:xfrm>
              <a:off x="3014099" y="2629813"/>
              <a:ext cx="701700" cy="251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700"/>
                <a:buFont typeface="Arial"/>
                <a:buNone/>
              </a:pPr>
              <a:r>
                <a:rPr lang="en-GB" sz="1100">
                  <a:solidFill>
                    <a:srgbClr val="404041"/>
                  </a:solidFill>
                </a:rPr>
                <a:t>The University</a:t>
              </a:r>
              <a:endParaRPr sz="1100">
                <a:solidFill>
                  <a:srgbClr val="404041"/>
                </a:solidFill>
              </a:endParaRPr>
            </a:p>
            <a:p>
              <a:pPr indent="0" lvl="0" marL="0" marR="0" rtl="0" algn="l">
                <a:lnSpc>
                  <a:spcPct val="80000"/>
                </a:lnSpc>
                <a:spcBef>
                  <a:spcPts val="0"/>
                </a:spcBef>
                <a:spcAft>
                  <a:spcPts val="0"/>
                </a:spcAft>
                <a:buClr>
                  <a:srgbClr val="000000"/>
                </a:buClr>
                <a:buSzPts val="700"/>
                <a:buFont typeface="Arial"/>
                <a:buNone/>
              </a:pPr>
              <a:r>
                <a:rPr lang="en-GB" sz="1100">
                  <a:solidFill>
                    <a:srgbClr val="404041"/>
                  </a:solidFill>
                </a:rPr>
                <a:t>of Adelaide</a:t>
              </a:r>
              <a:endParaRPr sz="1100">
                <a:solidFill>
                  <a:srgbClr val="404041"/>
                </a:solidFill>
              </a:endParaRPr>
            </a:p>
            <a:p>
              <a:pPr indent="0" lvl="0" marL="0" marR="0" rtl="0" algn="l">
                <a:lnSpc>
                  <a:spcPct val="100000"/>
                </a:lnSpc>
                <a:spcBef>
                  <a:spcPts val="400"/>
                </a:spcBef>
                <a:spcAft>
                  <a:spcPts val="0"/>
                </a:spcAft>
                <a:buClr>
                  <a:srgbClr val="000000"/>
                </a:buClr>
                <a:buSzPts val="700"/>
                <a:buFont typeface="Arial"/>
                <a:buNone/>
              </a:pPr>
              <a:r>
                <a:rPr i="1" lang="en-GB" sz="800">
                  <a:solidFill>
                    <a:srgbClr val="404041"/>
                  </a:solidFill>
                </a:rPr>
                <a:t>Adelaide</a:t>
              </a:r>
              <a:endParaRPr b="0" i="1" sz="800" u="none" cap="none" strike="noStrike">
                <a:solidFill>
                  <a:srgbClr val="404041"/>
                </a:solidFill>
                <a:latin typeface="Arial"/>
                <a:ea typeface="Arial"/>
                <a:cs typeface="Arial"/>
                <a:sym typeface="Arial"/>
              </a:endParaRPr>
            </a:p>
          </p:txBody>
        </p:sp>
        <p:pic>
          <p:nvPicPr>
            <p:cNvPr id="1140" name="Google Shape;1140;p133"/>
            <p:cNvPicPr preferRelativeResize="0"/>
            <p:nvPr/>
          </p:nvPicPr>
          <p:blipFill rotWithShape="1">
            <a:blip r:embed="rId17">
              <a:alphaModFix/>
            </a:blip>
            <a:srcRect b="13932" l="0" r="0" t="13467"/>
            <a:stretch/>
          </p:blipFill>
          <p:spPr>
            <a:xfrm>
              <a:off x="3014091" y="2263587"/>
              <a:ext cx="424484" cy="308150"/>
            </a:xfrm>
            <a:prstGeom prst="rect">
              <a:avLst/>
            </a:prstGeom>
            <a:noFill/>
            <a:ln>
              <a:noFill/>
            </a:ln>
          </p:spPr>
        </p:pic>
      </p:grpSp>
      <p:grpSp>
        <p:nvGrpSpPr>
          <p:cNvPr id="1141" name="Google Shape;1141;p133"/>
          <p:cNvGrpSpPr/>
          <p:nvPr/>
        </p:nvGrpSpPr>
        <p:grpSpPr>
          <a:xfrm>
            <a:off x="6210049" y="3623153"/>
            <a:ext cx="1659624" cy="1283901"/>
            <a:chOff x="4578359" y="2813467"/>
            <a:chExt cx="1241397" cy="962950"/>
          </a:xfrm>
        </p:grpSpPr>
        <p:sp>
          <p:nvSpPr>
            <p:cNvPr id="1142" name="Google Shape;1142;p133"/>
            <p:cNvSpPr/>
            <p:nvPr/>
          </p:nvSpPr>
          <p:spPr>
            <a:xfrm>
              <a:off x="4603750" y="3047675"/>
              <a:ext cx="336750" cy="527423"/>
            </a:xfrm>
            <a:custGeom>
              <a:rect b="b" l="l" r="r" t="t"/>
              <a:pathLst>
                <a:path extrusionOk="0" h="22513" w="13470">
                  <a:moveTo>
                    <a:pt x="13470" y="0"/>
                  </a:moveTo>
                  <a:lnTo>
                    <a:pt x="0" y="0"/>
                  </a:lnTo>
                  <a:lnTo>
                    <a:pt x="0" y="22513"/>
                  </a:lnTo>
                  <a:lnTo>
                    <a:pt x="13085" y="22513"/>
                  </a:lnTo>
                </a:path>
              </a:pathLst>
            </a:custGeom>
            <a:noFill/>
            <a:ln cap="flat" cmpd="sng" w="9525">
              <a:solidFill>
                <a:schemeClr val="dk2"/>
              </a:solidFill>
              <a:prstDash val="solid"/>
              <a:round/>
              <a:headEnd len="med" w="med" type="none"/>
              <a:tailEnd len="med" w="med" type="none"/>
            </a:ln>
          </p:spPr>
        </p:sp>
        <p:sp>
          <p:nvSpPr>
            <p:cNvPr id="1143" name="Google Shape;1143;p133"/>
            <p:cNvSpPr/>
            <p:nvPr/>
          </p:nvSpPr>
          <p:spPr>
            <a:xfrm>
              <a:off x="4764309" y="2813467"/>
              <a:ext cx="969600" cy="4434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4" name="Google Shape;1144;p133"/>
            <p:cNvSpPr txBox="1"/>
            <p:nvPr/>
          </p:nvSpPr>
          <p:spPr>
            <a:xfrm>
              <a:off x="5161757" y="2880990"/>
              <a:ext cx="572100" cy="243300"/>
            </a:xfrm>
            <a:prstGeom prst="rect">
              <a:avLst/>
            </a:prstGeom>
            <a:noFill/>
            <a:ln>
              <a:noFill/>
            </a:ln>
          </p:spPr>
          <p:txBody>
            <a:bodyPr anchorCtr="0" anchor="t" bIns="91425" lIns="91425" spcFirstLastPara="1" rIns="91425" wrap="square" tIns="91425">
              <a:noAutofit/>
            </a:bodyPr>
            <a:lstStyle/>
            <a:p>
              <a:pPr indent="0" lvl="0" marL="0" marR="0" rtl="0" algn="l">
                <a:lnSpc>
                  <a:spcPct val="70000"/>
                </a:lnSpc>
                <a:spcBef>
                  <a:spcPts val="0"/>
                </a:spcBef>
                <a:spcAft>
                  <a:spcPts val="0"/>
                </a:spcAft>
                <a:buClr>
                  <a:srgbClr val="000000"/>
                </a:buClr>
                <a:buSzPts val="700"/>
                <a:buFont typeface="Arial"/>
                <a:buNone/>
              </a:pPr>
              <a:r>
                <a:rPr b="0" i="0" lang="en-GB" sz="1100" u="none" cap="none" strike="noStrike">
                  <a:solidFill>
                    <a:srgbClr val="404041"/>
                  </a:solidFill>
                  <a:latin typeface="Arial"/>
                  <a:ea typeface="Arial"/>
                  <a:cs typeface="Arial"/>
                  <a:sym typeface="Arial"/>
                </a:rPr>
                <a:t>Intersect</a:t>
              </a:r>
              <a:endParaRPr b="0" i="0" sz="1100" u="none" cap="none" strike="noStrike">
                <a:solidFill>
                  <a:srgbClr val="404041"/>
                </a:solidFill>
                <a:latin typeface="Arial"/>
                <a:ea typeface="Arial"/>
                <a:cs typeface="Arial"/>
                <a:sym typeface="Arial"/>
              </a:endParaRPr>
            </a:p>
            <a:p>
              <a:pPr indent="0" lvl="0" marL="0" marR="0" rtl="0" algn="l">
                <a:lnSpc>
                  <a:spcPct val="100000"/>
                </a:lnSpc>
                <a:spcBef>
                  <a:spcPts val="400"/>
                </a:spcBef>
                <a:spcAft>
                  <a:spcPts val="1100"/>
                </a:spcAft>
                <a:buClr>
                  <a:srgbClr val="000000"/>
                </a:buClr>
                <a:buSzPts val="700"/>
                <a:buFont typeface="Arial"/>
                <a:buNone/>
              </a:pPr>
              <a:r>
                <a:rPr b="0" i="1" lang="en-GB" sz="800" u="none" cap="none" strike="noStrike">
                  <a:solidFill>
                    <a:srgbClr val="404041"/>
                  </a:solidFill>
                  <a:latin typeface="Arial"/>
                  <a:ea typeface="Arial"/>
                  <a:cs typeface="Arial"/>
                  <a:sym typeface="Arial"/>
                </a:rPr>
                <a:t>Sydney</a:t>
              </a:r>
              <a:endParaRPr b="0" i="1" sz="800" u="none" cap="none" strike="noStrike">
                <a:solidFill>
                  <a:srgbClr val="404041"/>
                </a:solidFill>
                <a:latin typeface="Arial"/>
                <a:ea typeface="Arial"/>
                <a:cs typeface="Arial"/>
                <a:sym typeface="Arial"/>
              </a:endParaRPr>
            </a:p>
          </p:txBody>
        </p:sp>
        <p:pic>
          <p:nvPicPr>
            <p:cNvPr id="1145" name="Google Shape;1145;p133"/>
            <p:cNvPicPr preferRelativeResize="0"/>
            <p:nvPr/>
          </p:nvPicPr>
          <p:blipFill rotWithShape="1">
            <a:blip r:embed="rId18">
              <a:alphaModFix/>
            </a:blip>
            <a:srcRect b="9035" l="12185" r="12177" t="14715"/>
            <a:stretch/>
          </p:blipFill>
          <p:spPr>
            <a:xfrm>
              <a:off x="4819352" y="2850164"/>
              <a:ext cx="366563" cy="369536"/>
            </a:xfrm>
            <a:prstGeom prst="rect">
              <a:avLst/>
            </a:prstGeom>
            <a:noFill/>
            <a:ln>
              <a:noFill/>
            </a:ln>
          </p:spPr>
        </p:pic>
        <p:sp>
          <p:nvSpPr>
            <p:cNvPr id="1146" name="Google Shape;1146;p133"/>
            <p:cNvSpPr/>
            <p:nvPr/>
          </p:nvSpPr>
          <p:spPr>
            <a:xfrm>
              <a:off x="4764309" y="3333017"/>
              <a:ext cx="969600" cy="4434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7" name="Google Shape;1147;p133"/>
            <p:cNvSpPr txBox="1"/>
            <p:nvPr/>
          </p:nvSpPr>
          <p:spPr>
            <a:xfrm>
              <a:off x="5247657" y="3400540"/>
              <a:ext cx="572100" cy="243300"/>
            </a:xfrm>
            <a:prstGeom prst="rect">
              <a:avLst/>
            </a:prstGeom>
            <a:noFill/>
            <a:ln>
              <a:noFill/>
            </a:ln>
          </p:spPr>
          <p:txBody>
            <a:bodyPr anchorCtr="0" anchor="t" bIns="91425" lIns="91425" spcFirstLastPara="1" rIns="91425" wrap="square" tIns="91425">
              <a:noAutofit/>
            </a:bodyPr>
            <a:lstStyle/>
            <a:p>
              <a:pPr indent="0" lvl="0" marL="0" marR="0" rtl="0" algn="l">
                <a:lnSpc>
                  <a:spcPct val="70000"/>
                </a:lnSpc>
                <a:spcBef>
                  <a:spcPts val="0"/>
                </a:spcBef>
                <a:spcAft>
                  <a:spcPts val="0"/>
                </a:spcAft>
                <a:buClr>
                  <a:srgbClr val="000000"/>
                </a:buClr>
                <a:buSzPts val="700"/>
                <a:buFont typeface="Arial"/>
                <a:buNone/>
              </a:pPr>
              <a:r>
                <a:rPr lang="en-GB" sz="1100">
                  <a:solidFill>
                    <a:srgbClr val="404041"/>
                  </a:solidFill>
                </a:rPr>
                <a:t>AARNet</a:t>
              </a:r>
              <a:endParaRPr b="0" i="0" sz="1100" u="none" cap="none" strike="noStrike">
                <a:solidFill>
                  <a:srgbClr val="404041"/>
                </a:solidFill>
                <a:latin typeface="Arial"/>
                <a:ea typeface="Arial"/>
                <a:cs typeface="Arial"/>
                <a:sym typeface="Arial"/>
              </a:endParaRPr>
            </a:p>
            <a:p>
              <a:pPr indent="0" lvl="0" marL="0" marR="0" rtl="0" algn="l">
                <a:lnSpc>
                  <a:spcPct val="100000"/>
                </a:lnSpc>
                <a:spcBef>
                  <a:spcPts val="400"/>
                </a:spcBef>
                <a:spcAft>
                  <a:spcPts val="1100"/>
                </a:spcAft>
                <a:buClr>
                  <a:srgbClr val="000000"/>
                </a:buClr>
                <a:buSzPts val="700"/>
                <a:buFont typeface="Arial"/>
                <a:buNone/>
              </a:pPr>
              <a:r>
                <a:rPr b="0" i="1" lang="en-GB" sz="800" u="none" cap="none" strike="noStrike">
                  <a:solidFill>
                    <a:srgbClr val="404041"/>
                  </a:solidFill>
                  <a:latin typeface="Arial"/>
                  <a:ea typeface="Arial"/>
                  <a:cs typeface="Arial"/>
                  <a:sym typeface="Arial"/>
                </a:rPr>
                <a:t>Sydney</a:t>
              </a:r>
              <a:endParaRPr b="0" i="1" sz="800" u="none" cap="none" strike="noStrike">
                <a:solidFill>
                  <a:srgbClr val="404041"/>
                </a:solidFill>
                <a:latin typeface="Arial"/>
                <a:ea typeface="Arial"/>
                <a:cs typeface="Arial"/>
                <a:sym typeface="Arial"/>
              </a:endParaRPr>
            </a:p>
          </p:txBody>
        </p:sp>
        <p:pic>
          <p:nvPicPr>
            <p:cNvPr id="1148" name="Google Shape;1148;p133"/>
            <p:cNvPicPr preferRelativeResize="0"/>
            <p:nvPr/>
          </p:nvPicPr>
          <p:blipFill rotWithShape="1">
            <a:blip r:embed="rId19">
              <a:alphaModFix/>
            </a:blip>
            <a:srcRect b="-20045" l="-4535" r="-7723" t="-22526"/>
            <a:stretch/>
          </p:blipFill>
          <p:spPr>
            <a:xfrm>
              <a:off x="4819350" y="3401516"/>
              <a:ext cx="475474" cy="221999"/>
            </a:xfrm>
            <a:prstGeom prst="rect">
              <a:avLst/>
            </a:prstGeom>
            <a:noFill/>
            <a:ln>
              <a:noFill/>
            </a:ln>
          </p:spPr>
        </p:pic>
        <p:sp>
          <p:nvSpPr>
            <p:cNvPr id="1149" name="Google Shape;1149;p133"/>
            <p:cNvSpPr/>
            <p:nvPr/>
          </p:nvSpPr>
          <p:spPr>
            <a:xfrm>
              <a:off x="4578359" y="3271855"/>
              <a:ext cx="58800" cy="588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sp>
        <p:nvSpPr>
          <p:cNvPr id="1150" name="Google Shape;1150;p133"/>
          <p:cNvSpPr/>
          <p:nvPr/>
        </p:nvSpPr>
        <p:spPr>
          <a:xfrm>
            <a:off x="4682862" y="4383532"/>
            <a:ext cx="78300" cy="783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nvGrpSpPr>
          <p:cNvPr id="1151" name="Google Shape;1151;p133"/>
          <p:cNvGrpSpPr/>
          <p:nvPr/>
        </p:nvGrpSpPr>
        <p:grpSpPr>
          <a:xfrm>
            <a:off x="7237886" y="3709867"/>
            <a:ext cx="2008289" cy="2673033"/>
            <a:chOff x="5496075" y="2717413"/>
            <a:chExt cx="1506254" cy="2004825"/>
          </a:xfrm>
        </p:grpSpPr>
        <p:pic>
          <p:nvPicPr>
            <p:cNvPr id="1152" name="Google Shape;1152;p133"/>
            <p:cNvPicPr preferRelativeResize="0"/>
            <p:nvPr/>
          </p:nvPicPr>
          <p:blipFill rotWithShape="1">
            <a:blip r:embed="rId3">
              <a:alphaModFix/>
            </a:blip>
            <a:srcRect b="0" l="75565" r="0" t="55217"/>
            <a:stretch/>
          </p:blipFill>
          <p:spPr>
            <a:xfrm>
              <a:off x="5496075" y="2717413"/>
              <a:ext cx="1417399" cy="2004825"/>
            </a:xfrm>
            <a:prstGeom prst="rect">
              <a:avLst/>
            </a:prstGeom>
            <a:noFill/>
            <a:ln>
              <a:noFill/>
            </a:ln>
          </p:spPr>
        </p:pic>
        <p:grpSp>
          <p:nvGrpSpPr>
            <p:cNvPr id="1153" name="Google Shape;1153;p133"/>
            <p:cNvGrpSpPr/>
            <p:nvPr/>
          </p:nvGrpSpPr>
          <p:grpSpPr>
            <a:xfrm>
              <a:off x="6248129" y="3303208"/>
              <a:ext cx="754200" cy="1207651"/>
              <a:chOff x="6229724" y="3302793"/>
              <a:chExt cx="754200" cy="1207651"/>
            </a:xfrm>
          </p:grpSpPr>
          <p:cxnSp>
            <p:nvCxnSpPr>
              <p:cNvPr id="1154" name="Google Shape;1154;p133"/>
              <p:cNvCxnSpPr/>
              <p:nvPr/>
            </p:nvCxnSpPr>
            <p:spPr>
              <a:xfrm rot="10800000">
                <a:off x="6545375" y="3338760"/>
                <a:ext cx="0" cy="236100"/>
              </a:xfrm>
              <a:prstGeom prst="straightConnector1">
                <a:avLst/>
              </a:prstGeom>
              <a:noFill/>
              <a:ln cap="flat" cmpd="sng" w="9525">
                <a:solidFill>
                  <a:schemeClr val="dk2"/>
                </a:solidFill>
                <a:prstDash val="solid"/>
                <a:round/>
                <a:headEnd len="med" w="med" type="none"/>
                <a:tailEnd len="med" w="med" type="none"/>
              </a:ln>
            </p:spPr>
          </p:cxnSp>
          <p:grpSp>
            <p:nvGrpSpPr>
              <p:cNvPr id="1155" name="Google Shape;1155;p133"/>
              <p:cNvGrpSpPr/>
              <p:nvPr/>
            </p:nvGrpSpPr>
            <p:grpSpPr>
              <a:xfrm>
                <a:off x="6229724" y="3547444"/>
                <a:ext cx="754200" cy="963000"/>
                <a:chOff x="5591299" y="3703607"/>
                <a:chExt cx="754200" cy="963000"/>
              </a:xfrm>
            </p:grpSpPr>
            <p:sp>
              <p:nvSpPr>
                <p:cNvPr id="1156" name="Google Shape;1156;p133"/>
                <p:cNvSpPr/>
                <p:nvPr/>
              </p:nvSpPr>
              <p:spPr>
                <a:xfrm>
                  <a:off x="5591299" y="3703607"/>
                  <a:ext cx="754200" cy="9630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157" name="Google Shape;1157;p133"/>
                <p:cNvPicPr preferRelativeResize="0"/>
                <p:nvPr/>
              </p:nvPicPr>
              <p:blipFill rotWithShape="1">
                <a:blip r:embed="rId20">
                  <a:alphaModFix/>
                </a:blip>
                <a:srcRect b="5499" l="396" r="406" t="0"/>
                <a:stretch/>
              </p:blipFill>
              <p:spPr>
                <a:xfrm>
                  <a:off x="5657438" y="3761963"/>
                  <a:ext cx="357506" cy="340594"/>
                </a:xfrm>
                <a:prstGeom prst="rect">
                  <a:avLst/>
                </a:prstGeom>
                <a:noFill/>
                <a:ln>
                  <a:noFill/>
                </a:ln>
              </p:spPr>
            </p:pic>
          </p:grpSp>
          <p:sp>
            <p:nvSpPr>
              <p:cNvPr id="1158" name="Google Shape;1158;p133"/>
              <p:cNvSpPr txBox="1"/>
              <p:nvPr/>
            </p:nvSpPr>
            <p:spPr>
              <a:xfrm>
                <a:off x="6295881" y="4018777"/>
                <a:ext cx="665700" cy="293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700"/>
                  <a:buFont typeface="Arial"/>
                  <a:buNone/>
                </a:pPr>
                <a:r>
                  <a:rPr b="0" i="0" lang="en-GB" sz="1100" u="none" cap="none" strike="noStrike">
                    <a:solidFill>
                      <a:srgbClr val="404041"/>
                    </a:solidFill>
                    <a:latin typeface="Arial"/>
                    <a:ea typeface="Arial"/>
                    <a:cs typeface="Arial"/>
                    <a:sym typeface="Arial"/>
                  </a:rPr>
                  <a:t>The University of Auckland</a:t>
                </a:r>
                <a:endParaRPr b="0" i="0" sz="1100" u="none" cap="none" strike="noStrike">
                  <a:solidFill>
                    <a:srgbClr val="404041"/>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700"/>
                  <a:buFont typeface="Arial"/>
                  <a:buNone/>
                </a:pPr>
                <a:r>
                  <a:rPr b="0" i="1" lang="en-GB" sz="800" u="none" cap="none" strike="noStrike">
                    <a:solidFill>
                      <a:srgbClr val="404041"/>
                    </a:solidFill>
                    <a:latin typeface="Arial"/>
                    <a:ea typeface="Arial"/>
                    <a:cs typeface="Arial"/>
                    <a:sym typeface="Arial"/>
                  </a:rPr>
                  <a:t>Auckland</a:t>
                </a:r>
                <a:endParaRPr b="0" i="1" sz="800" u="none" cap="none" strike="noStrike">
                  <a:solidFill>
                    <a:srgbClr val="404041"/>
                  </a:solidFill>
                  <a:latin typeface="Arial"/>
                  <a:ea typeface="Arial"/>
                  <a:cs typeface="Arial"/>
                  <a:sym typeface="Arial"/>
                </a:endParaRPr>
              </a:p>
            </p:txBody>
          </p:sp>
          <p:sp>
            <p:nvSpPr>
              <p:cNvPr id="1159" name="Google Shape;1159;p133"/>
              <p:cNvSpPr/>
              <p:nvPr/>
            </p:nvSpPr>
            <p:spPr>
              <a:xfrm>
                <a:off x="6516922" y="3302793"/>
                <a:ext cx="58800" cy="588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grpSp>
      <p:grpSp>
        <p:nvGrpSpPr>
          <p:cNvPr id="1160" name="Google Shape;1160;p133"/>
          <p:cNvGrpSpPr/>
          <p:nvPr/>
        </p:nvGrpSpPr>
        <p:grpSpPr>
          <a:xfrm>
            <a:off x="572252" y="3428914"/>
            <a:ext cx="1375566" cy="731147"/>
            <a:chOff x="429200" y="2571750"/>
            <a:chExt cx="1031700" cy="548374"/>
          </a:xfrm>
        </p:grpSpPr>
        <p:cxnSp>
          <p:nvCxnSpPr>
            <p:cNvPr id="1161" name="Google Shape;1161;p133"/>
            <p:cNvCxnSpPr/>
            <p:nvPr/>
          </p:nvCxnSpPr>
          <p:spPr>
            <a:xfrm>
              <a:off x="1171325" y="2943500"/>
              <a:ext cx="0" cy="146700"/>
            </a:xfrm>
            <a:prstGeom prst="straightConnector1">
              <a:avLst/>
            </a:prstGeom>
            <a:noFill/>
            <a:ln cap="flat" cmpd="sng" w="9525">
              <a:solidFill>
                <a:schemeClr val="dk2"/>
              </a:solidFill>
              <a:prstDash val="solid"/>
              <a:round/>
              <a:headEnd len="med" w="med" type="none"/>
              <a:tailEnd len="med" w="med" type="none"/>
            </a:ln>
          </p:spPr>
        </p:cxnSp>
        <p:sp>
          <p:nvSpPr>
            <p:cNvPr id="1162" name="Google Shape;1162;p133"/>
            <p:cNvSpPr/>
            <p:nvPr/>
          </p:nvSpPr>
          <p:spPr>
            <a:xfrm>
              <a:off x="429200" y="2571750"/>
              <a:ext cx="1031700" cy="405900"/>
            </a:xfrm>
            <a:prstGeom prst="roundRect">
              <a:avLst>
                <a:gd fmla="val 0" name="adj"/>
              </a:avLst>
            </a:prstGeom>
            <a:solidFill>
              <a:srgbClr val="FFFFFF"/>
            </a:solidFill>
            <a:ln cap="flat" cmpd="sng" w="9525">
              <a:solidFill>
                <a:srgbClr val="939597"/>
              </a:solidFill>
              <a:prstDash val="solid"/>
              <a:round/>
              <a:headEnd len="sm" w="sm" type="none"/>
              <a:tailEnd len="sm" w="sm" type="none"/>
            </a:ln>
            <a:effectLst>
              <a:outerShdw blurRad="57150" rotWithShape="0" algn="bl" dir="5400000" dist="19050">
                <a:srgbClr val="000000">
                  <a:alpha val="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3" name="Google Shape;1163;p133"/>
            <p:cNvSpPr txBox="1"/>
            <p:nvPr/>
          </p:nvSpPr>
          <p:spPr>
            <a:xfrm>
              <a:off x="1013042" y="2663053"/>
              <a:ext cx="366600" cy="222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700"/>
                <a:buFont typeface="Arial"/>
                <a:buNone/>
              </a:pPr>
              <a:r>
                <a:rPr lang="en-GB" sz="1100">
                  <a:solidFill>
                    <a:srgbClr val="404041"/>
                  </a:solidFill>
                </a:rPr>
                <a:t>?</a:t>
              </a:r>
              <a:endParaRPr sz="1100">
                <a:solidFill>
                  <a:srgbClr val="404041"/>
                </a:solidFill>
              </a:endParaRPr>
            </a:p>
            <a:p>
              <a:pPr indent="0" lvl="0" marL="0" marR="0" rtl="0" algn="l">
                <a:lnSpc>
                  <a:spcPct val="100000"/>
                </a:lnSpc>
                <a:spcBef>
                  <a:spcPts val="400"/>
                </a:spcBef>
                <a:spcAft>
                  <a:spcPts val="0"/>
                </a:spcAft>
                <a:buClr>
                  <a:srgbClr val="000000"/>
                </a:buClr>
                <a:buSzPts val="700"/>
                <a:buFont typeface="Arial"/>
                <a:buNone/>
              </a:pPr>
              <a:r>
                <a:rPr i="1" lang="en-GB" sz="800">
                  <a:solidFill>
                    <a:srgbClr val="404041"/>
                  </a:solidFill>
                </a:rPr>
                <a:t>Perth</a:t>
              </a:r>
              <a:endParaRPr b="0" i="1" sz="800" u="none" cap="none" strike="noStrike">
                <a:solidFill>
                  <a:srgbClr val="404041"/>
                </a:solidFill>
                <a:latin typeface="Arial"/>
                <a:ea typeface="Arial"/>
                <a:cs typeface="Arial"/>
                <a:sym typeface="Arial"/>
              </a:endParaRPr>
            </a:p>
          </p:txBody>
        </p:sp>
        <p:sp>
          <p:nvSpPr>
            <p:cNvPr id="1164" name="Google Shape;1164;p133"/>
            <p:cNvSpPr/>
            <p:nvPr/>
          </p:nvSpPr>
          <p:spPr>
            <a:xfrm>
              <a:off x="1140371" y="3061324"/>
              <a:ext cx="58800" cy="58800"/>
            </a:xfrm>
            <a:prstGeom prst="rect">
              <a:avLst/>
            </a:prstGeom>
            <a:solidFill>
              <a:srgbClr val="6C6E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rgbClr val="404041"/>
                </a:solidFill>
                <a:latin typeface="Calibri"/>
                <a:ea typeface="Calibri"/>
                <a:cs typeface="Calibri"/>
                <a:sym typeface="Calibri"/>
              </a:endParaRPr>
            </a:p>
          </p:txBody>
        </p:sp>
      </p:grpSp>
      <p:sp>
        <p:nvSpPr>
          <p:cNvPr id="1165" name="Google Shape;1165;p133"/>
          <p:cNvSpPr/>
          <p:nvPr/>
        </p:nvSpPr>
        <p:spPr>
          <a:xfrm>
            <a:off x="6348275" y="4244550"/>
            <a:ext cx="1575600" cy="8052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6" name="Google Shape;1166;p133"/>
          <p:cNvSpPr/>
          <p:nvPr/>
        </p:nvSpPr>
        <p:spPr>
          <a:xfrm rot="874638">
            <a:off x="7872511" y="3443084"/>
            <a:ext cx="215745" cy="805062"/>
          </a:xfrm>
          <a:prstGeom prst="down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7" name="Google Shape;1167;p133"/>
          <p:cNvSpPr txBox="1"/>
          <p:nvPr/>
        </p:nvSpPr>
        <p:spPr>
          <a:xfrm>
            <a:off x="8122000" y="3033200"/>
            <a:ext cx="1113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accent2"/>
                </a:solidFill>
              </a:rPr>
              <a:t>ISO27001 / SOC2 due</a:t>
            </a:r>
            <a:endParaRPr b="1" sz="1200">
              <a:solidFill>
                <a:schemeClr val="accent2"/>
              </a:solidFill>
            </a:endParaRPr>
          </a:p>
          <a:p>
            <a:pPr indent="0" lvl="0" marL="0" rtl="0" algn="l">
              <a:spcBef>
                <a:spcPts val="0"/>
              </a:spcBef>
              <a:spcAft>
                <a:spcPts val="0"/>
              </a:spcAft>
              <a:buNone/>
            </a:pPr>
            <a:r>
              <a:rPr b="1" lang="en-GB" sz="1200">
                <a:solidFill>
                  <a:schemeClr val="accent2"/>
                </a:solidFill>
              </a:rPr>
              <a:t>end 2025</a:t>
            </a:r>
            <a:endParaRPr b="1" sz="1200">
              <a:solidFill>
                <a:schemeClr val="accen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1000"/>
                                        <p:tgtEl>
                                          <p:spTgt spid="1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34"/>
          <p:cNvSpPr/>
          <p:nvPr/>
        </p:nvSpPr>
        <p:spPr>
          <a:xfrm>
            <a:off x="1558925" y="2716225"/>
            <a:ext cx="10235725" cy="3051100"/>
          </a:xfrm>
          <a:custGeom>
            <a:rect b="b" l="l" r="r" t="t"/>
            <a:pathLst>
              <a:path extrusionOk="0" h="122044" w="409429">
                <a:moveTo>
                  <a:pt x="86907" y="0"/>
                </a:moveTo>
                <a:lnTo>
                  <a:pt x="177194" y="0"/>
                </a:lnTo>
                <a:lnTo>
                  <a:pt x="409429" y="0"/>
                </a:lnTo>
                <a:lnTo>
                  <a:pt x="409429" y="122044"/>
                </a:lnTo>
                <a:lnTo>
                  <a:pt x="0" y="122044"/>
                </a:lnTo>
                <a:lnTo>
                  <a:pt x="0" y="67855"/>
                </a:lnTo>
                <a:lnTo>
                  <a:pt x="649" y="496"/>
                </a:lnTo>
                <a:close/>
              </a:path>
            </a:pathLst>
          </a:custGeom>
          <a:noFill/>
          <a:ln cap="flat" cmpd="sng" w="9525">
            <a:solidFill>
              <a:schemeClr val="dk2"/>
            </a:solidFill>
            <a:prstDash val="solid"/>
            <a:round/>
            <a:headEnd len="med" w="med" type="none"/>
            <a:tailEnd len="med" w="med" type="none"/>
          </a:ln>
        </p:spPr>
      </p:sp>
      <p:sp>
        <p:nvSpPr>
          <p:cNvPr id="1174" name="Google Shape;1174;p134"/>
          <p:cNvSpPr/>
          <p:nvPr/>
        </p:nvSpPr>
        <p:spPr>
          <a:xfrm>
            <a:off x="1041850" y="2282125"/>
            <a:ext cx="2136600" cy="179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5" name="Google Shape;1175;p134"/>
          <p:cNvSpPr/>
          <p:nvPr/>
        </p:nvSpPr>
        <p:spPr>
          <a:xfrm>
            <a:off x="322475" y="2282125"/>
            <a:ext cx="2136600" cy="276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6" name="Google Shape;1176;p134"/>
          <p:cNvSpPr txBox="1"/>
          <p:nvPr/>
        </p:nvSpPr>
        <p:spPr>
          <a:xfrm>
            <a:off x="571900" y="1057924"/>
            <a:ext cx="6237300" cy="4308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800"/>
              </a:spcBef>
              <a:spcAft>
                <a:spcPts val="0"/>
              </a:spcAft>
              <a:buNone/>
            </a:pPr>
            <a:r>
              <a:rPr b="1" lang="en-GB" sz="2900">
                <a:solidFill>
                  <a:srgbClr val="404041"/>
                </a:solidFill>
              </a:rPr>
              <a:t>Services Powered by</a:t>
            </a:r>
            <a:r>
              <a:rPr lang="en-GB" sz="3500">
                <a:solidFill>
                  <a:srgbClr val="404041"/>
                </a:solidFill>
              </a:rPr>
              <a:t> </a:t>
            </a:r>
            <a:br>
              <a:rPr lang="en-GB" sz="3500">
                <a:solidFill>
                  <a:srgbClr val="404041"/>
                </a:solidFill>
              </a:rPr>
            </a:br>
            <a:r>
              <a:rPr lang="en-GB" sz="3500">
                <a:solidFill>
                  <a:srgbClr val="404041"/>
                </a:solidFill>
              </a:rPr>
              <a:t>ARDC Nectar Research </a:t>
            </a:r>
            <a:r>
              <a:rPr lang="en-GB" sz="3500">
                <a:solidFill>
                  <a:srgbClr val="404041"/>
                </a:solidFill>
              </a:rPr>
              <a:t>Cloud</a:t>
            </a:r>
            <a:endParaRPr sz="3500">
              <a:solidFill>
                <a:srgbClr val="404041"/>
              </a:solidFill>
            </a:endParaRPr>
          </a:p>
        </p:txBody>
      </p:sp>
      <p:grpSp>
        <p:nvGrpSpPr>
          <p:cNvPr id="1177" name="Google Shape;1177;p134"/>
          <p:cNvGrpSpPr/>
          <p:nvPr/>
        </p:nvGrpSpPr>
        <p:grpSpPr>
          <a:xfrm>
            <a:off x="6333875" y="2459679"/>
            <a:ext cx="2261100" cy="1795800"/>
            <a:chOff x="3984000" y="2337893"/>
            <a:chExt cx="2261100" cy="1795800"/>
          </a:xfrm>
        </p:grpSpPr>
        <p:sp>
          <p:nvSpPr>
            <p:cNvPr id="1178" name="Google Shape;1178;p134"/>
            <p:cNvSpPr/>
            <p:nvPr/>
          </p:nvSpPr>
          <p:spPr>
            <a:xfrm>
              <a:off x="3984000" y="2337893"/>
              <a:ext cx="2261100" cy="1795800"/>
            </a:xfrm>
            <a:prstGeom prst="rect">
              <a:avLst/>
            </a:prstGeom>
            <a:solidFill>
              <a:schemeClr val="lt1"/>
            </a:solidFill>
            <a:ln cap="flat" cmpd="sng" w="19050">
              <a:solidFill>
                <a:srgbClr val="D0CE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179" name="Google Shape;1179;p134"/>
            <p:cNvPicPr preferRelativeResize="0"/>
            <p:nvPr/>
          </p:nvPicPr>
          <p:blipFill rotWithShape="1">
            <a:blip r:embed="rId3">
              <a:alphaModFix/>
            </a:blip>
            <a:srcRect b="0" l="0" r="0" t="0"/>
            <a:stretch/>
          </p:blipFill>
          <p:spPr>
            <a:xfrm>
              <a:off x="4521559" y="2453656"/>
              <a:ext cx="1185982" cy="1006288"/>
            </a:xfrm>
            <a:prstGeom prst="rect">
              <a:avLst/>
            </a:prstGeom>
            <a:noFill/>
            <a:ln>
              <a:noFill/>
            </a:ln>
          </p:spPr>
        </p:pic>
        <p:sp>
          <p:nvSpPr>
            <p:cNvPr id="1180" name="Google Shape;1180;p134"/>
            <p:cNvSpPr txBox="1"/>
            <p:nvPr/>
          </p:nvSpPr>
          <p:spPr>
            <a:xfrm>
              <a:off x="3984000" y="3522243"/>
              <a:ext cx="2261100" cy="4308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800"/>
                </a:spcBef>
                <a:spcAft>
                  <a:spcPts val="0"/>
                </a:spcAft>
                <a:buNone/>
              </a:pPr>
              <a:r>
                <a:rPr b="1" lang="en-GB" sz="1800">
                  <a:solidFill>
                    <a:srgbClr val="404041"/>
                  </a:solidFill>
                </a:rPr>
                <a:t>Virtual Desktop Service</a:t>
              </a:r>
              <a:endParaRPr b="1" sz="1800">
                <a:solidFill>
                  <a:srgbClr val="404041"/>
                </a:solidFill>
              </a:endParaRPr>
            </a:p>
          </p:txBody>
        </p:sp>
      </p:grpSp>
      <p:sp>
        <p:nvSpPr>
          <p:cNvPr id="1181" name="Google Shape;1181;p134"/>
          <p:cNvSpPr txBox="1"/>
          <p:nvPr/>
        </p:nvSpPr>
        <p:spPr>
          <a:xfrm>
            <a:off x="2753828" y="3063464"/>
            <a:ext cx="2700900" cy="4482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GB" sz="2500">
                <a:solidFill>
                  <a:srgbClr val="404041"/>
                </a:solidFill>
              </a:rPr>
              <a:t>ARDC Nectar</a:t>
            </a:r>
            <a:endParaRPr b="1" sz="2500">
              <a:solidFill>
                <a:srgbClr val="404041"/>
              </a:solidFill>
            </a:endParaRPr>
          </a:p>
          <a:p>
            <a:pPr indent="0" lvl="0" marL="0" rtl="0" algn="ctr">
              <a:lnSpc>
                <a:spcPct val="85000"/>
              </a:lnSpc>
              <a:spcBef>
                <a:spcPts val="0"/>
              </a:spcBef>
              <a:spcAft>
                <a:spcPts val="0"/>
              </a:spcAft>
              <a:buNone/>
            </a:pPr>
            <a:r>
              <a:rPr b="1" lang="en-GB" sz="2500">
                <a:solidFill>
                  <a:srgbClr val="404041"/>
                </a:solidFill>
              </a:rPr>
              <a:t>Research Cloud</a:t>
            </a:r>
            <a:endParaRPr b="1" sz="2500">
              <a:solidFill>
                <a:srgbClr val="404041"/>
              </a:solidFill>
            </a:endParaRPr>
          </a:p>
        </p:txBody>
      </p:sp>
      <p:sp>
        <p:nvSpPr>
          <p:cNvPr id="1182" name="Google Shape;1182;p134"/>
          <p:cNvSpPr txBox="1"/>
          <p:nvPr/>
        </p:nvSpPr>
        <p:spPr>
          <a:xfrm>
            <a:off x="2875778" y="3758201"/>
            <a:ext cx="2457000" cy="201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2000">
                <a:solidFill>
                  <a:srgbClr val="444746"/>
                </a:solidFill>
                <a:highlight>
                  <a:srgbClr val="FFFFFF"/>
                </a:highlight>
                <a:latin typeface="Roboto"/>
                <a:ea typeface="Roboto"/>
                <a:cs typeface="Roboto"/>
                <a:sym typeface="Roboto"/>
              </a:rPr>
              <a:t>Compute &amp; Storage</a:t>
            </a:r>
            <a:endParaRPr sz="2000">
              <a:solidFill>
                <a:srgbClr val="404041"/>
              </a:solidFill>
            </a:endParaRPr>
          </a:p>
        </p:txBody>
      </p:sp>
      <p:grpSp>
        <p:nvGrpSpPr>
          <p:cNvPr id="1183" name="Google Shape;1183;p134"/>
          <p:cNvGrpSpPr/>
          <p:nvPr/>
        </p:nvGrpSpPr>
        <p:grpSpPr>
          <a:xfrm>
            <a:off x="2676257" y="4664779"/>
            <a:ext cx="2261138" cy="1795800"/>
            <a:chOff x="6559575" y="2337893"/>
            <a:chExt cx="2261138" cy="1795800"/>
          </a:xfrm>
        </p:grpSpPr>
        <p:sp>
          <p:nvSpPr>
            <p:cNvPr id="1184" name="Google Shape;1184;p134"/>
            <p:cNvSpPr/>
            <p:nvPr/>
          </p:nvSpPr>
          <p:spPr>
            <a:xfrm>
              <a:off x="6559575" y="2337893"/>
              <a:ext cx="2261100" cy="1795800"/>
            </a:xfrm>
            <a:prstGeom prst="rect">
              <a:avLst/>
            </a:prstGeom>
            <a:solidFill>
              <a:schemeClr val="lt1"/>
            </a:solidFill>
            <a:ln cap="flat" cmpd="sng" w="19050">
              <a:solidFill>
                <a:srgbClr val="D0CE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5" name="Google Shape;1185;p134"/>
            <p:cNvSpPr txBox="1"/>
            <p:nvPr/>
          </p:nvSpPr>
          <p:spPr>
            <a:xfrm>
              <a:off x="6559613" y="3522243"/>
              <a:ext cx="2261100" cy="4308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800"/>
                </a:spcBef>
                <a:spcAft>
                  <a:spcPts val="0"/>
                </a:spcAft>
                <a:buNone/>
              </a:pPr>
              <a:r>
                <a:rPr b="1" lang="en-GB" sz="1800">
                  <a:solidFill>
                    <a:srgbClr val="404041"/>
                  </a:solidFill>
                </a:rPr>
                <a:t>Jupyter Notebook Service</a:t>
              </a:r>
              <a:endParaRPr b="1" sz="1800">
                <a:solidFill>
                  <a:srgbClr val="404041"/>
                </a:solidFill>
              </a:endParaRPr>
            </a:p>
            <a:p>
              <a:pPr indent="0" lvl="0" marL="0" rtl="0" algn="ctr">
                <a:lnSpc>
                  <a:spcPct val="85000"/>
                </a:lnSpc>
                <a:spcBef>
                  <a:spcPts val="800"/>
                </a:spcBef>
                <a:spcAft>
                  <a:spcPts val="0"/>
                </a:spcAft>
                <a:buNone/>
              </a:pPr>
              <a:r>
                <a:t/>
              </a:r>
              <a:endParaRPr b="1" sz="1800">
                <a:solidFill>
                  <a:srgbClr val="404041"/>
                </a:solidFill>
              </a:endParaRPr>
            </a:p>
            <a:p>
              <a:pPr indent="0" lvl="0" marL="0" rtl="0" algn="ctr">
                <a:lnSpc>
                  <a:spcPct val="85000"/>
                </a:lnSpc>
                <a:spcBef>
                  <a:spcPts val="800"/>
                </a:spcBef>
                <a:spcAft>
                  <a:spcPts val="0"/>
                </a:spcAft>
                <a:buNone/>
              </a:pPr>
              <a:r>
                <a:t/>
              </a:r>
              <a:endParaRPr b="1" sz="1800">
                <a:solidFill>
                  <a:srgbClr val="404041"/>
                </a:solidFill>
              </a:endParaRPr>
            </a:p>
          </p:txBody>
        </p:sp>
        <p:pic>
          <p:nvPicPr>
            <p:cNvPr id="1186" name="Google Shape;1186;p134"/>
            <p:cNvPicPr preferRelativeResize="0"/>
            <p:nvPr/>
          </p:nvPicPr>
          <p:blipFill rotWithShape="1">
            <a:blip r:embed="rId4">
              <a:alphaModFix/>
            </a:blip>
            <a:srcRect b="0" l="0" r="0" t="0"/>
            <a:stretch/>
          </p:blipFill>
          <p:spPr>
            <a:xfrm>
              <a:off x="7097171" y="2453657"/>
              <a:ext cx="1185982" cy="1006288"/>
            </a:xfrm>
            <a:prstGeom prst="rect">
              <a:avLst/>
            </a:prstGeom>
            <a:noFill/>
            <a:ln>
              <a:noFill/>
            </a:ln>
          </p:spPr>
        </p:pic>
      </p:grpSp>
      <p:grpSp>
        <p:nvGrpSpPr>
          <p:cNvPr id="1187" name="Google Shape;1187;p134"/>
          <p:cNvGrpSpPr/>
          <p:nvPr/>
        </p:nvGrpSpPr>
        <p:grpSpPr>
          <a:xfrm>
            <a:off x="9083682" y="2459679"/>
            <a:ext cx="2269125" cy="1795800"/>
            <a:chOff x="3980025" y="4412593"/>
            <a:chExt cx="2269125" cy="1795800"/>
          </a:xfrm>
        </p:grpSpPr>
        <p:sp>
          <p:nvSpPr>
            <p:cNvPr id="1188" name="Google Shape;1188;p134"/>
            <p:cNvSpPr/>
            <p:nvPr/>
          </p:nvSpPr>
          <p:spPr>
            <a:xfrm>
              <a:off x="3980025" y="4412593"/>
              <a:ext cx="2261100" cy="1795800"/>
            </a:xfrm>
            <a:prstGeom prst="rect">
              <a:avLst/>
            </a:prstGeom>
            <a:solidFill>
              <a:schemeClr val="lt1"/>
            </a:solidFill>
            <a:ln cap="flat" cmpd="sng" w="19050">
              <a:solidFill>
                <a:srgbClr val="D0CE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9" name="Google Shape;1189;p134"/>
            <p:cNvSpPr txBox="1"/>
            <p:nvPr/>
          </p:nvSpPr>
          <p:spPr>
            <a:xfrm>
              <a:off x="3988050" y="5596943"/>
              <a:ext cx="2261100" cy="4308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800"/>
                </a:spcBef>
                <a:spcAft>
                  <a:spcPts val="0"/>
                </a:spcAft>
                <a:buNone/>
              </a:pPr>
              <a:r>
                <a:rPr b="1" lang="en-GB" sz="1800">
                  <a:solidFill>
                    <a:srgbClr val="404041"/>
                  </a:solidFill>
                </a:rPr>
                <a:t>National GPU Service</a:t>
              </a:r>
              <a:endParaRPr b="1" sz="1800">
                <a:solidFill>
                  <a:srgbClr val="404041"/>
                </a:solidFill>
              </a:endParaRPr>
            </a:p>
          </p:txBody>
        </p:sp>
        <p:pic>
          <p:nvPicPr>
            <p:cNvPr id="1190" name="Google Shape;1190;p134"/>
            <p:cNvPicPr preferRelativeResize="0"/>
            <p:nvPr/>
          </p:nvPicPr>
          <p:blipFill rotWithShape="1">
            <a:blip r:embed="rId5">
              <a:alphaModFix/>
            </a:blip>
            <a:srcRect b="0" l="0" r="0" t="0"/>
            <a:stretch/>
          </p:blipFill>
          <p:spPr>
            <a:xfrm>
              <a:off x="4525613" y="4561202"/>
              <a:ext cx="1185982" cy="1006288"/>
            </a:xfrm>
            <a:prstGeom prst="rect">
              <a:avLst/>
            </a:prstGeom>
            <a:noFill/>
            <a:ln>
              <a:noFill/>
            </a:ln>
          </p:spPr>
        </p:pic>
      </p:grpSp>
      <p:grpSp>
        <p:nvGrpSpPr>
          <p:cNvPr id="1191" name="Google Shape;1191;p134"/>
          <p:cNvGrpSpPr/>
          <p:nvPr/>
        </p:nvGrpSpPr>
        <p:grpSpPr>
          <a:xfrm>
            <a:off x="5612857" y="4664772"/>
            <a:ext cx="2261175" cy="1795800"/>
            <a:chOff x="6559625" y="4412586"/>
            <a:chExt cx="2261175" cy="1795800"/>
          </a:xfrm>
        </p:grpSpPr>
        <p:sp>
          <p:nvSpPr>
            <p:cNvPr id="1192" name="Google Shape;1192;p134"/>
            <p:cNvSpPr/>
            <p:nvPr/>
          </p:nvSpPr>
          <p:spPr>
            <a:xfrm>
              <a:off x="6559625" y="4412586"/>
              <a:ext cx="2261100" cy="1795800"/>
            </a:xfrm>
            <a:prstGeom prst="rect">
              <a:avLst/>
            </a:prstGeom>
            <a:solidFill>
              <a:schemeClr val="lt1"/>
            </a:solidFill>
            <a:ln cap="flat" cmpd="sng" w="19050">
              <a:solidFill>
                <a:srgbClr val="D0CE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3" name="Google Shape;1193;p134"/>
            <p:cNvSpPr txBox="1"/>
            <p:nvPr/>
          </p:nvSpPr>
          <p:spPr>
            <a:xfrm>
              <a:off x="6559700" y="5596536"/>
              <a:ext cx="2261100" cy="4308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800"/>
                </a:spcBef>
                <a:spcAft>
                  <a:spcPts val="0"/>
                </a:spcAft>
                <a:buNone/>
              </a:pPr>
              <a:r>
                <a:rPr b="1" lang="en-GB" sz="1800">
                  <a:solidFill>
                    <a:srgbClr val="404041"/>
                  </a:solidFill>
                </a:rPr>
                <a:t>Kubernetes Services</a:t>
              </a:r>
              <a:endParaRPr b="1" sz="1800">
                <a:solidFill>
                  <a:srgbClr val="404041"/>
                </a:solidFill>
              </a:endParaRPr>
            </a:p>
            <a:p>
              <a:pPr indent="0" lvl="0" marL="0" rtl="0" algn="ctr">
                <a:lnSpc>
                  <a:spcPct val="85000"/>
                </a:lnSpc>
                <a:spcBef>
                  <a:spcPts val="800"/>
                </a:spcBef>
                <a:spcAft>
                  <a:spcPts val="0"/>
                </a:spcAft>
                <a:buNone/>
              </a:pPr>
              <a:r>
                <a:t/>
              </a:r>
              <a:endParaRPr b="1" sz="1800">
                <a:solidFill>
                  <a:srgbClr val="404041"/>
                </a:solidFill>
              </a:endParaRPr>
            </a:p>
            <a:p>
              <a:pPr indent="0" lvl="0" marL="0" rtl="0" algn="ctr">
                <a:lnSpc>
                  <a:spcPct val="85000"/>
                </a:lnSpc>
                <a:spcBef>
                  <a:spcPts val="800"/>
                </a:spcBef>
                <a:spcAft>
                  <a:spcPts val="0"/>
                </a:spcAft>
                <a:buNone/>
              </a:pPr>
              <a:r>
                <a:t/>
              </a:r>
              <a:endParaRPr b="1" sz="1800">
                <a:solidFill>
                  <a:srgbClr val="404041"/>
                </a:solidFill>
              </a:endParaRPr>
            </a:p>
          </p:txBody>
        </p:sp>
        <p:pic>
          <p:nvPicPr>
            <p:cNvPr id="1194" name="Google Shape;1194;p134"/>
            <p:cNvPicPr preferRelativeResize="0"/>
            <p:nvPr/>
          </p:nvPicPr>
          <p:blipFill rotWithShape="1">
            <a:blip r:embed="rId6">
              <a:alphaModFix/>
            </a:blip>
            <a:srcRect b="0" l="13805" r="13798" t="0"/>
            <a:stretch/>
          </p:blipFill>
          <p:spPr>
            <a:xfrm>
              <a:off x="7204947" y="4445898"/>
              <a:ext cx="970550" cy="1137525"/>
            </a:xfrm>
            <a:prstGeom prst="rect">
              <a:avLst/>
            </a:prstGeom>
            <a:noFill/>
            <a:ln>
              <a:noFill/>
            </a:ln>
          </p:spPr>
        </p:pic>
      </p:grpSp>
      <p:grpSp>
        <p:nvGrpSpPr>
          <p:cNvPr id="1195" name="Google Shape;1195;p134"/>
          <p:cNvGrpSpPr/>
          <p:nvPr/>
        </p:nvGrpSpPr>
        <p:grpSpPr>
          <a:xfrm>
            <a:off x="8264238" y="4664772"/>
            <a:ext cx="2261138" cy="1795800"/>
            <a:chOff x="9135275" y="4412586"/>
            <a:chExt cx="2261138" cy="1795800"/>
          </a:xfrm>
        </p:grpSpPr>
        <p:sp>
          <p:nvSpPr>
            <p:cNvPr id="1196" name="Google Shape;1196;p134"/>
            <p:cNvSpPr/>
            <p:nvPr/>
          </p:nvSpPr>
          <p:spPr>
            <a:xfrm>
              <a:off x="9135275" y="4412586"/>
              <a:ext cx="2261100" cy="1795800"/>
            </a:xfrm>
            <a:prstGeom prst="rect">
              <a:avLst/>
            </a:prstGeom>
            <a:solidFill>
              <a:schemeClr val="lt1"/>
            </a:solidFill>
            <a:ln cap="flat" cmpd="sng" w="19050">
              <a:solidFill>
                <a:srgbClr val="D0CE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7" name="Google Shape;1197;p134"/>
            <p:cNvSpPr txBox="1"/>
            <p:nvPr/>
          </p:nvSpPr>
          <p:spPr>
            <a:xfrm>
              <a:off x="9135313" y="5596536"/>
              <a:ext cx="2261100" cy="4308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800"/>
                </a:spcBef>
                <a:spcAft>
                  <a:spcPts val="0"/>
                </a:spcAft>
                <a:buNone/>
              </a:pPr>
              <a:r>
                <a:rPr b="1" lang="en-GB" sz="1800">
                  <a:solidFill>
                    <a:srgbClr val="404041"/>
                  </a:solidFill>
                </a:rPr>
                <a:t>BinderHub </a:t>
              </a:r>
              <a:br>
                <a:rPr b="1" lang="en-GB" sz="1800">
                  <a:solidFill>
                    <a:srgbClr val="404041"/>
                  </a:solidFill>
                </a:rPr>
              </a:br>
              <a:r>
                <a:rPr b="1" lang="en-GB" sz="1800">
                  <a:solidFill>
                    <a:srgbClr val="404041"/>
                  </a:solidFill>
                </a:rPr>
                <a:t>Service</a:t>
              </a:r>
              <a:endParaRPr b="1" sz="1800">
                <a:solidFill>
                  <a:srgbClr val="404041"/>
                </a:solidFill>
              </a:endParaRPr>
            </a:p>
            <a:p>
              <a:pPr indent="0" lvl="0" marL="0" rtl="0" algn="ctr">
                <a:lnSpc>
                  <a:spcPct val="85000"/>
                </a:lnSpc>
                <a:spcBef>
                  <a:spcPts val="800"/>
                </a:spcBef>
                <a:spcAft>
                  <a:spcPts val="0"/>
                </a:spcAft>
                <a:buNone/>
              </a:pPr>
              <a:r>
                <a:t/>
              </a:r>
              <a:endParaRPr b="1" sz="1800">
                <a:solidFill>
                  <a:srgbClr val="404041"/>
                </a:solidFill>
              </a:endParaRPr>
            </a:p>
            <a:p>
              <a:pPr indent="0" lvl="0" marL="0" rtl="0" algn="ctr">
                <a:lnSpc>
                  <a:spcPct val="85000"/>
                </a:lnSpc>
                <a:spcBef>
                  <a:spcPts val="800"/>
                </a:spcBef>
                <a:spcAft>
                  <a:spcPts val="0"/>
                </a:spcAft>
                <a:buNone/>
              </a:pPr>
              <a:r>
                <a:t/>
              </a:r>
              <a:endParaRPr b="1" sz="1800">
                <a:solidFill>
                  <a:srgbClr val="404041"/>
                </a:solidFill>
              </a:endParaRPr>
            </a:p>
          </p:txBody>
        </p:sp>
        <p:pic>
          <p:nvPicPr>
            <p:cNvPr id="1198" name="Google Shape;1198;p134"/>
            <p:cNvPicPr preferRelativeResize="0"/>
            <p:nvPr/>
          </p:nvPicPr>
          <p:blipFill rotWithShape="1">
            <a:blip r:embed="rId7">
              <a:alphaModFix/>
            </a:blip>
            <a:srcRect b="0" l="17240" r="17233" t="0"/>
            <a:stretch/>
          </p:blipFill>
          <p:spPr>
            <a:xfrm>
              <a:off x="9851039" y="4461862"/>
              <a:ext cx="829571" cy="1074200"/>
            </a:xfrm>
            <a:prstGeom prst="rect">
              <a:avLst/>
            </a:prstGeom>
            <a:noFill/>
            <a:ln>
              <a:noFill/>
            </a:ln>
          </p:spPr>
        </p:pic>
      </p:grpSp>
      <p:pic>
        <p:nvPicPr>
          <p:cNvPr id="1199" name="Google Shape;1199;p134"/>
          <p:cNvPicPr preferRelativeResize="0"/>
          <p:nvPr/>
        </p:nvPicPr>
        <p:blipFill rotWithShape="1">
          <a:blip r:embed="rId8">
            <a:alphaModFix/>
          </a:blip>
          <a:srcRect b="258" l="0" r="0" t="258"/>
          <a:stretch/>
        </p:blipFill>
        <p:spPr>
          <a:xfrm>
            <a:off x="314825" y="2408414"/>
            <a:ext cx="2695750" cy="226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35"/>
          <p:cNvSpPr/>
          <p:nvPr/>
        </p:nvSpPr>
        <p:spPr>
          <a:xfrm>
            <a:off x="569975" y="2709057"/>
            <a:ext cx="4241700" cy="16698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6" name="Google Shape;1206;p135"/>
          <p:cNvSpPr/>
          <p:nvPr/>
        </p:nvSpPr>
        <p:spPr>
          <a:xfrm>
            <a:off x="569975" y="4743432"/>
            <a:ext cx="4241700" cy="16698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7" name="Google Shape;1207;p135"/>
          <p:cNvSpPr/>
          <p:nvPr/>
        </p:nvSpPr>
        <p:spPr>
          <a:xfrm>
            <a:off x="5185650" y="951582"/>
            <a:ext cx="6624600" cy="54618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8" name="Google Shape;1208;p135"/>
          <p:cNvSpPr txBox="1"/>
          <p:nvPr>
            <p:ph idx="1" type="body"/>
          </p:nvPr>
        </p:nvSpPr>
        <p:spPr>
          <a:xfrm>
            <a:off x="587375" y="1227374"/>
            <a:ext cx="5003700" cy="8619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National Information Infrastructure</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pic>
        <p:nvPicPr>
          <p:cNvPr id="1209" name="Google Shape;1209;p135"/>
          <p:cNvPicPr preferRelativeResize="0"/>
          <p:nvPr/>
        </p:nvPicPr>
        <p:blipFill rotWithShape="1">
          <a:blip r:embed="rId3">
            <a:alphaModFix/>
          </a:blip>
          <a:srcRect b="0" l="0" r="0" t="0"/>
          <a:stretch/>
        </p:blipFill>
        <p:spPr>
          <a:xfrm>
            <a:off x="637050" y="2766607"/>
            <a:ext cx="1842725" cy="1554700"/>
          </a:xfrm>
          <a:prstGeom prst="rect">
            <a:avLst/>
          </a:prstGeom>
          <a:noFill/>
          <a:ln>
            <a:noFill/>
          </a:ln>
        </p:spPr>
      </p:pic>
      <p:pic>
        <p:nvPicPr>
          <p:cNvPr id="1210" name="Google Shape;1210;p135"/>
          <p:cNvPicPr preferRelativeResize="0"/>
          <p:nvPr/>
        </p:nvPicPr>
        <p:blipFill rotWithShape="1">
          <a:blip r:embed="rId4">
            <a:alphaModFix/>
          </a:blip>
          <a:srcRect b="0" l="0" r="0" t="0"/>
          <a:stretch/>
        </p:blipFill>
        <p:spPr>
          <a:xfrm>
            <a:off x="6044151" y="1274850"/>
            <a:ext cx="2260200" cy="1906857"/>
          </a:xfrm>
          <a:prstGeom prst="rect">
            <a:avLst/>
          </a:prstGeom>
          <a:noFill/>
          <a:ln>
            <a:noFill/>
          </a:ln>
        </p:spPr>
      </p:pic>
      <p:sp>
        <p:nvSpPr>
          <p:cNvPr id="1211" name="Google Shape;1211;p135"/>
          <p:cNvSpPr txBox="1"/>
          <p:nvPr/>
        </p:nvSpPr>
        <p:spPr>
          <a:xfrm>
            <a:off x="2618400" y="2709057"/>
            <a:ext cx="2012700" cy="16698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None/>
            </a:pPr>
            <a:r>
              <a:rPr b="1" lang="en-GB" sz="2500">
                <a:solidFill>
                  <a:srgbClr val="404041"/>
                </a:solidFill>
              </a:rPr>
              <a:t>ARDC Research Vocabularies Australia</a:t>
            </a:r>
            <a:endParaRPr b="1" sz="2500">
              <a:solidFill>
                <a:srgbClr val="404041"/>
              </a:solidFill>
            </a:endParaRPr>
          </a:p>
        </p:txBody>
      </p:sp>
      <p:sp>
        <p:nvSpPr>
          <p:cNvPr id="1212" name="Google Shape;1212;p135"/>
          <p:cNvSpPr txBox="1"/>
          <p:nvPr/>
        </p:nvSpPr>
        <p:spPr>
          <a:xfrm>
            <a:off x="2690425" y="4754332"/>
            <a:ext cx="1842600" cy="16698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None/>
            </a:pPr>
            <a:r>
              <a:rPr b="1" lang="en-GB" sz="2500">
                <a:solidFill>
                  <a:srgbClr val="404041"/>
                </a:solidFill>
              </a:rPr>
              <a:t>Identifier </a:t>
            </a:r>
            <a:endParaRPr b="1" sz="2500">
              <a:solidFill>
                <a:srgbClr val="404041"/>
              </a:solidFill>
            </a:endParaRPr>
          </a:p>
          <a:p>
            <a:pPr indent="0" lvl="0" marL="0" rtl="0" algn="l">
              <a:lnSpc>
                <a:spcPct val="80000"/>
              </a:lnSpc>
              <a:spcBef>
                <a:spcPts val="0"/>
              </a:spcBef>
              <a:spcAft>
                <a:spcPts val="0"/>
              </a:spcAft>
              <a:buNone/>
            </a:pPr>
            <a:r>
              <a:rPr b="1" lang="en-GB" sz="2500">
                <a:solidFill>
                  <a:srgbClr val="404041"/>
                </a:solidFill>
              </a:rPr>
              <a:t>Services</a:t>
            </a:r>
            <a:endParaRPr b="1" sz="2500">
              <a:solidFill>
                <a:srgbClr val="404041"/>
              </a:solidFill>
            </a:endParaRPr>
          </a:p>
        </p:txBody>
      </p:sp>
      <p:sp>
        <p:nvSpPr>
          <p:cNvPr id="1213" name="Google Shape;1213;p135"/>
          <p:cNvSpPr txBox="1"/>
          <p:nvPr/>
        </p:nvSpPr>
        <p:spPr>
          <a:xfrm>
            <a:off x="5766320" y="4006937"/>
            <a:ext cx="1445700" cy="9333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404041"/>
              </a:buClr>
              <a:buSzPts val="1800"/>
              <a:buFont typeface="Arial"/>
              <a:buNone/>
            </a:pPr>
            <a:r>
              <a:rPr i="1" lang="en-GB" sz="2000">
                <a:solidFill>
                  <a:srgbClr val="404041"/>
                </a:solidFill>
              </a:rPr>
              <a:t>Specialist platforms, </a:t>
            </a:r>
            <a:br>
              <a:rPr i="1" lang="en-GB" sz="2000">
                <a:solidFill>
                  <a:srgbClr val="404041"/>
                </a:solidFill>
              </a:rPr>
            </a:br>
            <a:r>
              <a:rPr i="1" lang="en-GB" sz="2000">
                <a:solidFill>
                  <a:srgbClr val="404041"/>
                </a:solidFill>
              </a:rPr>
              <a:t>including</a:t>
            </a:r>
            <a:endParaRPr i="1" sz="2000">
              <a:solidFill>
                <a:srgbClr val="404041"/>
              </a:solidFill>
            </a:endParaRPr>
          </a:p>
        </p:txBody>
      </p:sp>
      <p:pic>
        <p:nvPicPr>
          <p:cNvPr id="1214" name="Google Shape;1214;p135"/>
          <p:cNvPicPr preferRelativeResize="0"/>
          <p:nvPr/>
        </p:nvPicPr>
        <p:blipFill rotWithShape="1">
          <a:blip r:embed="rId5">
            <a:alphaModFix/>
          </a:blip>
          <a:srcRect b="0" l="0" r="0" t="0"/>
          <a:stretch/>
        </p:blipFill>
        <p:spPr>
          <a:xfrm>
            <a:off x="653475" y="4814832"/>
            <a:ext cx="1809875" cy="1527000"/>
          </a:xfrm>
          <a:prstGeom prst="rect">
            <a:avLst/>
          </a:prstGeom>
          <a:noFill/>
          <a:ln>
            <a:noFill/>
          </a:ln>
        </p:spPr>
      </p:pic>
      <p:sp>
        <p:nvSpPr>
          <p:cNvPr id="1215" name="Google Shape;1215;p135"/>
          <p:cNvSpPr txBox="1"/>
          <p:nvPr/>
        </p:nvSpPr>
        <p:spPr>
          <a:xfrm>
            <a:off x="9575375" y="5455084"/>
            <a:ext cx="18099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404041"/>
              </a:buClr>
              <a:buSzPts val="1800"/>
              <a:buFont typeface="Arial"/>
              <a:buNone/>
            </a:pPr>
            <a:r>
              <a:rPr lang="en-GB" sz="2300">
                <a:solidFill>
                  <a:srgbClr val="404041"/>
                </a:solidFill>
              </a:rPr>
              <a:t>Research Link Australia</a:t>
            </a:r>
            <a:endParaRPr sz="2300">
              <a:solidFill>
                <a:srgbClr val="404041"/>
              </a:solidFill>
            </a:endParaRPr>
          </a:p>
        </p:txBody>
      </p:sp>
      <p:pic>
        <p:nvPicPr>
          <p:cNvPr id="1216" name="Google Shape;1216;p135"/>
          <p:cNvPicPr preferRelativeResize="0"/>
          <p:nvPr/>
        </p:nvPicPr>
        <p:blipFill rotWithShape="1">
          <a:blip r:embed="rId6">
            <a:alphaModFix/>
          </a:blip>
          <a:srcRect b="3390" l="13993" r="5903" t="0"/>
          <a:stretch/>
        </p:blipFill>
        <p:spPr>
          <a:xfrm>
            <a:off x="9843800" y="3950200"/>
            <a:ext cx="1273050" cy="1295375"/>
          </a:xfrm>
          <a:prstGeom prst="rect">
            <a:avLst/>
          </a:prstGeom>
          <a:noFill/>
          <a:ln>
            <a:noFill/>
          </a:ln>
        </p:spPr>
      </p:pic>
      <p:sp>
        <p:nvSpPr>
          <p:cNvPr id="1217" name="Google Shape;1217;p135"/>
          <p:cNvSpPr txBox="1"/>
          <p:nvPr/>
        </p:nvSpPr>
        <p:spPr>
          <a:xfrm>
            <a:off x="7337624" y="5455084"/>
            <a:ext cx="1637700" cy="511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404041"/>
              </a:buClr>
              <a:buSzPts val="1800"/>
              <a:buFont typeface="Arial"/>
              <a:buNone/>
            </a:pPr>
            <a:r>
              <a:rPr lang="en-GB" sz="2300">
                <a:solidFill>
                  <a:srgbClr val="404041"/>
                </a:solidFill>
              </a:rPr>
              <a:t>Health Data Australia</a:t>
            </a:r>
            <a:endParaRPr sz="2300">
              <a:solidFill>
                <a:srgbClr val="404041"/>
              </a:solidFill>
            </a:endParaRPr>
          </a:p>
        </p:txBody>
      </p:sp>
      <p:pic>
        <p:nvPicPr>
          <p:cNvPr id="1218" name="Google Shape;1218;p135"/>
          <p:cNvPicPr preferRelativeResize="0"/>
          <p:nvPr/>
        </p:nvPicPr>
        <p:blipFill rotWithShape="1">
          <a:blip r:embed="rId7">
            <a:alphaModFix/>
          </a:blip>
          <a:srcRect b="8730" l="6934" r="5843" t="5425"/>
          <a:stretch/>
        </p:blipFill>
        <p:spPr>
          <a:xfrm>
            <a:off x="7388150" y="3969025"/>
            <a:ext cx="1536650" cy="1275800"/>
          </a:xfrm>
          <a:prstGeom prst="rect">
            <a:avLst/>
          </a:prstGeom>
          <a:noFill/>
          <a:ln>
            <a:noFill/>
          </a:ln>
        </p:spPr>
      </p:pic>
      <p:cxnSp>
        <p:nvCxnSpPr>
          <p:cNvPr id="1219" name="Google Shape;1219;p135"/>
          <p:cNvCxnSpPr/>
          <p:nvPr/>
        </p:nvCxnSpPr>
        <p:spPr>
          <a:xfrm rot="10800000">
            <a:off x="5586750" y="3518807"/>
            <a:ext cx="5822400" cy="0"/>
          </a:xfrm>
          <a:prstGeom prst="straightConnector1">
            <a:avLst/>
          </a:prstGeom>
          <a:noFill/>
          <a:ln cap="flat" cmpd="sng" w="19050">
            <a:solidFill>
              <a:srgbClr val="939597"/>
            </a:solidFill>
            <a:prstDash val="solid"/>
            <a:round/>
            <a:headEnd len="med" w="med" type="none"/>
            <a:tailEnd len="med" w="med" type="none"/>
          </a:ln>
        </p:spPr>
      </p:cxnSp>
      <p:sp>
        <p:nvSpPr>
          <p:cNvPr id="1220" name="Google Shape;1220;p135"/>
          <p:cNvSpPr txBox="1"/>
          <p:nvPr/>
        </p:nvSpPr>
        <p:spPr>
          <a:xfrm>
            <a:off x="8416550" y="1813282"/>
            <a:ext cx="2484300" cy="8301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b="1" lang="en-GB" sz="2500">
                <a:solidFill>
                  <a:srgbClr val="404041"/>
                </a:solidFill>
              </a:rPr>
              <a:t>ARDC Research</a:t>
            </a:r>
            <a:endParaRPr b="1" sz="2500">
              <a:solidFill>
                <a:srgbClr val="404041"/>
              </a:solidFill>
            </a:endParaRPr>
          </a:p>
          <a:p>
            <a:pPr indent="0" lvl="0" marL="0" rtl="0" algn="l">
              <a:lnSpc>
                <a:spcPct val="90000"/>
              </a:lnSpc>
              <a:spcBef>
                <a:spcPts val="0"/>
              </a:spcBef>
              <a:spcAft>
                <a:spcPts val="0"/>
              </a:spcAft>
              <a:buNone/>
            </a:pPr>
            <a:r>
              <a:rPr b="1" lang="en-GB" sz="2500">
                <a:solidFill>
                  <a:srgbClr val="404041"/>
                </a:solidFill>
              </a:rPr>
              <a:t>Data Australia</a:t>
            </a:r>
            <a:endParaRPr b="1" sz="2500">
              <a:solidFill>
                <a:srgbClr val="40404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pic>
        <p:nvPicPr>
          <p:cNvPr id="1226" name="Google Shape;1226;p136"/>
          <p:cNvPicPr preferRelativeResize="0"/>
          <p:nvPr>
            <p:ph idx="2" type="pic"/>
          </p:nvPr>
        </p:nvPicPr>
        <p:blipFill rotWithShape="1">
          <a:blip r:embed="rId3">
            <a:alphaModFix/>
          </a:blip>
          <a:srcRect b="22380" l="3735" r="49626" t="27773"/>
          <a:stretch/>
        </p:blipFill>
        <p:spPr>
          <a:xfrm>
            <a:off x="1111899" y="1125550"/>
            <a:ext cx="4176650" cy="5732449"/>
          </a:xfrm>
          <a:prstGeom prst="rect">
            <a:avLst/>
          </a:prstGeom>
          <a:solidFill>
            <a:srgbClr val="D0CECE"/>
          </a:solidFill>
          <a:ln>
            <a:noFill/>
          </a:ln>
        </p:spPr>
      </p:pic>
      <p:sp>
        <p:nvSpPr>
          <p:cNvPr id="1227" name="Google Shape;1227;p136"/>
          <p:cNvSpPr txBox="1"/>
          <p:nvPr>
            <p:ph idx="1" type="body"/>
          </p:nvPr>
        </p:nvSpPr>
        <p:spPr>
          <a:xfrm>
            <a:off x="5911206" y="1330350"/>
            <a:ext cx="5340300" cy="285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800"/>
              <a:buNone/>
            </a:pPr>
            <a:r>
              <a:rPr lang="en-GB"/>
              <a:t>ARDC </a:t>
            </a:r>
            <a:r>
              <a:rPr lang="en-GB"/>
              <a:t>Identifier</a:t>
            </a:r>
            <a:r>
              <a:rPr lang="en-GB"/>
              <a:t> Services</a:t>
            </a:r>
            <a:endParaRPr/>
          </a:p>
        </p:txBody>
      </p:sp>
      <p:sp>
        <p:nvSpPr>
          <p:cNvPr id="1228" name="Google Shape;1228;p136"/>
          <p:cNvSpPr txBox="1"/>
          <p:nvPr>
            <p:ph idx="3" type="body"/>
          </p:nvPr>
        </p:nvSpPr>
        <p:spPr>
          <a:xfrm>
            <a:off x="5911206" y="2080750"/>
            <a:ext cx="5899500" cy="164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2000"/>
              <a:buNone/>
            </a:pPr>
            <a:r>
              <a:rPr lang="en-GB" sz="2300"/>
              <a:t>The ARDC offers several services </a:t>
            </a:r>
            <a:br>
              <a:rPr lang="en-GB" sz="2300"/>
            </a:br>
            <a:r>
              <a:rPr lang="en-GB" sz="2300"/>
              <a:t>that enable researchers at Australian institutions to assign globally unique persistent identifiers to their data and to related materials such as samples, files, documents, tools and services. </a:t>
            </a:r>
            <a:endParaRPr sz="2300"/>
          </a:p>
        </p:txBody>
      </p:sp>
      <p:sp>
        <p:nvSpPr>
          <p:cNvPr id="1229" name="Google Shape;1229;p136"/>
          <p:cNvSpPr txBox="1"/>
          <p:nvPr/>
        </p:nvSpPr>
        <p:spPr>
          <a:xfrm>
            <a:off x="5911200" y="4473575"/>
            <a:ext cx="5899500" cy="190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GB" sz="2500">
                <a:solidFill>
                  <a:schemeClr val="dk1"/>
                </a:solidFill>
              </a:rPr>
              <a:t>Services include:</a:t>
            </a:r>
            <a:endParaRPr b="1" sz="2500">
              <a:solidFill>
                <a:schemeClr val="dk1"/>
              </a:solidFill>
            </a:endParaRPr>
          </a:p>
          <a:p>
            <a:pPr indent="-314325" lvl="0" marL="447675" rtl="0" algn="l">
              <a:spcBef>
                <a:spcPts val="500"/>
              </a:spcBef>
              <a:spcAft>
                <a:spcPts val="0"/>
              </a:spcAft>
              <a:buClr>
                <a:schemeClr val="dk1"/>
              </a:buClr>
              <a:buSzPts val="2100"/>
              <a:buFont typeface="NTR"/>
              <a:buChar char="■"/>
            </a:pPr>
            <a:r>
              <a:rPr lang="en-GB" sz="2100">
                <a:solidFill>
                  <a:schemeClr val="dk1"/>
                </a:solidFill>
              </a:rPr>
              <a:t>Digital Object Identifier (DOI)</a:t>
            </a:r>
            <a:endParaRPr sz="2100">
              <a:solidFill>
                <a:schemeClr val="dk1"/>
              </a:solidFill>
            </a:endParaRPr>
          </a:p>
          <a:p>
            <a:pPr indent="-314325" lvl="0" marL="447675" rtl="0" algn="l">
              <a:spcBef>
                <a:spcPts val="500"/>
              </a:spcBef>
              <a:spcAft>
                <a:spcPts val="0"/>
              </a:spcAft>
              <a:buClr>
                <a:schemeClr val="dk1"/>
              </a:buClr>
              <a:buSzPts val="2100"/>
              <a:buFont typeface="NTR"/>
              <a:buChar char="■"/>
            </a:pPr>
            <a:r>
              <a:rPr lang="en-GB" sz="2100">
                <a:solidFill>
                  <a:schemeClr val="dk1"/>
                </a:solidFill>
              </a:rPr>
              <a:t>International Generic Sample Number (IGSN)</a:t>
            </a:r>
            <a:endParaRPr sz="2100">
              <a:solidFill>
                <a:schemeClr val="dk1"/>
              </a:solidFill>
            </a:endParaRPr>
          </a:p>
          <a:p>
            <a:pPr indent="-314325" lvl="0" marL="447675" rtl="0" algn="l">
              <a:spcBef>
                <a:spcPts val="500"/>
              </a:spcBef>
              <a:spcAft>
                <a:spcPts val="0"/>
              </a:spcAft>
              <a:buClr>
                <a:schemeClr val="dk1"/>
              </a:buClr>
              <a:buSzPts val="2100"/>
              <a:buFont typeface="NTR"/>
              <a:buChar char="■"/>
            </a:pPr>
            <a:r>
              <a:rPr lang="en-GB" sz="2100">
                <a:solidFill>
                  <a:schemeClr val="dk1"/>
                </a:solidFill>
              </a:rPr>
              <a:t>Research Activity Identifier (RAiD)</a:t>
            </a:r>
            <a:endParaRPr sz="2100">
              <a:solidFill>
                <a:schemeClr val="dk1"/>
              </a:solidFill>
            </a:endParaRPr>
          </a:p>
          <a:p>
            <a:pPr indent="-314325" lvl="0" marL="447675" rtl="0" algn="l">
              <a:spcBef>
                <a:spcPts val="500"/>
              </a:spcBef>
              <a:spcAft>
                <a:spcPts val="0"/>
              </a:spcAft>
              <a:buClr>
                <a:schemeClr val="dk1"/>
              </a:buClr>
              <a:buSzPts val="2100"/>
              <a:buFont typeface="NTR"/>
              <a:buChar char="■"/>
            </a:pPr>
            <a:r>
              <a:rPr lang="en-GB" sz="2100">
                <a:solidFill>
                  <a:schemeClr val="dk1"/>
                </a:solidFill>
              </a:rPr>
              <a:t>Handle</a:t>
            </a:r>
            <a:endParaRPr sz="2100">
              <a:solidFill>
                <a:schemeClr val="dk1"/>
              </a:solidFill>
            </a:endParaRPr>
          </a:p>
        </p:txBody>
      </p:sp>
      <p:sp>
        <p:nvSpPr>
          <p:cNvPr id="1230" name="Google Shape;1230;p136"/>
          <p:cNvSpPr/>
          <p:nvPr/>
        </p:nvSpPr>
        <p:spPr>
          <a:xfrm>
            <a:off x="509325" y="2781300"/>
            <a:ext cx="1831200" cy="530400"/>
          </a:xfrm>
          <a:prstGeom prst="rect">
            <a:avLst/>
          </a:prstGeom>
          <a:solidFill>
            <a:srgbClr val="8C8C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1" name="Google Shape;1231;p136"/>
          <p:cNvSpPr/>
          <p:nvPr/>
        </p:nvSpPr>
        <p:spPr>
          <a:xfrm>
            <a:off x="509325" y="3245500"/>
            <a:ext cx="2095200" cy="3168600"/>
          </a:xfrm>
          <a:prstGeom prst="rect">
            <a:avLst/>
          </a:prstGeom>
          <a:solidFill>
            <a:srgbClr val="3030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2" name="Google Shape;1232;p136"/>
          <p:cNvSpPr txBox="1"/>
          <p:nvPr/>
        </p:nvSpPr>
        <p:spPr>
          <a:xfrm>
            <a:off x="734381" y="2858098"/>
            <a:ext cx="1547100" cy="30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100"/>
              <a:t>2023 / 2024</a:t>
            </a:r>
            <a:endParaRPr sz="2100"/>
          </a:p>
        </p:txBody>
      </p:sp>
      <p:sp>
        <p:nvSpPr>
          <p:cNvPr id="1233" name="Google Shape;1233;p136"/>
          <p:cNvSpPr txBox="1"/>
          <p:nvPr/>
        </p:nvSpPr>
        <p:spPr>
          <a:xfrm>
            <a:off x="725990" y="3421602"/>
            <a:ext cx="1695600" cy="530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3500">
                <a:solidFill>
                  <a:schemeClr val="lt2"/>
                </a:solidFill>
              </a:rPr>
              <a:t>781,485</a:t>
            </a:r>
            <a:endParaRPr b="1" sz="3500">
              <a:solidFill>
                <a:schemeClr val="lt2"/>
              </a:solidFill>
            </a:endParaRPr>
          </a:p>
        </p:txBody>
      </p:sp>
      <p:sp>
        <p:nvSpPr>
          <p:cNvPr id="1234" name="Google Shape;1234;p136"/>
          <p:cNvSpPr txBox="1"/>
          <p:nvPr/>
        </p:nvSpPr>
        <p:spPr>
          <a:xfrm>
            <a:off x="674700" y="3949599"/>
            <a:ext cx="1695600" cy="19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1500">
                <a:solidFill>
                  <a:schemeClr val="lt2"/>
                </a:solidFill>
              </a:rPr>
              <a:t> DOIs minted</a:t>
            </a:r>
            <a:endParaRPr b="1" sz="1500">
              <a:solidFill>
                <a:schemeClr val="lt2"/>
              </a:solidFill>
            </a:endParaRPr>
          </a:p>
        </p:txBody>
      </p:sp>
      <p:cxnSp>
        <p:nvCxnSpPr>
          <p:cNvPr id="1235" name="Google Shape;1235;p136"/>
          <p:cNvCxnSpPr/>
          <p:nvPr/>
        </p:nvCxnSpPr>
        <p:spPr>
          <a:xfrm>
            <a:off x="741637" y="4332752"/>
            <a:ext cx="1604100" cy="0"/>
          </a:xfrm>
          <a:prstGeom prst="straightConnector1">
            <a:avLst/>
          </a:prstGeom>
          <a:noFill/>
          <a:ln cap="flat" cmpd="sng" w="19050">
            <a:solidFill>
              <a:srgbClr val="8C8C8C"/>
            </a:solidFill>
            <a:prstDash val="solid"/>
            <a:round/>
            <a:headEnd len="med" w="med" type="none"/>
            <a:tailEnd len="med" w="med" type="none"/>
          </a:ln>
        </p:spPr>
      </p:cxnSp>
      <p:grpSp>
        <p:nvGrpSpPr>
          <p:cNvPr id="1236" name="Google Shape;1236;p136"/>
          <p:cNvGrpSpPr/>
          <p:nvPr/>
        </p:nvGrpSpPr>
        <p:grpSpPr>
          <a:xfrm>
            <a:off x="739008" y="4415556"/>
            <a:ext cx="1698219" cy="703543"/>
            <a:chOff x="4608458" y="3985731"/>
            <a:chExt cx="1698219" cy="703543"/>
          </a:xfrm>
        </p:grpSpPr>
        <p:sp>
          <p:nvSpPr>
            <p:cNvPr id="1237" name="Google Shape;1237;p136"/>
            <p:cNvSpPr txBox="1"/>
            <p:nvPr/>
          </p:nvSpPr>
          <p:spPr>
            <a:xfrm>
              <a:off x="4611077" y="3985731"/>
              <a:ext cx="1695600" cy="530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3500">
                  <a:solidFill>
                    <a:schemeClr val="lt2"/>
                  </a:solidFill>
                </a:rPr>
                <a:t>480,338</a:t>
              </a:r>
              <a:endParaRPr b="1" sz="3500">
                <a:solidFill>
                  <a:schemeClr val="lt2"/>
                </a:solidFill>
              </a:endParaRPr>
            </a:p>
          </p:txBody>
        </p:sp>
        <p:sp>
          <p:nvSpPr>
            <p:cNvPr id="1238" name="Google Shape;1238;p136"/>
            <p:cNvSpPr txBox="1"/>
            <p:nvPr/>
          </p:nvSpPr>
          <p:spPr>
            <a:xfrm>
              <a:off x="4608458" y="4499074"/>
              <a:ext cx="1695600" cy="19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1500">
                  <a:solidFill>
                    <a:schemeClr val="lt2"/>
                  </a:solidFill>
                </a:rPr>
                <a:t>Handles minted</a:t>
              </a:r>
              <a:endParaRPr b="1" sz="1500">
                <a:solidFill>
                  <a:schemeClr val="lt2"/>
                </a:solidFill>
              </a:endParaRPr>
            </a:p>
          </p:txBody>
        </p:sp>
      </p:grpSp>
      <p:cxnSp>
        <p:nvCxnSpPr>
          <p:cNvPr id="1239" name="Google Shape;1239;p136"/>
          <p:cNvCxnSpPr/>
          <p:nvPr/>
        </p:nvCxnSpPr>
        <p:spPr>
          <a:xfrm>
            <a:off x="747143" y="5305361"/>
            <a:ext cx="1604100" cy="0"/>
          </a:xfrm>
          <a:prstGeom prst="straightConnector1">
            <a:avLst/>
          </a:prstGeom>
          <a:noFill/>
          <a:ln cap="flat" cmpd="sng" w="19050">
            <a:solidFill>
              <a:srgbClr val="8C8C8C"/>
            </a:solidFill>
            <a:prstDash val="solid"/>
            <a:round/>
            <a:headEnd len="med" w="med" type="none"/>
            <a:tailEnd len="med" w="med" type="none"/>
          </a:ln>
        </p:spPr>
      </p:cxnSp>
      <p:grpSp>
        <p:nvGrpSpPr>
          <p:cNvPr id="1240" name="Google Shape;1240;p136"/>
          <p:cNvGrpSpPr/>
          <p:nvPr/>
        </p:nvGrpSpPr>
        <p:grpSpPr>
          <a:xfrm>
            <a:off x="736113" y="5491600"/>
            <a:ext cx="1703996" cy="718199"/>
            <a:chOff x="4605563" y="4021350"/>
            <a:chExt cx="1703996" cy="718199"/>
          </a:xfrm>
        </p:grpSpPr>
        <p:sp>
          <p:nvSpPr>
            <p:cNvPr id="1241" name="Google Shape;1241;p136"/>
            <p:cNvSpPr txBox="1"/>
            <p:nvPr/>
          </p:nvSpPr>
          <p:spPr>
            <a:xfrm>
              <a:off x="4605563" y="4021350"/>
              <a:ext cx="1695600" cy="444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3500">
                  <a:solidFill>
                    <a:schemeClr val="lt1"/>
                  </a:solidFill>
                </a:rPr>
                <a:t>16,</a:t>
              </a:r>
              <a:r>
                <a:rPr b="1" lang="en-GB" sz="3500">
                  <a:solidFill>
                    <a:schemeClr val="lt1"/>
                  </a:solidFill>
                </a:rPr>
                <a:t>900</a:t>
              </a:r>
              <a:endParaRPr b="1" sz="3500">
                <a:solidFill>
                  <a:schemeClr val="lt1"/>
                </a:solidFill>
              </a:endParaRPr>
            </a:p>
          </p:txBody>
        </p:sp>
        <p:sp>
          <p:nvSpPr>
            <p:cNvPr id="1242" name="Google Shape;1242;p136"/>
            <p:cNvSpPr txBox="1"/>
            <p:nvPr/>
          </p:nvSpPr>
          <p:spPr>
            <a:xfrm>
              <a:off x="4613958" y="4549349"/>
              <a:ext cx="1695600" cy="19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1500">
                  <a:solidFill>
                    <a:srgbClr val="FFFFFF"/>
                  </a:solidFill>
                </a:rPr>
                <a:t>RAiDs minted</a:t>
              </a:r>
              <a:endParaRPr b="1" sz="1500">
                <a:solidFill>
                  <a:srgbClr val="FFFFFF"/>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37"/>
          <p:cNvSpPr/>
          <p:nvPr/>
        </p:nvSpPr>
        <p:spPr>
          <a:xfrm rot="10800000">
            <a:off x="7832598" y="3933925"/>
            <a:ext cx="3772200" cy="25380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W      </a:t>
            </a:r>
            <a:endParaRPr sz="1800">
              <a:solidFill>
                <a:schemeClr val="lt1"/>
              </a:solidFill>
              <a:latin typeface="Calibri"/>
              <a:ea typeface="Calibri"/>
              <a:cs typeface="Calibri"/>
              <a:sym typeface="Calibri"/>
            </a:endParaRPr>
          </a:p>
        </p:txBody>
      </p:sp>
      <p:sp>
        <p:nvSpPr>
          <p:cNvPr id="1249" name="Google Shape;1249;p137"/>
          <p:cNvSpPr/>
          <p:nvPr/>
        </p:nvSpPr>
        <p:spPr>
          <a:xfrm rot="10800000">
            <a:off x="3081198" y="3933925"/>
            <a:ext cx="4369500" cy="25380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W      </a:t>
            </a:r>
            <a:endParaRPr sz="1800">
              <a:solidFill>
                <a:schemeClr val="lt1"/>
              </a:solidFill>
              <a:latin typeface="Calibri"/>
              <a:ea typeface="Calibri"/>
              <a:cs typeface="Calibri"/>
              <a:sym typeface="Calibri"/>
            </a:endParaRPr>
          </a:p>
        </p:txBody>
      </p:sp>
      <p:sp>
        <p:nvSpPr>
          <p:cNvPr id="1250" name="Google Shape;1250;p137"/>
          <p:cNvSpPr/>
          <p:nvPr/>
        </p:nvSpPr>
        <p:spPr>
          <a:xfrm rot="10800000">
            <a:off x="8465750" y="835900"/>
            <a:ext cx="3141900" cy="28605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W      </a:t>
            </a:r>
            <a:endParaRPr sz="1800">
              <a:solidFill>
                <a:schemeClr val="lt1"/>
              </a:solidFill>
              <a:latin typeface="Calibri"/>
              <a:ea typeface="Calibri"/>
              <a:cs typeface="Calibri"/>
              <a:sym typeface="Calibri"/>
            </a:endParaRPr>
          </a:p>
        </p:txBody>
      </p:sp>
      <p:sp>
        <p:nvSpPr>
          <p:cNvPr id="1251" name="Google Shape;1251;p137"/>
          <p:cNvSpPr/>
          <p:nvPr/>
        </p:nvSpPr>
        <p:spPr>
          <a:xfrm rot="10800000">
            <a:off x="4078800" y="1995400"/>
            <a:ext cx="4015500" cy="17010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W      </a:t>
            </a:r>
            <a:endParaRPr sz="1800">
              <a:solidFill>
                <a:schemeClr val="lt1"/>
              </a:solidFill>
              <a:latin typeface="Calibri"/>
              <a:ea typeface="Calibri"/>
              <a:cs typeface="Calibri"/>
              <a:sym typeface="Calibri"/>
            </a:endParaRPr>
          </a:p>
        </p:txBody>
      </p:sp>
      <p:sp>
        <p:nvSpPr>
          <p:cNvPr id="1252" name="Google Shape;1252;p137"/>
          <p:cNvSpPr txBox="1"/>
          <p:nvPr>
            <p:ph idx="1" type="body"/>
          </p:nvPr>
        </p:nvSpPr>
        <p:spPr>
          <a:xfrm>
            <a:off x="569975" y="1183300"/>
            <a:ext cx="3741300" cy="8796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Skills &amp; Workforce Development</a:t>
            </a:r>
            <a:endParaRPr/>
          </a:p>
        </p:txBody>
      </p:sp>
      <p:sp>
        <p:nvSpPr>
          <p:cNvPr id="1253" name="Google Shape;1253;p137"/>
          <p:cNvSpPr txBox="1"/>
          <p:nvPr>
            <p:ph idx="2" type="body"/>
          </p:nvPr>
        </p:nvSpPr>
        <p:spPr>
          <a:xfrm>
            <a:off x="569975" y="2434263"/>
            <a:ext cx="2820900" cy="11283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Areas of focus for skills, training and community building</a:t>
            </a:r>
            <a:endParaRPr/>
          </a:p>
        </p:txBody>
      </p:sp>
      <p:sp>
        <p:nvSpPr>
          <p:cNvPr id="1254" name="Google Shape;1254;p137"/>
          <p:cNvSpPr txBox="1"/>
          <p:nvPr/>
        </p:nvSpPr>
        <p:spPr>
          <a:xfrm>
            <a:off x="8465650" y="3229517"/>
            <a:ext cx="3114300" cy="4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International Exchange</a:t>
            </a:r>
            <a:endParaRPr sz="1600">
              <a:solidFill>
                <a:schemeClr val="dk1"/>
              </a:solidFill>
            </a:endParaRPr>
          </a:p>
        </p:txBody>
      </p:sp>
      <p:pic>
        <p:nvPicPr>
          <p:cNvPr id="1255" name="Google Shape;1255;p137"/>
          <p:cNvPicPr preferRelativeResize="0"/>
          <p:nvPr>
            <p:ph idx="2" type="pic"/>
          </p:nvPr>
        </p:nvPicPr>
        <p:blipFill rotWithShape="1">
          <a:blip r:embed="rId3">
            <a:alphaModFix/>
          </a:blip>
          <a:srcRect b="9925" l="38520" r="997" t="14017"/>
          <a:stretch/>
        </p:blipFill>
        <p:spPr>
          <a:xfrm>
            <a:off x="3318148" y="4614038"/>
            <a:ext cx="1008448" cy="1298939"/>
          </a:xfrm>
          <a:prstGeom prst="rect">
            <a:avLst/>
          </a:prstGeom>
          <a:solidFill>
            <a:srgbClr val="D0CECE"/>
          </a:solidFill>
          <a:ln>
            <a:noFill/>
          </a:ln>
        </p:spPr>
      </p:pic>
      <p:pic>
        <p:nvPicPr>
          <p:cNvPr id="1256" name="Google Shape;1256;p137"/>
          <p:cNvPicPr preferRelativeResize="0"/>
          <p:nvPr>
            <p:ph idx="3" type="pic"/>
          </p:nvPr>
        </p:nvPicPr>
        <p:blipFill rotWithShape="1">
          <a:blip r:embed="rId4">
            <a:alphaModFix/>
          </a:blip>
          <a:srcRect b="46731" l="64109" r="10468" t="1385"/>
          <a:stretch/>
        </p:blipFill>
        <p:spPr>
          <a:xfrm>
            <a:off x="6145073" y="4614050"/>
            <a:ext cx="1008451" cy="1298924"/>
          </a:xfrm>
          <a:prstGeom prst="rect">
            <a:avLst/>
          </a:prstGeom>
          <a:solidFill>
            <a:srgbClr val="D0CECE"/>
          </a:solidFill>
          <a:ln>
            <a:noFill/>
          </a:ln>
        </p:spPr>
      </p:pic>
      <p:sp>
        <p:nvSpPr>
          <p:cNvPr id="1257" name="Google Shape;1257;p137"/>
          <p:cNvSpPr txBox="1"/>
          <p:nvPr/>
        </p:nvSpPr>
        <p:spPr>
          <a:xfrm>
            <a:off x="3318098" y="4248276"/>
            <a:ext cx="993300" cy="267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2000"/>
              </a:spcAft>
              <a:buNone/>
            </a:pPr>
            <a:r>
              <a:rPr b="1" lang="en-GB" sz="1200">
                <a:solidFill>
                  <a:srgbClr val="404041"/>
                </a:solidFill>
              </a:rPr>
              <a:t>PEOPLE</a:t>
            </a:r>
            <a:r>
              <a:rPr lang="en-GB" sz="1200">
                <a:solidFill>
                  <a:srgbClr val="404041"/>
                </a:solidFill>
              </a:rPr>
              <a:t> </a:t>
            </a:r>
            <a:endParaRPr sz="1200">
              <a:solidFill>
                <a:srgbClr val="404041"/>
              </a:solidFill>
            </a:endParaRPr>
          </a:p>
        </p:txBody>
      </p:sp>
      <p:sp>
        <p:nvSpPr>
          <p:cNvPr id="1258" name="Google Shape;1258;p137"/>
          <p:cNvSpPr txBox="1"/>
          <p:nvPr/>
        </p:nvSpPr>
        <p:spPr>
          <a:xfrm>
            <a:off x="4709596" y="4248276"/>
            <a:ext cx="993300" cy="267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2000"/>
              </a:spcAft>
              <a:buNone/>
            </a:pPr>
            <a:r>
              <a:rPr b="1" lang="en-GB" sz="1200">
                <a:solidFill>
                  <a:srgbClr val="404041"/>
                </a:solidFill>
              </a:rPr>
              <a:t>PLANET</a:t>
            </a:r>
            <a:r>
              <a:rPr lang="en-GB" sz="1200">
                <a:solidFill>
                  <a:srgbClr val="404041"/>
                </a:solidFill>
              </a:rPr>
              <a:t> </a:t>
            </a:r>
            <a:endParaRPr sz="1200">
              <a:solidFill>
                <a:srgbClr val="404041"/>
              </a:solidFill>
            </a:endParaRPr>
          </a:p>
        </p:txBody>
      </p:sp>
      <p:sp>
        <p:nvSpPr>
          <p:cNvPr id="1259" name="Google Shape;1259;p137"/>
          <p:cNvSpPr txBox="1"/>
          <p:nvPr/>
        </p:nvSpPr>
        <p:spPr>
          <a:xfrm>
            <a:off x="6143948" y="4176323"/>
            <a:ext cx="993300" cy="4803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2000"/>
              </a:spcAft>
              <a:buNone/>
            </a:pPr>
            <a:r>
              <a:rPr b="1" lang="en-GB" sz="1200">
                <a:solidFill>
                  <a:srgbClr val="404041"/>
                </a:solidFill>
              </a:rPr>
              <a:t>HASS &amp; INDIGENOUS</a:t>
            </a:r>
            <a:endParaRPr sz="500">
              <a:solidFill>
                <a:srgbClr val="404041"/>
              </a:solidFill>
            </a:endParaRPr>
          </a:p>
        </p:txBody>
      </p:sp>
      <p:pic>
        <p:nvPicPr>
          <p:cNvPr id="1260" name="Google Shape;1260;p137"/>
          <p:cNvPicPr preferRelativeResize="0"/>
          <p:nvPr>
            <p:ph idx="4" type="pic"/>
          </p:nvPr>
        </p:nvPicPr>
        <p:blipFill rotWithShape="1">
          <a:blip r:embed="rId5">
            <a:alphaModFix/>
          </a:blip>
          <a:srcRect b="23611" l="6489" r="58164" t="3582"/>
          <a:stretch/>
        </p:blipFill>
        <p:spPr>
          <a:xfrm>
            <a:off x="4731048" y="4614050"/>
            <a:ext cx="1008451" cy="1298924"/>
          </a:xfrm>
          <a:prstGeom prst="rect">
            <a:avLst/>
          </a:prstGeom>
          <a:solidFill>
            <a:srgbClr val="D0CECE"/>
          </a:solidFill>
          <a:ln>
            <a:noFill/>
          </a:ln>
        </p:spPr>
      </p:pic>
      <p:sp>
        <p:nvSpPr>
          <p:cNvPr id="1261" name="Google Shape;1261;p137"/>
          <p:cNvSpPr txBox="1"/>
          <p:nvPr/>
        </p:nvSpPr>
        <p:spPr>
          <a:xfrm>
            <a:off x="3081198" y="6004175"/>
            <a:ext cx="4369500" cy="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ARDC Thematic Research Data Commons</a:t>
            </a:r>
            <a:endParaRPr sz="1600">
              <a:solidFill>
                <a:schemeClr val="dk1"/>
              </a:solidFill>
            </a:endParaRPr>
          </a:p>
        </p:txBody>
      </p:sp>
      <p:sp>
        <p:nvSpPr>
          <p:cNvPr id="1262" name="Google Shape;1262;p137"/>
          <p:cNvSpPr txBox="1"/>
          <p:nvPr/>
        </p:nvSpPr>
        <p:spPr>
          <a:xfrm>
            <a:off x="4078800" y="3229517"/>
            <a:ext cx="4015500" cy="4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NDRI Workforce</a:t>
            </a:r>
            <a:endParaRPr sz="1600">
              <a:solidFill>
                <a:schemeClr val="dk1"/>
              </a:solidFill>
            </a:endParaRPr>
          </a:p>
          <a:p>
            <a:pPr indent="0" lvl="0" marL="0" rtl="0" algn="ctr">
              <a:spcBef>
                <a:spcPts val="0"/>
              </a:spcBef>
              <a:spcAft>
                <a:spcPts val="0"/>
              </a:spcAft>
              <a:buNone/>
            </a:pPr>
            <a:r>
              <a:t/>
            </a:r>
            <a:endParaRPr sz="1600">
              <a:solidFill>
                <a:schemeClr val="dk1"/>
              </a:solidFill>
            </a:endParaRPr>
          </a:p>
        </p:txBody>
      </p:sp>
      <p:sp>
        <p:nvSpPr>
          <p:cNvPr id="1263" name="Google Shape;1263;p137"/>
          <p:cNvSpPr txBox="1"/>
          <p:nvPr/>
        </p:nvSpPr>
        <p:spPr>
          <a:xfrm>
            <a:off x="7832598" y="6004175"/>
            <a:ext cx="3772200" cy="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ARDC Services &amp; Tools</a:t>
            </a:r>
            <a:endParaRPr sz="1600">
              <a:solidFill>
                <a:schemeClr val="dk1"/>
              </a:solidFill>
            </a:endParaRPr>
          </a:p>
        </p:txBody>
      </p:sp>
      <p:sp>
        <p:nvSpPr>
          <p:cNvPr id="1264" name="Google Shape;1264;p137"/>
          <p:cNvSpPr txBox="1"/>
          <p:nvPr/>
        </p:nvSpPr>
        <p:spPr>
          <a:xfrm>
            <a:off x="9807075" y="4215075"/>
            <a:ext cx="1619700" cy="1167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1000"/>
              </a:spcBef>
              <a:spcAft>
                <a:spcPts val="0"/>
              </a:spcAft>
              <a:buNone/>
            </a:pPr>
            <a:r>
              <a:rPr b="1" lang="en-GB" sz="1200">
                <a:solidFill>
                  <a:srgbClr val="404041"/>
                </a:solidFill>
              </a:rPr>
              <a:t>National Information Infrastructure</a:t>
            </a:r>
            <a:endParaRPr sz="1200">
              <a:solidFill>
                <a:srgbClr val="404041"/>
              </a:solidFill>
            </a:endParaRPr>
          </a:p>
        </p:txBody>
      </p:sp>
      <p:pic>
        <p:nvPicPr>
          <p:cNvPr id="1265" name="Google Shape;1265;p137"/>
          <p:cNvPicPr preferRelativeResize="0"/>
          <p:nvPr/>
        </p:nvPicPr>
        <p:blipFill rotWithShape="1">
          <a:blip r:embed="rId6">
            <a:alphaModFix/>
          </a:blip>
          <a:srcRect b="0" l="0" r="0" t="0"/>
          <a:stretch/>
        </p:blipFill>
        <p:spPr>
          <a:xfrm>
            <a:off x="9941023" y="4687425"/>
            <a:ext cx="1365625" cy="1152150"/>
          </a:xfrm>
          <a:prstGeom prst="rect">
            <a:avLst/>
          </a:prstGeom>
          <a:noFill/>
          <a:ln>
            <a:noFill/>
          </a:ln>
        </p:spPr>
      </p:pic>
      <p:pic>
        <p:nvPicPr>
          <p:cNvPr id="1266" name="Google Shape;1266;p137"/>
          <p:cNvPicPr preferRelativeResize="0"/>
          <p:nvPr/>
        </p:nvPicPr>
        <p:blipFill rotWithShape="1">
          <a:blip r:embed="rId7">
            <a:alphaModFix/>
          </a:blip>
          <a:srcRect b="0" l="0" r="0" t="0"/>
          <a:stretch/>
        </p:blipFill>
        <p:spPr>
          <a:xfrm>
            <a:off x="8145772" y="4614925"/>
            <a:ext cx="1537500" cy="1297175"/>
          </a:xfrm>
          <a:prstGeom prst="rect">
            <a:avLst/>
          </a:prstGeom>
          <a:noFill/>
          <a:ln>
            <a:noFill/>
          </a:ln>
        </p:spPr>
      </p:pic>
      <p:sp>
        <p:nvSpPr>
          <p:cNvPr id="1267" name="Google Shape;1267;p137"/>
          <p:cNvSpPr txBox="1"/>
          <p:nvPr/>
        </p:nvSpPr>
        <p:spPr>
          <a:xfrm>
            <a:off x="8119013" y="4215075"/>
            <a:ext cx="1619700" cy="1167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1000"/>
              </a:spcBef>
              <a:spcAft>
                <a:spcPts val="0"/>
              </a:spcAft>
              <a:buNone/>
            </a:pPr>
            <a:r>
              <a:rPr b="1" lang="en-GB" sz="1200">
                <a:solidFill>
                  <a:srgbClr val="404041"/>
                </a:solidFill>
              </a:rPr>
              <a:t>ARDC Nectar Research Cloud</a:t>
            </a:r>
            <a:endParaRPr b="1" sz="1200">
              <a:solidFill>
                <a:srgbClr val="404041"/>
              </a:solidFill>
            </a:endParaRPr>
          </a:p>
        </p:txBody>
      </p:sp>
      <p:pic>
        <p:nvPicPr>
          <p:cNvPr id="1268" name="Google Shape;1268;p137"/>
          <p:cNvPicPr preferRelativeResize="0"/>
          <p:nvPr/>
        </p:nvPicPr>
        <p:blipFill rotWithShape="1">
          <a:blip r:embed="rId8">
            <a:alphaModFix/>
          </a:blip>
          <a:srcRect b="9" l="0" r="0" t="9"/>
          <a:stretch/>
        </p:blipFill>
        <p:spPr>
          <a:xfrm>
            <a:off x="4457572" y="2311037"/>
            <a:ext cx="3224826" cy="768425"/>
          </a:xfrm>
          <a:prstGeom prst="rect">
            <a:avLst/>
          </a:prstGeom>
          <a:noFill/>
          <a:ln>
            <a:noFill/>
          </a:ln>
        </p:spPr>
      </p:pic>
      <p:pic>
        <p:nvPicPr>
          <p:cNvPr id="1269" name="Google Shape;1269;p137"/>
          <p:cNvPicPr preferRelativeResize="0"/>
          <p:nvPr/>
        </p:nvPicPr>
        <p:blipFill>
          <a:blip r:embed="rId9">
            <a:alphaModFix/>
          </a:blip>
          <a:stretch>
            <a:fillRect/>
          </a:stretch>
        </p:blipFill>
        <p:spPr>
          <a:xfrm>
            <a:off x="8472500" y="1133988"/>
            <a:ext cx="3118576" cy="2009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20"/>
          <p:cNvSpPr/>
          <p:nvPr/>
        </p:nvSpPr>
        <p:spPr>
          <a:xfrm>
            <a:off x="4252125" y="3138550"/>
            <a:ext cx="6574500" cy="3122400"/>
          </a:xfrm>
          <a:prstGeom prst="rect">
            <a:avLst/>
          </a:prstGeom>
          <a:no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2" name="Google Shape;802;p120"/>
          <p:cNvSpPr txBox="1"/>
          <p:nvPr>
            <p:ph idx="1" type="body"/>
          </p:nvPr>
        </p:nvSpPr>
        <p:spPr>
          <a:xfrm>
            <a:off x="5894984" y="1170199"/>
            <a:ext cx="5003700" cy="861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800"/>
              <a:buNone/>
            </a:pPr>
            <a:r>
              <a:rPr lang="en-GB"/>
              <a:t>About the ARDC</a:t>
            </a:r>
            <a:endParaRPr/>
          </a:p>
        </p:txBody>
      </p:sp>
      <p:sp>
        <p:nvSpPr>
          <p:cNvPr id="803" name="Google Shape;803;p120"/>
          <p:cNvSpPr txBox="1"/>
          <p:nvPr>
            <p:ph idx="2" type="body"/>
          </p:nvPr>
        </p:nvSpPr>
        <p:spPr>
          <a:xfrm>
            <a:off x="5894984" y="1860261"/>
            <a:ext cx="5077500" cy="82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000"/>
              </a:spcBef>
              <a:spcAft>
                <a:spcPts val="0"/>
              </a:spcAft>
              <a:buClr>
                <a:srgbClr val="404041"/>
              </a:buClr>
              <a:buSzPts val="2000"/>
              <a:buNone/>
            </a:pPr>
            <a:r>
              <a:rPr lang="en-GB"/>
              <a:t>The ARDC is Australia’s leading research data infrastructure facility.</a:t>
            </a:r>
            <a:endParaRPr/>
          </a:p>
        </p:txBody>
      </p:sp>
      <p:pic>
        <p:nvPicPr>
          <p:cNvPr descr="Two men standing together&#10;&#10;Description automatically generated" id="804" name="Google Shape;804;p120"/>
          <p:cNvPicPr preferRelativeResize="0"/>
          <p:nvPr>
            <p:ph idx="3" type="pic"/>
          </p:nvPr>
        </p:nvPicPr>
        <p:blipFill rotWithShape="1">
          <a:blip r:embed="rId3">
            <a:alphaModFix/>
          </a:blip>
          <a:srcRect b="0" l="11246" r="12452" t="0"/>
          <a:stretch/>
        </p:blipFill>
        <p:spPr>
          <a:xfrm>
            <a:off x="2664425" y="4836150"/>
            <a:ext cx="2243649" cy="1727900"/>
          </a:xfrm>
          <a:prstGeom prst="rect">
            <a:avLst/>
          </a:prstGeom>
          <a:solidFill>
            <a:srgbClr val="D0CECE"/>
          </a:solidFill>
          <a:ln>
            <a:noFill/>
          </a:ln>
        </p:spPr>
      </p:pic>
      <p:pic>
        <p:nvPicPr>
          <p:cNvPr descr="A person speaking into a microphone&#10;&#10;Description automatically generated" id="805" name="Google Shape;805;p120"/>
          <p:cNvPicPr preferRelativeResize="0"/>
          <p:nvPr>
            <p:ph idx="4" type="pic"/>
          </p:nvPr>
        </p:nvPicPr>
        <p:blipFill rotWithShape="1">
          <a:blip r:embed="rId4">
            <a:alphaModFix/>
          </a:blip>
          <a:srcRect b="4350" l="14198" r="6082" t="10514"/>
          <a:stretch/>
        </p:blipFill>
        <p:spPr>
          <a:xfrm>
            <a:off x="2664425" y="732950"/>
            <a:ext cx="2663325" cy="3885675"/>
          </a:xfrm>
          <a:prstGeom prst="rect">
            <a:avLst/>
          </a:prstGeom>
          <a:solidFill>
            <a:srgbClr val="D0CECE"/>
          </a:solidFill>
          <a:ln>
            <a:noFill/>
          </a:ln>
        </p:spPr>
      </p:pic>
      <p:pic>
        <p:nvPicPr>
          <p:cNvPr descr="A person sitting in a chair&#10;&#10;Description automatically generated" id="806" name="Google Shape;806;p120"/>
          <p:cNvPicPr preferRelativeResize="0"/>
          <p:nvPr>
            <p:ph idx="5" type="pic"/>
          </p:nvPr>
        </p:nvPicPr>
        <p:blipFill rotWithShape="1">
          <a:blip r:embed="rId5">
            <a:alphaModFix/>
          </a:blip>
          <a:srcRect b="10559" l="9810" r="13957" t="3166"/>
          <a:stretch/>
        </p:blipFill>
        <p:spPr>
          <a:xfrm>
            <a:off x="322725" y="1412875"/>
            <a:ext cx="2096950" cy="2121925"/>
          </a:xfrm>
          <a:prstGeom prst="rect">
            <a:avLst/>
          </a:prstGeom>
          <a:solidFill>
            <a:srgbClr val="D0CECE"/>
          </a:solidFill>
          <a:ln>
            <a:noFill/>
          </a:ln>
        </p:spPr>
      </p:pic>
      <p:pic>
        <p:nvPicPr>
          <p:cNvPr descr="A group of people sitting at a table with laptops&#10;&#10;Description automatically generated" id="807" name="Google Shape;807;p120"/>
          <p:cNvPicPr preferRelativeResize="0"/>
          <p:nvPr>
            <p:ph idx="6" type="pic"/>
          </p:nvPr>
        </p:nvPicPr>
        <p:blipFill rotWithShape="1">
          <a:blip r:embed="rId6">
            <a:alphaModFix/>
          </a:blip>
          <a:srcRect b="20620" l="0" r="0" t="10895"/>
          <a:stretch/>
        </p:blipFill>
        <p:spPr>
          <a:xfrm>
            <a:off x="965500" y="3799475"/>
            <a:ext cx="1454175" cy="1623349"/>
          </a:xfrm>
          <a:prstGeom prst="rect">
            <a:avLst/>
          </a:prstGeom>
          <a:solidFill>
            <a:srgbClr val="D0CECE"/>
          </a:solidFill>
          <a:ln>
            <a:noFill/>
          </a:ln>
        </p:spPr>
      </p:pic>
      <p:sp>
        <p:nvSpPr>
          <p:cNvPr id="808" name="Google Shape;808;p120"/>
          <p:cNvSpPr txBox="1"/>
          <p:nvPr>
            <p:ph idx="2" type="body"/>
          </p:nvPr>
        </p:nvSpPr>
        <p:spPr>
          <a:xfrm>
            <a:off x="5894984" y="3429056"/>
            <a:ext cx="3931800" cy="9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2000"/>
              <a:buNone/>
            </a:pPr>
            <a:r>
              <a:rPr b="1" lang="en-GB" sz="2200"/>
              <a:t>Our Purpose</a:t>
            </a:r>
            <a:endParaRPr b="1" sz="2200"/>
          </a:p>
          <a:p>
            <a:pPr indent="0" lvl="0" marL="0" rtl="0" algn="l">
              <a:lnSpc>
                <a:spcPct val="100000"/>
              </a:lnSpc>
              <a:spcBef>
                <a:spcPts val="500"/>
              </a:spcBef>
              <a:spcAft>
                <a:spcPts val="0"/>
              </a:spcAft>
              <a:buClr>
                <a:srgbClr val="404041"/>
              </a:buClr>
              <a:buSzPts val="2000"/>
              <a:buNone/>
            </a:pPr>
            <a:r>
              <a:rPr lang="en-GB" sz="1800">
                <a:latin typeface="Arial"/>
                <a:ea typeface="Arial"/>
                <a:cs typeface="Arial"/>
                <a:sym typeface="Arial"/>
              </a:rPr>
              <a:t>To provide Australian researchers with competitive advantage through data.</a:t>
            </a:r>
            <a:endParaRPr sz="2300">
              <a:latin typeface="Arial"/>
              <a:ea typeface="Arial"/>
              <a:cs typeface="Arial"/>
              <a:sym typeface="Arial"/>
            </a:endParaRPr>
          </a:p>
        </p:txBody>
      </p:sp>
      <p:sp>
        <p:nvSpPr>
          <p:cNvPr id="809" name="Google Shape;809;p120"/>
          <p:cNvSpPr txBox="1"/>
          <p:nvPr/>
        </p:nvSpPr>
        <p:spPr>
          <a:xfrm>
            <a:off x="5894984" y="4670538"/>
            <a:ext cx="4351200" cy="1299900"/>
          </a:xfrm>
          <a:prstGeom prst="rect">
            <a:avLst/>
          </a:prstGeom>
          <a:noFill/>
          <a:ln>
            <a:noFill/>
          </a:ln>
        </p:spPr>
        <p:txBody>
          <a:bodyPr anchorCtr="0" anchor="t" bIns="0" lIns="0" spcFirstLastPara="1" rIns="0" wrap="square" tIns="0">
            <a:noAutofit/>
          </a:bodyPr>
          <a:lstStyle/>
          <a:p>
            <a:pPr indent="0" lvl="0" marL="0" rtl="0" algn="l">
              <a:spcBef>
                <a:spcPts val="1000"/>
              </a:spcBef>
              <a:spcAft>
                <a:spcPts val="0"/>
              </a:spcAft>
              <a:buNone/>
            </a:pPr>
            <a:r>
              <a:rPr b="1" lang="en-GB" sz="2200">
                <a:solidFill>
                  <a:schemeClr val="dk1"/>
                </a:solidFill>
              </a:rPr>
              <a:t>Our Mission</a:t>
            </a:r>
            <a:endParaRPr b="1" sz="2200">
              <a:solidFill>
                <a:schemeClr val="dk1"/>
              </a:solidFill>
            </a:endParaRPr>
          </a:p>
          <a:p>
            <a:pPr indent="0" lvl="0" marL="0" rtl="0" algn="l">
              <a:spcBef>
                <a:spcPts val="500"/>
              </a:spcBef>
              <a:spcAft>
                <a:spcPts val="0"/>
              </a:spcAft>
              <a:buNone/>
            </a:pPr>
            <a:r>
              <a:rPr lang="en-GB" sz="1800">
                <a:solidFill>
                  <a:schemeClr val="dk1"/>
                </a:solidFill>
              </a:rPr>
              <a:t>To accelerate research and innovation by driving excellence in the creation, analysis and retention of high‑quality data assets.</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38"/>
          <p:cNvSpPr txBox="1"/>
          <p:nvPr>
            <p:ph idx="1" type="body"/>
          </p:nvPr>
        </p:nvSpPr>
        <p:spPr>
          <a:xfrm>
            <a:off x="587375" y="1412875"/>
            <a:ext cx="6264300" cy="5253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Developing ARDC Partnerships</a:t>
            </a:r>
            <a:endParaRPr/>
          </a:p>
        </p:txBody>
      </p:sp>
      <p:sp>
        <p:nvSpPr>
          <p:cNvPr id="1276" name="Google Shape;1276;p138"/>
          <p:cNvSpPr/>
          <p:nvPr/>
        </p:nvSpPr>
        <p:spPr>
          <a:xfrm rot="10800000">
            <a:off x="641350" y="2507850"/>
            <a:ext cx="2340000" cy="24627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7" name="Google Shape;1277;p138"/>
          <p:cNvSpPr/>
          <p:nvPr/>
        </p:nvSpPr>
        <p:spPr>
          <a:xfrm rot="10800000">
            <a:off x="3597806" y="2515775"/>
            <a:ext cx="2340000" cy="24627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8" name="Google Shape;1278;p138"/>
          <p:cNvSpPr/>
          <p:nvPr/>
        </p:nvSpPr>
        <p:spPr>
          <a:xfrm rot="10800000">
            <a:off x="6418994" y="2515775"/>
            <a:ext cx="2340000" cy="24627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9" name="Google Shape;1279;p138"/>
          <p:cNvSpPr/>
          <p:nvPr/>
        </p:nvSpPr>
        <p:spPr>
          <a:xfrm rot="10800000">
            <a:off x="9280050" y="2515775"/>
            <a:ext cx="2340000" cy="2462700"/>
          </a:xfrm>
          <a:prstGeom prst="rect">
            <a:avLst/>
          </a:prstGeom>
          <a:noFill/>
          <a:ln cap="flat" cmpd="sng" w="19050">
            <a:solidFill>
              <a:srgbClr val="9395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0" name="Google Shape;1280;p138"/>
          <p:cNvSpPr txBox="1"/>
          <p:nvPr>
            <p:ph idx="1" type="body"/>
          </p:nvPr>
        </p:nvSpPr>
        <p:spPr>
          <a:xfrm>
            <a:off x="687850" y="4751075"/>
            <a:ext cx="2247000" cy="838800"/>
          </a:xfrm>
          <a:prstGeom prst="rect">
            <a:avLst/>
          </a:prstGeom>
          <a:solidFill>
            <a:schemeClr val="lt1"/>
          </a:solidFill>
        </p:spPr>
        <p:txBody>
          <a:bodyPr anchorCtr="0" anchor="t" bIns="0" lIns="0" spcFirstLastPara="1" rIns="0" wrap="square" tIns="0">
            <a:noAutofit/>
          </a:bodyPr>
          <a:lstStyle/>
          <a:p>
            <a:pPr indent="0" lvl="0" marL="0" rtl="0" algn="ctr">
              <a:lnSpc>
                <a:spcPct val="90000"/>
              </a:lnSpc>
              <a:spcBef>
                <a:spcPts val="1000"/>
              </a:spcBef>
              <a:spcAft>
                <a:spcPts val="0"/>
              </a:spcAft>
              <a:buNone/>
            </a:pPr>
            <a:r>
              <a:rPr b="1" lang="en-GB" sz="2500"/>
              <a:t>National Partnerships</a:t>
            </a:r>
            <a:endParaRPr b="1" sz="2500"/>
          </a:p>
        </p:txBody>
      </p:sp>
      <p:sp>
        <p:nvSpPr>
          <p:cNvPr id="1281" name="Google Shape;1281;p138"/>
          <p:cNvSpPr txBox="1"/>
          <p:nvPr>
            <p:ph idx="1" type="body"/>
          </p:nvPr>
        </p:nvSpPr>
        <p:spPr>
          <a:xfrm>
            <a:off x="3644306" y="4751075"/>
            <a:ext cx="2247000" cy="838800"/>
          </a:xfrm>
          <a:prstGeom prst="rect">
            <a:avLst/>
          </a:prstGeom>
          <a:solidFill>
            <a:schemeClr val="lt1"/>
          </a:solidFill>
        </p:spPr>
        <p:txBody>
          <a:bodyPr anchorCtr="0" anchor="t" bIns="0" lIns="0" spcFirstLastPara="1" rIns="0" wrap="square" tIns="0">
            <a:noAutofit/>
          </a:bodyPr>
          <a:lstStyle/>
          <a:p>
            <a:pPr indent="0" lvl="0" marL="0" rtl="0" algn="ctr">
              <a:lnSpc>
                <a:spcPct val="90000"/>
              </a:lnSpc>
              <a:spcBef>
                <a:spcPts val="1000"/>
              </a:spcBef>
              <a:spcAft>
                <a:spcPts val="0"/>
              </a:spcAft>
              <a:buNone/>
            </a:pPr>
            <a:r>
              <a:rPr b="1" lang="en-GB" sz="2500"/>
              <a:t>International</a:t>
            </a:r>
            <a:r>
              <a:rPr b="1" lang="en-GB" sz="2500"/>
              <a:t> Partnerships</a:t>
            </a:r>
            <a:endParaRPr b="1" sz="2500"/>
          </a:p>
        </p:txBody>
      </p:sp>
      <p:sp>
        <p:nvSpPr>
          <p:cNvPr id="1282" name="Google Shape;1282;p138"/>
          <p:cNvSpPr txBox="1"/>
          <p:nvPr>
            <p:ph idx="1" type="body"/>
          </p:nvPr>
        </p:nvSpPr>
        <p:spPr>
          <a:xfrm>
            <a:off x="6465494" y="4751075"/>
            <a:ext cx="2247000" cy="838800"/>
          </a:xfrm>
          <a:prstGeom prst="rect">
            <a:avLst/>
          </a:prstGeom>
          <a:solidFill>
            <a:schemeClr val="lt1"/>
          </a:solidFill>
        </p:spPr>
        <p:txBody>
          <a:bodyPr anchorCtr="0" anchor="t" bIns="0" lIns="0" spcFirstLastPara="1" rIns="0" wrap="square" tIns="0">
            <a:noAutofit/>
          </a:bodyPr>
          <a:lstStyle/>
          <a:p>
            <a:pPr indent="0" lvl="0" marL="0" rtl="0" algn="ctr">
              <a:lnSpc>
                <a:spcPct val="90000"/>
              </a:lnSpc>
              <a:spcBef>
                <a:spcPts val="1000"/>
              </a:spcBef>
              <a:spcAft>
                <a:spcPts val="0"/>
              </a:spcAft>
              <a:buNone/>
            </a:pPr>
            <a:r>
              <a:rPr b="1" lang="en-GB" sz="2500"/>
              <a:t>International Memberships</a:t>
            </a:r>
            <a:endParaRPr b="1" sz="2500"/>
          </a:p>
        </p:txBody>
      </p:sp>
      <p:sp>
        <p:nvSpPr>
          <p:cNvPr id="1283" name="Google Shape;1283;p138"/>
          <p:cNvSpPr txBox="1"/>
          <p:nvPr>
            <p:ph idx="1" type="body"/>
          </p:nvPr>
        </p:nvSpPr>
        <p:spPr>
          <a:xfrm>
            <a:off x="9432150" y="4751075"/>
            <a:ext cx="2035800" cy="838800"/>
          </a:xfrm>
          <a:prstGeom prst="rect">
            <a:avLst/>
          </a:prstGeom>
          <a:solidFill>
            <a:schemeClr val="lt1"/>
          </a:solidFill>
        </p:spPr>
        <p:txBody>
          <a:bodyPr anchorCtr="0" anchor="t" bIns="0" lIns="0" spcFirstLastPara="1" rIns="0" wrap="square" tIns="0">
            <a:noAutofit/>
          </a:bodyPr>
          <a:lstStyle/>
          <a:p>
            <a:pPr indent="0" lvl="0" marL="0" rtl="0" algn="ctr">
              <a:lnSpc>
                <a:spcPct val="90000"/>
              </a:lnSpc>
              <a:spcBef>
                <a:spcPts val="1000"/>
              </a:spcBef>
              <a:spcAft>
                <a:spcPts val="0"/>
              </a:spcAft>
              <a:buNone/>
            </a:pPr>
            <a:r>
              <a:rPr b="1" lang="en-GB" sz="2500"/>
              <a:t>Research Discipline Partnerships</a:t>
            </a:r>
            <a:endParaRPr b="1" sz="2500"/>
          </a:p>
        </p:txBody>
      </p:sp>
      <p:pic>
        <p:nvPicPr>
          <p:cNvPr id="1284" name="Google Shape;1284;p138"/>
          <p:cNvPicPr preferRelativeResize="0"/>
          <p:nvPr/>
        </p:nvPicPr>
        <p:blipFill rotWithShape="1">
          <a:blip r:embed="rId3">
            <a:alphaModFix/>
          </a:blip>
          <a:srcRect b="0" l="0" r="0" t="0"/>
          <a:stretch/>
        </p:blipFill>
        <p:spPr>
          <a:xfrm>
            <a:off x="905104" y="2795625"/>
            <a:ext cx="1812493" cy="1558744"/>
          </a:xfrm>
          <a:prstGeom prst="rect">
            <a:avLst/>
          </a:prstGeom>
          <a:noFill/>
          <a:ln>
            <a:noFill/>
          </a:ln>
        </p:spPr>
      </p:pic>
      <p:pic>
        <p:nvPicPr>
          <p:cNvPr id="1285" name="Google Shape;1285;p138"/>
          <p:cNvPicPr preferRelativeResize="0"/>
          <p:nvPr/>
        </p:nvPicPr>
        <p:blipFill rotWithShape="1">
          <a:blip r:embed="rId4">
            <a:alphaModFix/>
          </a:blip>
          <a:srcRect b="0" l="0" r="0" t="0"/>
          <a:stretch/>
        </p:blipFill>
        <p:spPr>
          <a:xfrm>
            <a:off x="3872970" y="2795625"/>
            <a:ext cx="1789673" cy="1503325"/>
          </a:xfrm>
          <a:prstGeom prst="rect">
            <a:avLst/>
          </a:prstGeom>
          <a:noFill/>
          <a:ln>
            <a:noFill/>
          </a:ln>
        </p:spPr>
      </p:pic>
      <p:pic>
        <p:nvPicPr>
          <p:cNvPr id="1286" name="Google Shape;1286;p138"/>
          <p:cNvPicPr preferRelativeResize="0"/>
          <p:nvPr/>
        </p:nvPicPr>
        <p:blipFill rotWithShape="1">
          <a:blip r:embed="rId5">
            <a:alphaModFix/>
          </a:blip>
          <a:srcRect b="0" l="0" r="0" t="0"/>
          <a:stretch/>
        </p:blipFill>
        <p:spPr>
          <a:xfrm>
            <a:off x="6679729" y="2795625"/>
            <a:ext cx="1818530" cy="1533271"/>
          </a:xfrm>
          <a:prstGeom prst="rect">
            <a:avLst/>
          </a:prstGeom>
          <a:noFill/>
          <a:ln>
            <a:noFill/>
          </a:ln>
        </p:spPr>
      </p:pic>
      <p:pic>
        <p:nvPicPr>
          <p:cNvPr id="1287" name="Google Shape;1287;p138"/>
          <p:cNvPicPr preferRelativeResize="0"/>
          <p:nvPr/>
        </p:nvPicPr>
        <p:blipFill rotWithShape="1">
          <a:blip r:embed="rId6">
            <a:alphaModFix/>
          </a:blip>
          <a:srcRect b="0" l="0" r="0" t="0"/>
          <a:stretch/>
        </p:blipFill>
        <p:spPr>
          <a:xfrm>
            <a:off x="9540260" y="2795625"/>
            <a:ext cx="1819580" cy="15341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p139"/>
          <p:cNvPicPr preferRelativeResize="0"/>
          <p:nvPr/>
        </p:nvPicPr>
        <p:blipFill rotWithShape="1">
          <a:blip r:embed="rId3">
            <a:alphaModFix/>
          </a:blip>
          <a:srcRect b="-272" l="0" r="0" t="14992"/>
          <a:stretch/>
        </p:blipFill>
        <p:spPr>
          <a:xfrm>
            <a:off x="0" y="933450"/>
            <a:ext cx="12192000" cy="5848350"/>
          </a:xfrm>
          <a:prstGeom prst="rect">
            <a:avLst/>
          </a:prstGeom>
          <a:noFill/>
          <a:ln>
            <a:noFill/>
          </a:ln>
        </p:spPr>
      </p:pic>
      <p:sp>
        <p:nvSpPr>
          <p:cNvPr id="1293" name="Google Shape;1293;p139"/>
          <p:cNvSpPr txBox="1"/>
          <p:nvPr/>
        </p:nvSpPr>
        <p:spPr>
          <a:xfrm>
            <a:off x="6822026" y="6063300"/>
            <a:ext cx="2865000" cy="305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800">
                <a:solidFill>
                  <a:srgbClr val="404041"/>
                </a:solidFill>
              </a:rPr>
              <a:t>Enhance Reputation</a:t>
            </a:r>
            <a:endParaRPr sz="1800">
              <a:solidFill>
                <a:srgbClr val="404041"/>
              </a:solidFill>
            </a:endParaRPr>
          </a:p>
        </p:txBody>
      </p:sp>
      <p:sp>
        <p:nvSpPr>
          <p:cNvPr id="1294" name="Google Shape;1294;p139"/>
          <p:cNvSpPr txBox="1"/>
          <p:nvPr/>
        </p:nvSpPr>
        <p:spPr>
          <a:xfrm>
            <a:off x="3180276" y="1554200"/>
            <a:ext cx="2249100" cy="305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800">
                <a:solidFill>
                  <a:srgbClr val="404041"/>
                </a:solidFill>
              </a:rPr>
              <a:t>Embed Practice</a:t>
            </a:r>
            <a:endParaRPr sz="1800">
              <a:solidFill>
                <a:srgbClr val="404041"/>
              </a:solidFill>
            </a:endParaRPr>
          </a:p>
        </p:txBody>
      </p:sp>
      <p:sp>
        <p:nvSpPr>
          <p:cNvPr id="1295" name="Google Shape;1295;p139"/>
          <p:cNvSpPr txBox="1"/>
          <p:nvPr/>
        </p:nvSpPr>
        <p:spPr>
          <a:xfrm>
            <a:off x="6651826" y="1548475"/>
            <a:ext cx="3558900" cy="305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800">
                <a:solidFill>
                  <a:srgbClr val="404041"/>
                </a:solidFill>
              </a:rPr>
              <a:t>Empower Developments</a:t>
            </a:r>
            <a:endParaRPr sz="1800">
              <a:solidFill>
                <a:srgbClr val="404041"/>
              </a:solidFill>
            </a:endParaRPr>
          </a:p>
        </p:txBody>
      </p:sp>
      <p:sp>
        <p:nvSpPr>
          <p:cNvPr id="1296" name="Google Shape;1296;p139"/>
          <p:cNvSpPr txBox="1"/>
          <p:nvPr/>
        </p:nvSpPr>
        <p:spPr>
          <a:xfrm>
            <a:off x="7927780" y="3320543"/>
            <a:ext cx="1246500" cy="3057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1800">
                <a:solidFill>
                  <a:srgbClr val="404041"/>
                </a:solidFill>
              </a:rPr>
              <a:t>Expand Networks</a:t>
            </a:r>
            <a:endParaRPr sz="1800">
              <a:solidFill>
                <a:srgbClr val="404041"/>
              </a:solidFill>
            </a:endParaRPr>
          </a:p>
        </p:txBody>
      </p:sp>
      <p:sp>
        <p:nvSpPr>
          <p:cNvPr id="1297" name="Google Shape;1297;p139"/>
          <p:cNvSpPr txBox="1"/>
          <p:nvPr/>
        </p:nvSpPr>
        <p:spPr>
          <a:xfrm>
            <a:off x="2144624" y="6071625"/>
            <a:ext cx="2583000" cy="305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800">
                <a:solidFill>
                  <a:schemeClr val="accent4"/>
                </a:solidFill>
              </a:rPr>
              <a:t>Enhance Reputation</a:t>
            </a:r>
            <a:endParaRPr sz="1800">
              <a:solidFill>
                <a:schemeClr val="accent4"/>
              </a:solidFill>
            </a:endParaRPr>
          </a:p>
        </p:txBody>
      </p:sp>
      <p:sp>
        <p:nvSpPr>
          <p:cNvPr id="1298" name="Google Shape;1298;p139"/>
          <p:cNvSpPr txBox="1"/>
          <p:nvPr/>
        </p:nvSpPr>
        <p:spPr>
          <a:xfrm>
            <a:off x="3120396" y="635010"/>
            <a:ext cx="6167100" cy="431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500">
                <a:solidFill>
                  <a:srgbClr val="404041"/>
                </a:solidFill>
              </a:rPr>
              <a:t>ARDC International Goals</a:t>
            </a:r>
            <a:endParaRPr sz="3500">
              <a:solidFill>
                <a:srgbClr val="40404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pic>
        <p:nvPicPr>
          <p:cNvPr descr="A poster of a kangaroo jumping over a river&#10;&#10;Description automatically generated" id="1303" name="Google Shape;1303;p140"/>
          <p:cNvPicPr preferRelativeResize="0"/>
          <p:nvPr/>
        </p:nvPicPr>
        <p:blipFill rotWithShape="1">
          <a:blip r:embed="rId3">
            <a:alphaModFix/>
          </a:blip>
          <a:srcRect b="0" l="0" r="0" t="0"/>
          <a:stretch/>
        </p:blipFill>
        <p:spPr>
          <a:xfrm>
            <a:off x="0" y="0"/>
            <a:ext cx="12204400" cy="68649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pic>
        <p:nvPicPr>
          <p:cNvPr id="1309" name="Google Shape;1309;p141"/>
          <p:cNvPicPr preferRelativeResize="0"/>
          <p:nvPr/>
        </p:nvPicPr>
        <p:blipFill>
          <a:blip r:embed="rId3">
            <a:alphaModFix/>
          </a:blip>
          <a:stretch>
            <a:fillRect/>
          </a:stretch>
        </p:blipFill>
        <p:spPr>
          <a:xfrm>
            <a:off x="3572850" y="0"/>
            <a:ext cx="4831083"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42"/>
          <p:cNvSpPr/>
          <p:nvPr/>
        </p:nvSpPr>
        <p:spPr>
          <a:xfrm>
            <a:off x="5816184" y="0"/>
            <a:ext cx="5788441" cy="6857999"/>
          </a:xfrm>
          <a:prstGeom prst="rect">
            <a:avLst/>
          </a:prstGeom>
          <a:solidFill>
            <a:srgbClr val="F0F0F0">
              <a:alpha val="80392"/>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316" name="Google Shape;1316;p142"/>
          <p:cNvPicPr preferRelativeResize="0"/>
          <p:nvPr/>
        </p:nvPicPr>
        <p:blipFill rotWithShape="1">
          <a:blip r:embed="rId3">
            <a:alphaModFix/>
          </a:blip>
          <a:srcRect b="278" l="0" r="0" t="268"/>
          <a:stretch/>
        </p:blipFill>
        <p:spPr>
          <a:xfrm>
            <a:off x="587375" y="1661077"/>
            <a:ext cx="4392612" cy="1427988"/>
          </a:xfrm>
          <a:prstGeom prst="rect">
            <a:avLst/>
          </a:prstGeom>
          <a:noFill/>
          <a:ln>
            <a:noFill/>
          </a:ln>
        </p:spPr>
      </p:pic>
      <p:sp>
        <p:nvSpPr>
          <p:cNvPr id="1317" name="Google Shape;1317;p142"/>
          <p:cNvSpPr txBox="1"/>
          <p:nvPr/>
        </p:nvSpPr>
        <p:spPr>
          <a:xfrm>
            <a:off x="6331121" y="2191242"/>
            <a:ext cx="1528500" cy="332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2400">
                <a:solidFill>
                  <a:srgbClr val="404041"/>
                </a:solidFill>
                <a:latin typeface="Arial"/>
                <a:ea typeface="Arial"/>
                <a:cs typeface="Arial"/>
                <a:sym typeface="Arial"/>
              </a:rPr>
              <a:t>CONTACT</a:t>
            </a:r>
            <a:endParaRPr/>
          </a:p>
        </p:txBody>
      </p:sp>
      <p:sp>
        <p:nvSpPr>
          <p:cNvPr id="1318" name="Google Shape;1318;p142"/>
          <p:cNvSpPr txBox="1"/>
          <p:nvPr/>
        </p:nvSpPr>
        <p:spPr>
          <a:xfrm>
            <a:off x="6809780" y="2869023"/>
            <a:ext cx="4677000" cy="1993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2100">
                <a:solidFill>
                  <a:srgbClr val="404041"/>
                </a:solidFill>
                <a:latin typeface="Arial"/>
                <a:ea typeface="Arial"/>
                <a:cs typeface="Arial"/>
                <a:sym typeface="Arial"/>
              </a:rPr>
              <a:t>ardc.edu.au</a:t>
            </a:r>
            <a:endParaRPr sz="2100">
              <a:solidFill>
                <a:srgbClr val="404041"/>
              </a:solidFill>
              <a:latin typeface="Arial"/>
              <a:ea typeface="Arial"/>
              <a:cs typeface="Arial"/>
              <a:sym typeface="Arial"/>
            </a:endParaRPr>
          </a:p>
          <a:p>
            <a:pPr indent="0" lvl="0" marL="0" marR="0" rtl="0" algn="l">
              <a:lnSpc>
                <a:spcPct val="90000"/>
              </a:lnSpc>
              <a:spcBef>
                <a:spcPts val="1400"/>
              </a:spcBef>
              <a:spcAft>
                <a:spcPts val="0"/>
              </a:spcAft>
              <a:buNone/>
            </a:pPr>
            <a:r>
              <a:rPr lang="en-GB" sz="2100" u="sng">
                <a:solidFill>
                  <a:schemeClr val="hlink"/>
                </a:solidFill>
                <a:hlinkClick r:id="rId4"/>
              </a:rPr>
              <a:t>ben.chiu</a:t>
            </a:r>
            <a:r>
              <a:rPr lang="en-GB" sz="2100" u="sng">
                <a:solidFill>
                  <a:schemeClr val="hlink"/>
                </a:solidFill>
                <a:latin typeface="Arial"/>
                <a:ea typeface="Arial"/>
                <a:cs typeface="Arial"/>
                <a:sym typeface="Arial"/>
                <a:hlinkClick r:id="rId5"/>
              </a:rPr>
              <a:t>@ardc.edu.au</a:t>
            </a:r>
            <a:endParaRPr sz="2100">
              <a:solidFill>
                <a:srgbClr val="404041"/>
              </a:solidFill>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Australian-Research-Data-Commons</a:t>
            </a:r>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Subscribe</a:t>
            </a:r>
            <a:br>
              <a:rPr lang="en-GB" sz="2100">
                <a:solidFill>
                  <a:srgbClr val="404041"/>
                </a:solidFill>
                <a:latin typeface="Arial"/>
                <a:ea typeface="Arial"/>
                <a:cs typeface="Arial"/>
                <a:sym typeface="Arial"/>
              </a:rPr>
            </a:br>
            <a:r>
              <a:rPr lang="en-GB" sz="2100">
                <a:solidFill>
                  <a:srgbClr val="404041"/>
                </a:solidFill>
                <a:latin typeface="Arial"/>
                <a:ea typeface="Arial"/>
                <a:cs typeface="Arial"/>
                <a:sym typeface="Arial"/>
              </a:rPr>
              <a:t>https://ardc.edu.au/subscribe</a:t>
            </a:r>
            <a:endParaRPr/>
          </a:p>
        </p:txBody>
      </p:sp>
      <p:pic>
        <p:nvPicPr>
          <p:cNvPr id="1319" name="Google Shape;1319;p142"/>
          <p:cNvPicPr preferRelativeResize="0"/>
          <p:nvPr/>
        </p:nvPicPr>
        <p:blipFill rotWithShape="1">
          <a:blip r:embed="rId6">
            <a:alphaModFix/>
          </a:blip>
          <a:srcRect b="504" l="0" r="0" t="514"/>
          <a:stretch/>
        </p:blipFill>
        <p:spPr>
          <a:xfrm>
            <a:off x="6305530" y="4257095"/>
            <a:ext cx="323850" cy="323850"/>
          </a:xfrm>
          <a:prstGeom prst="rect">
            <a:avLst/>
          </a:prstGeom>
          <a:noFill/>
          <a:ln>
            <a:noFill/>
          </a:ln>
        </p:spPr>
      </p:pic>
      <p:pic>
        <p:nvPicPr>
          <p:cNvPr id="1320" name="Google Shape;1320;p142"/>
          <p:cNvPicPr preferRelativeResize="0"/>
          <p:nvPr/>
        </p:nvPicPr>
        <p:blipFill rotWithShape="1">
          <a:blip r:embed="rId7">
            <a:alphaModFix/>
          </a:blip>
          <a:srcRect b="0" l="0" r="0" t="0"/>
          <a:stretch/>
        </p:blipFill>
        <p:spPr>
          <a:xfrm>
            <a:off x="6305973" y="3789671"/>
            <a:ext cx="324000" cy="324000"/>
          </a:xfrm>
          <a:prstGeom prst="rect">
            <a:avLst/>
          </a:prstGeom>
          <a:noFill/>
          <a:ln>
            <a:noFill/>
          </a:ln>
        </p:spPr>
      </p:pic>
      <p:pic>
        <p:nvPicPr>
          <p:cNvPr id="1321" name="Google Shape;1321;p142"/>
          <p:cNvPicPr preferRelativeResize="0"/>
          <p:nvPr/>
        </p:nvPicPr>
        <p:blipFill rotWithShape="1">
          <a:blip r:embed="rId8">
            <a:alphaModFix/>
          </a:blip>
          <a:srcRect b="0" l="514" r="504" t="0"/>
          <a:stretch/>
        </p:blipFill>
        <p:spPr>
          <a:xfrm>
            <a:off x="6297885" y="3319477"/>
            <a:ext cx="324000" cy="324000"/>
          </a:xfrm>
          <a:prstGeom prst="rect">
            <a:avLst/>
          </a:prstGeom>
          <a:noFill/>
          <a:ln>
            <a:noFill/>
          </a:ln>
        </p:spPr>
      </p:pic>
      <p:pic>
        <p:nvPicPr>
          <p:cNvPr id="1322" name="Google Shape;1322;p142"/>
          <p:cNvPicPr preferRelativeResize="0"/>
          <p:nvPr/>
        </p:nvPicPr>
        <p:blipFill rotWithShape="1">
          <a:blip r:embed="rId9">
            <a:alphaModFix/>
          </a:blip>
          <a:srcRect b="0" l="0" r="0" t="0"/>
          <a:stretch/>
        </p:blipFill>
        <p:spPr>
          <a:xfrm>
            <a:off x="6297885" y="2863435"/>
            <a:ext cx="324000" cy="32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21"/>
          <p:cNvSpPr txBox="1"/>
          <p:nvPr>
            <p:ph idx="1" type="body"/>
          </p:nvPr>
        </p:nvSpPr>
        <p:spPr>
          <a:xfrm>
            <a:off x="554423" y="1238400"/>
            <a:ext cx="5003700" cy="348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800"/>
              <a:buNone/>
            </a:pPr>
            <a:r>
              <a:rPr lang="en-GB" sz="3500"/>
              <a:t>Members</a:t>
            </a:r>
            <a:endParaRPr sz="3500"/>
          </a:p>
        </p:txBody>
      </p:sp>
      <p:pic>
        <p:nvPicPr>
          <p:cNvPr id="816" name="Google Shape;816;p121"/>
          <p:cNvPicPr preferRelativeResize="0"/>
          <p:nvPr/>
        </p:nvPicPr>
        <p:blipFill rotWithShape="1">
          <a:blip r:embed="rId3">
            <a:alphaModFix/>
          </a:blip>
          <a:srcRect b="592" l="0" r="0" t="583"/>
          <a:stretch/>
        </p:blipFill>
        <p:spPr>
          <a:xfrm>
            <a:off x="393875" y="1910800"/>
            <a:ext cx="5157924" cy="4248625"/>
          </a:xfrm>
          <a:prstGeom prst="rect">
            <a:avLst/>
          </a:prstGeom>
          <a:noFill/>
          <a:ln>
            <a:noFill/>
          </a:ln>
        </p:spPr>
      </p:pic>
      <p:pic>
        <p:nvPicPr>
          <p:cNvPr id="817" name="Google Shape;817;p121"/>
          <p:cNvPicPr preferRelativeResize="0"/>
          <p:nvPr/>
        </p:nvPicPr>
        <p:blipFill rotWithShape="1">
          <a:blip r:embed="rId4">
            <a:alphaModFix/>
          </a:blip>
          <a:srcRect b="2299" l="0" r="0" t="2299"/>
          <a:stretch/>
        </p:blipFill>
        <p:spPr>
          <a:xfrm>
            <a:off x="5827092" y="0"/>
            <a:ext cx="5777534"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22"/>
          <p:cNvSpPr/>
          <p:nvPr/>
        </p:nvSpPr>
        <p:spPr>
          <a:xfrm>
            <a:off x="391850" y="1756025"/>
            <a:ext cx="11456794" cy="4733805"/>
          </a:xfrm>
          <a:custGeom>
            <a:rect b="b" l="l" r="r" t="t"/>
            <a:pathLst>
              <a:path extrusionOk="0" h="141890" w="341586">
                <a:moveTo>
                  <a:pt x="219" y="0"/>
                </a:moveTo>
                <a:lnTo>
                  <a:pt x="340929" y="0"/>
                </a:lnTo>
                <a:lnTo>
                  <a:pt x="341586" y="116928"/>
                </a:lnTo>
                <a:lnTo>
                  <a:pt x="256409" y="116271"/>
                </a:lnTo>
                <a:lnTo>
                  <a:pt x="256409" y="141890"/>
                </a:lnTo>
                <a:lnTo>
                  <a:pt x="0" y="141890"/>
                </a:lnTo>
                <a:close/>
              </a:path>
            </a:pathLst>
          </a:custGeom>
          <a:noFill/>
          <a:ln cap="flat" cmpd="sng" w="9525">
            <a:solidFill>
              <a:srgbClr val="9A9B9F"/>
            </a:solidFill>
            <a:prstDash val="solid"/>
            <a:round/>
            <a:headEnd len="med" w="med" type="none"/>
            <a:tailEnd len="med" w="med" type="none"/>
          </a:ln>
        </p:spPr>
      </p:sp>
      <p:pic>
        <p:nvPicPr>
          <p:cNvPr id="824" name="Google Shape;824;p122"/>
          <p:cNvPicPr preferRelativeResize="0"/>
          <p:nvPr/>
        </p:nvPicPr>
        <p:blipFill rotWithShape="1">
          <a:blip r:embed="rId3">
            <a:alphaModFix/>
          </a:blip>
          <a:srcRect b="6769" l="74562" r="6013" t="86268"/>
          <a:stretch/>
        </p:blipFill>
        <p:spPr>
          <a:xfrm>
            <a:off x="9287196" y="5854471"/>
            <a:ext cx="2423074" cy="488500"/>
          </a:xfrm>
          <a:prstGeom prst="rect">
            <a:avLst/>
          </a:prstGeom>
          <a:noFill/>
          <a:ln>
            <a:noFill/>
          </a:ln>
        </p:spPr>
      </p:pic>
      <p:pic>
        <p:nvPicPr>
          <p:cNvPr id="825" name="Google Shape;825;p122"/>
          <p:cNvPicPr preferRelativeResize="0"/>
          <p:nvPr/>
        </p:nvPicPr>
        <p:blipFill rotWithShape="1">
          <a:blip r:embed="rId4">
            <a:alphaModFix/>
          </a:blip>
          <a:srcRect b="0" l="0" r="0" t="0"/>
          <a:stretch/>
        </p:blipFill>
        <p:spPr>
          <a:xfrm>
            <a:off x="765410" y="4684213"/>
            <a:ext cx="1090146" cy="514793"/>
          </a:xfrm>
          <a:prstGeom prst="rect">
            <a:avLst/>
          </a:prstGeom>
          <a:noFill/>
          <a:ln>
            <a:noFill/>
          </a:ln>
        </p:spPr>
      </p:pic>
      <p:pic>
        <p:nvPicPr>
          <p:cNvPr descr="A black background with blue text&#10;&#10;Description automatically generated" id="826" name="Google Shape;826;p122"/>
          <p:cNvPicPr preferRelativeResize="0"/>
          <p:nvPr/>
        </p:nvPicPr>
        <p:blipFill rotWithShape="1">
          <a:blip r:embed="rId5">
            <a:alphaModFix/>
          </a:blip>
          <a:srcRect b="0" l="0" r="0" t="0"/>
          <a:stretch/>
        </p:blipFill>
        <p:spPr>
          <a:xfrm>
            <a:off x="6134811" y="4665043"/>
            <a:ext cx="1449371" cy="641034"/>
          </a:xfrm>
          <a:prstGeom prst="rect">
            <a:avLst/>
          </a:prstGeom>
          <a:noFill/>
          <a:ln>
            <a:noFill/>
          </a:ln>
        </p:spPr>
      </p:pic>
      <p:pic>
        <p:nvPicPr>
          <p:cNvPr id="827" name="Google Shape;827;p122"/>
          <p:cNvPicPr preferRelativeResize="0"/>
          <p:nvPr/>
        </p:nvPicPr>
        <p:blipFill>
          <a:blip r:embed="rId6">
            <a:alphaModFix/>
          </a:blip>
          <a:stretch>
            <a:fillRect/>
          </a:stretch>
        </p:blipFill>
        <p:spPr>
          <a:xfrm>
            <a:off x="4403850" y="4754975"/>
            <a:ext cx="1271026" cy="432925"/>
          </a:xfrm>
          <a:prstGeom prst="rect">
            <a:avLst/>
          </a:prstGeom>
          <a:noFill/>
          <a:ln>
            <a:noFill/>
          </a:ln>
        </p:spPr>
      </p:pic>
      <p:pic>
        <p:nvPicPr>
          <p:cNvPr descr="A black background with white text&#10;&#10;Description automatically generated" id="828" name="Google Shape;828;p122"/>
          <p:cNvPicPr preferRelativeResize="0"/>
          <p:nvPr/>
        </p:nvPicPr>
        <p:blipFill rotWithShape="1">
          <a:blip r:embed="rId7">
            <a:alphaModFix/>
          </a:blip>
          <a:srcRect b="0" l="0" r="0" t="0"/>
          <a:stretch/>
        </p:blipFill>
        <p:spPr>
          <a:xfrm>
            <a:off x="8093436" y="4740352"/>
            <a:ext cx="1672680" cy="480474"/>
          </a:xfrm>
          <a:prstGeom prst="rect">
            <a:avLst/>
          </a:prstGeom>
          <a:noFill/>
          <a:ln>
            <a:noFill/>
          </a:ln>
        </p:spPr>
      </p:pic>
      <p:pic>
        <p:nvPicPr>
          <p:cNvPr descr="A close-up of a logo&#10;&#10;Description automatically generated" id="829" name="Google Shape;829;p122"/>
          <p:cNvPicPr preferRelativeResize="0"/>
          <p:nvPr/>
        </p:nvPicPr>
        <p:blipFill rotWithShape="1">
          <a:blip r:embed="rId8">
            <a:alphaModFix/>
          </a:blip>
          <a:srcRect b="0" l="0" r="0" t="0"/>
          <a:stretch/>
        </p:blipFill>
        <p:spPr>
          <a:xfrm>
            <a:off x="10275369" y="4636458"/>
            <a:ext cx="1197398" cy="617750"/>
          </a:xfrm>
          <a:prstGeom prst="rect">
            <a:avLst/>
          </a:prstGeom>
          <a:noFill/>
          <a:ln>
            <a:noFill/>
          </a:ln>
        </p:spPr>
      </p:pic>
      <p:pic>
        <p:nvPicPr>
          <p:cNvPr descr="A blue and black logo&#10;&#10;Description automatically generated" id="830" name="Google Shape;830;p122"/>
          <p:cNvPicPr preferRelativeResize="0"/>
          <p:nvPr/>
        </p:nvPicPr>
        <p:blipFill rotWithShape="1">
          <a:blip r:embed="rId9">
            <a:alphaModFix/>
          </a:blip>
          <a:srcRect b="0" l="0" r="0" t="0"/>
          <a:stretch/>
        </p:blipFill>
        <p:spPr>
          <a:xfrm>
            <a:off x="4722734" y="5650089"/>
            <a:ext cx="1884147" cy="480464"/>
          </a:xfrm>
          <a:prstGeom prst="rect">
            <a:avLst/>
          </a:prstGeom>
          <a:noFill/>
          <a:ln>
            <a:noFill/>
          </a:ln>
        </p:spPr>
      </p:pic>
      <p:pic>
        <p:nvPicPr>
          <p:cNvPr descr="A black background with grey text&#10;&#10;Description automatically generated" id="831" name="Google Shape;831;p122"/>
          <p:cNvPicPr preferRelativeResize="0"/>
          <p:nvPr/>
        </p:nvPicPr>
        <p:blipFill rotWithShape="1">
          <a:blip r:embed="rId10">
            <a:alphaModFix/>
          </a:blip>
          <a:srcRect b="0" l="0" r="0" t="0"/>
          <a:stretch/>
        </p:blipFill>
        <p:spPr>
          <a:xfrm>
            <a:off x="7069643" y="5623326"/>
            <a:ext cx="1368607" cy="523494"/>
          </a:xfrm>
          <a:prstGeom prst="rect">
            <a:avLst/>
          </a:prstGeom>
          <a:noFill/>
          <a:ln>
            <a:noFill/>
          </a:ln>
        </p:spPr>
      </p:pic>
      <p:pic>
        <p:nvPicPr>
          <p:cNvPr descr="A close up of a logo&#10;&#10;Description automatically generated" id="832" name="Google Shape;832;p122"/>
          <p:cNvPicPr preferRelativeResize="0"/>
          <p:nvPr/>
        </p:nvPicPr>
        <p:blipFill rotWithShape="1">
          <a:blip r:embed="rId11">
            <a:alphaModFix/>
          </a:blip>
          <a:srcRect b="0" l="0" r="0" t="0"/>
          <a:stretch/>
        </p:blipFill>
        <p:spPr>
          <a:xfrm>
            <a:off x="765410" y="5585332"/>
            <a:ext cx="1834481" cy="583429"/>
          </a:xfrm>
          <a:prstGeom prst="rect">
            <a:avLst/>
          </a:prstGeom>
          <a:noFill/>
          <a:ln>
            <a:noFill/>
          </a:ln>
        </p:spPr>
      </p:pic>
      <p:pic>
        <p:nvPicPr>
          <p:cNvPr descr="A close up of a logo&#10;&#10;Description automatically generated" id="833" name="Google Shape;833;p122"/>
          <p:cNvPicPr preferRelativeResize="0"/>
          <p:nvPr/>
        </p:nvPicPr>
        <p:blipFill rotWithShape="1">
          <a:blip r:embed="rId12">
            <a:alphaModFix/>
          </a:blip>
          <a:srcRect b="0" l="0" r="0" t="0"/>
          <a:stretch/>
        </p:blipFill>
        <p:spPr>
          <a:xfrm>
            <a:off x="6296245" y="3031548"/>
            <a:ext cx="1368593" cy="446152"/>
          </a:xfrm>
          <a:prstGeom prst="rect">
            <a:avLst/>
          </a:prstGeom>
          <a:noFill/>
          <a:ln>
            <a:noFill/>
          </a:ln>
        </p:spPr>
      </p:pic>
      <p:pic>
        <p:nvPicPr>
          <p:cNvPr descr="A logo with blue letters&#10;&#10;Description automatically generated" id="834" name="Google Shape;834;p122"/>
          <p:cNvPicPr preferRelativeResize="0"/>
          <p:nvPr/>
        </p:nvPicPr>
        <p:blipFill rotWithShape="1">
          <a:blip r:embed="rId13">
            <a:alphaModFix/>
          </a:blip>
          <a:srcRect b="0" l="0" r="0" t="0"/>
          <a:stretch/>
        </p:blipFill>
        <p:spPr>
          <a:xfrm>
            <a:off x="8082826" y="2847985"/>
            <a:ext cx="1391329" cy="514792"/>
          </a:xfrm>
          <a:prstGeom prst="rect">
            <a:avLst/>
          </a:prstGeom>
          <a:noFill/>
          <a:ln>
            <a:noFill/>
          </a:ln>
        </p:spPr>
      </p:pic>
      <p:pic>
        <p:nvPicPr>
          <p:cNvPr descr="A black background with blue and green text&#10;&#10;Description automatically generated" id="835" name="Google Shape;835;p122"/>
          <p:cNvPicPr preferRelativeResize="0"/>
          <p:nvPr/>
        </p:nvPicPr>
        <p:blipFill rotWithShape="1">
          <a:blip r:embed="rId14">
            <a:alphaModFix/>
          </a:blip>
          <a:srcRect b="0" l="0" r="0" t="0"/>
          <a:stretch/>
        </p:blipFill>
        <p:spPr>
          <a:xfrm>
            <a:off x="9892144" y="2944457"/>
            <a:ext cx="1580629" cy="446157"/>
          </a:xfrm>
          <a:prstGeom prst="rect">
            <a:avLst/>
          </a:prstGeom>
          <a:noFill/>
          <a:ln>
            <a:noFill/>
          </a:ln>
        </p:spPr>
      </p:pic>
      <p:pic>
        <p:nvPicPr>
          <p:cNvPr descr="A grey and pink logo&#10;&#10;Description automatically generated" id="836" name="Google Shape;836;p122"/>
          <p:cNvPicPr preferRelativeResize="0"/>
          <p:nvPr/>
        </p:nvPicPr>
        <p:blipFill rotWithShape="1">
          <a:blip r:embed="rId15">
            <a:alphaModFix/>
          </a:blip>
          <a:srcRect b="0" l="0" r="0" t="0"/>
          <a:stretch/>
        </p:blipFill>
        <p:spPr>
          <a:xfrm>
            <a:off x="2417487" y="2997081"/>
            <a:ext cx="1449372" cy="361221"/>
          </a:xfrm>
          <a:prstGeom prst="rect">
            <a:avLst/>
          </a:prstGeom>
          <a:noFill/>
          <a:ln>
            <a:noFill/>
          </a:ln>
        </p:spPr>
      </p:pic>
      <p:pic>
        <p:nvPicPr>
          <p:cNvPr id="837" name="Google Shape;837;p122"/>
          <p:cNvPicPr preferRelativeResize="0"/>
          <p:nvPr/>
        </p:nvPicPr>
        <p:blipFill rotWithShape="1">
          <a:blip r:embed="rId16">
            <a:alphaModFix/>
          </a:blip>
          <a:srcRect b="9513" l="0" r="0" t="9521"/>
          <a:stretch/>
        </p:blipFill>
        <p:spPr>
          <a:xfrm>
            <a:off x="4284851" y="3001460"/>
            <a:ext cx="1593404" cy="361221"/>
          </a:xfrm>
          <a:prstGeom prst="rect">
            <a:avLst/>
          </a:prstGeom>
          <a:noFill/>
          <a:ln>
            <a:noFill/>
          </a:ln>
        </p:spPr>
      </p:pic>
      <p:pic>
        <p:nvPicPr>
          <p:cNvPr id="838" name="Google Shape;838;p122"/>
          <p:cNvPicPr preferRelativeResize="0"/>
          <p:nvPr/>
        </p:nvPicPr>
        <p:blipFill rotWithShape="1">
          <a:blip r:embed="rId17">
            <a:alphaModFix/>
          </a:blip>
          <a:srcRect b="10344" l="5012" r="4185" t="9340"/>
          <a:stretch/>
        </p:blipFill>
        <p:spPr>
          <a:xfrm>
            <a:off x="2544029" y="2095042"/>
            <a:ext cx="1172400" cy="466579"/>
          </a:xfrm>
          <a:prstGeom prst="rect">
            <a:avLst/>
          </a:prstGeom>
          <a:noFill/>
          <a:ln>
            <a:noFill/>
          </a:ln>
        </p:spPr>
      </p:pic>
      <p:grpSp>
        <p:nvGrpSpPr>
          <p:cNvPr id="839" name="Google Shape;839;p122"/>
          <p:cNvGrpSpPr/>
          <p:nvPr/>
        </p:nvGrpSpPr>
        <p:grpSpPr>
          <a:xfrm>
            <a:off x="9893868" y="2049559"/>
            <a:ext cx="1579144" cy="465366"/>
            <a:chOff x="7478025" y="685034"/>
            <a:chExt cx="1375800" cy="405441"/>
          </a:xfrm>
        </p:grpSpPr>
        <p:pic>
          <p:nvPicPr>
            <p:cNvPr id="840" name="Google Shape;840;p122"/>
            <p:cNvPicPr preferRelativeResize="0"/>
            <p:nvPr/>
          </p:nvPicPr>
          <p:blipFill rotWithShape="1">
            <a:blip r:embed="rId18">
              <a:alphaModFix/>
            </a:blip>
            <a:srcRect b="0" l="0" r="0" t="0"/>
            <a:stretch/>
          </p:blipFill>
          <p:spPr>
            <a:xfrm>
              <a:off x="7478025" y="685034"/>
              <a:ext cx="1323494" cy="275148"/>
            </a:xfrm>
            <a:prstGeom prst="rect">
              <a:avLst/>
            </a:prstGeom>
            <a:noFill/>
            <a:ln>
              <a:noFill/>
            </a:ln>
          </p:spPr>
        </p:pic>
        <p:sp>
          <p:nvSpPr>
            <p:cNvPr id="841" name="Google Shape;841;p122"/>
            <p:cNvSpPr txBox="1"/>
            <p:nvPr/>
          </p:nvSpPr>
          <p:spPr>
            <a:xfrm>
              <a:off x="7478025" y="989975"/>
              <a:ext cx="1375800" cy="1005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i="1" lang="en-GB" sz="750" u="none" cap="none" strike="noStrike">
                  <a:solidFill>
                    <a:srgbClr val="000000"/>
                  </a:solidFill>
                  <a:highlight>
                    <a:srgbClr val="FFFFFF"/>
                  </a:highlight>
                  <a:latin typeface="Roboto Condensed"/>
                  <a:ea typeface="Roboto Condensed"/>
                  <a:cs typeface="Roboto Condensed"/>
                  <a:sym typeface="Roboto Condensed"/>
                </a:rPr>
                <a:t>Australian Centre for Neutron Scattering</a:t>
              </a:r>
              <a:endParaRPr i="1" sz="750" u="none" cap="none" strike="noStrike">
                <a:solidFill>
                  <a:srgbClr val="000000"/>
                </a:solidFill>
                <a:latin typeface="Roboto Condensed"/>
                <a:ea typeface="Roboto Condensed"/>
                <a:cs typeface="Roboto Condensed"/>
                <a:sym typeface="Roboto Condensed"/>
              </a:endParaRPr>
            </a:p>
          </p:txBody>
        </p:sp>
      </p:grpSp>
      <p:pic>
        <p:nvPicPr>
          <p:cNvPr descr="A blue and black text&#10;&#10;Description automatically generated" id="842" name="Google Shape;842;p122"/>
          <p:cNvPicPr preferRelativeResize="0"/>
          <p:nvPr/>
        </p:nvPicPr>
        <p:blipFill rotWithShape="1">
          <a:blip r:embed="rId19">
            <a:alphaModFix/>
          </a:blip>
          <a:srcRect b="0" l="0" r="0" t="0"/>
          <a:stretch/>
        </p:blipFill>
        <p:spPr>
          <a:xfrm>
            <a:off x="4233395" y="2096046"/>
            <a:ext cx="1500919" cy="361216"/>
          </a:xfrm>
          <a:prstGeom prst="rect">
            <a:avLst/>
          </a:prstGeom>
          <a:noFill/>
          <a:ln>
            <a:noFill/>
          </a:ln>
        </p:spPr>
      </p:pic>
      <p:pic>
        <p:nvPicPr>
          <p:cNvPr descr="A logo for a company&#10;&#10;Description automatically generated" id="843" name="Google Shape;843;p122"/>
          <p:cNvPicPr preferRelativeResize="0"/>
          <p:nvPr/>
        </p:nvPicPr>
        <p:blipFill rotWithShape="1">
          <a:blip r:embed="rId20">
            <a:alphaModFix/>
          </a:blip>
          <a:srcRect b="0" l="0" r="0" t="0"/>
          <a:stretch/>
        </p:blipFill>
        <p:spPr>
          <a:xfrm>
            <a:off x="6251279" y="1978047"/>
            <a:ext cx="1411111" cy="686390"/>
          </a:xfrm>
          <a:prstGeom prst="rect">
            <a:avLst/>
          </a:prstGeom>
          <a:noFill/>
          <a:ln>
            <a:noFill/>
          </a:ln>
        </p:spPr>
      </p:pic>
      <p:pic>
        <p:nvPicPr>
          <p:cNvPr descr="A logo with a black background&#10;&#10;Description automatically generated" id="844" name="Google Shape;844;p122"/>
          <p:cNvPicPr preferRelativeResize="0"/>
          <p:nvPr/>
        </p:nvPicPr>
        <p:blipFill rotWithShape="1">
          <a:blip r:embed="rId21">
            <a:alphaModFix/>
          </a:blip>
          <a:srcRect b="0" l="0" r="3929" t="0"/>
          <a:stretch/>
        </p:blipFill>
        <p:spPr>
          <a:xfrm>
            <a:off x="765410" y="2053849"/>
            <a:ext cx="1261651" cy="583428"/>
          </a:xfrm>
          <a:prstGeom prst="rect">
            <a:avLst/>
          </a:prstGeom>
          <a:noFill/>
          <a:ln>
            <a:noFill/>
          </a:ln>
        </p:spPr>
      </p:pic>
      <p:sp>
        <p:nvSpPr>
          <p:cNvPr id="845" name="Google Shape;845;p122"/>
          <p:cNvSpPr txBox="1"/>
          <p:nvPr/>
        </p:nvSpPr>
        <p:spPr>
          <a:xfrm>
            <a:off x="8179355" y="2133973"/>
            <a:ext cx="1197300" cy="28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050" u="none" cap="none" strike="noStrike">
                <a:solidFill>
                  <a:srgbClr val="000000"/>
                </a:solidFill>
                <a:latin typeface="Roboto Condensed"/>
                <a:ea typeface="Roboto Condensed"/>
                <a:cs typeface="Roboto Condensed"/>
                <a:sym typeface="Roboto Condensed"/>
              </a:rPr>
              <a:t>Australian Centre for Disease Preparedness</a:t>
            </a:r>
            <a:endParaRPr sz="1050" u="none" cap="none" strike="noStrike">
              <a:solidFill>
                <a:srgbClr val="000000"/>
              </a:solidFill>
              <a:latin typeface="Roboto Condensed"/>
              <a:ea typeface="Roboto Condensed"/>
              <a:cs typeface="Roboto Condensed"/>
              <a:sym typeface="Roboto Condensed"/>
            </a:endParaRPr>
          </a:p>
        </p:txBody>
      </p:sp>
      <p:pic>
        <p:nvPicPr>
          <p:cNvPr descr="A logo with blue text&#10;&#10;Description automatically generated" id="846" name="Google Shape;846;p122"/>
          <p:cNvPicPr preferRelativeResize="0"/>
          <p:nvPr/>
        </p:nvPicPr>
        <p:blipFill rotWithShape="1">
          <a:blip r:embed="rId22">
            <a:alphaModFix/>
          </a:blip>
          <a:srcRect b="0" l="0" r="0" t="0"/>
          <a:stretch/>
        </p:blipFill>
        <p:spPr>
          <a:xfrm>
            <a:off x="765410" y="2765798"/>
            <a:ext cx="1234082" cy="621411"/>
          </a:xfrm>
          <a:prstGeom prst="rect">
            <a:avLst/>
          </a:prstGeom>
          <a:noFill/>
          <a:ln>
            <a:noFill/>
          </a:ln>
        </p:spPr>
      </p:pic>
      <p:pic>
        <p:nvPicPr>
          <p:cNvPr descr="A black background with a black square&#10;&#10;Description automatically generated with medium confidence" id="847" name="Google Shape;847;p122"/>
          <p:cNvPicPr preferRelativeResize="0"/>
          <p:nvPr/>
        </p:nvPicPr>
        <p:blipFill rotWithShape="1">
          <a:blip r:embed="rId23">
            <a:alphaModFix/>
          </a:blip>
          <a:srcRect b="0" l="0" r="0" t="0"/>
          <a:stretch/>
        </p:blipFill>
        <p:spPr>
          <a:xfrm>
            <a:off x="9825198" y="3921766"/>
            <a:ext cx="1647282" cy="289403"/>
          </a:xfrm>
          <a:prstGeom prst="rect">
            <a:avLst/>
          </a:prstGeom>
          <a:noFill/>
          <a:ln>
            <a:noFill/>
          </a:ln>
        </p:spPr>
      </p:pic>
      <p:pic>
        <p:nvPicPr>
          <p:cNvPr descr="A blue logo with text&#10;&#10;Description automatically generated" id="848" name="Google Shape;848;p122"/>
          <p:cNvPicPr preferRelativeResize="0"/>
          <p:nvPr/>
        </p:nvPicPr>
        <p:blipFill rotWithShape="1">
          <a:blip r:embed="rId24">
            <a:alphaModFix/>
          </a:blip>
          <a:srcRect b="0" l="0" r="0" t="0"/>
          <a:stretch/>
        </p:blipFill>
        <p:spPr>
          <a:xfrm>
            <a:off x="7603471" y="3850346"/>
            <a:ext cx="1715921" cy="432243"/>
          </a:xfrm>
          <a:prstGeom prst="rect">
            <a:avLst/>
          </a:prstGeom>
          <a:noFill/>
          <a:ln>
            <a:noFill/>
          </a:ln>
        </p:spPr>
      </p:pic>
      <p:pic>
        <p:nvPicPr>
          <p:cNvPr id="849" name="Google Shape;849;p122"/>
          <p:cNvPicPr preferRelativeResize="0"/>
          <p:nvPr/>
        </p:nvPicPr>
        <p:blipFill rotWithShape="1">
          <a:blip r:embed="rId25">
            <a:alphaModFix/>
          </a:blip>
          <a:srcRect b="0" l="0" r="0" t="0"/>
          <a:stretch/>
        </p:blipFill>
        <p:spPr>
          <a:xfrm>
            <a:off x="4404057" y="3833394"/>
            <a:ext cx="1131844" cy="480458"/>
          </a:xfrm>
          <a:prstGeom prst="rect">
            <a:avLst/>
          </a:prstGeom>
          <a:noFill/>
          <a:ln>
            <a:noFill/>
          </a:ln>
        </p:spPr>
      </p:pic>
      <p:pic>
        <p:nvPicPr>
          <p:cNvPr descr="A logo for a marine observatory&#10;&#10;Description automatically generated" id="850" name="Google Shape;850;p122"/>
          <p:cNvPicPr preferRelativeResize="0"/>
          <p:nvPr/>
        </p:nvPicPr>
        <p:blipFill rotWithShape="1">
          <a:blip r:embed="rId26">
            <a:alphaModFix/>
          </a:blip>
          <a:srcRect b="0" l="0" r="0" t="0"/>
          <a:stretch/>
        </p:blipFill>
        <p:spPr>
          <a:xfrm>
            <a:off x="6041709" y="3791919"/>
            <a:ext cx="1055954" cy="549096"/>
          </a:xfrm>
          <a:prstGeom prst="rect">
            <a:avLst/>
          </a:prstGeom>
          <a:noFill/>
          <a:ln>
            <a:noFill/>
          </a:ln>
        </p:spPr>
      </p:pic>
      <p:pic>
        <p:nvPicPr>
          <p:cNvPr descr="A logo with a black background&#10;&#10;Description automatically generated" id="851" name="Google Shape;851;p122"/>
          <p:cNvPicPr preferRelativeResize="0"/>
          <p:nvPr/>
        </p:nvPicPr>
        <p:blipFill rotWithShape="1">
          <a:blip r:embed="rId27">
            <a:alphaModFix/>
          </a:blip>
          <a:srcRect b="0" l="0" r="0" t="0"/>
          <a:stretch/>
        </p:blipFill>
        <p:spPr>
          <a:xfrm>
            <a:off x="2870076" y="3819932"/>
            <a:ext cx="1028174" cy="446140"/>
          </a:xfrm>
          <a:prstGeom prst="rect">
            <a:avLst/>
          </a:prstGeom>
          <a:noFill/>
          <a:ln>
            <a:noFill/>
          </a:ln>
        </p:spPr>
      </p:pic>
      <p:grpSp>
        <p:nvGrpSpPr>
          <p:cNvPr id="852" name="Google Shape;852;p122"/>
          <p:cNvGrpSpPr/>
          <p:nvPr/>
        </p:nvGrpSpPr>
        <p:grpSpPr>
          <a:xfrm>
            <a:off x="785396" y="3841000"/>
            <a:ext cx="1579144" cy="465366"/>
            <a:chOff x="7478025" y="685034"/>
            <a:chExt cx="1375800" cy="405441"/>
          </a:xfrm>
        </p:grpSpPr>
        <p:pic>
          <p:nvPicPr>
            <p:cNvPr id="853" name="Google Shape;853;p122"/>
            <p:cNvPicPr preferRelativeResize="0"/>
            <p:nvPr/>
          </p:nvPicPr>
          <p:blipFill rotWithShape="1">
            <a:blip r:embed="rId18">
              <a:alphaModFix/>
            </a:blip>
            <a:srcRect b="0" l="0" r="0" t="0"/>
            <a:stretch/>
          </p:blipFill>
          <p:spPr>
            <a:xfrm>
              <a:off x="7478025" y="685034"/>
              <a:ext cx="1323494" cy="275148"/>
            </a:xfrm>
            <a:prstGeom prst="rect">
              <a:avLst/>
            </a:prstGeom>
            <a:noFill/>
            <a:ln>
              <a:noFill/>
            </a:ln>
          </p:spPr>
        </p:pic>
        <p:sp>
          <p:nvSpPr>
            <p:cNvPr id="854" name="Google Shape;854;p122"/>
            <p:cNvSpPr txBox="1"/>
            <p:nvPr/>
          </p:nvSpPr>
          <p:spPr>
            <a:xfrm>
              <a:off x="7478025" y="989975"/>
              <a:ext cx="1375800" cy="10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en-GB" sz="750">
                  <a:highlight>
                    <a:srgbClr val="FFFFFF"/>
                  </a:highlight>
                  <a:latin typeface="Roboto Condensed"/>
                  <a:ea typeface="Roboto Condensed"/>
                  <a:cs typeface="Roboto Condensed"/>
                  <a:sym typeface="Roboto Condensed"/>
                </a:rPr>
                <a:t>Centre for Accelerator Science</a:t>
              </a:r>
              <a:endParaRPr i="1" sz="750">
                <a:highlight>
                  <a:srgbClr val="FFFFFF"/>
                </a:highlight>
                <a:latin typeface="Roboto Condensed"/>
                <a:ea typeface="Roboto Condensed"/>
                <a:cs typeface="Roboto Condensed"/>
                <a:sym typeface="Roboto Condensed"/>
              </a:endParaRPr>
            </a:p>
          </p:txBody>
        </p:sp>
      </p:grpSp>
      <p:grpSp>
        <p:nvGrpSpPr>
          <p:cNvPr id="855" name="Google Shape;855;p122"/>
          <p:cNvGrpSpPr/>
          <p:nvPr/>
        </p:nvGrpSpPr>
        <p:grpSpPr>
          <a:xfrm>
            <a:off x="2365040" y="4723257"/>
            <a:ext cx="1579144" cy="465366"/>
            <a:chOff x="7478025" y="685034"/>
            <a:chExt cx="1375800" cy="405441"/>
          </a:xfrm>
        </p:grpSpPr>
        <p:pic>
          <p:nvPicPr>
            <p:cNvPr id="856" name="Google Shape;856;p122"/>
            <p:cNvPicPr preferRelativeResize="0"/>
            <p:nvPr/>
          </p:nvPicPr>
          <p:blipFill rotWithShape="1">
            <a:blip r:embed="rId18">
              <a:alphaModFix/>
            </a:blip>
            <a:srcRect b="0" l="0" r="0" t="0"/>
            <a:stretch/>
          </p:blipFill>
          <p:spPr>
            <a:xfrm>
              <a:off x="7478025" y="685034"/>
              <a:ext cx="1323494" cy="275148"/>
            </a:xfrm>
            <a:prstGeom prst="rect">
              <a:avLst/>
            </a:prstGeom>
            <a:noFill/>
            <a:ln>
              <a:noFill/>
            </a:ln>
          </p:spPr>
        </p:pic>
        <p:sp>
          <p:nvSpPr>
            <p:cNvPr id="857" name="Google Shape;857;p122"/>
            <p:cNvSpPr txBox="1"/>
            <p:nvPr/>
          </p:nvSpPr>
          <p:spPr>
            <a:xfrm>
              <a:off x="7478025" y="989975"/>
              <a:ext cx="1375800" cy="10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en-GB" sz="750">
                  <a:highlight>
                    <a:srgbClr val="FFFFFF"/>
                  </a:highlight>
                  <a:latin typeface="Roboto Condensed"/>
                  <a:ea typeface="Roboto Condensed"/>
                  <a:cs typeface="Roboto Condensed"/>
                  <a:sym typeface="Roboto Condensed"/>
                </a:rPr>
                <a:t>National Deuteration Facility</a:t>
              </a:r>
              <a:endParaRPr i="1" sz="750">
                <a:highlight>
                  <a:srgbClr val="FFFFFF"/>
                </a:highlight>
                <a:latin typeface="Roboto Condensed"/>
                <a:ea typeface="Roboto Condensed"/>
                <a:cs typeface="Roboto Condensed"/>
                <a:sym typeface="Roboto Condensed"/>
              </a:endParaRPr>
            </a:p>
          </p:txBody>
        </p:sp>
      </p:grpSp>
      <p:pic>
        <p:nvPicPr>
          <p:cNvPr id="858" name="Google Shape;858;p122"/>
          <p:cNvPicPr preferRelativeResize="0"/>
          <p:nvPr/>
        </p:nvPicPr>
        <p:blipFill>
          <a:blip r:embed="rId28">
            <a:alphaModFix/>
          </a:blip>
          <a:stretch>
            <a:fillRect/>
          </a:stretch>
        </p:blipFill>
        <p:spPr>
          <a:xfrm>
            <a:off x="391850" y="474089"/>
            <a:ext cx="3684932" cy="882207"/>
          </a:xfrm>
          <a:prstGeom prst="rect">
            <a:avLst/>
          </a:prstGeom>
          <a:noFill/>
          <a:ln>
            <a:noFill/>
          </a:ln>
        </p:spPr>
      </p:pic>
      <p:pic>
        <p:nvPicPr>
          <p:cNvPr id="859" name="Google Shape;859;p122"/>
          <p:cNvPicPr preferRelativeResize="0"/>
          <p:nvPr/>
        </p:nvPicPr>
        <p:blipFill rotWithShape="1">
          <a:blip r:embed="rId29">
            <a:alphaModFix/>
          </a:blip>
          <a:srcRect b="3068" l="0" r="0" t="3078"/>
          <a:stretch/>
        </p:blipFill>
        <p:spPr>
          <a:xfrm>
            <a:off x="3018600" y="5683600"/>
            <a:ext cx="1342100" cy="426850"/>
          </a:xfrm>
          <a:prstGeom prst="rect">
            <a:avLst/>
          </a:prstGeom>
          <a:noFill/>
          <a:ln>
            <a:noFill/>
          </a:ln>
        </p:spPr>
      </p:pic>
      <p:sp>
        <p:nvSpPr>
          <p:cNvPr id="860" name="Google Shape;860;p122"/>
          <p:cNvSpPr/>
          <p:nvPr/>
        </p:nvSpPr>
        <p:spPr>
          <a:xfrm>
            <a:off x="6130625" y="1844375"/>
            <a:ext cx="1729200" cy="936900"/>
          </a:xfrm>
          <a:prstGeom prst="flowChartAlternateProcess">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1" name="Google Shape;861;p122"/>
          <p:cNvSpPr/>
          <p:nvPr/>
        </p:nvSpPr>
        <p:spPr>
          <a:xfrm>
            <a:off x="6115938" y="2759725"/>
            <a:ext cx="1729200" cy="936900"/>
          </a:xfrm>
          <a:prstGeom prst="flowChartAlternateProcess">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2" name="Google Shape;862;p122"/>
          <p:cNvSpPr/>
          <p:nvPr/>
        </p:nvSpPr>
        <p:spPr>
          <a:xfrm>
            <a:off x="8065175" y="4484513"/>
            <a:ext cx="1729200" cy="936900"/>
          </a:xfrm>
          <a:prstGeom prst="flowChartAlternateProcess">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3" name="Google Shape;863;p122"/>
          <p:cNvSpPr/>
          <p:nvPr/>
        </p:nvSpPr>
        <p:spPr>
          <a:xfrm>
            <a:off x="531625" y="4517113"/>
            <a:ext cx="1729200" cy="936900"/>
          </a:xfrm>
          <a:prstGeom prst="flowChartAlternateProcess">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4" name="Google Shape;864;p122"/>
          <p:cNvSpPr/>
          <p:nvPr/>
        </p:nvSpPr>
        <p:spPr>
          <a:xfrm>
            <a:off x="10379675" y="5697400"/>
            <a:ext cx="1729200" cy="936900"/>
          </a:xfrm>
          <a:prstGeom prst="flowChartAlternateProcess">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123"/>
          <p:cNvPicPr preferRelativeResize="0"/>
          <p:nvPr/>
        </p:nvPicPr>
        <p:blipFill>
          <a:blip r:embed="rId3">
            <a:alphaModFix/>
          </a:blip>
          <a:stretch>
            <a:fillRect/>
          </a:stretch>
        </p:blipFill>
        <p:spPr>
          <a:xfrm>
            <a:off x="152400" y="152400"/>
            <a:ext cx="3571875" cy="4695825"/>
          </a:xfrm>
          <a:prstGeom prst="rect">
            <a:avLst/>
          </a:prstGeom>
          <a:noFill/>
          <a:ln>
            <a:noFill/>
          </a:ln>
        </p:spPr>
      </p:pic>
      <p:pic>
        <p:nvPicPr>
          <p:cNvPr id="871" name="Google Shape;871;p123"/>
          <p:cNvPicPr preferRelativeResize="0"/>
          <p:nvPr/>
        </p:nvPicPr>
        <p:blipFill>
          <a:blip r:embed="rId4">
            <a:alphaModFix/>
          </a:blip>
          <a:stretch>
            <a:fillRect/>
          </a:stretch>
        </p:blipFill>
        <p:spPr>
          <a:xfrm>
            <a:off x="3884250" y="180425"/>
            <a:ext cx="5333549" cy="2464900"/>
          </a:xfrm>
          <a:prstGeom prst="rect">
            <a:avLst/>
          </a:prstGeom>
          <a:noFill/>
          <a:ln>
            <a:noFill/>
          </a:ln>
        </p:spPr>
      </p:pic>
      <p:pic>
        <p:nvPicPr>
          <p:cNvPr id="872" name="Google Shape;872;p123"/>
          <p:cNvPicPr preferRelativeResize="0"/>
          <p:nvPr/>
        </p:nvPicPr>
        <p:blipFill>
          <a:blip r:embed="rId5">
            <a:alphaModFix/>
          </a:blip>
          <a:stretch>
            <a:fillRect/>
          </a:stretch>
        </p:blipFill>
        <p:spPr>
          <a:xfrm>
            <a:off x="63952" y="1267375"/>
            <a:ext cx="3912201" cy="1837775"/>
          </a:xfrm>
          <a:prstGeom prst="rect">
            <a:avLst/>
          </a:prstGeom>
          <a:noFill/>
          <a:ln>
            <a:noFill/>
          </a:ln>
        </p:spPr>
      </p:pic>
      <p:pic>
        <p:nvPicPr>
          <p:cNvPr id="873" name="Google Shape;873;p123"/>
          <p:cNvPicPr preferRelativeResize="0"/>
          <p:nvPr/>
        </p:nvPicPr>
        <p:blipFill>
          <a:blip r:embed="rId6">
            <a:alphaModFix/>
          </a:blip>
          <a:stretch>
            <a:fillRect/>
          </a:stretch>
        </p:blipFill>
        <p:spPr>
          <a:xfrm>
            <a:off x="3876675" y="3257550"/>
            <a:ext cx="8028952" cy="3448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73"/>
                                        </p:tgtEl>
                                        <p:attrNameLst>
                                          <p:attrName>style.visibility</p:attrName>
                                        </p:attrNameLst>
                                      </p:cBhvr>
                                      <p:to>
                                        <p:strVal val="visible"/>
                                      </p:to>
                                    </p:set>
                                    <p:anim calcmode="lin" valueType="num">
                                      <p:cBhvr additive="base">
                                        <p:cTn dur="1000"/>
                                        <p:tgtEl>
                                          <p:spTgt spid="8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24"/>
          <p:cNvSpPr txBox="1"/>
          <p:nvPr/>
        </p:nvSpPr>
        <p:spPr>
          <a:xfrm>
            <a:off x="497301" y="400200"/>
            <a:ext cx="11053800" cy="35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400">
                <a:solidFill>
                  <a:schemeClr val="dk1"/>
                </a:solidFill>
              </a:rPr>
              <a:t>How the Australian Digital Nexus Alliance (DNA) is collaborating together</a:t>
            </a:r>
            <a:endParaRPr sz="2400">
              <a:solidFill>
                <a:schemeClr val="dk1"/>
              </a:solidFill>
            </a:endParaRPr>
          </a:p>
        </p:txBody>
      </p:sp>
      <p:sp>
        <p:nvSpPr>
          <p:cNvPr id="880" name="Google Shape;880;p124"/>
          <p:cNvSpPr/>
          <p:nvPr/>
        </p:nvSpPr>
        <p:spPr>
          <a:xfrm>
            <a:off x="497297" y="1125550"/>
            <a:ext cx="9064500" cy="5352300"/>
          </a:xfrm>
          <a:prstGeom prst="rect">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1" name="Google Shape;881;p124"/>
          <p:cNvSpPr txBox="1"/>
          <p:nvPr/>
        </p:nvSpPr>
        <p:spPr>
          <a:xfrm>
            <a:off x="9902060" y="1770045"/>
            <a:ext cx="1649100" cy="240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700">
                <a:solidFill>
                  <a:schemeClr val="dk1"/>
                </a:solidFill>
              </a:rPr>
              <a:t>DNA Members</a:t>
            </a:r>
            <a:endParaRPr b="1" sz="1700">
              <a:solidFill>
                <a:schemeClr val="dk1"/>
              </a:solidFill>
            </a:endParaRPr>
          </a:p>
        </p:txBody>
      </p:sp>
      <p:sp>
        <p:nvSpPr>
          <p:cNvPr id="882" name="Google Shape;882;p124"/>
          <p:cNvSpPr txBox="1"/>
          <p:nvPr/>
        </p:nvSpPr>
        <p:spPr>
          <a:xfrm>
            <a:off x="9902060" y="4747545"/>
            <a:ext cx="1649100" cy="540000"/>
          </a:xfrm>
          <a:prstGeom prst="rect">
            <a:avLst/>
          </a:prstGeom>
          <a:solidFill>
            <a:srgbClr val="9A9B9F"/>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rPr>
              <a:t>Outside DNA </a:t>
            </a:r>
            <a:endParaRPr b="1">
              <a:solidFill>
                <a:schemeClr val="lt1"/>
              </a:solidFill>
            </a:endParaRPr>
          </a:p>
          <a:p>
            <a:pPr indent="0" lvl="0" marL="0" rtl="0" algn="ctr">
              <a:spcBef>
                <a:spcPts val="0"/>
              </a:spcBef>
              <a:spcAft>
                <a:spcPts val="0"/>
              </a:spcAft>
              <a:buNone/>
            </a:pPr>
            <a:r>
              <a:rPr b="1" lang="en-GB">
                <a:solidFill>
                  <a:schemeClr val="lt1"/>
                </a:solidFill>
              </a:rPr>
              <a:t>(e.g. commercial) </a:t>
            </a:r>
            <a:endParaRPr b="1">
              <a:solidFill>
                <a:schemeClr val="lt1"/>
              </a:solidFill>
            </a:endParaRPr>
          </a:p>
        </p:txBody>
      </p:sp>
      <p:sp>
        <p:nvSpPr>
          <p:cNvPr id="883" name="Google Shape;883;p124"/>
          <p:cNvSpPr txBox="1"/>
          <p:nvPr/>
        </p:nvSpPr>
        <p:spPr>
          <a:xfrm>
            <a:off x="9902060" y="4105195"/>
            <a:ext cx="1649100" cy="540000"/>
          </a:xfrm>
          <a:prstGeom prst="rect">
            <a:avLst/>
          </a:prstGeom>
          <a:solidFill>
            <a:srgbClr val="D3C89E"/>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rgbClr val="191919"/>
                </a:solidFill>
              </a:rPr>
              <a:t>NCI/Pawsey</a:t>
            </a:r>
            <a:endParaRPr b="1">
              <a:solidFill>
                <a:srgbClr val="191919"/>
              </a:solidFill>
            </a:endParaRPr>
          </a:p>
        </p:txBody>
      </p:sp>
      <p:sp>
        <p:nvSpPr>
          <p:cNvPr id="884" name="Google Shape;884;p124"/>
          <p:cNvSpPr txBox="1"/>
          <p:nvPr/>
        </p:nvSpPr>
        <p:spPr>
          <a:xfrm>
            <a:off x="9902060" y="3462845"/>
            <a:ext cx="1649100" cy="540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rPr>
              <a:t>ARDC </a:t>
            </a:r>
            <a:endParaRPr b="1">
              <a:solidFill>
                <a:schemeClr val="lt1"/>
              </a:solidFill>
            </a:endParaRPr>
          </a:p>
        </p:txBody>
      </p:sp>
      <p:sp>
        <p:nvSpPr>
          <p:cNvPr id="885" name="Google Shape;885;p124"/>
          <p:cNvSpPr txBox="1"/>
          <p:nvPr/>
        </p:nvSpPr>
        <p:spPr>
          <a:xfrm>
            <a:off x="9902060" y="2820495"/>
            <a:ext cx="1649100" cy="540000"/>
          </a:xfrm>
          <a:prstGeom prst="rect">
            <a:avLst/>
          </a:prstGeom>
          <a:solidFill>
            <a:srgbClr val="191919"/>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rPr>
              <a:t>AARNet </a:t>
            </a:r>
            <a:endParaRPr b="1">
              <a:solidFill>
                <a:schemeClr val="lt1"/>
              </a:solidFill>
            </a:endParaRPr>
          </a:p>
        </p:txBody>
      </p:sp>
      <p:sp>
        <p:nvSpPr>
          <p:cNvPr id="886" name="Google Shape;886;p124"/>
          <p:cNvSpPr txBox="1"/>
          <p:nvPr/>
        </p:nvSpPr>
        <p:spPr>
          <a:xfrm>
            <a:off x="9902060" y="2178145"/>
            <a:ext cx="1649100" cy="540000"/>
          </a:xfrm>
          <a:prstGeom prst="rect">
            <a:avLst/>
          </a:prstGeom>
          <a:solidFill>
            <a:srgbClr val="FF99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rPr>
              <a:t>AAF </a:t>
            </a:r>
            <a:endParaRPr b="1">
              <a:solidFill>
                <a:schemeClr val="lt1"/>
              </a:solidFill>
            </a:endParaRPr>
          </a:p>
        </p:txBody>
      </p:sp>
      <p:sp>
        <p:nvSpPr>
          <p:cNvPr id="887" name="Google Shape;887;p124"/>
          <p:cNvSpPr txBox="1"/>
          <p:nvPr/>
        </p:nvSpPr>
        <p:spPr>
          <a:xfrm>
            <a:off x="798035" y="1245427"/>
            <a:ext cx="8513400" cy="3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Outreach, Training, Support, Advice, Consultation, Policy </a:t>
            </a:r>
            <a:endParaRPr b="1" sz="1600">
              <a:solidFill>
                <a:schemeClr val="dk1"/>
              </a:solidFill>
            </a:endParaRPr>
          </a:p>
        </p:txBody>
      </p:sp>
      <p:sp>
        <p:nvSpPr>
          <p:cNvPr id="888" name="Google Shape;888;p124"/>
          <p:cNvSpPr/>
          <p:nvPr/>
        </p:nvSpPr>
        <p:spPr>
          <a:xfrm>
            <a:off x="798035" y="4402683"/>
            <a:ext cx="8513400" cy="357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Data &amp; Software Assets</a:t>
            </a:r>
            <a:endParaRPr sz="1600"/>
          </a:p>
        </p:txBody>
      </p:sp>
      <p:grpSp>
        <p:nvGrpSpPr>
          <p:cNvPr id="889" name="Google Shape;889;p124"/>
          <p:cNvGrpSpPr/>
          <p:nvPr/>
        </p:nvGrpSpPr>
        <p:grpSpPr>
          <a:xfrm>
            <a:off x="798035" y="1770050"/>
            <a:ext cx="8513400" cy="1377300"/>
            <a:chOff x="646050" y="1770050"/>
            <a:chExt cx="8513400" cy="1377300"/>
          </a:xfrm>
        </p:grpSpPr>
        <p:sp>
          <p:nvSpPr>
            <p:cNvPr id="890" name="Google Shape;890;p124"/>
            <p:cNvSpPr/>
            <p:nvPr/>
          </p:nvSpPr>
          <p:spPr>
            <a:xfrm>
              <a:off x="646050" y="1770050"/>
              <a:ext cx="8513400" cy="137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1" name="Google Shape;891;p124"/>
            <p:cNvSpPr txBox="1"/>
            <p:nvPr/>
          </p:nvSpPr>
          <p:spPr>
            <a:xfrm>
              <a:off x="646050" y="1844324"/>
              <a:ext cx="8513400" cy="240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600">
                  <a:solidFill>
                    <a:schemeClr val="dk1"/>
                  </a:solidFill>
                </a:rPr>
                <a:t>Access, Analysis, Curation Infrastructure </a:t>
              </a:r>
              <a:endParaRPr b="1" sz="1600">
                <a:solidFill>
                  <a:schemeClr val="dk1"/>
                </a:solidFill>
              </a:endParaRPr>
            </a:p>
          </p:txBody>
        </p:sp>
        <p:sp>
          <p:nvSpPr>
            <p:cNvPr id="892" name="Google Shape;892;p124"/>
            <p:cNvSpPr txBox="1"/>
            <p:nvPr/>
          </p:nvSpPr>
          <p:spPr>
            <a:xfrm>
              <a:off x="3632619" y="2190185"/>
              <a:ext cx="25920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Analysis Tools </a:t>
              </a:r>
              <a:endParaRPr>
                <a:solidFill>
                  <a:schemeClr val="dk1"/>
                </a:solidFill>
              </a:endParaRPr>
            </a:p>
          </p:txBody>
        </p:sp>
        <p:sp>
          <p:nvSpPr>
            <p:cNvPr id="893" name="Google Shape;893;p124"/>
            <p:cNvSpPr txBox="1"/>
            <p:nvPr/>
          </p:nvSpPr>
          <p:spPr>
            <a:xfrm>
              <a:off x="6341150" y="2190175"/>
              <a:ext cx="26193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Visualisation Tools </a:t>
              </a:r>
              <a:endParaRPr>
                <a:solidFill>
                  <a:schemeClr val="dk1"/>
                </a:solidFill>
              </a:endParaRPr>
            </a:p>
          </p:txBody>
        </p:sp>
        <p:sp>
          <p:nvSpPr>
            <p:cNvPr id="894" name="Google Shape;894;p124"/>
            <p:cNvSpPr txBox="1"/>
            <p:nvPr/>
          </p:nvSpPr>
          <p:spPr>
            <a:xfrm>
              <a:off x="845005" y="2643855"/>
              <a:ext cx="40173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Data Management Tools </a:t>
              </a:r>
              <a:endParaRPr>
                <a:solidFill>
                  <a:schemeClr val="dk1"/>
                </a:solidFill>
              </a:endParaRPr>
            </a:p>
          </p:txBody>
        </p:sp>
        <p:sp>
          <p:nvSpPr>
            <p:cNvPr id="895" name="Google Shape;895;p124"/>
            <p:cNvSpPr txBox="1"/>
            <p:nvPr/>
          </p:nvSpPr>
          <p:spPr>
            <a:xfrm>
              <a:off x="4980000" y="2643850"/>
              <a:ext cx="39657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Virtual Labs, Platforms, Portals </a:t>
              </a:r>
              <a:endParaRPr>
                <a:solidFill>
                  <a:schemeClr val="dk1"/>
                </a:solidFill>
              </a:endParaRPr>
            </a:p>
          </p:txBody>
        </p:sp>
        <p:sp>
          <p:nvSpPr>
            <p:cNvPr id="896" name="Google Shape;896;p124"/>
            <p:cNvSpPr txBox="1"/>
            <p:nvPr/>
          </p:nvSpPr>
          <p:spPr>
            <a:xfrm>
              <a:off x="845000" y="2190200"/>
              <a:ext cx="26538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Integration</a:t>
              </a:r>
              <a:endParaRPr>
                <a:solidFill>
                  <a:schemeClr val="dk1"/>
                </a:solidFill>
              </a:endParaRPr>
            </a:p>
          </p:txBody>
        </p:sp>
      </p:grpSp>
      <p:sp>
        <p:nvSpPr>
          <p:cNvPr id="897" name="Google Shape;897;p124"/>
          <p:cNvSpPr/>
          <p:nvPr/>
        </p:nvSpPr>
        <p:spPr>
          <a:xfrm>
            <a:off x="999135" y="2978450"/>
            <a:ext cx="20187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898" name="Google Shape;898;p124"/>
          <p:cNvSpPr/>
          <p:nvPr/>
        </p:nvSpPr>
        <p:spPr>
          <a:xfrm>
            <a:off x="3017697" y="2978456"/>
            <a:ext cx="1992600" cy="41100"/>
          </a:xfrm>
          <a:prstGeom prst="rect">
            <a:avLst/>
          </a:prstGeom>
          <a:solidFill>
            <a:srgbClr val="D3C8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899" name="Google Shape;899;p124"/>
          <p:cNvSpPr/>
          <p:nvPr/>
        </p:nvSpPr>
        <p:spPr>
          <a:xfrm>
            <a:off x="5139410" y="2978456"/>
            <a:ext cx="13203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00" name="Google Shape;900;p124"/>
          <p:cNvSpPr/>
          <p:nvPr/>
        </p:nvSpPr>
        <p:spPr>
          <a:xfrm>
            <a:off x="6459788" y="2978456"/>
            <a:ext cx="1320300" cy="41100"/>
          </a:xfrm>
          <a:prstGeom prst="rect">
            <a:avLst/>
          </a:prstGeom>
          <a:solidFill>
            <a:srgbClr val="1919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01" name="Google Shape;901;p124"/>
          <p:cNvSpPr/>
          <p:nvPr/>
        </p:nvSpPr>
        <p:spPr>
          <a:xfrm>
            <a:off x="7780179" y="2978456"/>
            <a:ext cx="1320300" cy="41100"/>
          </a:xfrm>
          <a:prstGeom prst="rect">
            <a:avLst/>
          </a:prstGeom>
          <a:solidFill>
            <a:srgbClr val="D3C8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02" name="Google Shape;902;p124"/>
          <p:cNvSpPr/>
          <p:nvPr/>
        </p:nvSpPr>
        <p:spPr>
          <a:xfrm>
            <a:off x="999135" y="2528900"/>
            <a:ext cx="2654100" cy="41100"/>
          </a:xfrm>
          <a:prstGeom prst="rect">
            <a:avLst/>
          </a:prstGeom>
          <a:solidFill>
            <a:srgbClr val="8C8C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03" name="Google Shape;903;p124"/>
          <p:cNvSpPr/>
          <p:nvPr/>
        </p:nvSpPr>
        <p:spPr>
          <a:xfrm>
            <a:off x="3785460" y="2528900"/>
            <a:ext cx="2589600" cy="41100"/>
          </a:xfrm>
          <a:prstGeom prst="rect">
            <a:avLst/>
          </a:prstGeom>
          <a:solidFill>
            <a:srgbClr val="8C8C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04" name="Google Shape;904;p124"/>
          <p:cNvSpPr/>
          <p:nvPr/>
        </p:nvSpPr>
        <p:spPr>
          <a:xfrm>
            <a:off x="6490435" y="2528900"/>
            <a:ext cx="2610000" cy="41100"/>
          </a:xfrm>
          <a:prstGeom prst="rect">
            <a:avLst/>
          </a:prstGeom>
          <a:solidFill>
            <a:srgbClr val="8C8C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grpSp>
        <p:nvGrpSpPr>
          <p:cNvPr id="905" name="Google Shape;905;p124"/>
          <p:cNvGrpSpPr/>
          <p:nvPr/>
        </p:nvGrpSpPr>
        <p:grpSpPr>
          <a:xfrm>
            <a:off x="798035" y="3314967"/>
            <a:ext cx="8513400" cy="920100"/>
            <a:chOff x="646050" y="3330050"/>
            <a:chExt cx="8513400" cy="920100"/>
          </a:xfrm>
        </p:grpSpPr>
        <p:sp>
          <p:nvSpPr>
            <p:cNvPr id="906" name="Google Shape;906;p124"/>
            <p:cNvSpPr/>
            <p:nvPr/>
          </p:nvSpPr>
          <p:spPr>
            <a:xfrm>
              <a:off x="646050" y="3330050"/>
              <a:ext cx="8513400" cy="920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7" name="Google Shape;907;p124"/>
            <p:cNvSpPr txBox="1"/>
            <p:nvPr/>
          </p:nvSpPr>
          <p:spPr>
            <a:xfrm>
              <a:off x="646050" y="3424042"/>
              <a:ext cx="8513400" cy="240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600">
                  <a:solidFill>
                    <a:schemeClr val="dk1"/>
                  </a:solidFill>
                </a:rPr>
                <a:t>National Information Infrastructure </a:t>
              </a:r>
              <a:endParaRPr b="1" sz="1600">
                <a:solidFill>
                  <a:schemeClr val="dk1"/>
                </a:solidFill>
              </a:endParaRPr>
            </a:p>
          </p:txBody>
        </p:sp>
        <p:sp>
          <p:nvSpPr>
            <p:cNvPr id="908" name="Google Shape;908;p124"/>
            <p:cNvSpPr txBox="1"/>
            <p:nvPr/>
          </p:nvSpPr>
          <p:spPr>
            <a:xfrm>
              <a:off x="3632619" y="3763920"/>
              <a:ext cx="25920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Identifiers</a:t>
              </a:r>
              <a:endParaRPr>
                <a:solidFill>
                  <a:schemeClr val="dk1"/>
                </a:solidFill>
              </a:endParaRPr>
            </a:p>
          </p:txBody>
        </p:sp>
        <p:sp>
          <p:nvSpPr>
            <p:cNvPr id="909" name="Google Shape;909;p124"/>
            <p:cNvSpPr txBox="1"/>
            <p:nvPr/>
          </p:nvSpPr>
          <p:spPr>
            <a:xfrm>
              <a:off x="6326900" y="3763925"/>
              <a:ext cx="26337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Terminologies</a:t>
              </a:r>
              <a:endParaRPr>
                <a:solidFill>
                  <a:schemeClr val="dk1"/>
                </a:solidFill>
              </a:endParaRPr>
            </a:p>
          </p:txBody>
        </p:sp>
        <p:sp>
          <p:nvSpPr>
            <p:cNvPr id="910" name="Google Shape;910;p124"/>
            <p:cNvSpPr txBox="1"/>
            <p:nvPr/>
          </p:nvSpPr>
          <p:spPr>
            <a:xfrm>
              <a:off x="845000" y="3763925"/>
              <a:ext cx="2685300" cy="3570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National Discovery</a:t>
              </a:r>
              <a:endParaRPr>
                <a:solidFill>
                  <a:schemeClr val="dk1"/>
                </a:solidFill>
              </a:endParaRPr>
            </a:p>
          </p:txBody>
        </p:sp>
      </p:grpSp>
      <p:sp>
        <p:nvSpPr>
          <p:cNvPr id="911" name="Google Shape;911;p124"/>
          <p:cNvSpPr/>
          <p:nvPr/>
        </p:nvSpPr>
        <p:spPr>
          <a:xfrm>
            <a:off x="999135" y="4090100"/>
            <a:ext cx="26832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12" name="Google Shape;912;p124"/>
          <p:cNvSpPr/>
          <p:nvPr/>
        </p:nvSpPr>
        <p:spPr>
          <a:xfrm>
            <a:off x="6487721" y="4090100"/>
            <a:ext cx="26226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13" name="Google Shape;913;p124"/>
          <p:cNvSpPr/>
          <p:nvPr/>
        </p:nvSpPr>
        <p:spPr>
          <a:xfrm>
            <a:off x="3785455" y="4090100"/>
            <a:ext cx="1294800" cy="41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14" name="Google Shape;914;p124"/>
          <p:cNvSpPr/>
          <p:nvPr/>
        </p:nvSpPr>
        <p:spPr>
          <a:xfrm>
            <a:off x="5080255" y="4090100"/>
            <a:ext cx="12948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grpSp>
        <p:nvGrpSpPr>
          <p:cNvPr id="915" name="Google Shape;915;p124"/>
          <p:cNvGrpSpPr/>
          <p:nvPr/>
        </p:nvGrpSpPr>
        <p:grpSpPr>
          <a:xfrm>
            <a:off x="798035" y="4927300"/>
            <a:ext cx="8513400" cy="1309500"/>
            <a:chOff x="646050" y="4927300"/>
            <a:chExt cx="8513400" cy="1309500"/>
          </a:xfrm>
        </p:grpSpPr>
        <p:sp>
          <p:nvSpPr>
            <p:cNvPr id="916" name="Google Shape;916;p124"/>
            <p:cNvSpPr/>
            <p:nvPr/>
          </p:nvSpPr>
          <p:spPr>
            <a:xfrm>
              <a:off x="646050" y="4927300"/>
              <a:ext cx="8513400" cy="130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7" name="Google Shape;917;p124"/>
            <p:cNvSpPr txBox="1"/>
            <p:nvPr/>
          </p:nvSpPr>
          <p:spPr>
            <a:xfrm>
              <a:off x="646050" y="5015111"/>
              <a:ext cx="8513400" cy="240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600">
                  <a:solidFill>
                    <a:schemeClr val="dk1"/>
                  </a:solidFill>
                </a:rPr>
                <a:t>Underpinning Infrastructure </a:t>
              </a:r>
              <a:endParaRPr b="1" sz="1600">
                <a:solidFill>
                  <a:schemeClr val="dk1"/>
                </a:solidFill>
              </a:endParaRPr>
            </a:p>
          </p:txBody>
        </p:sp>
        <p:grpSp>
          <p:nvGrpSpPr>
            <p:cNvPr id="918" name="Google Shape;918;p124"/>
            <p:cNvGrpSpPr/>
            <p:nvPr/>
          </p:nvGrpSpPr>
          <p:grpSpPr>
            <a:xfrm>
              <a:off x="845000" y="5357236"/>
              <a:ext cx="8115500" cy="732379"/>
              <a:chOff x="838950" y="5494975"/>
              <a:chExt cx="8115500" cy="670800"/>
            </a:xfrm>
          </p:grpSpPr>
          <p:sp>
            <p:nvSpPr>
              <p:cNvPr id="919" name="Google Shape;919;p124"/>
              <p:cNvSpPr txBox="1"/>
              <p:nvPr/>
            </p:nvSpPr>
            <p:spPr>
              <a:xfrm>
                <a:off x="838950" y="5494975"/>
                <a:ext cx="1548000" cy="6708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HPC/ HTC Infrastructure </a:t>
                </a:r>
                <a:endParaRPr>
                  <a:solidFill>
                    <a:schemeClr val="dk1"/>
                  </a:solidFill>
                </a:endParaRPr>
              </a:p>
            </p:txBody>
          </p:sp>
          <p:sp>
            <p:nvSpPr>
              <p:cNvPr id="920" name="Google Shape;920;p124"/>
              <p:cNvSpPr txBox="1"/>
              <p:nvPr/>
            </p:nvSpPr>
            <p:spPr>
              <a:xfrm>
                <a:off x="2480825" y="5494975"/>
                <a:ext cx="1548000" cy="6708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Cloud Compute Infrastructure</a:t>
                </a:r>
                <a:endParaRPr>
                  <a:solidFill>
                    <a:schemeClr val="dk1"/>
                  </a:solidFill>
                </a:endParaRPr>
              </a:p>
            </p:txBody>
          </p:sp>
          <p:sp>
            <p:nvSpPr>
              <p:cNvPr id="921" name="Google Shape;921;p124"/>
              <p:cNvSpPr txBox="1"/>
              <p:nvPr/>
            </p:nvSpPr>
            <p:spPr>
              <a:xfrm>
                <a:off x="4122700" y="5494975"/>
                <a:ext cx="1548000" cy="6708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Data Storage </a:t>
                </a:r>
                <a:br>
                  <a:rPr lang="en-GB">
                    <a:solidFill>
                      <a:schemeClr val="dk1"/>
                    </a:solidFill>
                  </a:rPr>
                </a:br>
                <a:r>
                  <a:rPr lang="en-GB">
                    <a:solidFill>
                      <a:schemeClr val="dk1"/>
                    </a:solidFill>
                  </a:rPr>
                  <a:t>&amp; Retention Infrastructure</a:t>
                </a:r>
                <a:endParaRPr>
                  <a:solidFill>
                    <a:schemeClr val="dk1"/>
                  </a:solidFill>
                </a:endParaRPr>
              </a:p>
            </p:txBody>
          </p:sp>
          <p:sp>
            <p:nvSpPr>
              <p:cNvPr id="922" name="Google Shape;922;p124"/>
              <p:cNvSpPr txBox="1"/>
              <p:nvPr/>
            </p:nvSpPr>
            <p:spPr>
              <a:xfrm>
                <a:off x="5764575" y="5494975"/>
                <a:ext cx="1548000" cy="6708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Network Infrastructure</a:t>
                </a:r>
                <a:endParaRPr>
                  <a:solidFill>
                    <a:schemeClr val="dk1"/>
                  </a:solidFill>
                </a:endParaRPr>
              </a:p>
            </p:txBody>
          </p:sp>
          <p:sp>
            <p:nvSpPr>
              <p:cNvPr id="923" name="Google Shape;923;p124"/>
              <p:cNvSpPr txBox="1"/>
              <p:nvPr/>
            </p:nvSpPr>
            <p:spPr>
              <a:xfrm>
                <a:off x="7406450" y="5494975"/>
                <a:ext cx="1548000" cy="670800"/>
              </a:xfrm>
              <a:prstGeom prst="rect">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Identity &amp; Access</a:t>
                </a:r>
                <a:endParaRPr>
                  <a:solidFill>
                    <a:schemeClr val="dk1"/>
                  </a:solidFill>
                </a:endParaRPr>
              </a:p>
            </p:txBody>
          </p:sp>
        </p:grpSp>
      </p:grpSp>
      <p:sp>
        <p:nvSpPr>
          <p:cNvPr id="924" name="Google Shape;924;p124"/>
          <p:cNvSpPr/>
          <p:nvPr/>
        </p:nvSpPr>
        <p:spPr>
          <a:xfrm>
            <a:off x="999135" y="6067850"/>
            <a:ext cx="1557300" cy="41100"/>
          </a:xfrm>
          <a:prstGeom prst="rect">
            <a:avLst/>
          </a:prstGeom>
          <a:solidFill>
            <a:srgbClr val="D3C8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25" name="Google Shape;925;p124"/>
          <p:cNvSpPr/>
          <p:nvPr/>
        </p:nvSpPr>
        <p:spPr>
          <a:xfrm>
            <a:off x="7561910" y="6067850"/>
            <a:ext cx="1557300" cy="41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26" name="Google Shape;926;p124"/>
          <p:cNvSpPr/>
          <p:nvPr/>
        </p:nvSpPr>
        <p:spPr>
          <a:xfrm>
            <a:off x="3669060" y="6067850"/>
            <a:ext cx="519000" cy="41100"/>
          </a:xfrm>
          <a:prstGeom prst="rect">
            <a:avLst/>
          </a:prstGeom>
          <a:solidFill>
            <a:srgbClr val="D3C8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27" name="Google Shape;927;p124"/>
          <p:cNvSpPr/>
          <p:nvPr/>
        </p:nvSpPr>
        <p:spPr>
          <a:xfrm>
            <a:off x="3149960" y="6067850"/>
            <a:ext cx="519000" cy="41100"/>
          </a:xfrm>
          <a:prstGeom prst="rect">
            <a:avLst/>
          </a:prstGeom>
          <a:solidFill>
            <a:srgbClr val="1919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28" name="Google Shape;928;p124"/>
          <p:cNvSpPr/>
          <p:nvPr/>
        </p:nvSpPr>
        <p:spPr>
          <a:xfrm>
            <a:off x="5919660" y="6067850"/>
            <a:ext cx="1557300" cy="41100"/>
          </a:xfrm>
          <a:prstGeom prst="rect">
            <a:avLst/>
          </a:prstGeom>
          <a:solidFill>
            <a:srgbClr val="1919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29" name="Google Shape;929;p124"/>
          <p:cNvSpPr/>
          <p:nvPr/>
        </p:nvSpPr>
        <p:spPr>
          <a:xfrm>
            <a:off x="2630860" y="6067850"/>
            <a:ext cx="5190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30" name="Google Shape;930;p124"/>
          <p:cNvSpPr/>
          <p:nvPr/>
        </p:nvSpPr>
        <p:spPr>
          <a:xfrm>
            <a:off x="5313460" y="6067850"/>
            <a:ext cx="519000" cy="41100"/>
          </a:xfrm>
          <a:prstGeom prst="rect">
            <a:avLst/>
          </a:prstGeom>
          <a:solidFill>
            <a:srgbClr val="D3C8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31" name="Google Shape;931;p124"/>
          <p:cNvSpPr/>
          <p:nvPr/>
        </p:nvSpPr>
        <p:spPr>
          <a:xfrm>
            <a:off x="4794360" y="6067850"/>
            <a:ext cx="519000" cy="41100"/>
          </a:xfrm>
          <a:prstGeom prst="rect">
            <a:avLst/>
          </a:prstGeom>
          <a:solidFill>
            <a:srgbClr val="1919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932" name="Google Shape;932;p124"/>
          <p:cNvSpPr/>
          <p:nvPr/>
        </p:nvSpPr>
        <p:spPr>
          <a:xfrm>
            <a:off x="4275260" y="6067850"/>
            <a:ext cx="519000" cy="4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p125"/>
          <p:cNvPicPr preferRelativeResize="0"/>
          <p:nvPr/>
        </p:nvPicPr>
        <p:blipFill rotWithShape="1">
          <a:blip r:embed="rId3">
            <a:alphaModFix/>
          </a:blip>
          <a:srcRect b="10" l="0" r="5024" t="0"/>
          <a:stretch/>
        </p:blipFill>
        <p:spPr>
          <a:xfrm>
            <a:off x="1530167" y="457200"/>
            <a:ext cx="8360001" cy="6858002"/>
          </a:xfrm>
          <a:prstGeom prst="rect">
            <a:avLst/>
          </a:prstGeom>
          <a:noFill/>
          <a:ln>
            <a:noFill/>
          </a:ln>
        </p:spPr>
      </p:pic>
      <p:sp>
        <p:nvSpPr>
          <p:cNvPr id="938" name="Google Shape;938;p125"/>
          <p:cNvSpPr txBox="1"/>
          <p:nvPr/>
        </p:nvSpPr>
        <p:spPr>
          <a:xfrm>
            <a:off x="4862700" y="5584322"/>
            <a:ext cx="2013600" cy="2748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GB" sz="1600">
                <a:solidFill>
                  <a:srgbClr val="000000"/>
                </a:solidFill>
                <a:latin typeface="Calibri"/>
                <a:ea typeface="Calibri"/>
                <a:cs typeface="Calibri"/>
                <a:sym typeface="Calibri"/>
              </a:rPr>
              <a:t>SUPERCOMPUTER </a:t>
            </a:r>
            <a:endParaRPr b="1" sz="1600">
              <a:solidFill>
                <a:srgbClr val="000000"/>
              </a:solidFill>
              <a:latin typeface="Calibri"/>
              <a:ea typeface="Calibri"/>
              <a:cs typeface="Calibri"/>
              <a:sym typeface="Calibri"/>
            </a:endParaRPr>
          </a:p>
        </p:txBody>
      </p:sp>
      <p:sp>
        <p:nvSpPr>
          <p:cNvPr id="939" name="Google Shape;939;p125"/>
          <p:cNvSpPr txBox="1"/>
          <p:nvPr/>
        </p:nvSpPr>
        <p:spPr>
          <a:xfrm>
            <a:off x="1894633" y="5508120"/>
            <a:ext cx="2013600" cy="5157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GB" sz="1600">
                <a:solidFill>
                  <a:srgbClr val="000000"/>
                </a:solidFill>
                <a:latin typeface="Calibri"/>
                <a:ea typeface="Calibri"/>
                <a:cs typeface="Calibri"/>
                <a:sym typeface="Calibri"/>
              </a:rPr>
              <a:t>OUTPUTS</a:t>
            </a:r>
            <a:endParaRPr b="1" sz="16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500"/>
              <a:buFont typeface="Arial"/>
              <a:buNone/>
            </a:pPr>
            <a:r>
              <a:rPr b="1" lang="en-GB" sz="1600">
                <a:solidFill>
                  <a:srgbClr val="000000"/>
                </a:solidFill>
                <a:latin typeface="Calibri"/>
                <a:ea typeface="Calibri"/>
                <a:cs typeface="Calibri"/>
                <a:sym typeface="Calibri"/>
              </a:rPr>
              <a:t>PROVIDED</a:t>
            </a:r>
            <a:endParaRPr b="1" sz="16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500"/>
              <a:buFont typeface="Arial"/>
              <a:buNone/>
            </a:pPr>
            <a:r>
              <a:t/>
            </a:r>
            <a:endParaRPr b="1" sz="1600">
              <a:solidFill>
                <a:srgbClr val="000000"/>
              </a:solidFill>
              <a:latin typeface="Calibri"/>
              <a:ea typeface="Calibri"/>
              <a:cs typeface="Calibri"/>
              <a:sym typeface="Calibri"/>
            </a:endParaRPr>
          </a:p>
          <a:p>
            <a:pPr indent="0" lvl="0" marL="0" rtl="0" algn="ctr">
              <a:lnSpc>
                <a:spcPct val="90000"/>
              </a:lnSpc>
              <a:spcBef>
                <a:spcPts val="0"/>
              </a:spcBef>
              <a:spcAft>
                <a:spcPts val="0"/>
              </a:spcAft>
              <a:buNone/>
            </a:pPr>
            <a:r>
              <a:t/>
            </a:r>
            <a:endParaRPr b="1" sz="1600">
              <a:solidFill>
                <a:srgbClr val="000000"/>
              </a:solidFill>
              <a:latin typeface="Calibri"/>
              <a:ea typeface="Calibri"/>
              <a:cs typeface="Calibri"/>
              <a:sym typeface="Calibri"/>
            </a:endParaRPr>
          </a:p>
        </p:txBody>
      </p:sp>
      <p:sp>
        <p:nvSpPr>
          <p:cNvPr id="940" name="Google Shape;940;p125"/>
          <p:cNvSpPr txBox="1"/>
          <p:nvPr/>
        </p:nvSpPr>
        <p:spPr>
          <a:xfrm>
            <a:off x="4112000" y="3004783"/>
            <a:ext cx="885300" cy="332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GB" sz="1100">
                <a:solidFill>
                  <a:srgbClr val="000000"/>
                </a:solidFill>
                <a:latin typeface="Calibri"/>
                <a:ea typeface="Calibri"/>
                <a:cs typeface="Calibri"/>
                <a:sym typeface="Calibri"/>
              </a:rPr>
              <a:t>AUTONOMOUS AI AGENT</a:t>
            </a:r>
            <a:endParaRPr b="1" sz="1100">
              <a:solidFill>
                <a:srgbClr val="000000"/>
              </a:solidFill>
              <a:latin typeface="Calibri"/>
              <a:ea typeface="Calibri"/>
              <a:cs typeface="Calibri"/>
              <a:sym typeface="Calibri"/>
            </a:endParaRPr>
          </a:p>
          <a:p>
            <a:pPr indent="0" lvl="0" marL="0" rtl="0" algn="ctr">
              <a:lnSpc>
                <a:spcPct val="85000"/>
              </a:lnSpc>
              <a:spcBef>
                <a:spcPts val="0"/>
              </a:spcBef>
              <a:spcAft>
                <a:spcPts val="0"/>
              </a:spcAft>
              <a:buNone/>
            </a:pPr>
            <a:r>
              <a:t/>
            </a:r>
            <a:endParaRPr b="1" sz="1100">
              <a:solidFill>
                <a:srgbClr val="000000"/>
              </a:solidFill>
              <a:latin typeface="Calibri"/>
              <a:ea typeface="Calibri"/>
              <a:cs typeface="Calibri"/>
              <a:sym typeface="Calibri"/>
            </a:endParaRPr>
          </a:p>
          <a:p>
            <a:pPr indent="0" lvl="0" marL="0" rtl="0" algn="ctr">
              <a:lnSpc>
                <a:spcPct val="85000"/>
              </a:lnSpc>
              <a:spcBef>
                <a:spcPts val="0"/>
              </a:spcBef>
              <a:spcAft>
                <a:spcPts val="0"/>
              </a:spcAft>
              <a:buNone/>
            </a:pPr>
            <a:r>
              <a:t/>
            </a:r>
            <a:endParaRPr b="1" sz="1100">
              <a:solidFill>
                <a:srgbClr val="000000"/>
              </a:solidFill>
              <a:latin typeface="Calibri"/>
              <a:ea typeface="Calibri"/>
              <a:cs typeface="Calibri"/>
              <a:sym typeface="Calibri"/>
            </a:endParaRPr>
          </a:p>
        </p:txBody>
      </p:sp>
      <p:sp>
        <p:nvSpPr>
          <p:cNvPr id="941" name="Google Shape;941;p125"/>
          <p:cNvSpPr txBox="1"/>
          <p:nvPr/>
        </p:nvSpPr>
        <p:spPr>
          <a:xfrm>
            <a:off x="7830767" y="5508120"/>
            <a:ext cx="1856700" cy="4743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GB" sz="1600">
                <a:solidFill>
                  <a:srgbClr val="000000"/>
                </a:solidFill>
                <a:latin typeface="Calibri"/>
                <a:ea typeface="Calibri"/>
                <a:cs typeface="Calibri"/>
                <a:sym typeface="Calibri"/>
              </a:rPr>
              <a:t>ARDC NECTAR RESEARCH CLOUD</a:t>
            </a:r>
            <a:endParaRPr b="1" sz="1600">
              <a:solidFill>
                <a:srgbClr val="000000"/>
              </a:solidFill>
              <a:latin typeface="Calibri"/>
              <a:ea typeface="Calibri"/>
              <a:cs typeface="Calibri"/>
              <a:sym typeface="Calibri"/>
            </a:endParaRPr>
          </a:p>
        </p:txBody>
      </p:sp>
      <p:sp>
        <p:nvSpPr>
          <p:cNvPr id="942" name="Google Shape;942;p125"/>
          <p:cNvSpPr txBox="1"/>
          <p:nvPr/>
        </p:nvSpPr>
        <p:spPr>
          <a:xfrm>
            <a:off x="1888633" y="2477663"/>
            <a:ext cx="2013600" cy="274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1500"/>
              <a:buFont typeface="Arial"/>
              <a:buNone/>
            </a:pPr>
            <a:r>
              <a:rPr b="1" lang="en-GB" sz="1600">
                <a:solidFill>
                  <a:srgbClr val="000000"/>
                </a:solidFill>
                <a:latin typeface="Calibri"/>
                <a:ea typeface="Calibri"/>
                <a:cs typeface="Calibri"/>
                <a:sym typeface="Calibri"/>
              </a:rPr>
              <a:t>RESEARCHER </a:t>
            </a:r>
            <a:br>
              <a:rPr b="1" lang="en-GB" sz="1600">
                <a:solidFill>
                  <a:srgbClr val="000000"/>
                </a:solidFill>
                <a:latin typeface="Calibri"/>
                <a:ea typeface="Calibri"/>
                <a:cs typeface="Calibri"/>
                <a:sym typeface="Calibri"/>
              </a:rPr>
            </a:br>
            <a:r>
              <a:rPr b="1" lang="en-GB" sz="1600">
                <a:solidFill>
                  <a:srgbClr val="000000"/>
                </a:solidFill>
                <a:latin typeface="Calibri"/>
                <a:ea typeface="Calibri"/>
                <a:cs typeface="Calibri"/>
                <a:sym typeface="Calibri"/>
              </a:rPr>
              <a:t>REQUEST</a:t>
            </a:r>
            <a:endParaRPr b="1" sz="1600">
              <a:solidFill>
                <a:srgbClr val="000000"/>
              </a:solidFill>
              <a:latin typeface="Calibri"/>
              <a:ea typeface="Calibri"/>
              <a:cs typeface="Calibri"/>
              <a:sym typeface="Calibri"/>
            </a:endParaRPr>
          </a:p>
          <a:p>
            <a:pPr indent="0" lvl="0" marL="0" rtl="0" algn="ctr">
              <a:spcBef>
                <a:spcPts val="0"/>
              </a:spcBef>
              <a:spcAft>
                <a:spcPts val="0"/>
              </a:spcAft>
              <a:buClr>
                <a:srgbClr val="000000"/>
              </a:buClr>
              <a:buSzPts val="1500"/>
              <a:buFont typeface="Arial"/>
              <a:buNone/>
            </a:pPr>
            <a:r>
              <a:t/>
            </a:r>
            <a:endParaRPr b="1" sz="1600">
              <a:solidFill>
                <a:srgbClr val="000000"/>
              </a:solidFill>
              <a:latin typeface="Calibri"/>
              <a:ea typeface="Calibri"/>
              <a:cs typeface="Calibri"/>
              <a:sym typeface="Calibri"/>
            </a:endParaRPr>
          </a:p>
          <a:p>
            <a:pPr indent="0" lvl="0" marL="0" rtl="0" algn="ctr">
              <a:spcBef>
                <a:spcPts val="0"/>
              </a:spcBef>
              <a:spcAft>
                <a:spcPts val="0"/>
              </a:spcAft>
              <a:buNone/>
            </a:pPr>
            <a:r>
              <a:t/>
            </a:r>
            <a:endParaRPr b="1" sz="1600">
              <a:solidFill>
                <a:srgbClr val="000000"/>
              </a:solidFill>
              <a:latin typeface="Calibri"/>
              <a:ea typeface="Calibri"/>
              <a:cs typeface="Calibri"/>
              <a:sym typeface="Calibri"/>
            </a:endParaRPr>
          </a:p>
        </p:txBody>
      </p:sp>
      <p:sp>
        <p:nvSpPr>
          <p:cNvPr id="943" name="Google Shape;943;p125"/>
          <p:cNvSpPr txBox="1"/>
          <p:nvPr/>
        </p:nvSpPr>
        <p:spPr>
          <a:xfrm>
            <a:off x="4862700" y="6377700"/>
            <a:ext cx="4824900" cy="274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600">
                <a:solidFill>
                  <a:srgbClr val="000000"/>
                </a:solidFill>
                <a:latin typeface="Calibri"/>
                <a:ea typeface="Calibri"/>
                <a:cs typeface="Calibri"/>
                <a:sym typeface="Calibri"/>
              </a:rPr>
              <a:t>PROCESSING, ANALYSIS, MODELLING (CLOUD &amp; HPC)</a:t>
            </a:r>
            <a:endParaRPr b="1" sz="1600">
              <a:solidFill>
                <a:srgbClr val="000000"/>
              </a:solidFill>
              <a:latin typeface="Calibri"/>
              <a:ea typeface="Calibri"/>
              <a:cs typeface="Calibri"/>
              <a:sym typeface="Calibri"/>
            </a:endParaRPr>
          </a:p>
        </p:txBody>
      </p:sp>
      <p:sp>
        <p:nvSpPr>
          <p:cNvPr id="944" name="Google Shape;944;p125"/>
          <p:cNvSpPr txBox="1"/>
          <p:nvPr/>
        </p:nvSpPr>
        <p:spPr>
          <a:xfrm>
            <a:off x="4862700" y="1150530"/>
            <a:ext cx="2013600" cy="274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1500"/>
              <a:buFont typeface="Arial"/>
              <a:buNone/>
            </a:pPr>
            <a:r>
              <a:rPr b="1" lang="en-GB" sz="1500">
                <a:solidFill>
                  <a:srgbClr val="000000"/>
                </a:solidFill>
                <a:latin typeface="Calibri"/>
                <a:ea typeface="Calibri"/>
                <a:cs typeface="Calibri"/>
                <a:sym typeface="Calibri"/>
              </a:rPr>
              <a:t>MULTIDISCIPLINARY DATASETS</a:t>
            </a:r>
            <a:endParaRPr b="1" sz="1500">
              <a:solidFill>
                <a:srgbClr val="000000"/>
              </a:solidFill>
              <a:latin typeface="Calibri"/>
              <a:ea typeface="Calibri"/>
              <a:cs typeface="Calibri"/>
              <a:sym typeface="Calibri"/>
            </a:endParaRPr>
          </a:p>
          <a:p>
            <a:pPr indent="0" lvl="0" marL="0" rtl="0" algn="ctr">
              <a:spcBef>
                <a:spcPts val="0"/>
              </a:spcBef>
              <a:spcAft>
                <a:spcPts val="0"/>
              </a:spcAft>
              <a:buClr>
                <a:srgbClr val="000000"/>
              </a:buClr>
              <a:buSzPts val="1500"/>
              <a:buFont typeface="Arial"/>
              <a:buNone/>
            </a:pPr>
            <a:r>
              <a:t/>
            </a:r>
            <a:endParaRPr b="1" sz="1500">
              <a:solidFill>
                <a:srgbClr val="000000"/>
              </a:solidFill>
              <a:latin typeface="Calibri"/>
              <a:ea typeface="Calibri"/>
              <a:cs typeface="Calibri"/>
              <a:sym typeface="Calibri"/>
            </a:endParaRPr>
          </a:p>
          <a:p>
            <a:pPr indent="0" lvl="0" marL="0" rtl="0" algn="ctr">
              <a:spcBef>
                <a:spcPts val="0"/>
              </a:spcBef>
              <a:spcAft>
                <a:spcPts val="0"/>
              </a:spcAft>
              <a:buNone/>
            </a:pPr>
            <a:r>
              <a:t/>
            </a:r>
            <a:endParaRPr b="1" sz="1500">
              <a:solidFill>
                <a:srgbClr val="000000"/>
              </a:solidFill>
              <a:latin typeface="Calibri"/>
              <a:ea typeface="Calibri"/>
              <a:cs typeface="Calibri"/>
              <a:sym typeface="Calibri"/>
            </a:endParaRPr>
          </a:p>
        </p:txBody>
      </p:sp>
      <p:sp>
        <p:nvSpPr>
          <p:cNvPr id="945" name="Google Shape;945;p125"/>
          <p:cNvSpPr txBox="1"/>
          <p:nvPr/>
        </p:nvSpPr>
        <p:spPr>
          <a:xfrm>
            <a:off x="7182900" y="1150533"/>
            <a:ext cx="1258800" cy="274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1500"/>
              <a:buFont typeface="Arial"/>
              <a:buNone/>
            </a:pPr>
            <a:r>
              <a:rPr b="1" lang="en-GB" sz="1500">
                <a:solidFill>
                  <a:srgbClr val="000000"/>
                </a:solidFill>
                <a:latin typeface="Calibri"/>
                <a:ea typeface="Calibri"/>
                <a:cs typeface="Calibri"/>
                <a:sym typeface="Calibri"/>
              </a:rPr>
              <a:t>COMBINED, INTEGRATED DATASET</a:t>
            </a:r>
            <a:endParaRPr b="1" sz="1500">
              <a:solidFill>
                <a:srgbClr val="000000"/>
              </a:solidFill>
              <a:latin typeface="Calibri"/>
              <a:ea typeface="Calibri"/>
              <a:cs typeface="Calibri"/>
              <a:sym typeface="Calibri"/>
            </a:endParaRPr>
          </a:p>
          <a:p>
            <a:pPr indent="0" lvl="0" marL="0" rtl="0" algn="ctr">
              <a:spcBef>
                <a:spcPts val="0"/>
              </a:spcBef>
              <a:spcAft>
                <a:spcPts val="0"/>
              </a:spcAft>
              <a:buClr>
                <a:srgbClr val="000000"/>
              </a:buClr>
              <a:buSzPts val="1500"/>
              <a:buFont typeface="Arial"/>
              <a:buNone/>
            </a:pPr>
            <a:r>
              <a:t/>
            </a:r>
            <a:endParaRPr b="1" sz="1500">
              <a:solidFill>
                <a:srgbClr val="000000"/>
              </a:solidFill>
              <a:latin typeface="Calibri"/>
              <a:ea typeface="Calibri"/>
              <a:cs typeface="Calibri"/>
              <a:sym typeface="Calibri"/>
            </a:endParaRPr>
          </a:p>
          <a:p>
            <a:pPr indent="0" lvl="0" marL="0" rtl="0" algn="ctr">
              <a:spcBef>
                <a:spcPts val="0"/>
              </a:spcBef>
              <a:spcAft>
                <a:spcPts val="0"/>
              </a:spcAft>
              <a:buNone/>
            </a:pPr>
            <a:r>
              <a:t/>
            </a:r>
            <a:endParaRPr b="1" sz="1500">
              <a:solidFill>
                <a:srgbClr val="000000"/>
              </a:solidFill>
              <a:latin typeface="Calibri"/>
              <a:ea typeface="Calibri"/>
              <a:cs typeface="Calibri"/>
              <a:sym typeface="Calibri"/>
            </a:endParaRPr>
          </a:p>
        </p:txBody>
      </p:sp>
      <p:sp>
        <p:nvSpPr>
          <p:cNvPr id="946" name="Google Shape;946;p125"/>
          <p:cNvSpPr/>
          <p:nvPr/>
        </p:nvSpPr>
        <p:spPr>
          <a:xfrm>
            <a:off x="4066367" y="986900"/>
            <a:ext cx="2952300" cy="2757900"/>
          </a:xfrm>
          <a:prstGeom prst="rect">
            <a:avLst/>
          </a:prstGeom>
          <a:noFill/>
          <a:ln cap="flat" cmpd="sng" w="9525">
            <a:solidFill>
              <a:srgbClr val="E518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947" name="Google Shape;947;p125"/>
          <p:cNvSpPr txBox="1"/>
          <p:nvPr/>
        </p:nvSpPr>
        <p:spPr>
          <a:xfrm>
            <a:off x="2609850" y="-40125"/>
            <a:ext cx="6972300" cy="6966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n-GB" sz="3500">
                <a:solidFill>
                  <a:schemeClr val="dk1"/>
                </a:solidFill>
              </a:rPr>
              <a:t>Collaboration &amp; Convergence</a:t>
            </a:r>
            <a:endParaRPr sz="3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26"/>
          <p:cNvSpPr txBox="1"/>
          <p:nvPr>
            <p:ph idx="1" type="body"/>
          </p:nvPr>
        </p:nvSpPr>
        <p:spPr>
          <a:xfrm>
            <a:off x="587375" y="998775"/>
            <a:ext cx="4572300" cy="8619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rgbClr val="404041"/>
              </a:buClr>
              <a:buSzPts val="2800"/>
              <a:buNone/>
            </a:pPr>
            <a:r>
              <a:rPr lang="en-GB"/>
              <a:t>What is a Research Data Commons?</a:t>
            </a:r>
            <a:endParaRPr/>
          </a:p>
        </p:txBody>
      </p:sp>
      <p:sp>
        <p:nvSpPr>
          <p:cNvPr id="954" name="Google Shape;954;p126"/>
          <p:cNvSpPr txBox="1"/>
          <p:nvPr>
            <p:ph idx="2" type="body"/>
          </p:nvPr>
        </p:nvSpPr>
        <p:spPr>
          <a:xfrm>
            <a:off x="587375" y="2224100"/>
            <a:ext cx="4601400" cy="3384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2000"/>
              <a:buNone/>
            </a:pPr>
            <a:r>
              <a:rPr lang="en-GB"/>
              <a:t>A research data commons brings together people, skills, data, and related resources such as storage, compute, software, and models to enable researchers to conduct world class data-intensive research.</a:t>
            </a:r>
            <a:endParaRPr/>
          </a:p>
          <a:p>
            <a:pPr indent="0" lvl="0" marL="0" rtl="0" algn="l">
              <a:lnSpc>
                <a:spcPct val="100000"/>
              </a:lnSpc>
              <a:spcBef>
                <a:spcPts val="1000"/>
              </a:spcBef>
              <a:spcAft>
                <a:spcPts val="0"/>
              </a:spcAft>
              <a:buClr>
                <a:srgbClr val="404041"/>
              </a:buClr>
              <a:buSzPts val="2000"/>
              <a:buNone/>
            </a:pPr>
            <a:r>
              <a:t/>
            </a:r>
            <a:endParaRPr/>
          </a:p>
        </p:txBody>
      </p:sp>
      <p:pic>
        <p:nvPicPr>
          <p:cNvPr id="955" name="Google Shape;955;p126"/>
          <p:cNvPicPr preferRelativeResize="0"/>
          <p:nvPr/>
        </p:nvPicPr>
        <p:blipFill rotWithShape="1">
          <a:blip r:embed="rId3">
            <a:alphaModFix/>
          </a:blip>
          <a:srcRect b="0" l="0" r="0" t="0"/>
          <a:stretch/>
        </p:blipFill>
        <p:spPr>
          <a:xfrm>
            <a:off x="6452775" y="716402"/>
            <a:ext cx="4360250" cy="5425198"/>
          </a:xfrm>
          <a:prstGeom prst="rect">
            <a:avLst/>
          </a:prstGeom>
          <a:noFill/>
          <a:ln>
            <a:noFill/>
          </a:ln>
        </p:spPr>
      </p:pic>
      <p:cxnSp>
        <p:nvCxnSpPr>
          <p:cNvPr id="956" name="Google Shape;956;p126"/>
          <p:cNvCxnSpPr/>
          <p:nvPr/>
        </p:nvCxnSpPr>
        <p:spPr>
          <a:xfrm>
            <a:off x="11459500" y="0"/>
            <a:ext cx="0" cy="6879000"/>
          </a:xfrm>
          <a:prstGeom prst="straightConnector1">
            <a:avLst/>
          </a:prstGeom>
          <a:noFill/>
          <a:ln cap="flat" cmpd="sng" w="19050">
            <a:solidFill>
              <a:srgbClr val="939597"/>
            </a:solidFill>
            <a:prstDash val="solid"/>
            <a:round/>
            <a:headEnd len="med" w="med" type="none"/>
            <a:tailEnd len="med" w="med" type="none"/>
          </a:ln>
        </p:spPr>
      </p:cxnSp>
      <p:cxnSp>
        <p:nvCxnSpPr>
          <p:cNvPr id="957" name="Google Shape;957;p126"/>
          <p:cNvCxnSpPr/>
          <p:nvPr/>
        </p:nvCxnSpPr>
        <p:spPr>
          <a:xfrm>
            <a:off x="5806300" y="0"/>
            <a:ext cx="0" cy="6867300"/>
          </a:xfrm>
          <a:prstGeom prst="straightConnector1">
            <a:avLst/>
          </a:prstGeom>
          <a:noFill/>
          <a:ln cap="flat" cmpd="sng" w="19050">
            <a:solidFill>
              <a:srgbClr val="939597"/>
            </a:solidFill>
            <a:prstDash val="solid"/>
            <a:round/>
            <a:headEnd len="med" w="med" type="none"/>
            <a:tailEnd len="med" w="med" type="none"/>
          </a:ln>
        </p:spPr>
      </p:cxnSp>
      <p:pic>
        <p:nvPicPr>
          <p:cNvPr id="958" name="Google Shape;958;p126"/>
          <p:cNvPicPr preferRelativeResize="0"/>
          <p:nvPr/>
        </p:nvPicPr>
        <p:blipFill>
          <a:blip r:embed="rId4">
            <a:alphaModFix/>
          </a:blip>
          <a:stretch>
            <a:fillRect/>
          </a:stretch>
        </p:blipFill>
        <p:spPr>
          <a:xfrm>
            <a:off x="358775" y="4956175"/>
            <a:ext cx="4857750" cy="173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127"/>
          <p:cNvPicPr preferRelativeResize="0"/>
          <p:nvPr/>
        </p:nvPicPr>
        <p:blipFill rotWithShape="1">
          <a:blip r:embed="rId3">
            <a:alphaModFix/>
          </a:blip>
          <a:srcRect b="30408" l="11101" r="19727" t="13703"/>
          <a:stretch/>
        </p:blipFill>
        <p:spPr>
          <a:xfrm>
            <a:off x="0" y="0"/>
            <a:ext cx="12191995" cy="6564957"/>
          </a:xfrm>
          <a:prstGeom prst="rect">
            <a:avLst/>
          </a:prstGeom>
          <a:noFill/>
          <a:ln>
            <a:noFill/>
          </a:ln>
        </p:spPr>
      </p:pic>
      <p:sp>
        <p:nvSpPr>
          <p:cNvPr id="964" name="Google Shape;964;p127"/>
          <p:cNvSpPr txBox="1"/>
          <p:nvPr/>
        </p:nvSpPr>
        <p:spPr>
          <a:xfrm>
            <a:off x="7204275" y="5437201"/>
            <a:ext cx="1742400" cy="324600"/>
          </a:xfrm>
          <a:prstGeom prst="rect">
            <a:avLst/>
          </a:prstGeom>
          <a:solidFill>
            <a:srgbClr val="FFFFFF"/>
          </a:solidFill>
          <a:ln>
            <a:noFill/>
          </a:ln>
        </p:spPr>
        <p:txBody>
          <a:bodyPr anchorCtr="0" anchor="t" bIns="121900" lIns="72000" spcFirstLastPara="1" rIns="720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GB" u="none" cap="none" strike="noStrike">
                <a:solidFill>
                  <a:srgbClr val="434343"/>
                </a:solidFill>
                <a:latin typeface="Proxima Nova"/>
                <a:ea typeface="Proxima Nova"/>
                <a:cs typeface="Proxima Nova"/>
                <a:sym typeface="Proxima Nova"/>
              </a:rPr>
              <a:t>DATA INTEGRATION</a:t>
            </a:r>
            <a:endParaRPr b="1" i="0" u="none" cap="none" strike="noStrike">
              <a:solidFill>
                <a:srgbClr val="434343"/>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ARDC Slides - 24/25">
  <a:themeElements>
    <a:clrScheme name="Office">
      <a:dk1>
        <a:srgbClr val="404041"/>
      </a:dk1>
      <a:lt1>
        <a:srgbClr val="FFFFFF"/>
      </a:lt1>
      <a:dk2>
        <a:srgbClr val="44546A"/>
      </a:dk2>
      <a:lt2>
        <a:srgbClr val="F3F3F3"/>
      </a:lt2>
      <a:accent1>
        <a:srgbClr val="00B0D5"/>
      </a:accent1>
      <a:accent2>
        <a:srgbClr val="E51875"/>
      </a:accent2>
      <a:accent3>
        <a:srgbClr val="F8B20E"/>
      </a:accent3>
      <a:accent4>
        <a:srgbClr val="8E489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DC Slides - 24/25">
  <a:themeElements>
    <a:clrScheme name="Office">
      <a:dk1>
        <a:srgbClr val="404041"/>
      </a:dk1>
      <a:lt1>
        <a:srgbClr val="FFFFFF"/>
      </a:lt1>
      <a:dk2>
        <a:srgbClr val="44546A"/>
      </a:dk2>
      <a:lt2>
        <a:srgbClr val="F3F3F3"/>
      </a:lt2>
      <a:accent1>
        <a:srgbClr val="00B0D5"/>
      </a:accent1>
      <a:accent2>
        <a:srgbClr val="E51875"/>
      </a:accent2>
      <a:accent3>
        <a:srgbClr val="F8B20E"/>
      </a:accent3>
      <a:accent4>
        <a:srgbClr val="8E489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RDC Slides - 24/25">
  <a:themeElements>
    <a:clrScheme name="Office">
      <a:dk1>
        <a:srgbClr val="404041"/>
      </a:dk1>
      <a:lt1>
        <a:srgbClr val="FFFFFF"/>
      </a:lt1>
      <a:dk2>
        <a:srgbClr val="44546A"/>
      </a:dk2>
      <a:lt2>
        <a:srgbClr val="F3F3F3"/>
      </a:lt2>
      <a:accent1>
        <a:srgbClr val="00B0D5"/>
      </a:accent1>
      <a:accent2>
        <a:srgbClr val="E51875"/>
      </a:accent2>
      <a:accent3>
        <a:srgbClr val="F8B20E"/>
      </a:accent3>
      <a:accent4>
        <a:srgbClr val="8E489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RDC PRESENTATION SLIDES">
  <a:themeElements>
    <a:clrScheme name="Simple Light">
      <a:dk1>
        <a:srgbClr val="414141"/>
      </a:dk1>
      <a:lt1>
        <a:srgbClr val="FFFFFF"/>
      </a:lt1>
      <a:dk2>
        <a:srgbClr val="9A9B9F"/>
      </a:dk2>
      <a:lt2>
        <a:srgbClr val="F3F3F3"/>
      </a:lt2>
      <a:accent1>
        <a:srgbClr val="00B0D5"/>
      </a:accent1>
      <a:accent2>
        <a:srgbClr val="E51875"/>
      </a:accent2>
      <a:accent3>
        <a:srgbClr val="F8B20E"/>
      </a:accent3>
      <a:accent4>
        <a:srgbClr val="8E489B"/>
      </a:accent4>
      <a:accent5>
        <a:srgbClr val="FFFFFF"/>
      </a:accent5>
      <a:accent6>
        <a:srgbClr val="FFFFFF"/>
      </a:accent6>
      <a:hlink>
        <a:srgbClr val="1054C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