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1" r:id="rId4"/>
    <p:sldMasterId id="214748370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Lst>
  <p:sldSz cy="6858000" cx="12192000"/>
  <p:notesSz cx="6858000" cy="9144000"/>
  <p:embeddedFontLst>
    <p:embeddedFont>
      <p:font typeface="Inter Tight Medium"/>
      <p:regular r:id="rId42"/>
      <p:bold r:id="rId43"/>
      <p:italic r:id="rId44"/>
      <p:boldItalic r:id="rId45"/>
    </p:embeddedFont>
    <p:embeddedFont>
      <p:font typeface="Inter Tight Light"/>
      <p:regular r:id="rId46"/>
      <p:bold r:id="rId47"/>
      <p:italic r:id="rId48"/>
      <p:boldItalic r:id="rId49"/>
    </p:embeddedFont>
    <p:embeddedFont>
      <p:font typeface="Montserrat"/>
      <p:regular r:id="rId50"/>
      <p:bold r:id="rId51"/>
      <p:italic r:id="rId52"/>
      <p:boldItalic r:id="rId53"/>
    </p:embeddedFont>
    <p:embeddedFont>
      <p:font typeface="Helvetica Neue"/>
      <p:regular r:id="rId54"/>
      <p:bold r:id="rId55"/>
      <p:italic r:id="rId56"/>
      <p:boldItalic r:id="rId57"/>
    </p:embeddedFont>
    <p:embeddedFont>
      <p:font typeface="Inter Tight ExtraBold"/>
      <p:bold r:id="rId58"/>
      <p:boldItalic r:id="rId59"/>
    </p:embeddedFont>
    <p:embeddedFont>
      <p:font typeface="Inter Tight"/>
      <p:regular r:id="rId60"/>
      <p:bold r:id="rId61"/>
      <p:italic r:id="rId62"/>
      <p:boldItalic r:id="rId63"/>
    </p:embeddedFont>
    <p:embeddedFont>
      <p:font typeface="DM Sans"/>
      <p:regular r:id="rId64"/>
      <p:bold r:id="rId65"/>
      <p:italic r:id="rId66"/>
      <p:boldItalic r:id="rId67"/>
    </p:embeddedFont>
    <p:embeddedFont>
      <p:font typeface="Inter Tight SemiBold"/>
      <p:regular r:id="rId68"/>
      <p:bold r:id="rId69"/>
      <p:italic r:id="rId70"/>
      <p:boldItalic r:id="rId71"/>
    </p:embeddedFont>
    <p:embeddedFont>
      <p:font typeface="Open Sans"/>
      <p:regular r:id="rId72"/>
      <p:bold r:id="rId73"/>
      <p:italic r:id="rId74"/>
      <p:boldItalic r:id="rId7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76" roundtripDataSignature="AMtx7mg5pNtAZYs4JAioga/Zt8OTqea3Z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font" Target="fonts/InterTightMedium-regular.fntdata"/><Relationship Id="rId41" Type="http://schemas.openxmlformats.org/officeDocument/2006/relationships/slide" Target="slides/slide35.xml"/><Relationship Id="rId44" Type="http://schemas.openxmlformats.org/officeDocument/2006/relationships/font" Target="fonts/InterTightMedium-italic.fntdata"/><Relationship Id="rId43" Type="http://schemas.openxmlformats.org/officeDocument/2006/relationships/font" Target="fonts/InterTightMedium-bold.fntdata"/><Relationship Id="rId46" Type="http://schemas.openxmlformats.org/officeDocument/2006/relationships/font" Target="fonts/InterTightLight-regular.fntdata"/><Relationship Id="rId45" Type="http://schemas.openxmlformats.org/officeDocument/2006/relationships/font" Target="fonts/InterTightMedium-boldItalic.fntdata"/><Relationship Id="rId1" Type="http://schemas.openxmlformats.org/officeDocument/2006/relationships/theme" Target="theme/theme4.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48" Type="http://schemas.openxmlformats.org/officeDocument/2006/relationships/font" Target="fonts/InterTightLight-italic.fntdata"/><Relationship Id="rId47" Type="http://schemas.openxmlformats.org/officeDocument/2006/relationships/font" Target="fonts/InterTightLight-bold.fntdata"/><Relationship Id="rId49" Type="http://schemas.openxmlformats.org/officeDocument/2006/relationships/font" Target="fonts/InterTightLight-boldItalic.fntdata"/><Relationship Id="rId5" Type="http://schemas.openxmlformats.org/officeDocument/2006/relationships/slideMaster" Target="slideMasters/slideMaster3.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OpenSans-bold.fntdata"/><Relationship Id="rId72" Type="http://schemas.openxmlformats.org/officeDocument/2006/relationships/font" Target="fonts/OpenSans-regular.fntdata"/><Relationship Id="rId31" Type="http://schemas.openxmlformats.org/officeDocument/2006/relationships/slide" Target="slides/slide25.xml"/><Relationship Id="rId75" Type="http://schemas.openxmlformats.org/officeDocument/2006/relationships/font" Target="fonts/OpenSans-boldItalic.fntdata"/><Relationship Id="rId30" Type="http://schemas.openxmlformats.org/officeDocument/2006/relationships/slide" Target="slides/slide24.xml"/><Relationship Id="rId74" Type="http://schemas.openxmlformats.org/officeDocument/2006/relationships/font" Target="fonts/OpenSans-italic.fntdata"/><Relationship Id="rId33" Type="http://schemas.openxmlformats.org/officeDocument/2006/relationships/slide" Target="slides/slide27.xml"/><Relationship Id="rId32" Type="http://schemas.openxmlformats.org/officeDocument/2006/relationships/slide" Target="slides/slide26.xml"/><Relationship Id="rId76" Type="http://customschemas.google.com/relationships/presentationmetadata" Target="metadata"/><Relationship Id="rId35" Type="http://schemas.openxmlformats.org/officeDocument/2006/relationships/slide" Target="slides/slide29.xml"/><Relationship Id="rId34" Type="http://schemas.openxmlformats.org/officeDocument/2006/relationships/slide" Target="slides/slide28.xml"/><Relationship Id="rId71" Type="http://schemas.openxmlformats.org/officeDocument/2006/relationships/font" Target="fonts/InterTightSemiBold-boldItalic.fntdata"/><Relationship Id="rId70" Type="http://schemas.openxmlformats.org/officeDocument/2006/relationships/font" Target="fonts/InterTightSemiBold-italic.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InterTight-italic.fntdata"/><Relationship Id="rId61" Type="http://schemas.openxmlformats.org/officeDocument/2006/relationships/font" Target="fonts/InterTight-bold.fntdata"/><Relationship Id="rId20" Type="http://schemas.openxmlformats.org/officeDocument/2006/relationships/slide" Target="slides/slide14.xml"/><Relationship Id="rId64" Type="http://schemas.openxmlformats.org/officeDocument/2006/relationships/font" Target="fonts/DMSans-regular.fntdata"/><Relationship Id="rId63" Type="http://schemas.openxmlformats.org/officeDocument/2006/relationships/font" Target="fonts/InterTight-boldItalic.fntdata"/><Relationship Id="rId22" Type="http://schemas.openxmlformats.org/officeDocument/2006/relationships/slide" Target="slides/slide16.xml"/><Relationship Id="rId66" Type="http://schemas.openxmlformats.org/officeDocument/2006/relationships/font" Target="fonts/DMSans-italic.fntdata"/><Relationship Id="rId21" Type="http://schemas.openxmlformats.org/officeDocument/2006/relationships/slide" Target="slides/slide15.xml"/><Relationship Id="rId65" Type="http://schemas.openxmlformats.org/officeDocument/2006/relationships/font" Target="fonts/DMSans-bold.fntdata"/><Relationship Id="rId24" Type="http://schemas.openxmlformats.org/officeDocument/2006/relationships/slide" Target="slides/slide18.xml"/><Relationship Id="rId68" Type="http://schemas.openxmlformats.org/officeDocument/2006/relationships/font" Target="fonts/InterTightSemiBold-regular.fntdata"/><Relationship Id="rId23" Type="http://schemas.openxmlformats.org/officeDocument/2006/relationships/slide" Target="slides/slide17.xml"/><Relationship Id="rId67" Type="http://schemas.openxmlformats.org/officeDocument/2006/relationships/font" Target="fonts/DMSans-boldItalic.fntdata"/><Relationship Id="rId60" Type="http://schemas.openxmlformats.org/officeDocument/2006/relationships/font" Target="fonts/InterTight-regular.fntdata"/><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InterTightSemiBold-bold.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Montserrat-bold.fntdata"/><Relationship Id="rId50" Type="http://schemas.openxmlformats.org/officeDocument/2006/relationships/font" Target="fonts/Montserrat-regular.fntdata"/><Relationship Id="rId53" Type="http://schemas.openxmlformats.org/officeDocument/2006/relationships/font" Target="fonts/Montserrat-boldItalic.fntdata"/><Relationship Id="rId52" Type="http://schemas.openxmlformats.org/officeDocument/2006/relationships/font" Target="fonts/Montserrat-italic.fntdata"/><Relationship Id="rId11" Type="http://schemas.openxmlformats.org/officeDocument/2006/relationships/slide" Target="slides/slide5.xml"/><Relationship Id="rId55" Type="http://schemas.openxmlformats.org/officeDocument/2006/relationships/font" Target="fonts/HelveticaNeue-bold.fntdata"/><Relationship Id="rId10" Type="http://schemas.openxmlformats.org/officeDocument/2006/relationships/slide" Target="slides/slide4.xml"/><Relationship Id="rId54" Type="http://schemas.openxmlformats.org/officeDocument/2006/relationships/font" Target="fonts/HelveticaNeue-regular.fntdata"/><Relationship Id="rId13" Type="http://schemas.openxmlformats.org/officeDocument/2006/relationships/slide" Target="slides/slide7.xml"/><Relationship Id="rId57" Type="http://schemas.openxmlformats.org/officeDocument/2006/relationships/font" Target="fonts/HelveticaNeue-boldItalic.fntdata"/><Relationship Id="rId12" Type="http://schemas.openxmlformats.org/officeDocument/2006/relationships/slide" Target="slides/slide6.xml"/><Relationship Id="rId56" Type="http://schemas.openxmlformats.org/officeDocument/2006/relationships/font" Target="fonts/HelveticaNeue-italic.fntdata"/><Relationship Id="rId15" Type="http://schemas.openxmlformats.org/officeDocument/2006/relationships/slide" Target="slides/slide9.xml"/><Relationship Id="rId59" Type="http://schemas.openxmlformats.org/officeDocument/2006/relationships/font" Target="fonts/InterTightExtraBold-boldItalic.fntdata"/><Relationship Id="rId14" Type="http://schemas.openxmlformats.org/officeDocument/2006/relationships/slide" Target="slides/slide8.xml"/><Relationship Id="rId58" Type="http://schemas.openxmlformats.org/officeDocument/2006/relationships/font" Target="fonts/InterTightExtraBold-bold.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FI"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eadatanet.org/Products/Aggregated-datasets"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pecs.fairdatapoint.org/fdp-specs-v1.2.html"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9" name="Shape 1179"/>
        <p:cNvGrpSpPr/>
        <p:nvPr/>
      </p:nvGrpSpPr>
      <p:grpSpPr>
        <a:xfrm>
          <a:off x="0" y="0"/>
          <a:ext cx="0" cy="0"/>
          <a:chOff x="0" y="0"/>
          <a:chExt cx="0" cy="0"/>
        </a:xfrm>
      </p:grpSpPr>
      <p:sp>
        <p:nvSpPr>
          <p:cNvPr id="1180" name="Google Shape;118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1" name="Google Shape;1181;p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82" name="Google Shape;1182;p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FI"/>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0" name="Shape 1290"/>
        <p:cNvGrpSpPr/>
        <p:nvPr/>
      </p:nvGrpSpPr>
      <p:grpSpPr>
        <a:xfrm>
          <a:off x="0" y="0"/>
          <a:ext cx="0" cy="0"/>
          <a:chOff x="0" y="0"/>
          <a:chExt cx="0" cy="0"/>
        </a:xfrm>
      </p:grpSpPr>
      <p:sp>
        <p:nvSpPr>
          <p:cNvPr id="1291" name="Google Shape;1291;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2" name="Google Shape;1292;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i="1" lang="en-FI">
                <a:latin typeface="Helvetica Neue"/>
                <a:ea typeface="Helvetica Neue"/>
                <a:cs typeface="Helvetica Neue"/>
                <a:sym typeface="Helvetica Neue"/>
              </a:rPr>
              <a:t>Discovery barrier. Discovering data with required parameters from distributed data sources which often use diverse</a:t>
            </a:r>
            <a:endParaRPr>
              <a:latin typeface="Helvetica Neue"/>
              <a:ea typeface="Helvetica Neue"/>
              <a:cs typeface="Helvetica Neue"/>
              <a:sym typeface="Helvetica Neue"/>
            </a:endParaRPr>
          </a:p>
          <a:p>
            <a:pPr indent="-228600" lvl="0" marL="457200" marR="0" rtl="0" algn="l">
              <a:lnSpc>
                <a:spcPct val="100000"/>
              </a:lnSpc>
              <a:spcBef>
                <a:spcPts val="0"/>
              </a:spcBef>
              <a:spcAft>
                <a:spcPts val="0"/>
              </a:spcAft>
              <a:buClr>
                <a:srgbClr val="000000"/>
              </a:buClr>
              <a:buSzPts val="1400"/>
              <a:buFont typeface="Arial"/>
              <a:buNone/>
            </a:pPr>
            <a:r>
              <a:rPr i="1" lang="en-FI">
                <a:latin typeface="Helvetica Neue"/>
                <a:ea typeface="Helvetica Neue"/>
                <a:cs typeface="Helvetica Neue"/>
                <a:sym typeface="Helvetica Neue"/>
              </a:rPr>
              <a:t>metadata schema or vocabulary, is very difficult. It requires enormous human efforts to go through different systems</a:t>
            </a:r>
            <a:endParaRPr>
              <a:latin typeface="Helvetica Neue"/>
              <a:ea typeface="Helvetica Neue"/>
              <a:cs typeface="Helvetica Neue"/>
              <a:sym typeface="Helvetica Neue"/>
            </a:endParaRPr>
          </a:p>
          <a:p>
            <a:pPr indent="-228600" lvl="0" marL="457200" marR="0" rtl="0" algn="l">
              <a:lnSpc>
                <a:spcPct val="100000"/>
              </a:lnSpc>
              <a:spcBef>
                <a:spcPts val="0"/>
              </a:spcBef>
              <a:spcAft>
                <a:spcPts val="0"/>
              </a:spcAft>
              <a:buClr>
                <a:srgbClr val="000000"/>
              </a:buClr>
              <a:buSzPts val="1400"/>
              <a:buFont typeface="Arial"/>
              <a:buNone/>
            </a:pPr>
            <a:r>
              <a:rPr i="1" lang="en-FI">
                <a:latin typeface="Helvetica Neue"/>
                <a:ea typeface="Helvetica Neue"/>
                <a:cs typeface="Helvetica Neue"/>
                <a:sym typeface="Helvetica Neue"/>
              </a:rPr>
              <a:t>and infrastructures, check the existence of specific observations, and select the relevant data sets for computing a</a:t>
            </a:r>
            <a:endParaRPr>
              <a:latin typeface="Helvetica Neue"/>
              <a:ea typeface="Helvetica Neue"/>
              <a:cs typeface="Helvetica Neue"/>
              <a:sym typeface="Helvetica Neue"/>
            </a:endParaRPr>
          </a:p>
          <a:p>
            <a:pPr indent="-228600" lvl="0" marL="457200" marR="0" rtl="0" algn="l">
              <a:lnSpc>
                <a:spcPct val="100000"/>
              </a:lnSpc>
              <a:spcBef>
                <a:spcPts val="0"/>
              </a:spcBef>
              <a:spcAft>
                <a:spcPts val="0"/>
              </a:spcAft>
              <a:buClr>
                <a:srgbClr val="000000"/>
              </a:buClr>
              <a:buSzPts val="1400"/>
              <a:buFont typeface="Arial"/>
              <a:buNone/>
            </a:pPr>
            <a:r>
              <a:rPr i="1" lang="en-FI">
                <a:latin typeface="Helvetica Neue"/>
                <a:ea typeface="Helvetica Neue"/>
                <a:cs typeface="Helvetica Neue"/>
                <a:sym typeface="Helvetica Neue"/>
              </a:rPr>
              <a:t>specific ECV.</a:t>
            </a:r>
            <a:endParaRPr>
              <a:latin typeface="Helvetica Neue"/>
              <a:ea typeface="Helvetica Neue"/>
              <a:cs typeface="Helvetica Neue"/>
              <a:sym typeface="Helvetica Neue"/>
            </a:endParaRPr>
          </a:p>
          <a:p>
            <a:pPr indent="-228600" lvl="0" marL="457200" marR="0" rtl="0" algn="l">
              <a:lnSpc>
                <a:spcPct val="100000"/>
              </a:lnSpc>
              <a:spcBef>
                <a:spcPts val="0"/>
              </a:spcBef>
              <a:spcAft>
                <a:spcPts val="0"/>
              </a:spcAft>
              <a:buClr>
                <a:srgbClr val="000000"/>
              </a:buClr>
              <a:buSzPts val="1400"/>
              <a:buFont typeface="Arial"/>
              <a:buNone/>
            </a:pPr>
            <a:r>
              <a:rPr i="1" lang="en-FI">
                <a:latin typeface="Helvetica Neue"/>
                <a:ea typeface="Helvetica Neue"/>
                <a:cs typeface="Helvetica Neue"/>
                <a:sym typeface="Helvetica Neue"/>
              </a:rPr>
              <a:t>Access barrier. Accessing data from multi-sources if they do not share a common interface and protocol (e.g.,</a:t>
            </a:r>
            <a:endParaRPr>
              <a:latin typeface="Helvetica Neue"/>
              <a:ea typeface="Helvetica Neue"/>
              <a:cs typeface="Helvetica Neue"/>
              <a:sym typeface="Helvetica Neue"/>
            </a:endParaRPr>
          </a:p>
          <a:p>
            <a:pPr indent="-228600" lvl="0" marL="457200" marR="0" rtl="0" algn="l">
              <a:lnSpc>
                <a:spcPct val="100000"/>
              </a:lnSpc>
              <a:spcBef>
                <a:spcPts val="0"/>
              </a:spcBef>
              <a:spcAft>
                <a:spcPts val="0"/>
              </a:spcAft>
              <a:buClr>
                <a:srgbClr val="000000"/>
              </a:buClr>
              <a:buSzPts val="1400"/>
              <a:buFont typeface="Arial"/>
              <a:buNone/>
            </a:pPr>
            <a:r>
              <a:rPr i="1" lang="en-FI">
                <a:latin typeface="Helvetica Neue"/>
                <a:ea typeface="Helvetica Neue"/>
                <a:cs typeface="Helvetica Neue"/>
                <a:sym typeface="Helvetica Neue"/>
              </a:rPr>
              <a:t>ERDDAP38 and FTP39) and access controls (e.g., licences and AAI40), which hampers the automation of the data</a:t>
            </a:r>
            <a:endParaRPr>
              <a:latin typeface="Helvetica Neue"/>
              <a:ea typeface="Helvetica Neue"/>
              <a:cs typeface="Helvetica Neue"/>
              <a:sym typeface="Helvetica Neue"/>
            </a:endParaRPr>
          </a:p>
          <a:p>
            <a:pPr indent="-228600" lvl="0" marL="457200" marR="0" rtl="0" algn="l">
              <a:lnSpc>
                <a:spcPct val="100000"/>
              </a:lnSpc>
              <a:spcBef>
                <a:spcPts val="0"/>
              </a:spcBef>
              <a:spcAft>
                <a:spcPts val="0"/>
              </a:spcAft>
              <a:buClr>
                <a:srgbClr val="000000"/>
              </a:buClr>
              <a:buSzPts val="1400"/>
              <a:buFont typeface="Arial"/>
              <a:buNone/>
            </a:pPr>
            <a:r>
              <a:rPr i="1" lang="en-FI">
                <a:latin typeface="Helvetica Neue"/>
                <a:ea typeface="Helvetica Neue"/>
                <a:cs typeface="Helvetica Neue"/>
                <a:sym typeface="Helvetica Neue"/>
              </a:rPr>
              <a:t>processing workflow via direct machine-to-machine interactions, is challenging.</a:t>
            </a:r>
            <a:endParaRPr>
              <a:latin typeface="Helvetica Neue"/>
              <a:ea typeface="Helvetica Neue"/>
              <a:cs typeface="Helvetica Neue"/>
              <a:sym typeface="Helvetica Neue"/>
            </a:endParaRPr>
          </a:p>
          <a:p>
            <a:pPr indent="-228600" lvl="0" marL="457200" marR="0" rtl="0" algn="l">
              <a:lnSpc>
                <a:spcPct val="100000"/>
              </a:lnSpc>
              <a:spcBef>
                <a:spcPts val="0"/>
              </a:spcBef>
              <a:spcAft>
                <a:spcPts val="0"/>
              </a:spcAft>
              <a:buClr>
                <a:srgbClr val="000000"/>
              </a:buClr>
              <a:buSzPts val="1400"/>
              <a:buFont typeface="Arial"/>
              <a:buNone/>
            </a:pPr>
            <a:r>
              <a:rPr i="1" lang="en-FI">
                <a:latin typeface="Helvetica Neue"/>
                <a:ea typeface="Helvetica Neue"/>
                <a:cs typeface="Helvetica Neue"/>
                <a:sym typeface="Helvetica Neue"/>
              </a:rPr>
              <a:t>Composition barrier. Data is often behind service interfaces, and their diverse application programming interface</a:t>
            </a:r>
            <a:endParaRPr>
              <a:latin typeface="Helvetica Neue"/>
              <a:ea typeface="Helvetica Neue"/>
              <a:cs typeface="Helvetica Neue"/>
              <a:sym typeface="Helvetica Neue"/>
            </a:endParaRPr>
          </a:p>
          <a:p>
            <a:pPr indent="-228600" lvl="0" marL="457200" marR="0" rtl="0" algn="l">
              <a:lnSpc>
                <a:spcPct val="100000"/>
              </a:lnSpc>
              <a:spcBef>
                <a:spcPts val="0"/>
              </a:spcBef>
              <a:spcAft>
                <a:spcPts val="0"/>
              </a:spcAft>
              <a:buClr>
                <a:srgbClr val="000000"/>
              </a:buClr>
              <a:buSzPts val="1400"/>
              <a:buFont typeface="Arial"/>
              <a:buNone/>
            </a:pPr>
            <a:r>
              <a:rPr i="1" lang="en-FI">
                <a:latin typeface="Helvetica Neue"/>
                <a:ea typeface="Helvetica Neue"/>
                <a:cs typeface="Helvetica Neue"/>
                <a:sym typeface="Helvetica Neue"/>
              </a:rPr>
              <a:t>(API) and locations require customised integration of those data in the workflow applications, which makes the</a:t>
            </a:r>
            <a:endParaRPr>
              <a:latin typeface="Helvetica Neue"/>
              <a:ea typeface="Helvetica Neue"/>
              <a:cs typeface="Helvetica Neue"/>
              <a:sym typeface="Helvetica Neue"/>
            </a:endParaRPr>
          </a:p>
          <a:p>
            <a:pPr indent="-228600" lvl="0" marL="457200" marR="0" rtl="0" algn="l">
              <a:lnSpc>
                <a:spcPct val="100000"/>
              </a:lnSpc>
              <a:spcBef>
                <a:spcPts val="0"/>
              </a:spcBef>
              <a:spcAft>
                <a:spcPts val="0"/>
              </a:spcAft>
              <a:buClr>
                <a:srgbClr val="000000"/>
              </a:buClr>
              <a:buSzPts val="1400"/>
              <a:buFont typeface="Arial"/>
              <a:buNone/>
            </a:pPr>
            <a:r>
              <a:rPr i="1" lang="en-FI">
                <a:latin typeface="Helvetica Neue"/>
                <a:ea typeface="Helvetica Neue"/>
                <a:cs typeface="Helvetica Neue"/>
                <a:sym typeface="Helvetica Neue"/>
              </a:rPr>
              <a:t>reusability of the workflow for new data services very low, if without heavy code-level adaptation.</a:t>
            </a:r>
            <a:endParaRPr>
              <a:latin typeface="Helvetica Neue"/>
              <a:ea typeface="Helvetica Neue"/>
              <a:cs typeface="Helvetica Neue"/>
              <a:sym typeface="Helvetica Neue"/>
            </a:endParaRPr>
          </a:p>
          <a:p>
            <a:pPr indent="-228600" lvl="0" marL="457200" marR="0" rtl="0" algn="l">
              <a:lnSpc>
                <a:spcPct val="100000"/>
              </a:lnSpc>
              <a:spcBef>
                <a:spcPts val="0"/>
              </a:spcBef>
              <a:spcAft>
                <a:spcPts val="0"/>
              </a:spcAft>
              <a:buClr>
                <a:srgbClr val="000000"/>
              </a:buClr>
              <a:buSzPts val="1400"/>
              <a:buFont typeface="Arial"/>
              <a:buNone/>
            </a:pPr>
            <a:r>
              <a:rPr i="1" lang="en-FI">
                <a:latin typeface="Helvetica Neue"/>
                <a:ea typeface="Helvetica Neue"/>
                <a:cs typeface="Helvetica Neue"/>
                <a:sym typeface="Helvetica Neue"/>
              </a:rPr>
              <a:t>Processing barrier. ECVs are often used in policy verification or decision-making applications together with</a:t>
            </a:r>
            <a:endParaRPr>
              <a:latin typeface="Helvetica Neue"/>
              <a:ea typeface="Helvetica Neue"/>
              <a:cs typeface="Helvetica Neue"/>
              <a:sym typeface="Helvetica Neue"/>
            </a:endParaRPr>
          </a:p>
          <a:p>
            <a:pPr indent="-228600" lvl="0" marL="457200" marR="0" rtl="0" algn="l">
              <a:lnSpc>
                <a:spcPct val="100000"/>
              </a:lnSpc>
              <a:spcBef>
                <a:spcPts val="0"/>
              </a:spcBef>
              <a:spcAft>
                <a:spcPts val="0"/>
              </a:spcAft>
              <a:buClr>
                <a:srgbClr val="000000"/>
              </a:buClr>
              <a:buSzPts val="1400"/>
              <a:buFont typeface="Arial"/>
              <a:buNone/>
            </a:pPr>
            <a:r>
              <a:rPr i="1" lang="en-FI">
                <a:latin typeface="Helvetica Neue"/>
                <a:ea typeface="Helvetica Neue"/>
                <a:cs typeface="Helvetica Neue"/>
                <a:sym typeface="Helvetica Neue"/>
              </a:rPr>
              <a:t>simulation and data analytics, e.g., predictive greenhouse gas analysis in different decision scenarios. Such</a:t>
            </a:r>
            <a:endParaRPr>
              <a:latin typeface="Helvetica Neue"/>
              <a:ea typeface="Helvetica Neue"/>
              <a:cs typeface="Helvetica Neue"/>
              <a:sym typeface="Helvetica Neue"/>
            </a:endParaRPr>
          </a:p>
          <a:p>
            <a:pPr indent="-228600" lvl="0" marL="457200" marR="0" rtl="0" algn="l">
              <a:lnSpc>
                <a:spcPct val="100000"/>
              </a:lnSpc>
              <a:spcBef>
                <a:spcPts val="0"/>
              </a:spcBef>
              <a:spcAft>
                <a:spcPts val="0"/>
              </a:spcAft>
              <a:buClr>
                <a:srgbClr val="000000"/>
              </a:buClr>
              <a:buSzPts val="1400"/>
              <a:buFont typeface="Arial"/>
              <a:buNone/>
            </a:pPr>
            <a:r>
              <a:rPr i="1" lang="en-FI">
                <a:latin typeface="Helvetica Neue"/>
                <a:ea typeface="Helvetica Neue"/>
                <a:cs typeface="Helvetica Neue"/>
                <a:sym typeface="Helvetica Neue"/>
              </a:rPr>
              <a:t>applications often require high-performance or throughput computing infrastructures or Cloud; however, automating</a:t>
            </a:r>
            <a:endParaRPr>
              <a:latin typeface="Helvetica Neue"/>
              <a:ea typeface="Helvetica Neue"/>
              <a:cs typeface="Helvetica Neue"/>
              <a:sym typeface="Helvetica Neue"/>
            </a:endParaRPr>
          </a:p>
          <a:p>
            <a:pPr indent="-228600" lvl="0" marL="457200" marR="0" rtl="0" algn="l">
              <a:lnSpc>
                <a:spcPct val="100000"/>
              </a:lnSpc>
              <a:spcBef>
                <a:spcPts val="0"/>
              </a:spcBef>
              <a:spcAft>
                <a:spcPts val="0"/>
              </a:spcAft>
              <a:buClr>
                <a:srgbClr val="000000"/>
              </a:buClr>
              <a:buSzPts val="1400"/>
              <a:buFont typeface="Arial"/>
              <a:buNone/>
            </a:pPr>
            <a:r>
              <a:rPr i="1" lang="en-FI">
                <a:latin typeface="Helvetica Neue"/>
                <a:ea typeface="Helvetica Neue"/>
                <a:cs typeface="Helvetica Neue"/>
                <a:sym typeface="Helvetica Neue"/>
              </a:rPr>
              <a:t>the workflow with distributed data sources on remote infrastructure is still challenging.</a:t>
            </a:r>
            <a:endParaRPr>
              <a:latin typeface="Helvetica Neue"/>
              <a:ea typeface="Helvetica Neue"/>
              <a:cs typeface="Helvetica Neue"/>
              <a:sym typeface="Helvetica Neue"/>
            </a:endParaRPr>
          </a:p>
          <a:p>
            <a:pPr indent="-228600" lvl="0" marL="457200" marR="0" rtl="0" algn="l">
              <a:lnSpc>
                <a:spcPct val="100000"/>
              </a:lnSpc>
              <a:spcBef>
                <a:spcPts val="0"/>
              </a:spcBef>
              <a:spcAft>
                <a:spcPts val="0"/>
              </a:spcAft>
              <a:buClr>
                <a:srgbClr val="000000"/>
              </a:buClr>
              <a:buSzPts val="1400"/>
              <a:buFont typeface="Arial"/>
              <a:buNone/>
            </a:pPr>
            <a:r>
              <a:t/>
            </a:r>
            <a:endParaRPr i="1">
              <a:latin typeface="Helvetica Neue"/>
              <a:ea typeface="Helvetica Neue"/>
              <a:cs typeface="Helvetica Neue"/>
              <a:sym typeface="Helvetica Neue"/>
            </a:endParaRPr>
          </a:p>
          <a:p>
            <a:pPr indent="-228600" lvl="0" marL="457200" marR="0" rtl="0" algn="l">
              <a:lnSpc>
                <a:spcPct val="100000"/>
              </a:lnSpc>
              <a:spcBef>
                <a:spcPts val="0"/>
              </a:spcBef>
              <a:spcAft>
                <a:spcPts val="0"/>
              </a:spcAft>
              <a:buClr>
                <a:srgbClr val="000000"/>
              </a:buClr>
              <a:buSzPts val="1400"/>
              <a:buFont typeface="Arial"/>
              <a:buNone/>
            </a:pPr>
            <a:r>
              <a:rPr i="1" lang="en-FI">
                <a:latin typeface="Helvetica Neue"/>
                <a:ea typeface="Helvetica Neue"/>
                <a:cs typeface="Helvetica Neue"/>
                <a:sym typeface="Helvetica Neue"/>
              </a:rPr>
              <a:t>Usability barrier. Many environmental and Earth science types of research by nature are interdisciplinary. The long</a:t>
            </a:r>
            <a:endParaRPr>
              <a:latin typeface="Helvetica Neue"/>
              <a:ea typeface="Helvetica Neue"/>
              <a:cs typeface="Helvetica Neue"/>
              <a:sym typeface="Helvetica Neue"/>
            </a:endParaRPr>
          </a:p>
          <a:p>
            <a:pPr indent="-228600" lvl="0" marL="457200" marR="0" rtl="0" algn="l">
              <a:lnSpc>
                <a:spcPct val="100000"/>
              </a:lnSpc>
              <a:spcBef>
                <a:spcPts val="0"/>
              </a:spcBef>
              <a:spcAft>
                <a:spcPts val="0"/>
              </a:spcAft>
              <a:buClr>
                <a:srgbClr val="000000"/>
              </a:buClr>
              <a:buSzPts val="1400"/>
              <a:buFont typeface="Arial"/>
              <a:buNone/>
            </a:pPr>
            <a:r>
              <a:rPr i="1" lang="en-FI">
                <a:latin typeface="Helvetica Neue"/>
                <a:ea typeface="Helvetica Neue"/>
                <a:cs typeface="Helvetica Neue"/>
                <a:sym typeface="Helvetica Neue"/>
              </a:rPr>
              <a:t>learning curve of the new technology and low usability for different application domains hamper users from</a:t>
            </a:r>
            <a:endParaRPr>
              <a:latin typeface="Helvetica Neue"/>
              <a:ea typeface="Helvetica Neue"/>
              <a:cs typeface="Helvetica Neue"/>
              <a:sym typeface="Helvetica Neue"/>
            </a:endParaRPr>
          </a:p>
          <a:p>
            <a:pPr indent="-228600" lvl="0" marL="457200" marR="0" rtl="0" algn="l">
              <a:lnSpc>
                <a:spcPct val="100000"/>
              </a:lnSpc>
              <a:spcBef>
                <a:spcPts val="0"/>
              </a:spcBef>
              <a:spcAft>
                <a:spcPts val="0"/>
              </a:spcAft>
              <a:buClr>
                <a:srgbClr val="000000"/>
              </a:buClr>
              <a:buSzPts val="1400"/>
              <a:buFont typeface="Arial"/>
              <a:buNone/>
            </a:pPr>
            <a:r>
              <a:rPr i="1" lang="en-FI">
                <a:latin typeface="Helvetica Neue"/>
                <a:ea typeface="Helvetica Neue"/>
                <a:cs typeface="Helvetica Neue"/>
                <a:sym typeface="Helvetica Neue"/>
              </a:rPr>
              <a:t>effectively using tools and services in their daily practices.</a:t>
            </a:r>
            <a:endParaRPr>
              <a:latin typeface="Helvetica Neue"/>
              <a:ea typeface="Helvetica Neue"/>
              <a:cs typeface="Helvetica Neue"/>
              <a:sym typeface="Helvetica Neue"/>
            </a:endParaRPr>
          </a:p>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1293" name="Google Shape;1293;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FI"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2" name="Shape 1312"/>
        <p:cNvGrpSpPr/>
        <p:nvPr/>
      </p:nvGrpSpPr>
      <p:grpSpPr>
        <a:xfrm>
          <a:off x="0" y="0"/>
          <a:ext cx="0" cy="0"/>
          <a:chOff x="0" y="0"/>
          <a:chExt cx="0" cy="0"/>
        </a:xfrm>
      </p:grpSpPr>
      <p:sp>
        <p:nvSpPr>
          <p:cNvPr id="1313" name="Google Shape;1313;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14" name="Google Shape;131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0" name="Shape 1320"/>
        <p:cNvGrpSpPr/>
        <p:nvPr/>
      </p:nvGrpSpPr>
      <p:grpSpPr>
        <a:xfrm>
          <a:off x="0" y="0"/>
          <a:ext cx="0" cy="0"/>
          <a:chOff x="0" y="0"/>
          <a:chExt cx="0" cy="0"/>
        </a:xfrm>
      </p:grpSpPr>
      <p:sp>
        <p:nvSpPr>
          <p:cNvPr id="1321" name="Google Shape;1321;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22" name="Google Shape;1322;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7" name="Shape 1327"/>
        <p:cNvGrpSpPr/>
        <p:nvPr/>
      </p:nvGrpSpPr>
      <p:grpSpPr>
        <a:xfrm>
          <a:off x="0" y="0"/>
          <a:ext cx="0" cy="0"/>
          <a:chOff x="0" y="0"/>
          <a:chExt cx="0" cy="0"/>
        </a:xfrm>
      </p:grpSpPr>
      <p:sp>
        <p:nvSpPr>
          <p:cNvPr id="1328" name="Google Shape;1328;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29" name="Google Shape;1329;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7" name="Shape 1337"/>
        <p:cNvGrpSpPr/>
        <p:nvPr/>
      </p:nvGrpSpPr>
      <p:grpSpPr>
        <a:xfrm>
          <a:off x="0" y="0"/>
          <a:ext cx="0" cy="0"/>
          <a:chOff x="0" y="0"/>
          <a:chExt cx="0" cy="0"/>
        </a:xfrm>
      </p:grpSpPr>
      <p:sp>
        <p:nvSpPr>
          <p:cNvPr id="1338" name="Google Shape;1338;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39" name="Google Shape;133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4" name="Shape 1344"/>
        <p:cNvGrpSpPr/>
        <p:nvPr/>
      </p:nvGrpSpPr>
      <p:grpSpPr>
        <a:xfrm>
          <a:off x="0" y="0"/>
          <a:ext cx="0" cy="0"/>
          <a:chOff x="0" y="0"/>
          <a:chExt cx="0" cy="0"/>
        </a:xfrm>
      </p:grpSpPr>
      <p:sp>
        <p:nvSpPr>
          <p:cNvPr id="1345" name="Google Shape;1345;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FI"/>
              <a:t>Global Climate Observing system </a:t>
            </a:r>
            <a:r>
              <a:rPr b="0" i="0" lang="en-FI" u="none" strike="noStrike">
                <a:solidFill>
                  <a:srgbClr val="000000"/>
                </a:solidFill>
              </a:rPr>
              <a:t>is a global framework established to ensure the availability of comprehensive and reliable climate observations for climate monitoring, research, and policy-making. It supports international efforts to understand and predict climate change by coordinating global observations of the Earth's climate system.</a:t>
            </a:r>
            <a:endParaRPr/>
          </a:p>
          <a:p>
            <a:pPr indent="0" lvl="0" marL="0" rtl="0" algn="l">
              <a:lnSpc>
                <a:spcPct val="100000"/>
              </a:lnSpc>
              <a:spcBef>
                <a:spcPts val="0"/>
              </a:spcBef>
              <a:spcAft>
                <a:spcPts val="0"/>
              </a:spcAft>
              <a:buSzPts val="1400"/>
              <a:buNone/>
            </a:pPr>
            <a:r>
              <a:rPr b="1" i="0" lang="en-FI" u="none" strike="noStrike">
                <a:solidFill>
                  <a:srgbClr val="000000"/>
                </a:solidFill>
              </a:rPr>
              <a:t>Essential Climate Variables (ECVs)</a:t>
            </a:r>
            <a:r>
              <a:rPr b="0" i="0" lang="en-FI" u="none" strike="noStrike">
                <a:solidFill>
                  <a:srgbClr val="000000"/>
                </a:solidFill>
                <a:latin typeface="Arial"/>
                <a:ea typeface="Arial"/>
                <a:cs typeface="Arial"/>
                <a:sym typeface="Arial"/>
              </a:rPr>
              <a:t> – GCOS defines and maintains a list of essential climate variables required for climate monitoring and research.</a:t>
            </a:r>
            <a:endParaRPr/>
          </a:p>
          <a:p>
            <a:pPr indent="0" lvl="0" marL="0" rtl="0" algn="l">
              <a:lnSpc>
                <a:spcPct val="100000"/>
              </a:lnSpc>
              <a:spcBef>
                <a:spcPts val="0"/>
              </a:spcBef>
              <a:spcAft>
                <a:spcPts val="0"/>
              </a:spcAft>
              <a:buSzPts val="1400"/>
              <a:buNone/>
            </a:pPr>
            <a:r>
              <a:rPr b="0" i="0" lang="en-FI" u="none" strike="noStrike">
                <a:solidFill>
                  <a:srgbClr val="0F172A"/>
                </a:solidFill>
                <a:latin typeface="Montserrat"/>
                <a:ea typeface="Montserrat"/>
                <a:cs typeface="Montserrat"/>
                <a:sym typeface="Montserrat"/>
              </a:rPr>
              <a:t>ECVs are the observations required to systematically observe Earth`s changing climate</a:t>
            </a:r>
            <a:endParaRPr/>
          </a:p>
          <a:p>
            <a:pPr indent="0" lvl="0" marL="0" rtl="0" algn="l">
              <a:lnSpc>
                <a:spcPct val="100000"/>
              </a:lnSpc>
              <a:spcBef>
                <a:spcPts val="0"/>
              </a:spcBef>
              <a:spcAft>
                <a:spcPts val="0"/>
              </a:spcAft>
              <a:buSzPts val="1400"/>
              <a:buNone/>
            </a:pPr>
            <a:r>
              <a:t/>
            </a:r>
            <a:endParaRPr b="0" i="0" u="none" strike="noStrike">
              <a:solidFill>
                <a:srgbClr val="0F172A"/>
              </a:solidFill>
              <a:latin typeface="Montserrat"/>
              <a:ea typeface="Montserrat"/>
              <a:cs typeface="Montserrat"/>
              <a:sym typeface="Montserrat"/>
            </a:endParaRPr>
          </a:p>
          <a:p>
            <a:pPr indent="0" lvl="0" marL="0" rtl="0" algn="l">
              <a:lnSpc>
                <a:spcPct val="100000"/>
              </a:lnSpc>
              <a:spcBef>
                <a:spcPts val="0"/>
              </a:spcBef>
              <a:spcAft>
                <a:spcPts val="0"/>
              </a:spcAft>
              <a:buSzPts val="1400"/>
              <a:buNone/>
            </a:pPr>
            <a:r>
              <a:rPr b="0" i="0" lang="en-FI" u="none" strike="noStrike">
                <a:solidFill>
                  <a:srgbClr val="000000"/>
                </a:solidFill>
                <a:latin typeface="Arial"/>
                <a:ea typeface="Arial"/>
                <a:cs typeface="Arial"/>
                <a:sym typeface="Arial"/>
              </a:rPr>
              <a:t>are critical for understanding, monitoring, and predicting the Earth’s climate system</a:t>
            </a:r>
            <a:endParaRPr/>
          </a:p>
        </p:txBody>
      </p:sp>
      <p:sp>
        <p:nvSpPr>
          <p:cNvPr id="1346" name="Google Shape;1346;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6" name="Shape 1356"/>
        <p:cNvGrpSpPr/>
        <p:nvPr/>
      </p:nvGrpSpPr>
      <p:grpSpPr>
        <a:xfrm>
          <a:off x="0" y="0"/>
          <a:ext cx="0" cy="0"/>
          <a:chOff x="0" y="0"/>
          <a:chExt cx="0" cy="0"/>
        </a:xfrm>
      </p:grpSpPr>
      <p:sp>
        <p:nvSpPr>
          <p:cNvPr id="1357" name="Google Shape;1357;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8" name="Google Shape;1358;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b="0" i="0" lang="en-FI" u="none" strike="noStrike">
                <a:solidFill>
                  <a:srgbClr val="3C5068"/>
                </a:solidFill>
                <a:latin typeface="Open Sans"/>
                <a:ea typeface="Open Sans"/>
                <a:cs typeface="Open Sans"/>
                <a:sym typeface="Open Sans"/>
              </a:rPr>
              <a:t>Services : Seadata Net aggregated datasets :https://www.seadatanet.org/Products/Aggregated-datasets</a:t>
            </a:r>
            <a:endParaRPr/>
          </a:p>
          <a:p>
            <a:pPr indent="-228600" lvl="0" marL="457200" marR="0" rtl="0" algn="l">
              <a:lnSpc>
                <a:spcPct val="100000"/>
              </a:lnSpc>
              <a:spcBef>
                <a:spcPts val="0"/>
              </a:spcBef>
              <a:spcAft>
                <a:spcPts val="0"/>
              </a:spcAft>
              <a:buClr>
                <a:srgbClr val="000000"/>
              </a:buClr>
              <a:buSzPts val="1400"/>
              <a:buFont typeface="Arial"/>
              <a:buNone/>
            </a:pPr>
            <a:r>
              <a:rPr b="0" i="0" lang="en-FI" u="none" strike="noStrike">
                <a:solidFill>
                  <a:srgbClr val="3C5068"/>
                </a:solidFill>
                <a:latin typeface="Open Sans"/>
                <a:ea typeface="Open Sans"/>
                <a:cs typeface="Open Sans"/>
                <a:sym typeface="Open Sans"/>
              </a:rPr>
              <a:t>The aggregated datasets are regional </a:t>
            </a:r>
            <a:r>
              <a:rPr b="0" i="0" lang="en-FI" u="sng" strike="noStrike">
                <a:solidFill>
                  <a:srgbClr val="A94442"/>
                </a:solidFill>
                <a:latin typeface="Open Sans"/>
                <a:ea typeface="Open Sans"/>
                <a:cs typeface="Open Sans"/>
                <a:sym typeface="Open Sans"/>
                <a:hlinkClick r:id="rId2">
                  <a:extLst>
                    <a:ext uri="{A12FA001-AC4F-418D-AE19-62706E023703}">
                      <ahyp:hlinkClr val="tx"/>
                    </a:ext>
                  </a:extLst>
                </a:hlinkClick>
              </a:rPr>
              <a:t>ODV</a:t>
            </a:r>
            <a:r>
              <a:rPr b="0" i="0" lang="en-FI" u="none" strike="noStrike">
                <a:solidFill>
                  <a:srgbClr val="3C5068"/>
                </a:solidFill>
                <a:latin typeface="Open Sans"/>
                <a:ea typeface="Open Sans"/>
                <a:cs typeface="Open Sans"/>
                <a:sym typeface="Open Sans"/>
              </a:rPr>
              <a:t> collections of all temperature and salinity measurements contained within the SeaDataNet infrastructure covering all the European sea basins (Arctic Sea, Baltic Sea, Black Sea, Mediterranean Sea, North Sea, and North Atlantic Ocean).</a:t>
            </a:r>
            <a:endParaRPr/>
          </a:p>
          <a:p>
            <a:pPr indent="-228600" lvl="0" marL="457200" marR="0" rtl="0" algn="l">
              <a:lnSpc>
                <a:spcPct val="100000"/>
              </a:lnSpc>
              <a:spcBef>
                <a:spcPts val="0"/>
              </a:spcBef>
              <a:spcAft>
                <a:spcPts val="0"/>
              </a:spcAft>
              <a:buClr>
                <a:srgbClr val="000000"/>
              </a:buClr>
              <a:buSzPts val="1400"/>
              <a:buFont typeface="Arial"/>
              <a:buNone/>
            </a:pPr>
            <a:r>
              <a:t/>
            </a:r>
            <a:endParaRPr b="0" i="0" u="none" strike="noStrike">
              <a:solidFill>
                <a:srgbClr val="3C5068"/>
              </a:solidFill>
              <a:latin typeface="Open Sans"/>
              <a:ea typeface="Open Sans"/>
              <a:cs typeface="Open Sans"/>
              <a:sym typeface="Open Sans"/>
            </a:endParaRPr>
          </a:p>
          <a:p>
            <a:pPr indent="-228600" lvl="0" marL="457200" marR="0" rtl="0" algn="l">
              <a:lnSpc>
                <a:spcPct val="100000"/>
              </a:lnSpc>
              <a:spcBef>
                <a:spcPts val="0"/>
              </a:spcBef>
              <a:spcAft>
                <a:spcPts val="0"/>
              </a:spcAft>
              <a:buClr>
                <a:srgbClr val="000000"/>
              </a:buClr>
              <a:buSzPts val="1400"/>
              <a:buFont typeface="Arial"/>
              <a:buNone/>
            </a:pPr>
            <a:r>
              <a:rPr b="0" i="0" lang="en-FI" u="none" strike="noStrike">
                <a:solidFill>
                  <a:srgbClr val="3C5068"/>
                </a:solidFill>
                <a:latin typeface="Open Sans"/>
                <a:ea typeface="Open Sans"/>
                <a:cs typeface="Open Sans"/>
                <a:sym typeface="Open Sans"/>
              </a:rPr>
              <a:t>Data: https://www.icos-cp.eu/data-products/FSS8-53NX</a:t>
            </a:r>
            <a:endParaRPr/>
          </a:p>
          <a:p>
            <a:pPr indent="-228600" lvl="0" marL="457200" marR="0" rtl="0" algn="l">
              <a:lnSpc>
                <a:spcPct val="100000"/>
              </a:lnSpc>
              <a:spcBef>
                <a:spcPts val="0"/>
              </a:spcBef>
              <a:spcAft>
                <a:spcPts val="0"/>
              </a:spcAft>
              <a:buClr>
                <a:srgbClr val="000000"/>
              </a:buClr>
              <a:buSzPts val="1400"/>
              <a:buFont typeface="Arial"/>
              <a:buNone/>
            </a:pPr>
            <a:r>
              <a:rPr b="0" i="0" lang="en-FI" u="none" strike="noStrike">
                <a:solidFill>
                  <a:srgbClr val="414042"/>
                </a:solidFill>
                <a:latin typeface="Open Sans"/>
                <a:ea typeface="Open Sans"/>
                <a:cs typeface="Open Sans"/>
                <a:sym typeface="Open Sans"/>
              </a:rPr>
              <a:t>Atmospheric Greenhouse Gas Mole Fractions of CO</a:t>
            </a:r>
            <a:r>
              <a:rPr b="0" baseline="-25000" i="0" lang="en-FI" u="none" strike="noStrike">
                <a:solidFill>
                  <a:srgbClr val="414042"/>
                </a:solidFill>
                <a:latin typeface="Open Sans"/>
                <a:ea typeface="Open Sans"/>
                <a:cs typeface="Open Sans"/>
                <a:sym typeface="Open Sans"/>
              </a:rPr>
              <a:t>2</a:t>
            </a:r>
            <a:r>
              <a:rPr b="0" i="0" lang="en-FI" u="none" strike="noStrike">
                <a:solidFill>
                  <a:srgbClr val="414042"/>
                </a:solidFill>
                <a:latin typeface="Open Sans"/>
                <a:ea typeface="Open Sans"/>
                <a:cs typeface="Open Sans"/>
                <a:sym typeface="Open Sans"/>
              </a:rPr>
              <a:t> collected by the ICOS ATC, covering the period 1972-2024, including final quality-controlled Level 2 ICOS data, release 2024-1 and NRT data up to 29 July 2024.</a:t>
            </a:r>
            <a:endParaRPr/>
          </a:p>
        </p:txBody>
      </p:sp>
      <p:sp>
        <p:nvSpPr>
          <p:cNvPr id="1359" name="Google Shape;1359;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FI"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9" name="Shape 1369"/>
        <p:cNvGrpSpPr/>
        <p:nvPr/>
      </p:nvGrpSpPr>
      <p:grpSpPr>
        <a:xfrm>
          <a:off x="0" y="0"/>
          <a:ext cx="0" cy="0"/>
          <a:chOff x="0" y="0"/>
          <a:chExt cx="0" cy="0"/>
        </a:xfrm>
      </p:grpSpPr>
      <p:sp>
        <p:nvSpPr>
          <p:cNvPr id="1370" name="Google Shape;1370;g337613b7db0_23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1" name="Google Shape;1371;g337613b7db0_23_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93700" lvl="0" marL="457200" marR="0" rtl="0" algn="l">
              <a:lnSpc>
                <a:spcPct val="115000"/>
              </a:lnSpc>
              <a:spcBef>
                <a:spcPts val="1000"/>
              </a:spcBef>
              <a:spcAft>
                <a:spcPts val="0"/>
              </a:spcAft>
              <a:buSzPts val="2600"/>
              <a:buChar char="•"/>
            </a:pPr>
            <a:r>
              <a:rPr b="0" lang="en-FI">
                <a:latin typeface="Inter Tight Medium"/>
                <a:ea typeface="Inter Tight Medium"/>
                <a:cs typeface="Inter Tight Medium"/>
                <a:sym typeface="Inter Tight Medium"/>
              </a:rPr>
              <a:t>Open Data and advancements in technology offer a huge amount of data for exploring complex phenomena and are driving new research opportunities.</a:t>
            </a:r>
            <a:endParaRPr/>
          </a:p>
          <a:p>
            <a:pPr indent="-393700" lvl="0" marL="457200" marR="0" rtl="0" algn="l">
              <a:lnSpc>
                <a:spcPct val="115000"/>
              </a:lnSpc>
              <a:spcBef>
                <a:spcPts val="0"/>
              </a:spcBef>
              <a:spcAft>
                <a:spcPts val="0"/>
              </a:spcAft>
              <a:buSzPts val="2600"/>
              <a:buChar char="•"/>
            </a:pPr>
            <a:r>
              <a:rPr b="0" lang="en-FI">
                <a:latin typeface="Inter Tight Medium"/>
                <a:ea typeface="Inter Tight Medium"/>
                <a:cs typeface="Inter Tight Medium"/>
                <a:sym typeface="Inter Tight Medium"/>
              </a:rPr>
              <a:t>However, managing this data presents challenges, requiring effective solutions for sharing and reusing it, such as adhering to the FAIR principles.</a:t>
            </a:r>
            <a:endParaRPr/>
          </a:p>
          <a:p>
            <a:pPr indent="-393700" lvl="0" marL="457200" marR="0" rtl="0" algn="l">
              <a:lnSpc>
                <a:spcPct val="115000"/>
              </a:lnSpc>
              <a:spcBef>
                <a:spcPts val="0"/>
              </a:spcBef>
              <a:spcAft>
                <a:spcPts val="0"/>
              </a:spcAft>
              <a:buSzPts val="2600"/>
              <a:buChar char="•"/>
            </a:pPr>
            <a:r>
              <a:rPr b="0" lang="en-FI">
                <a:latin typeface="Inter Tight Medium"/>
                <a:ea typeface="Inter Tight Medium"/>
                <a:cs typeface="Inter Tight Medium"/>
                <a:sym typeface="Inter Tight Medium"/>
              </a:rPr>
              <a:t>Interdisciplinary research intensifies these challenges due to the varying practices, data formats, and metadata standards across different fields.</a:t>
            </a:r>
            <a:endParaRPr/>
          </a:p>
          <a:p>
            <a:pPr indent="0" lvl="0" marL="0" rtl="0" algn="l">
              <a:lnSpc>
                <a:spcPct val="100000"/>
              </a:lnSpc>
              <a:spcBef>
                <a:spcPts val="1000"/>
              </a:spcBef>
              <a:spcAft>
                <a:spcPts val="0"/>
              </a:spcAft>
              <a:buSzPts val="1400"/>
              <a:buNone/>
            </a:pPr>
            <a:r>
              <a:rPr b="0" lang="en-FI">
                <a:latin typeface="Inter Tight Medium"/>
                <a:ea typeface="Inter Tight Medium"/>
                <a:cs typeface="Inter Tight Medium"/>
                <a:sym typeface="Inter Tight Medium"/>
              </a:rPr>
              <a:t>Heterogeneous datasets to be made interoperable:</a:t>
            </a:r>
            <a:endParaRPr/>
          </a:p>
          <a:p>
            <a:pPr indent="-368935" lvl="0" marL="457200" rtl="0" algn="l">
              <a:lnSpc>
                <a:spcPct val="100000"/>
              </a:lnSpc>
              <a:spcBef>
                <a:spcPts val="1000"/>
              </a:spcBef>
              <a:spcAft>
                <a:spcPts val="0"/>
              </a:spcAft>
              <a:buSzPts val="1200"/>
              <a:buFont typeface="Inter Tight"/>
              <a:buChar char="•"/>
            </a:pPr>
            <a:r>
              <a:rPr b="0" lang="en-FI">
                <a:latin typeface="Inter Tight Medium"/>
                <a:ea typeface="Inter Tight Medium"/>
                <a:cs typeface="Inter Tight Medium"/>
                <a:sym typeface="Inter Tight Medium"/>
              </a:rPr>
              <a:t>Web services can be described through semantic rich </a:t>
            </a:r>
            <a:r>
              <a:rPr lang="en-FI">
                <a:latin typeface="Inter Tight Medium"/>
                <a:ea typeface="Inter Tight Medium"/>
                <a:cs typeface="Inter Tight Medium"/>
                <a:sym typeface="Inter Tight Medium"/>
              </a:rPr>
              <a:t>metadata</a:t>
            </a:r>
            <a:r>
              <a:rPr b="0" lang="en-FI">
                <a:latin typeface="Inter Tight Medium"/>
                <a:ea typeface="Inter Tight Medium"/>
                <a:cs typeface="Inter Tight Medium"/>
                <a:sym typeface="Inter Tight Medium"/>
              </a:rPr>
              <a:t> information.</a:t>
            </a:r>
            <a:endParaRPr/>
          </a:p>
          <a:p>
            <a:pPr indent="-368935" lvl="0" marL="457200" rtl="0" algn="l">
              <a:lnSpc>
                <a:spcPct val="100000"/>
              </a:lnSpc>
              <a:spcBef>
                <a:spcPts val="0"/>
              </a:spcBef>
              <a:spcAft>
                <a:spcPts val="0"/>
              </a:spcAft>
              <a:buSzPts val="1200"/>
              <a:buFont typeface="Inter Tight"/>
              <a:buChar char="•"/>
            </a:pPr>
            <a:r>
              <a:rPr b="0" lang="en-FI">
                <a:latin typeface="Inter Tight Medium"/>
                <a:ea typeface="Inter Tight Medium"/>
                <a:cs typeface="Inter Tight Medium"/>
                <a:sym typeface="Inter Tight Medium"/>
              </a:rPr>
              <a:t>Homogenous access can then be achieved through advanced software that adopts semantic crosswalks for parameters mappings</a:t>
            </a:r>
            <a:endParaRPr b="0">
              <a:latin typeface="Inter Tight Medium"/>
              <a:ea typeface="Inter Tight Medium"/>
              <a:cs typeface="Inter Tight Medium"/>
              <a:sym typeface="Inter Tight Medium"/>
            </a:endParaRPr>
          </a:p>
          <a:p>
            <a:pPr indent="-368935" lvl="0" marL="457200" rtl="0" algn="l">
              <a:lnSpc>
                <a:spcPct val="100000"/>
              </a:lnSpc>
              <a:spcBef>
                <a:spcPts val="0"/>
              </a:spcBef>
              <a:spcAft>
                <a:spcPts val="0"/>
              </a:spcAft>
              <a:buSzPts val="1200"/>
              <a:buFont typeface="Inter Tight"/>
              <a:buChar char="•"/>
            </a:pPr>
            <a:r>
              <a:rPr b="0" lang="en-FI">
                <a:latin typeface="Inter Tight Medium"/>
                <a:ea typeface="Inter Tight Medium"/>
                <a:cs typeface="Inter Tight Medium"/>
                <a:sym typeface="Inter Tight Medium"/>
              </a:rPr>
              <a:t>Datasets may be converted in a common agreed standard if needed (e.g. to show datasets on a Graphical User Interface)</a:t>
            </a:r>
            <a:endParaRPr/>
          </a:p>
          <a:p>
            <a:pPr indent="0" lvl="0" marL="0" rtl="0" algn="l">
              <a:lnSpc>
                <a:spcPct val="100000"/>
              </a:lnSpc>
              <a:spcBef>
                <a:spcPts val="1000"/>
              </a:spcBef>
              <a:spcAft>
                <a:spcPts val="0"/>
              </a:spcAft>
              <a:buSzPts val="1400"/>
              <a:buNone/>
            </a:pPr>
            <a:r>
              <a:rPr b="0" lang="en-FI">
                <a:latin typeface="Inter Tight Medium"/>
                <a:ea typeface="Inter Tight Medium"/>
                <a:cs typeface="Inter Tight Medium"/>
                <a:sym typeface="Inter Tight Medium"/>
              </a:rPr>
              <a:t>Data providers keep their own approach (e.g. technologies, metadata standards, protocols). Semantic information provided by the metadata catalogue and enabled by the interoperability layer</a:t>
            </a:r>
            <a:endParaRPr/>
          </a:p>
          <a:p>
            <a:pPr indent="0" lvl="0" marL="0" rtl="0" algn="l">
              <a:lnSpc>
                <a:spcPct val="100000"/>
              </a:lnSpc>
              <a:spcBef>
                <a:spcPts val="1000"/>
              </a:spcBef>
              <a:spcAft>
                <a:spcPts val="0"/>
              </a:spcAft>
              <a:buSzPts val="1400"/>
              <a:buNone/>
            </a:pPr>
            <a:r>
              <a:t/>
            </a:r>
            <a:endParaRPr b="0">
              <a:latin typeface="Inter Tight Medium"/>
              <a:ea typeface="Inter Tight Medium"/>
              <a:cs typeface="Inter Tight Medium"/>
              <a:sym typeface="Inter Tight Medium"/>
            </a:endParaRPr>
          </a:p>
          <a:p>
            <a:pPr indent="-228600" lvl="0" marL="457200" marR="0" rtl="0" algn="l">
              <a:lnSpc>
                <a:spcPct val="115000"/>
              </a:lnSpc>
              <a:spcBef>
                <a:spcPts val="0"/>
              </a:spcBef>
              <a:spcAft>
                <a:spcPts val="0"/>
              </a:spcAft>
              <a:buSzPts val="2600"/>
              <a:buNone/>
            </a:pPr>
            <a:r>
              <a:t/>
            </a:r>
            <a:endParaRPr b="0">
              <a:latin typeface="Inter Tight Medium"/>
              <a:ea typeface="Inter Tight Medium"/>
              <a:cs typeface="Inter Tight Medium"/>
              <a:sym typeface="Inter Tight Medium"/>
            </a:endParaRPr>
          </a:p>
          <a:p>
            <a:pPr indent="0" lvl="0" marL="0" rtl="0" algn="l">
              <a:lnSpc>
                <a:spcPct val="100000"/>
              </a:lnSpc>
              <a:spcBef>
                <a:spcPts val="0"/>
              </a:spcBef>
              <a:spcAft>
                <a:spcPts val="0"/>
              </a:spcAft>
              <a:buSzPts val="1400"/>
              <a:buNone/>
            </a:pPr>
            <a:r>
              <a:t/>
            </a:r>
            <a:endParaRPr/>
          </a:p>
        </p:txBody>
      </p:sp>
      <p:sp>
        <p:nvSpPr>
          <p:cNvPr id="1372" name="Google Shape;1372;g337613b7db0_23_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FI"/>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9" name="Shape 1379"/>
        <p:cNvGrpSpPr/>
        <p:nvPr/>
      </p:nvGrpSpPr>
      <p:grpSpPr>
        <a:xfrm>
          <a:off x="0" y="0"/>
          <a:ext cx="0" cy="0"/>
          <a:chOff x="0" y="0"/>
          <a:chExt cx="0" cy="0"/>
        </a:xfrm>
      </p:grpSpPr>
      <p:sp>
        <p:nvSpPr>
          <p:cNvPr id="1380" name="Google Shape;1380;g337613b7db0_23_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1" name="Google Shape;1381;g337613b7db0_23_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82" name="Google Shape;1382;g337613b7db0_23_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FI"/>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1" name="Shape 1401"/>
        <p:cNvGrpSpPr/>
        <p:nvPr/>
      </p:nvGrpSpPr>
      <p:grpSpPr>
        <a:xfrm>
          <a:off x="0" y="0"/>
          <a:ext cx="0" cy="0"/>
          <a:chOff x="0" y="0"/>
          <a:chExt cx="0" cy="0"/>
        </a:xfrm>
      </p:grpSpPr>
      <p:sp>
        <p:nvSpPr>
          <p:cNvPr id="1402" name="Google Shape;1402;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3" name="Google Shape;1403;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457200" lvl="0" marL="685800" rtl="0" algn="l">
              <a:lnSpc>
                <a:spcPct val="100000"/>
              </a:lnSpc>
              <a:spcBef>
                <a:spcPts val="0"/>
              </a:spcBef>
              <a:spcAft>
                <a:spcPts val="0"/>
              </a:spcAft>
              <a:buSzPts val="1200"/>
              <a:buFont typeface="Arial"/>
              <a:buChar char="•"/>
            </a:pPr>
            <a:r>
              <a:rPr b="0" lang="en-FI">
                <a:latin typeface="Inter Tight Medium"/>
                <a:ea typeface="Inter Tight Medium"/>
                <a:cs typeface="Inter Tight Medium"/>
                <a:sym typeface="Inter Tight Medium"/>
              </a:rPr>
              <a:t>Client allows to search, add and edit catalogs and items of: catalogs variables, data sets, distributions and services and link them together. </a:t>
            </a:r>
            <a:endParaRPr/>
          </a:p>
          <a:p>
            <a:pPr indent="-457200" lvl="0" marL="685800" rtl="0" algn="l">
              <a:lnSpc>
                <a:spcPct val="100000"/>
              </a:lnSpc>
              <a:spcBef>
                <a:spcPts val="0"/>
              </a:spcBef>
              <a:spcAft>
                <a:spcPts val="0"/>
              </a:spcAft>
              <a:buSzPts val="1200"/>
              <a:buFont typeface="Arial"/>
              <a:buChar char="•"/>
            </a:pPr>
            <a:r>
              <a:rPr b="0" lang="en-FI">
                <a:latin typeface="Inter Tight Medium"/>
                <a:ea typeface="Inter Tight Medium"/>
                <a:cs typeface="Inter Tight Medium"/>
                <a:sym typeface="Inter Tight Medium"/>
              </a:rPr>
              <a:t>Reference FDP server and Client useful for RIs without linked open data system and as integrating central node, simple docker based installation</a:t>
            </a:r>
            <a:endParaRPr/>
          </a:p>
          <a:p>
            <a:pPr indent="-228600" lvl="0" marL="457200" marR="0" rtl="0" algn="l">
              <a:lnSpc>
                <a:spcPct val="100000"/>
              </a:lnSpc>
              <a:spcBef>
                <a:spcPts val="0"/>
              </a:spcBef>
              <a:spcAft>
                <a:spcPts val="0"/>
              </a:spcAft>
              <a:buSzPts val="1400"/>
              <a:buNone/>
            </a:pPr>
            <a:r>
              <a:t/>
            </a:r>
            <a:endParaRPr/>
          </a:p>
        </p:txBody>
      </p:sp>
      <p:sp>
        <p:nvSpPr>
          <p:cNvPr id="1404" name="Google Shape;1404;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FI"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8" name="Shape 1188"/>
        <p:cNvGrpSpPr/>
        <p:nvPr/>
      </p:nvGrpSpPr>
      <p:grpSpPr>
        <a:xfrm>
          <a:off x="0" y="0"/>
          <a:ext cx="0" cy="0"/>
          <a:chOff x="0" y="0"/>
          <a:chExt cx="0" cy="0"/>
        </a:xfrm>
      </p:grpSpPr>
      <p:sp>
        <p:nvSpPr>
          <p:cNvPr id="1189" name="Google Shape;1189;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0" name="Google Shape;1190;p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9" name="Shape 1409"/>
        <p:cNvGrpSpPr/>
        <p:nvPr/>
      </p:nvGrpSpPr>
      <p:grpSpPr>
        <a:xfrm>
          <a:off x="0" y="0"/>
          <a:ext cx="0" cy="0"/>
          <a:chOff x="0" y="0"/>
          <a:chExt cx="0" cy="0"/>
        </a:xfrm>
      </p:grpSpPr>
      <p:sp>
        <p:nvSpPr>
          <p:cNvPr id="1410" name="Google Shape;1410;g337613b7db0_9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1" name="Google Shape;1411;g337613b7db0_9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17500" lvl="0" marL="457200" rtl="0" algn="l">
              <a:lnSpc>
                <a:spcPct val="100000"/>
              </a:lnSpc>
              <a:spcBef>
                <a:spcPts val="0"/>
              </a:spcBef>
              <a:spcAft>
                <a:spcPts val="0"/>
              </a:spcAft>
              <a:buSzPts val="1400"/>
              <a:buAutoNum type="arabicPeriod"/>
            </a:pPr>
            <a:r>
              <a:rPr lang="en-FI"/>
              <a:t>The main page of the client shows a set of tabs for the different catalogs available, each page is available through content negotiates in different machine readable formats, e.g. RDF. </a:t>
            </a:r>
            <a:endParaRPr/>
          </a:p>
          <a:p>
            <a:pPr indent="-317500" lvl="0" marL="457200" rtl="0" algn="l">
              <a:lnSpc>
                <a:spcPct val="100000"/>
              </a:lnSpc>
              <a:spcBef>
                <a:spcPts val="0"/>
              </a:spcBef>
              <a:spcAft>
                <a:spcPts val="0"/>
              </a:spcAft>
              <a:buSzPts val="1400"/>
              <a:buAutoNum type="arabicPeriod"/>
            </a:pPr>
            <a:r>
              <a:rPr lang="en-FI"/>
              <a:t>Each catalog is filled with items, here we selected the catalog of ICOS datasets from the catalog of RI data catalogs. Each dataset can have one more or distributions</a:t>
            </a:r>
            <a:endParaRPr/>
          </a:p>
          <a:p>
            <a:pPr indent="-317500" lvl="0" marL="457200" rtl="0" algn="l">
              <a:lnSpc>
                <a:spcPct val="100000"/>
              </a:lnSpc>
              <a:spcBef>
                <a:spcPts val="0"/>
              </a:spcBef>
              <a:spcAft>
                <a:spcPts val="0"/>
              </a:spcAft>
              <a:buSzPts val="1400"/>
              <a:buAutoNum type="arabicPeriod"/>
            </a:pPr>
            <a:r>
              <a:rPr lang="en-FI"/>
              <a:t>Each dataset is linked to one or more variables. The variables can be defined in the catalog of variables in the same way as catalogs, datasets and distributions </a:t>
            </a:r>
            <a:endParaRPr/>
          </a:p>
          <a:p>
            <a:pPr indent="-317500" lvl="0" marL="457200" rtl="0" algn="l">
              <a:lnSpc>
                <a:spcPct val="100000"/>
              </a:lnSpc>
              <a:spcBef>
                <a:spcPts val="0"/>
              </a:spcBef>
              <a:spcAft>
                <a:spcPts val="0"/>
              </a:spcAft>
              <a:buSzPts val="1400"/>
              <a:buAutoNum type="arabicPeriod"/>
            </a:pPr>
            <a:r>
              <a:rPr lang="en-FI"/>
              <a:t>For this one can use the built in configurable editor shown here. It is based on user defined metadata schemas and resources descriptions using dash and shacl also editable and configurable in the client</a:t>
            </a:r>
            <a:endParaRPr/>
          </a:p>
          <a:p>
            <a:pPr indent="-317500" lvl="0" marL="457200" rtl="0" algn="l">
              <a:lnSpc>
                <a:spcPct val="100000"/>
              </a:lnSpc>
              <a:spcBef>
                <a:spcPts val="0"/>
              </a:spcBef>
              <a:spcAft>
                <a:spcPts val="0"/>
              </a:spcAft>
              <a:buSzPts val="1400"/>
              <a:buAutoNum type="arabicPeriod"/>
            </a:pPr>
            <a:r>
              <a:rPr lang="en-FI"/>
              <a:t>Furthermore the user can use the client to search in the node and its children using a Sparql query for datasets, variable, keywords and description </a:t>
            </a:r>
            <a:endParaRPr/>
          </a:p>
          <a:p>
            <a:pPr indent="-317500" lvl="0" marL="457200" rtl="0" algn="l">
              <a:lnSpc>
                <a:spcPct val="100000"/>
              </a:lnSpc>
              <a:spcBef>
                <a:spcPts val="0"/>
              </a:spcBef>
              <a:spcAft>
                <a:spcPts val="0"/>
              </a:spcAft>
              <a:buSzPts val="1400"/>
              <a:buAutoNum type="arabicPeriod"/>
            </a:pPr>
            <a:r>
              <a:rPr lang="en-FI"/>
              <a:t>Next to Sparql and the GUI, all functionality can also be reached through Swagger OpenAPI calls. This is how the harmonized data catalog will be allow to discover and access the environmental data in the VREs based on iAdopt variables, coverage and other metadata information </a:t>
            </a:r>
            <a:endParaRPr/>
          </a:p>
          <a:p>
            <a:pPr indent="-228600" lvl="0" marL="457200" rtl="0" algn="l">
              <a:lnSpc>
                <a:spcPct val="100000"/>
              </a:lnSpc>
              <a:spcBef>
                <a:spcPts val="0"/>
              </a:spcBef>
              <a:spcAft>
                <a:spcPts val="0"/>
              </a:spcAft>
              <a:buSzPts val="1400"/>
              <a:buNone/>
            </a:pPr>
            <a:r>
              <a:t/>
            </a:r>
            <a:endParaRPr/>
          </a:p>
          <a:p>
            <a:pPr indent="-228600" lvl="0" marL="457200" rtl="0" algn="l">
              <a:lnSpc>
                <a:spcPct val="100000"/>
              </a:lnSpc>
              <a:spcBef>
                <a:spcPts val="0"/>
              </a:spcBef>
              <a:spcAft>
                <a:spcPts val="0"/>
              </a:spcAft>
              <a:buSzPts val="1400"/>
              <a:buNone/>
            </a:pPr>
            <a:r>
              <a:t/>
            </a:r>
            <a:endParaRPr/>
          </a:p>
          <a:p>
            <a:pPr indent="0" lvl="0" marL="228600" marR="0" rtl="0" algn="l">
              <a:lnSpc>
                <a:spcPct val="115000"/>
              </a:lnSpc>
              <a:spcBef>
                <a:spcPts val="1000"/>
              </a:spcBef>
              <a:spcAft>
                <a:spcPts val="0"/>
              </a:spcAft>
              <a:buClr>
                <a:srgbClr val="012030"/>
              </a:buClr>
              <a:buSzPts val="1200"/>
              <a:buFont typeface="Arial"/>
              <a:buNone/>
            </a:pPr>
            <a:r>
              <a:rPr b="0" lang="en-FI">
                <a:latin typeface="Inter Tight Medium"/>
                <a:ea typeface="Inter Tight Medium"/>
                <a:cs typeface="Inter Tight Medium"/>
                <a:sym typeface="Inter Tight Medium"/>
              </a:rPr>
              <a:t>Discovery of data through descriptive metadata catalog in DCAT v3   DCAT extended with iAdopt variable information, mapping to native and community vocabularies (exact, close match)</a:t>
            </a:r>
            <a:endParaRPr/>
          </a:p>
          <a:p>
            <a:pPr indent="0" lvl="0" marL="228600" marR="0" rtl="0" algn="l">
              <a:lnSpc>
                <a:spcPct val="115000"/>
              </a:lnSpc>
              <a:spcBef>
                <a:spcPts val="1000"/>
              </a:spcBef>
              <a:spcAft>
                <a:spcPts val="0"/>
              </a:spcAft>
              <a:buClr>
                <a:srgbClr val="012030"/>
              </a:buClr>
              <a:buSzPts val="1678"/>
              <a:buFont typeface="Arial"/>
              <a:buNone/>
            </a:pPr>
            <a:r>
              <a:rPr b="0" lang="en-FI">
                <a:latin typeface="Inter Tight Medium"/>
                <a:ea typeface="Inter Tight Medium"/>
                <a:cs typeface="Inter Tight Medium"/>
                <a:sym typeface="Inter Tight Medium"/>
              </a:rPr>
              <a:t>Federated catalogs using Sparql and RDF query results, following Fair Data Point (FDP) specification </a:t>
            </a:r>
            <a:r>
              <a:rPr b="0" lang="en-FI" sz="1050" u="sng">
                <a:solidFill>
                  <a:schemeClr val="hlink"/>
                </a:solidFill>
                <a:latin typeface="Inter Tight Medium"/>
                <a:ea typeface="Inter Tight Medium"/>
                <a:cs typeface="Inter Tight Medium"/>
                <a:sym typeface="Inter Tight Medium"/>
                <a:hlinkClick r:id="rId2"/>
              </a:rPr>
              <a:t>https://specs.fairdatapoint.org/fdp-specs-v1.2.html</a:t>
            </a:r>
            <a:endParaRPr b="0" sz="1050">
              <a:latin typeface="Inter Tight Medium"/>
              <a:ea typeface="Inter Tight Medium"/>
              <a:cs typeface="Inter Tight Medium"/>
              <a:sym typeface="Inter Tight Medium"/>
            </a:endParaRPr>
          </a:p>
          <a:p>
            <a:pPr indent="0" lvl="0" marL="228600" rtl="0" algn="l">
              <a:lnSpc>
                <a:spcPct val="100000"/>
              </a:lnSpc>
              <a:spcBef>
                <a:spcPts val="1000"/>
              </a:spcBef>
              <a:spcAft>
                <a:spcPts val="0"/>
              </a:spcAft>
              <a:buClr>
                <a:schemeClr val="dk1"/>
              </a:buClr>
              <a:buSzPts val="1200"/>
              <a:buFont typeface="Arial"/>
              <a:buNone/>
            </a:pPr>
            <a:r>
              <a:rPr b="0" lang="en-FI">
                <a:solidFill>
                  <a:schemeClr val="dk1"/>
                </a:solidFill>
                <a:latin typeface="Inter Tight Medium"/>
                <a:ea typeface="Inter Tight Medium"/>
                <a:cs typeface="Inter Tight Medium"/>
                <a:sym typeface="Inter Tight Medium"/>
              </a:rPr>
              <a:t>Direct open access to data set collections from Catalog, either file based or through service (in CoS)</a:t>
            </a:r>
            <a:endParaRPr b="0">
              <a:latin typeface="Inter Tight Medium"/>
              <a:ea typeface="Inter Tight Medium"/>
              <a:cs typeface="Inter Tight Medium"/>
              <a:sym typeface="Inter Tight Medium"/>
            </a:endParaRPr>
          </a:p>
          <a:p>
            <a:pPr indent="0" lvl="0" marL="228600" marR="0" rtl="0" algn="l">
              <a:lnSpc>
                <a:spcPct val="115000"/>
              </a:lnSpc>
              <a:spcBef>
                <a:spcPts val="1000"/>
              </a:spcBef>
              <a:spcAft>
                <a:spcPts val="0"/>
              </a:spcAft>
              <a:buClr>
                <a:srgbClr val="012030"/>
              </a:buClr>
              <a:buSzPts val="1200"/>
              <a:buFont typeface="Arial"/>
              <a:buNone/>
            </a:pPr>
            <a:r>
              <a:rPr b="0" lang="en-FI">
                <a:latin typeface="Inter Tight Medium"/>
                <a:ea typeface="Inter Tight Medium"/>
                <a:cs typeface="Inter Tight Medium"/>
                <a:sym typeface="Inter Tight Medium"/>
              </a:rPr>
              <a:t>Reference implementation of FDP available for test and development, extended with iAdopt, provides GUI client</a:t>
            </a:r>
            <a:endParaRPr/>
          </a:p>
          <a:p>
            <a:pPr indent="0" lvl="0" marL="228600" marR="0" rtl="0" algn="l">
              <a:lnSpc>
                <a:spcPct val="115000"/>
              </a:lnSpc>
              <a:spcBef>
                <a:spcPts val="1000"/>
              </a:spcBef>
              <a:spcAft>
                <a:spcPts val="0"/>
              </a:spcAft>
              <a:buClr>
                <a:srgbClr val="012030"/>
              </a:buClr>
              <a:buSzPts val="1200"/>
              <a:buFont typeface="Arial"/>
              <a:buNone/>
            </a:pPr>
            <a:r>
              <a:rPr b="0" lang="en-FI">
                <a:latin typeface="Inter Tight Medium"/>
                <a:ea typeface="Inter Tight Medium"/>
                <a:cs typeface="Inter Tight Medium"/>
                <a:sym typeface="Inter Tight Medium"/>
              </a:rPr>
              <a:t>Client allows to search, add and edit catalogs and items of: catalogs variables, data sets, distributions and services and link them together. </a:t>
            </a:r>
            <a:endParaRPr/>
          </a:p>
          <a:p>
            <a:pPr indent="0" lvl="0" marL="228600" marR="0" rtl="0" algn="l">
              <a:lnSpc>
                <a:spcPct val="115000"/>
              </a:lnSpc>
              <a:spcBef>
                <a:spcPts val="1000"/>
              </a:spcBef>
              <a:spcAft>
                <a:spcPts val="0"/>
              </a:spcAft>
              <a:buClr>
                <a:srgbClr val="012030"/>
              </a:buClr>
              <a:buSzPts val="1200"/>
              <a:buFont typeface="Arial"/>
              <a:buNone/>
            </a:pPr>
            <a:r>
              <a:rPr b="0" lang="en-FI">
                <a:latin typeface="Inter Tight Medium"/>
                <a:ea typeface="Inter Tight Medium"/>
                <a:cs typeface="Inter Tight Medium"/>
                <a:sym typeface="Inter Tight Medium"/>
              </a:rPr>
              <a:t>Reference FDP server and Client useful for RIs without linked open data system and as integrating central node, simple docker based installation</a:t>
            </a:r>
            <a:endParaRPr/>
          </a:p>
          <a:p>
            <a:pPr indent="-228600" lvl="0" marL="457200" rtl="0" algn="l">
              <a:lnSpc>
                <a:spcPct val="100000"/>
              </a:lnSpc>
              <a:spcBef>
                <a:spcPts val="0"/>
              </a:spcBef>
              <a:spcAft>
                <a:spcPts val="0"/>
              </a:spcAft>
              <a:buSzPts val="1400"/>
              <a:buNone/>
            </a:pPr>
            <a:r>
              <a:t/>
            </a:r>
            <a:endParaRPr/>
          </a:p>
        </p:txBody>
      </p:sp>
      <p:sp>
        <p:nvSpPr>
          <p:cNvPr id="1412" name="Google Shape;1412;g337613b7db0_9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FI"/>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3" name="Shape 1423"/>
        <p:cNvGrpSpPr/>
        <p:nvPr/>
      </p:nvGrpSpPr>
      <p:grpSpPr>
        <a:xfrm>
          <a:off x="0" y="0"/>
          <a:ext cx="0" cy="0"/>
          <a:chOff x="0" y="0"/>
          <a:chExt cx="0" cy="0"/>
        </a:xfrm>
      </p:grpSpPr>
      <p:sp>
        <p:nvSpPr>
          <p:cNvPr id="1424" name="Google Shape;1424;g33762ee00cf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25" name="Google Shape;1425;g33762ee00cf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2" name="Shape 1432"/>
        <p:cNvGrpSpPr/>
        <p:nvPr/>
      </p:nvGrpSpPr>
      <p:grpSpPr>
        <a:xfrm>
          <a:off x="0" y="0"/>
          <a:ext cx="0" cy="0"/>
          <a:chOff x="0" y="0"/>
          <a:chExt cx="0" cy="0"/>
        </a:xfrm>
      </p:grpSpPr>
      <p:sp>
        <p:nvSpPr>
          <p:cNvPr id="1433" name="Google Shape;1433;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34" name="Google Shape;1434;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0" name="Shape 1450"/>
        <p:cNvGrpSpPr/>
        <p:nvPr/>
      </p:nvGrpSpPr>
      <p:grpSpPr>
        <a:xfrm>
          <a:off x="0" y="0"/>
          <a:ext cx="0" cy="0"/>
          <a:chOff x="0" y="0"/>
          <a:chExt cx="0" cy="0"/>
        </a:xfrm>
      </p:grpSpPr>
      <p:sp>
        <p:nvSpPr>
          <p:cNvPr id="1451" name="Google Shape;1451;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52" name="Google Shape;1452;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6" name="Shape 1466"/>
        <p:cNvGrpSpPr/>
        <p:nvPr/>
      </p:nvGrpSpPr>
      <p:grpSpPr>
        <a:xfrm>
          <a:off x="0" y="0"/>
          <a:ext cx="0" cy="0"/>
          <a:chOff x="0" y="0"/>
          <a:chExt cx="0" cy="0"/>
        </a:xfrm>
      </p:grpSpPr>
      <p:sp>
        <p:nvSpPr>
          <p:cNvPr id="1467" name="Google Shape;1467;g337613b7db0_11_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68935" lvl="0" marL="457200" marR="0" rtl="0" algn="l">
              <a:lnSpc>
                <a:spcPct val="115000"/>
              </a:lnSpc>
              <a:spcBef>
                <a:spcPts val="1000"/>
              </a:spcBef>
              <a:spcAft>
                <a:spcPts val="0"/>
              </a:spcAft>
              <a:buClr>
                <a:srgbClr val="012030"/>
              </a:buClr>
              <a:buSzPts val="1200"/>
              <a:buChar char="•"/>
            </a:pPr>
            <a:r>
              <a:rPr b="0" lang="en-FI">
                <a:latin typeface="Inter Tight Medium"/>
                <a:ea typeface="Inter Tight Medium"/>
                <a:cs typeface="Inter Tight Medium"/>
                <a:sym typeface="Inter Tight Medium"/>
              </a:rPr>
              <a:t>Knowledge Base (KB) is an AI supported system which stores content in the knowledge, search the contents and recommends results based on user preference.</a:t>
            </a:r>
            <a:endParaRPr/>
          </a:p>
          <a:p>
            <a:pPr indent="-368935" lvl="0" marL="457200" rtl="0" algn="l">
              <a:lnSpc>
                <a:spcPct val="100000"/>
              </a:lnSpc>
              <a:spcBef>
                <a:spcPts val="1000"/>
              </a:spcBef>
              <a:spcAft>
                <a:spcPts val="0"/>
              </a:spcAft>
              <a:buSzPts val="1200"/>
              <a:buChar char="•"/>
            </a:pPr>
            <a:r>
              <a:rPr b="0" lang="en-FI">
                <a:solidFill>
                  <a:schemeClr val="dk1"/>
                </a:solidFill>
                <a:latin typeface="Inter Tight Medium"/>
                <a:ea typeface="Inter Tight Medium"/>
                <a:cs typeface="Inter Tight Medium"/>
                <a:sym typeface="Inter Tight Medium"/>
              </a:rPr>
              <a:t>The Personalized Knowledge Agent (PKA) is an extendable part of the Knowledge Base, which can be easily integrated to other systems who wants to use our KB for searching and recommendation based on user preference.</a:t>
            </a:r>
            <a:endParaRPr/>
          </a:p>
          <a:p>
            <a:pPr indent="-368935" lvl="0" marL="457200" rtl="0" algn="l">
              <a:lnSpc>
                <a:spcPct val="100000"/>
              </a:lnSpc>
              <a:spcBef>
                <a:spcPts val="1000"/>
              </a:spcBef>
              <a:spcAft>
                <a:spcPts val="0"/>
              </a:spcAft>
              <a:buClr>
                <a:schemeClr val="dk1"/>
              </a:buClr>
              <a:buSzPts val="1200"/>
              <a:buFont typeface="Inter Tight"/>
              <a:buChar char="•"/>
            </a:pPr>
            <a:r>
              <a:rPr b="0" lang="en-FI">
                <a:solidFill>
                  <a:schemeClr val="dk1"/>
                </a:solidFill>
                <a:latin typeface="Inter Tight Medium"/>
                <a:ea typeface="Inter Tight Medium"/>
                <a:cs typeface="Inter Tight Medium"/>
                <a:sym typeface="Inter Tight Medium"/>
              </a:rPr>
              <a:t>For searching information from the KB, PKA uses Retrieval-Augmented Generation (RAG) to retrieve information based on user query information.</a:t>
            </a:r>
            <a:endParaRPr/>
          </a:p>
          <a:p>
            <a:pPr indent="-368935" lvl="0" marL="457200" rtl="0" algn="l">
              <a:lnSpc>
                <a:spcPct val="100000"/>
              </a:lnSpc>
              <a:spcBef>
                <a:spcPts val="1000"/>
              </a:spcBef>
              <a:spcAft>
                <a:spcPts val="0"/>
              </a:spcAft>
              <a:buClr>
                <a:schemeClr val="dk1"/>
              </a:buClr>
              <a:buSzPts val="1200"/>
              <a:buFont typeface="Inter Tight"/>
              <a:buChar char="•"/>
            </a:pPr>
            <a:r>
              <a:rPr b="0" lang="en-FI">
                <a:solidFill>
                  <a:schemeClr val="dk1"/>
                </a:solidFill>
                <a:latin typeface="Inter Tight Medium"/>
                <a:ea typeface="Inter Tight Medium"/>
                <a:cs typeface="Inter Tight Medium"/>
                <a:sym typeface="Inter Tight Medium"/>
              </a:rPr>
              <a:t>Since RAG uses the KB, extracting information using RAG ensures truthfulness of the LLM and ensures hallucination does not exist in the response.  </a:t>
            </a:r>
            <a:endParaRPr/>
          </a:p>
          <a:p>
            <a:pPr indent="-368935" lvl="0" marL="457200" marR="0" rtl="0" algn="l">
              <a:lnSpc>
                <a:spcPct val="115000"/>
              </a:lnSpc>
              <a:spcBef>
                <a:spcPts val="1000"/>
              </a:spcBef>
              <a:spcAft>
                <a:spcPts val="0"/>
              </a:spcAft>
              <a:buSzPts val="1200"/>
              <a:buChar char="•"/>
            </a:pPr>
            <a:r>
              <a:rPr b="0" lang="en-FI">
                <a:latin typeface="Inter Tight Medium"/>
                <a:ea typeface="Inter Tight Medium"/>
                <a:cs typeface="Inter Tight Medium"/>
                <a:sym typeface="Inter Tight Medium"/>
              </a:rPr>
              <a:t>LLM is also used to track users behaviour in order to ensure proper recommendations from the searches.</a:t>
            </a:r>
            <a:endParaRPr/>
          </a:p>
          <a:p>
            <a:pPr indent="0" lvl="0" marL="0" rtl="0" algn="l">
              <a:lnSpc>
                <a:spcPct val="100000"/>
              </a:lnSpc>
              <a:spcBef>
                <a:spcPts val="0"/>
              </a:spcBef>
              <a:spcAft>
                <a:spcPts val="0"/>
              </a:spcAft>
              <a:buSzPts val="1400"/>
              <a:buNone/>
            </a:pPr>
            <a:r>
              <a:t/>
            </a:r>
            <a:endParaRPr/>
          </a:p>
        </p:txBody>
      </p:sp>
      <p:sp>
        <p:nvSpPr>
          <p:cNvPr id="1468" name="Google Shape;1468;g337613b7db0_11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2" name="Shape 1492"/>
        <p:cNvGrpSpPr/>
        <p:nvPr/>
      </p:nvGrpSpPr>
      <p:grpSpPr>
        <a:xfrm>
          <a:off x="0" y="0"/>
          <a:ext cx="0" cy="0"/>
          <a:chOff x="0" y="0"/>
          <a:chExt cx="0" cy="0"/>
        </a:xfrm>
      </p:grpSpPr>
      <p:sp>
        <p:nvSpPr>
          <p:cNvPr id="1493" name="Google Shape;1493;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94" name="Google Shape;1494;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5" name="Shape 1535"/>
        <p:cNvGrpSpPr/>
        <p:nvPr/>
      </p:nvGrpSpPr>
      <p:grpSpPr>
        <a:xfrm>
          <a:off x="0" y="0"/>
          <a:ext cx="0" cy="0"/>
          <a:chOff x="0" y="0"/>
          <a:chExt cx="0" cy="0"/>
        </a:xfrm>
      </p:grpSpPr>
      <p:sp>
        <p:nvSpPr>
          <p:cNvPr id="1536" name="Google Shape;1536;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7" name="Google Shape;1537;p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FI"/>
              <a:t>The key components of ENVRI-ID are:</a:t>
            </a:r>
            <a:endParaRPr/>
          </a:p>
          <a:p>
            <a:pPr indent="0" lvl="0" marL="0" rtl="0" algn="l">
              <a:lnSpc>
                <a:spcPct val="100000"/>
              </a:lnSpc>
              <a:spcBef>
                <a:spcPts val="0"/>
              </a:spcBef>
              <a:spcAft>
                <a:spcPts val="0"/>
              </a:spcAft>
              <a:buClr>
                <a:schemeClr val="dk1"/>
              </a:buClr>
              <a:buSzPts val="1100"/>
              <a:buFont typeface="Arial"/>
              <a:buNone/>
            </a:pPr>
            <a:r>
              <a:t/>
            </a:r>
            <a:endParaRPr/>
          </a:p>
          <a:p>
            <a:pPr indent="-317500" lvl="0" marL="457200" rtl="0" algn="l">
              <a:lnSpc>
                <a:spcPct val="100000"/>
              </a:lnSpc>
              <a:spcBef>
                <a:spcPts val="0"/>
              </a:spcBef>
              <a:spcAft>
                <a:spcPts val="0"/>
              </a:spcAft>
              <a:buClr>
                <a:schemeClr val="dk1"/>
              </a:buClr>
              <a:buSzPts val="1400"/>
              <a:buChar char="-"/>
            </a:pPr>
            <a:r>
              <a:rPr lang="en-FI"/>
              <a:t>ENVRI-ID Identity Proxy: Responsible for user authentication and providing consistent ENVRI-ID user attributes to ENVRI-Hub services and other services within the EOSC AAI Federation.</a:t>
            </a:r>
            <a:endParaRPr/>
          </a:p>
          <a:p>
            <a:pPr indent="-317500" lvl="0" marL="457200" rtl="0" algn="l">
              <a:lnSpc>
                <a:spcPct val="100000"/>
              </a:lnSpc>
              <a:spcBef>
                <a:spcPts val="0"/>
              </a:spcBef>
              <a:spcAft>
                <a:spcPts val="0"/>
              </a:spcAft>
              <a:buClr>
                <a:schemeClr val="dk1"/>
              </a:buClr>
              <a:buSzPts val="1400"/>
              <a:buChar char="-"/>
            </a:pPr>
            <a:r>
              <a:rPr lang="en-FI"/>
              <a:t>ENVRI-ID Infrastructure Proxy: Responsible for connecting ENVRI-Hub Services. </a:t>
            </a:r>
            <a:endParaRPr/>
          </a:p>
          <a:p>
            <a:pPr indent="-317500" lvl="0" marL="457200" rtl="0" algn="l">
              <a:lnSpc>
                <a:spcPct val="100000"/>
              </a:lnSpc>
              <a:spcBef>
                <a:spcPts val="0"/>
              </a:spcBef>
              <a:spcAft>
                <a:spcPts val="0"/>
              </a:spcAft>
              <a:buClr>
                <a:schemeClr val="dk1"/>
              </a:buClr>
              <a:buSzPts val="1400"/>
              <a:buChar char="-"/>
            </a:pPr>
            <a:r>
              <a:rPr lang="en-FI"/>
              <a:t>ENVRI-ID Service Management: Handles the initial registration and manages the configuration of services connected to ENVRI-ID</a:t>
            </a:r>
            <a:endParaRPr/>
          </a:p>
        </p:txBody>
      </p:sp>
      <p:sp>
        <p:nvSpPr>
          <p:cNvPr id="1538" name="Google Shape;1538;p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FI"/>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4" name="Shape 1544"/>
        <p:cNvGrpSpPr/>
        <p:nvPr/>
      </p:nvGrpSpPr>
      <p:grpSpPr>
        <a:xfrm>
          <a:off x="0" y="0"/>
          <a:ext cx="0" cy="0"/>
          <a:chOff x="0" y="0"/>
          <a:chExt cx="0" cy="0"/>
        </a:xfrm>
      </p:grpSpPr>
      <p:sp>
        <p:nvSpPr>
          <p:cNvPr id="1545" name="Google Shape;1545;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46" name="Google Shape;1546;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2" name="Shape 1552"/>
        <p:cNvGrpSpPr/>
        <p:nvPr/>
      </p:nvGrpSpPr>
      <p:grpSpPr>
        <a:xfrm>
          <a:off x="0" y="0"/>
          <a:ext cx="0" cy="0"/>
          <a:chOff x="0" y="0"/>
          <a:chExt cx="0" cy="0"/>
        </a:xfrm>
      </p:grpSpPr>
      <p:sp>
        <p:nvSpPr>
          <p:cNvPr id="1553" name="Google Shape;1553;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17500" lvl="0" marL="457200" rtl="0" algn="l">
              <a:lnSpc>
                <a:spcPct val="100000"/>
              </a:lnSpc>
              <a:spcBef>
                <a:spcPts val="0"/>
              </a:spcBef>
              <a:spcAft>
                <a:spcPts val="0"/>
              </a:spcAft>
              <a:buSzPts val="1400"/>
              <a:buAutoNum type="arabicPeriod"/>
            </a:pPr>
            <a:r>
              <a:rPr lang="en-FI"/>
              <a:t>We start with the application's source code, managed within ENVRI’s group on Gitlab</a:t>
            </a:r>
            <a:endParaRPr/>
          </a:p>
          <a:p>
            <a:pPr indent="-317500" lvl="0" marL="457200" rtl="0" algn="l">
              <a:lnSpc>
                <a:spcPct val="100000"/>
              </a:lnSpc>
              <a:spcBef>
                <a:spcPts val="0"/>
              </a:spcBef>
              <a:spcAft>
                <a:spcPts val="0"/>
              </a:spcAft>
              <a:buSzPts val="1400"/>
              <a:buAutoNum type="arabicPeriod"/>
            </a:pPr>
            <a:r>
              <a:rPr lang="en-FI"/>
              <a:t>A pipeline and some software quality assessment tools such as SonarQube and SQAaaS (from EGI) are constantly running some assessments against the source code on application’s repo.</a:t>
            </a:r>
            <a:endParaRPr/>
          </a:p>
          <a:p>
            <a:pPr indent="-317500" lvl="0" marL="457200" rtl="0" algn="l">
              <a:lnSpc>
                <a:spcPct val="100000"/>
              </a:lnSpc>
              <a:spcBef>
                <a:spcPts val="0"/>
              </a:spcBef>
              <a:spcAft>
                <a:spcPts val="0"/>
              </a:spcAft>
              <a:buSzPts val="1400"/>
              <a:buAutoNum type="arabicPeriod"/>
            </a:pPr>
            <a:r>
              <a:rPr lang="en-FI"/>
              <a:t>A Gitlab CI pipeline alongside with a tool named Kaniko are used to automate the containerization process, using the Dockerfile and other relevant artifacts that must be present in the repo</a:t>
            </a:r>
            <a:endParaRPr/>
          </a:p>
          <a:p>
            <a:pPr indent="-317500" lvl="0" marL="457200" rtl="0" algn="l">
              <a:lnSpc>
                <a:spcPct val="100000"/>
              </a:lnSpc>
              <a:spcBef>
                <a:spcPts val="0"/>
              </a:spcBef>
              <a:spcAft>
                <a:spcPts val="0"/>
              </a:spcAft>
              <a:buSzPts val="1400"/>
              <a:buAutoNum type="arabicPeriod"/>
            </a:pPr>
            <a:r>
              <a:rPr lang="en-FI"/>
              <a:t>The resulting docker image from the previous step is submitted to some security assessments using a tool named trivy. This tool scans for vulnerabilities and helps us identify and mitigate potential security risks in a easy way.</a:t>
            </a:r>
            <a:endParaRPr/>
          </a:p>
          <a:p>
            <a:pPr indent="-317500" lvl="0" marL="457200" rtl="0" algn="l">
              <a:lnSpc>
                <a:spcPct val="100000"/>
              </a:lnSpc>
              <a:spcBef>
                <a:spcPts val="0"/>
              </a:spcBef>
              <a:spcAft>
                <a:spcPts val="0"/>
              </a:spcAft>
              <a:buSzPts val="1400"/>
              <a:buAutoNum type="arabicPeriod"/>
            </a:pPr>
            <a:r>
              <a:rPr lang="en-FI"/>
              <a:t>Finally, the validated and secured container images are published to the GitLab Container Registry, making them vailable for staging and prod environment clusters.</a:t>
            </a:r>
            <a:endParaRPr/>
          </a:p>
        </p:txBody>
      </p:sp>
      <p:sp>
        <p:nvSpPr>
          <p:cNvPr id="1554" name="Google Shape;1554;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3" name="Shape 1583"/>
        <p:cNvGrpSpPr/>
        <p:nvPr/>
      </p:nvGrpSpPr>
      <p:grpSpPr>
        <a:xfrm>
          <a:off x="0" y="0"/>
          <a:ext cx="0" cy="0"/>
          <a:chOff x="0" y="0"/>
          <a:chExt cx="0" cy="0"/>
        </a:xfrm>
      </p:grpSpPr>
      <p:sp>
        <p:nvSpPr>
          <p:cNvPr id="1584" name="Google Shape;1584;g33762ad1677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FI"/>
              <a:t>This slide details the deployment phase, where we put in place some GitOps principles and use Helm charts and ArgoCD to deploy the containerized applications to Kubernetes.</a:t>
            </a:r>
            <a:endParaRPr/>
          </a:p>
          <a:p>
            <a:pPr indent="0" lvl="0" marL="0" rtl="0" algn="l">
              <a:lnSpc>
                <a:spcPct val="100000"/>
              </a:lnSpc>
              <a:spcBef>
                <a:spcPts val="0"/>
              </a:spcBef>
              <a:spcAft>
                <a:spcPts val="0"/>
              </a:spcAft>
              <a:buClr>
                <a:schemeClr val="dk1"/>
              </a:buClr>
              <a:buSzPts val="1100"/>
              <a:buFont typeface="Arial"/>
              <a:buNone/>
            </a:pPr>
            <a:r>
              <a:rPr lang="en-FI"/>
              <a:t>This GitOps approach provides several benefits, including increased deployment speed, improved reliability, and enhanced auditability.</a:t>
            </a:r>
            <a:endParaRPr/>
          </a:p>
          <a:p>
            <a:pPr indent="0" lvl="0" marL="0" rtl="0" algn="l">
              <a:lnSpc>
                <a:spcPct val="100000"/>
              </a:lnSpc>
              <a:spcBef>
                <a:spcPts val="0"/>
              </a:spcBef>
              <a:spcAft>
                <a:spcPts val="0"/>
              </a:spcAft>
              <a:buSzPts val="1400"/>
              <a:buNone/>
            </a:pPr>
            <a:r>
              <a:t/>
            </a:r>
            <a:endParaRPr/>
          </a:p>
          <a:p>
            <a:pPr indent="-317500" lvl="0" marL="457200" rtl="0" algn="l">
              <a:lnSpc>
                <a:spcPct val="100000"/>
              </a:lnSpc>
              <a:spcBef>
                <a:spcPts val="0"/>
              </a:spcBef>
              <a:spcAft>
                <a:spcPts val="0"/>
              </a:spcAft>
              <a:buSzPts val="1400"/>
              <a:buAutoNum type="arabicPeriod"/>
            </a:pPr>
            <a:r>
              <a:rPr lang="en-FI"/>
              <a:t>For the deployment phase, first we (WP5) need to </a:t>
            </a:r>
            <a:r>
              <a:rPr b="1" lang="en-FI"/>
              <a:t>create a Helm chart</a:t>
            </a:r>
            <a:r>
              <a:rPr lang="en-FI"/>
              <a:t> (this allows for templated deployments, and easy configuration changes) for further application deployment. </a:t>
            </a:r>
            <a:br>
              <a:rPr lang="en-FI"/>
            </a:br>
            <a:r>
              <a:rPr lang="en-FI"/>
              <a:t>This is a one-time job for each application, meaning that if the helm chart already exists, only a few changes are required among different app versions deployment.</a:t>
            </a:r>
            <a:endParaRPr/>
          </a:p>
          <a:p>
            <a:pPr indent="-317500" lvl="0" marL="457200" rtl="0" algn="l">
              <a:lnSpc>
                <a:spcPct val="100000"/>
              </a:lnSpc>
              <a:spcBef>
                <a:spcPts val="0"/>
              </a:spcBef>
              <a:spcAft>
                <a:spcPts val="0"/>
              </a:spcAft>
              <a:buSzPts val="1400"/>
              <a:buAutoNum type="arabicPeriod"/>
            </a:pPr>
            <a:r>
              <a:rPr b="1" lang="en-FI"/>
              <a:t>Deploy app to staging env</a:t>
            </a:r>
            <a:r>
              <a:rPr lang="en-FI"/>
              <a:t>: we use ArgoCD as a delivery tool (Continuous Delivery (CD) tool), to automatically deploy the application to the staging environment. </a:t>
            </a:r>
            <a:br>
              <a:rPr lang="en-FI"/>
            </a:br>
            <a:r>
              <a:rPr lang="en-FI"/>
              <a:t>Argo CD monitors the Git repository where configurations are stored and applies the changes to the Kubernetes cluster, ensuring that the desired state is always maintained.</a:t>
            </a:r>
            <a:br>
              <a:rPr lang="en-FI"/>
            </a:br>
            <a:r>
              <a:rPr lang="en-FI"/>
              <a:t>Also, allows to enforce on Kubernetes side the desired state defined on the git repo, ensuring no configuration drifts exists between the git repo and the deployment itself.</a:t>
            </a:r>
            <a:endParaRPr/>
          </a:p>
          <a:p>
            <a:pPr indent="-317500" lvl="0" marL="457200" rtl="0" algn="l">
              <a:lnSpc>
                <a:spcPct val="100000"/>
              </a:lnSpc>
              <a:spcBef>
                <a:spcPts val="0"/>
              </a:spcBef>
              <a:spcAft>
                <a:spcPts val="0"/>
              </a:spcAft>
              <a:buSzPts val="1400"/>
              <a:buAutoNum type="arabicPeriod"/>
            </a:pPr>
            <a:r>
              <a:rPr b="1" lang="en-FI"/>
              <a:t>Deploy app in prod environment</a:t>
            </a:r>
            <a:r>
              <a:rPr lang="en-FI"/>
              <a:t>: once the application is validated in staging, we use the same Argo CD process to deploy it to the production environment. This ensures consistency and reduces the risk of errors.</a:t>
            </a:r>
            <a:endParaRPr/>
          </a:p>
        </p:txBody>
      </p:sp>
      <p:sp>
        <p:nvSpPr>
          <p:cNvPr id="1585" name="Google Shape;1585;g33762ad167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5" name="Shape 1205"/>
        <p:cNvGrpSpPr/>
        <p:nvPr/>
      </p:nvGrpSpPr>
      <p:grpSpPr>
        <a:xfrm>
          <a:off x="0" y="0"/>
          <a:ext cx="0" cy="0"/>
          <a:chOff x="0" y="0"/>
          <a:chExt cx="0" cy="0"/>
        </a:xfrm>
      </p:grpSpPr>
      <p:sp>
        <p:nvSpPr>
          <p:cNvPr id="1206" name="Google Shape;1206;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7" name="Google Shape;1207;p4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2" name="Shape 1602"/>
        <p:cNvGrpSpPr/>
        <p:nvPr/>
      </p:nvGrpSpPr>
      <p:grpSpPr>
        <a:xfrm>
          <a:off x="0" y="0"/>
          <a:ext cx="0" cy="0"/>
          <a:chOff x="0" y="0"/>
          <a:chExt cx="0" cy="0"/>
        </a:xfrm>
      </p:grpSpPr>
      <p:sp>
        <p:nvSpPr>
          <p:cNvPr id="1603" name="Google Shape;1603;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04" name="Google Shape;1604;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2" name="Shape 1612"/>
        <p:cNvGrpSpPr/>
        <p:nvPr/>
      </p:nvGrpSpPr>
      <p:grpSpPr>
        <a:xfrm>
          <a:off x="0" y="0"/>
          <a:ext cx="0" cy="0"/>
          <a:chOff x="0" y="0"/>
          <a:chExt cx="0" cy="0"/>
        </a:xfrm>
      </p:grpSpPr>
      <p:sp>
        <p:nvSpPr>
          <p:cNvPr id="1613" name="Google Shape;1613;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4" name="Google Shape;1614;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1615" name="Google Shape;1615;p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FI"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5" name="Shape 1625"/>
        <p:cNvGrpSpPr/>
        <p:nvPr/>
      </p:nvGrpSpPr>
      <p:grpSpPr>
        <a:xfrm>
          <a:off x="0" y="0"/>
          <a:ext cx="0" cy="0"/>
          <a:chOff x="0" y="0"/>
          <a:chExt cx="0" cy="0"/>
        </a:xfrm>
      </p:grpSpPr>
      <p:sp>
        <p:nvSpPr>
          <p:cNvPr id="1626" name="Google Shape;1626;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27" name="Google Shape;1627;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3" name="Shape 1633"/>
        <p:cNvGrpSpPr/>
        <p:nvPr/>
      </p:nvGrpSpPr>
      <p:grpSpPr>
        <a:xfrm>
          <a:off x="0" y="0"/>
          <a:ext cx="0" cy="0"/>
          <a:chOff x="0" y="0"/>
          <a:chExt cx="0" cy="0"/>
        </a:xfrm>
      </p:grpSpPr>
      <p:sp>
        <p:nvSpPr>
          <p:cNvPr id="1634" name="Google Shape;1634;g337613b7db0_12_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35" name="Google Shape;1635;g337613b7db0_12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0" name="Shape 1640"/>
        <p:cNvGrpSpPr/>
        <p:nvPr/>
      </p:nvGrpSpPr>
      <p:grpSpPr>
        <a:xfrm>
          <a:off x="0" y="0"/>
          <a:ext cx="0" cy="0"/>
          <a:chOff x="0" y="0"/>
          <a:chExt cx="0" cy="0"/>
        </a:xfrm>
      </p:grpSpPr>
      <p:sp>
        <p:nvSpPr>
          <p:cNvPr id="1641" name="Google Shape;1641;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42" name="Google Shape;1642;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7" name="Shape 1647"/>
        <p:cNvGrpSpPr/>
        <p:nvPr/>
      </p:nvGrpSpPr>
      <p:grpSpPr>
        <a:xfrm>
          <a:off x="0" y="0"/>
          <a:ext cx="0" cy="0"/>
          <a:chOff x="0" y="0"/>
          <a:chExt cx="0" cy="0"/>
        </a:xfrm>
      </p:grpSpPr>
      <p:sp>
        <p:nvSpPr>
          <p:cNvPr id="1648" name="Google Shape;1648;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9" name="Google Shape;1649;p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50" name="Google Shape;1650;p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FI"/>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5" name="Shape 1215"/>
        <p:cNvGrpSpPr/>
        <p:nvPr/>
      </p:nvGrpSpPr>
      <p:grpSpPr>
        <a:xfrm>
          <a:off x="0" y="0"/>
          <a:ext cx="0" cy="0"/>
          <a:chOff x="0" y="0"/>
          <a:chExt cx="0" cy="0"/>
        </a:xfrm>
      </p:grpSpPr>
      <p:sp>
        <p:nvSpPr>
          <p:cNvPr id="1216" name="Google Shape;1216;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lang="en-FI" sz="1200"/>
              <a:t>Support disciplinary and interdisciplinary research approaches in the undrstanding of the Earth system approach </a:t>
            </a:r>
            <a:endParaRPr sz="1200"/>
          </a:p>
          <a:p>
            <a:pPr indent="0" lvl="0" marL="0" rtl="0" algn="l">
              <a:lnSpc>
                <a:spcPct val="100000"/>
              </a:lnSpc>
              <a:spcBef>
                <a:spcPts val="0"/>
              </a:spcBef>
              <a:spcAft>
                <a:spcPts val="0"/>
              </a:spcAft>
              <a:buSzPts val="1400"/>
              <a:buNone/>
            </a:pPr>
            <a:r>
              <a:t/>
            </a:r>
            <a:endParaRPr/>
          </a:p>
        </p:txBody>
      </p:sp>
      <p:sp>
        <p:nvSpPr>
          <p:cNvPr id="1217" name="Google Shape;1217;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3" name="Shape 1223"/>
        <p:cNvGrpSpPr/>
        <p:nvPr/>
      </p:nvGrpSpPr>
      <p:grpSpPr>
        <a:xfrm>
          <a:off x="0" y="0"/>
          <a:ext cx="0" cy="0"/>
          <a:chOff x="0" y="0"/>
          <a:chExt cx="0" cy="0"/>
        </a:xfrm>
      </p:grpSpPr>
      <p:sp>
        <p:nvSpPr>
          <p:cNvPr id="1224" name="Google Shape;1224;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FI" sz="1800">
                <a:solidFill>
                  <a:srgbClr val="000000"/>
                </a:solidFill>
                <a:latin typeface="Times New Roman"/>
                <a:ea typeface="Times New Roman"/>
                <a:cs typeface="Times New Roman"/>
                <a:sym typeface="Times New Roman"/>
              </a:rPr>
              <a:t>ESFRI (European Strategy Forum on Research Infrastructures) is a strategic initiative established by the European Council in 2002 to support the development and integration of large-scale research infrastructures in Europe. Its main goal is to strengthen European research capabilities by coordinating investments in research facilities and ensuring their long-term sustainability.</a:t>
            </a:r>
            <a:endParaRPr sz="1800">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1225" name="Google Shape;122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2" name="Shape 1232"/>
        <p:cNvGrpSpPr/>
        <p:nvPr/>
      </p:nvGrpSpPr>
      <p:grpSpPr>
        <a:xfrm>
          <a:off x="0" y="0"/>
          <a:ext cx="0" cy="0"/>
          <a:chOff x="0" y="0"/>
          <a:chExt cx="0" cy="0"/>
        </a:xfrm>
      </p:grpSpPr>
      <p:sp>
        <p:nvSpPr>
          <p:cNvPr id="1233" name="Google Shape;1233;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4" name="Google Shape;1234;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4" name="Shape 1244"/>
        <p:cNvGrpSpPr/>
        <p:nvPr/>
      </p:nvGrpSpPr>
      <p:grpSpPr>
        <a:xfrm>
          <a:off x="0" y="0"/>
          <a:ext cx="0" cy="0"/>
          <a:chOff x="0" y="0"/>
          <a:chExt cx="0" cy="0"/>
        </a:xfrm>
      </p:grpSpPr>
      <p:sp>
        <p:nvSpPr>
          <p:cNvPr id="1245" name="Google Shape;1245;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46" name="Google Shape;124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9" name="Shape 1259"/>
        <p:cNvGrpSpPr/>
        <p:nvPr/>
      </p:nvGrpSpPr>
      <p:grpSpPr>
        <a:xfrm>
          <a:off x="0" y="0"/>
          <a:ext cx="0" cy="0"/>
          <a:chOff x="0" y="0"/>
          <a:chExt cx="0" cy="0"/>
        </a:xfrm>
      </p:grpSpPr>
      <p:sp>
        <p:nvSpPr>
          <p:cNvPr id="1260" name="Google Shape;1260;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61" name="Google Shape;1261;p4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2" name="Shape 1272"/>
        <p:cNvGrpSpPr/>
        <p:nvPr/>
      </p:nvGrpSpPr>
      <p:grpSpPr>
        <a:xfrm>
          <a:off x="0" y="0"/>
          <a:ext cx="0" cy="0"/>
          <a:chOff x="0" y="0"/>
          <a:chExt cx="0" cy="0"/>
        </a:xfrm>
      </p:grpSpPr>
      <p:sp>
        <p:nvSpPr>
          <p:cNvPr id="1273" name="Google Shape;1273;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4" name="Google Shape;1274;p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None/>
            </a:pPr>
            <a:r>
              <a:rPr b="0" i="0" lang="en-FI" sz="1200" u="none" cap="none" strike="noStrike">
                <a:solidFill>
                  <a:srgbClr val="FF941E"/>
                </a:solidFill>
                <a:latin typeface="Inter Tight Light"/>
                <a:ea typeface="Inter Tight Light"/>
                <a:cs typeface="Inter Tight Light"/>
                <a:sym typeface="Inter Tight Light"/>
              </a:rPr>
              <a:t>ENVRI (2011-2014) </a:t>
            </a:r>
            <a:r>
              <a:rPr b="0" i="0" lang="en-FI" sz="1200" u="none" cap="none" strike="noStrike">
                <a:solidFill>
                  <a:schemeClr val="accent2"/>
                </a:solidFill>
                <a:latin typeface="Inter Tight Light"/>
                <a:ea typeface="Inter Tight Light"/>
                <a:cs typeface="Inter Tight Light"/>
                <a:sym typeface="Inter Tight Light"/>
              </a:rPr>
              <a:t>– </a:t>
            </a:r>
            <a:r>
              <a:rPr b="0" i="0" lang="en-FI" sz="1200" u="none" cap="none" strike="noStrike">
                <a:solidFill>
                  <a:srgbClr val="0099CC"/>
                </a:solidFill>
                <a:latin typeface="Inter Tight Light"/>
                <a:ea typeface="Inter Tight Light"/>
                <a:cs typeface="Inter Tight Light"/>
                <a:sym typeface="Inter Tight Light"/>
              </a:rPr>
              <a:t>The foundational project </a:t>
            </a:r>
            <a:r>
              <a:rPr b="0" i="0" lang="en-FI" sz="1200" u="none" cap="none" strike="noStrike">
                <a:solidFill>
                  <a:schemeClr val="accent2"/>
                </a:solidFill>
                <a:latin typeface="Inter Tight Light"/>
                <a:ea typeface="Inter Tight Light"/>
                <a:cs typeface="Inter Tight Light"/>
                <a:sym typeface="Inter Tight Light"/>
              </a:rPr>
              <a:t>that established a strong network of European environmental research infrastructures, setting the stage for future collaborative efforts.</a:t>
            </a:r>
            <a:endParaRPr/>
          </a:p>
          <a:p>
            <a:pPr indent="-228600" lvl="0" marL="457200" rtl="0" algn="l">
              <a:lnSpc>
                <a:spcPct val="100000"/>
              </a:lnSpc>
              <a:spcBef>
                <a:spcPts val="0"/>
              </a:spcBef>
              <a:spcAft>
                <a:spcPts val="0"/>
              </a:spcAft>
              <a:buSzPts val="1400"/>
              <a:buNone/>
            </a:pPr>
            <a:r>
              <a:rPr b="0" i="0" lang="en-FI" sz="1200" u="none" cap="none" strike="noStrike">
                <a:solidFill>
                  <a:srgbClr val="FF941E"/>
                </a:solidFill>
                <a:latin typeface="Inter Tight Light"/>
                <a:ea typeface="Inter Tight Light"/>
                <a:cs typeface="Inter Tight Light"/>
                <a:sym typeface="Inter Tight Light"/>
              </a:rPr>
              <a:t>ENVRIplus (2015-2019) </a:t>
            </a:r>
            <a:r>
              <a:rPr b="0" i="0" lang="en-FI" sz="1200" u="none" cap="none" strike="noStrike">
                <a:solidFill>
                  <a:schemeClr val="accent2"/>
                </a:solidFill>
                <a:latin typeface="Inter Tight Light"/>
                <a:ea typeface="Inter Tight Light"/>
                <a:cs typeface="Inter Tight Light"/>
                <a:sym typeface="Inter Tight Light"/>
              </a:rPr>
              <a:t>– Building on the success of ENVRI, this project aimed to integrate and enhance the capabilities of the environmental research infrastructures, fostering a more cohesive and effective community.</a:t>
            </a:r>
            <a:endParaRPr/>
          </a:p>
          <a:p>
            <a:pPr indent="-228600" lvl="0" marL="457200" rtl="0" algn="l">
              <a:lnSpc>
                <a:spcPct val="100000"/>
              </a:lnSpc>
              <a:spcBef>
                <a:spcPts val="0"/>
              </a:spcBef>
              <a:spcAft>
                <a:spcPts val="0"/>
              </a:spcAft>
              <a:buSzPts val="1400"/>
              <a:buNone/>
            </a:pPr>
            <a:r>
              <a:rPr b="0" i="0" lang="en-FI" sz="1200" u="none" cap="none" strike="noStrike">
                <a:solidFill>
                  <a:srgbClr val="FF941E"/>
                </a:solidFill>
                <a:latin typeface="Inter Tight Light"/>
                <a:ea typeface="Inter Tight Light"/>
                <a:cs typeface="Inter Tight Light"/>
                <a:sym typeface="Inter Tight Light"/>
              </a:rPr>
              <a:t>ENVRI-FAIR (2019-2023) </a:t>
            </a:r>
            <a:r>
              <a:rPr b="0" i="0" lang="en-FI" sz="1200" u="none" cap="none" strike="noStrike">
                <a:solidFill>
                  <a:schemeClr val="accent2"/>
                </a:solidFill>
                <a:latin typeface="Inter Tight Light"/>
                <a:ea typeface="Inter Tight Light"/>
                <a:cs typeface="Inter Tight Light"/>
                <a:sym typeface="Inter Tight Light"/>
              </a:rPr>
              <a:t>– Focused on aligning the data management practices of environmental research infrastructures with the principles of FAIR (Findable, Accessible, Interoperable, Reusable), this project significantly improved data sharing and accessibility.</a:t>
            </a:r>
            <a:endParaRPr/>
          </a:p>
          <a:p>
            <a:pPr indent="0" lvl="0" marL="0" rtl="0" algn="l">
              <a:lnSpc>
                <a:spcPct val="100000"/>
              </a:lnSpc>
              <a:spcBef>
                <a:spcPts val="0"/>
              </a:spcBef>
              <a:spcAft>
                <a:spcPts val="0"/>
              </a:spcAft>
              <a:buSzPts val="1400"/>
              <a:buNone/>
            </a:pPr>
            <a:r>
              <a:t/>
            </a:r>
            <a:endParaRPr/>
          </a:p>
        </p:txBody>
      </p:sp>
      <p:sp>
        <p:nvSpPr>
          <p:cNvPr id="1275" name="Google Shape;1275;p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FI"/>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 Id="rId3"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 Id="rId3"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png"/><Relationship Id="rId3" Type="http://schemas.openxmlformats.org/officeDocument/2006/relationships/image" Target="../media/image14.png"/><Relationship Id="rId4" Type="http://schemas.openxmlformats.org/officeDocument/2006/relationships/image" Target="../media/image1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 Id="rId3" Type="http://schemas.openxmlformats.org/officeDocument/2006/relationships/image" Target="../media/image20.png"/><Relationship Id="rId4" Type="http://schemas.openxmlformats.org/officeDocument/2006/relationships/image" Target="../media/image1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 Id="rId3" Type="http://schemas.openxmlformats.org/officeDocument/2006/relationships/image" Target="../media/image20.png"/><Relationship Id="rId4" Type="http://schemas.openxmlformats.org/officeDocument/2006/relationships/image" Target="../media/image1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png"/><Relationship Id="rId3" Type="http://schemas.openxmlformats.org/officeDocument/2006/relationships/image" Target="../media/image22.png"/><Relationship Id="rId4" Type="http://schemas.openxmlformats.org/officeDocument/2006/relationships/image" Target="../media/image20.png"/><Relationship Id="rId5" Type="http://schemas.openxmlformats.org/officeDocument/2006/relationships/image" Target="../media/image1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 Id="rId3" Type="http://schemas.openxmlformats.org/officeDocument/2006/relationships/image" Target="../media/image7.png"/><Relationship Id="rId4" Type="http://schemas.openxmlformats.org/officeDocument/2006/relationships/image" Target="../media/image1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 Id="rId3"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 Id="rId3"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 Id="rId3"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 Id="rId3"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 Id="rId3"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9.png"/><Relationship Id="rId4" Type="http://schemas.openxmlformats.org/officeDocument/2006/relationships/image" Target="../media/image11.png"/><Relationship Id="rId5" Type="http://schemas.openxmlformats.org/officeDocument/2006/relationships/image" Target="../media/image3.png"/><Relationship Id="rId6"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 Id="rId3"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 Id="rId3"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 Id="rId3"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 Id="rId3"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 Id="rId3"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 Id="rId3"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s://twitter.com/EGI_eInfra" TargetMode="External"/><Relationship Id="rId3" Type="http://schemas.openxmlformats.org/officeDocument/2006/relationships/hyperlink" Target="https://www.linkedin.com/company/1024536" TargetMode="External"/><Relationship Id="rId4" Type="http://schemas.openxmlformats.org/officeDocument/2006/relationships/image" Target="../media/image14.png"/><Relationship Id="rId5" Type="http://schemas.openxmlformats.org/officeDocument/2006/relationships/hyperlink" Target="https://www.youtube.com/c/EGIFederation" TargetMode="External"/><Relationship Id="rId6" Type="http://schemas.openxmlformats.org/officeDocument/2006/relationships/image" Target="../media/image15.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s://twitter.com/EGI_eInfra" TargetMode="External"/><Relationship Id="rId3" Type="http://schemas.openxmlformats.org/officeDocument/2006/relationships/hyperlink" Target="https://www.linkedin.com/company/1024536" TargetMode="External"/><Relationship Id="rId4" Type="http://schemas.openxmlformats.org/officeDocument/2006/relationships/image" Target="../media/image14.png"/><Relationship Id="rId5" Type="http://schemas.openxmlformats.org/officeDocument/2006/relationships/hyperlink" Target="https://www.youtube.com/c/EGIFederation" TargetMode="External"/><Relationship Id="rId6" Type="http://schemas.openxmlformats.org/officeDocument/2006/relationships/image" Target="../media/image15.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21.png"/><Relationship Id="rId4" Type="http://schemas.openxmlformats.org/officeDocument/2006/relationships/image" Target="../media/image24.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24.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png"/><Relationship Id="rId3" Type="http://schemas.openxmlformats.org/officeDocument/2006/relationships/image" Target="../media/image7.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png"/><Relationship Id="rId3" Type="http://schemas.openxmlformats.org/officeDocument/2006/relationships/image" Target="../media/image7.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png"/><Relationship Id="rId3"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png"/><Relationship Id="rId3" Type="http://schemas.openxmlformats.org/officeDocument/2006/relationships/image" Target="../media/image7.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png"/><Relationship Id="rId3" Type="http://schemas.openxmlformats.org/officeDocument/2006/relationships/image" Target="../media/image29.png"/><Relationship Id="rId4" Type="http://schemas.openxmlformats.org/officeDocument/2006/relationships/image" Target="../media/image15.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png"/><Relationship Id="rId3" Type="http://schemas.openxmlformats.org/officeDocument/2006/relationships/image" Target="../media/image28.png"/><Relationship Id="rId4" Type="http://schemas.openxmlformats.org/officeDocument/2006/relationships/image" Target="../media/image29.png"/><Relationship Id="rId11" Type="http://schemas.openxmlformats.org/officeDocument/2006/relationships/image" Target="../media/image32.png"/><Relationship Id="rId10" Type="http://schemas.openxmlformats.org/officeDocument/2006/relationships/hyperlink" Target="https://www.youtube.com/c/EGIFederation" TargetMode="External"/><Relationship Id="rId12" Type="http://schemas.openxmlformats.org/officeDocument/2006/relationships/image" Target="../media/image15.png"/><Relationship Id="rId9" Type="http://schemas.openxmlformats.org/officeDocument/2006/relationships/image" Target="../media/image37.png"/><Relationship Id="rId5" Type="http://schemas.openxmlformats.org/officeDocument/2006/relationships/image" Target="../media/image22.png"/><Relationship Id="rId6" Type="http://schemas.openxmlformats.org/officeDocument/2006/relationships/hyperlink" Target="https://twitter.com/EGI_eInfra" TargetMode="External"/><Relationship Id="rId7" Type="http://schemas.openxmlformats.org/officeDocument/2006/relationships/image" Target="../media/image31.png"/><Relationship Id="rId8" Type="http://schemas.openxmlformats.org/officeDocument/2006/relationships/hyperlink" Target="https://www.linkedin.com/company/1024536" TargetMode="Externa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png"/><Relationship Id="rId3" Type="http://schemas.openxmlformats.org/officeDocument/2006/relationships/image" Target="../media/image29.png"/><Relationship Id="rId4" Type="http://schemas.openxmlformats.org/officeDocument/2006/relationships/hyperlink" Target="https://twitter.com/EGI_eInfra" TargetMode="External"/><Relationship Id="rId10" Type="http://schemas.openxmlformats.org/officeDocument/2006/relationships/image" Target="../media/image15.png"/><Relationship Id="rId9" Type="http://schemas.openxmlformats.org/officeDocument/2006/relationships/image" Target="../media/image32.png"/><Relationship Id="rId5" Type="http://schemas.openxmlformats.org/officeDocument/2006/relationships/image" Target="../media/image31.png"/><Relationship Id="rId6" Type="http://schemas.openxmlformats.org/officeDocument/2006/relationships/hyperlink" Target="https://www.linkedin.com/company/1024536" TargetMode="External"/><Relationship Id="rId7" Type="http://schemas.openxmlformats.org/officeDocument/2006/relationships/image" Target="../media/image37.png"/><Relationship Id="rId8" Type="http://schemas.openxmlformats.org/officeDocument/2006/relationships/hyperlink" Target="https://www.youtube.com/c/EGIFederation"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png"/><Relationship Id="rId3" Type="http://schemas.openxmlformats.org/officeDocument/2006/relationships/image" Target="../media/image15.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 Id="rId3" Type="http://schemas.openxmlformats.org/officeDocument/2006/relationships/image" Target="../media/image7.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 Id="rId3" Type="http://schemas.openxmlformats.org/officeDocument/2006/relationships/image" Target="../media/image7.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 Id="rId3" Type="http://schemas.openxmlformats.org/officeDocument/2006/relationships/image" Target="../media/image15.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2.png"/><Relationship Id="rId3" Type="http://schemas.openxmlformats.org/officeDocument/2006/relationships/image" Target="../media/image20.png"/><Relationship Id="rId4" Type="http://schemas.openxmlformats.org/officeDocument/2006/relationships/image" Target="../media/image15.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 Id="rId3" Type="http://schemas.openxmlformats.org/officeDocument/2006/relationships/image" Target="../media/image7.png"/><Relationship Id="rId4" Type="http://schemas.openxmlformats.org/officeDocument/2006/relationships/image" Target="../media/image15.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 Id="rId3" Type="http://schemas.openxmlformats.org/officeDocument/2006/relationships/image" Target="../media/image7.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 Id="rId3" Type="http://schemas.openxmlformats.org/officeDocument/2006/relationships/image" Target="../media/image15.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6.png"/><Relationship Id="rId3" Type="http://schemas.openxmlformats.org/officeDocument/2006/relationships/image" Target="../media/image14.png"/><Relationship Id="rId4" Type="http://schemas.openxmlformats.org/officeDocument/2006/relationships/image" Target="../media/image15.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2.png"/><Relationship Id="rId3" Type="http://schemas.openxmlformats.org/officeDocument/2006/relationships/image" Target="../media/image20.png"/><Relationship Id="rId4" Type="http://schemas.openxmlformats.org/officeDocument/2006/relationships/image" Target="../media/image15.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png"/><Relationship Id="rId3" Type="http://schemas.openxmlformats.org/officeDocument/2006/relationships/image" Target="../media/image22.png"/><Relationship Id="rId4" Type="http://schemas.openxmlformats.org/officeDocument/2006/relationships/image" Target="../media/image20.png"/><Relationship Id="rId5" Type="http://schemas.openxmlformats.org/officeDocument/2006/relationships/image" Target="../media/image1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 Id="rId3" Type="http://schemas.openxmlformats.org/officeDocument/2006/relationships/image" Target="../media/image7.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 Id="rId3" Type="http://schemas.openxmlformats.org/officeDocument/2006/relationships/image" Target="../media/image7.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 Id="rId3" Type="http://schemas.openxmlformats.org/officeDocument/2006/relationships/image" Target="../media/image7.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 Id="rId3" Type="http://schemas.openxmlformats.org/officeDocument/2006/relationships/image" Target="../media/image7.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 Id="rId3" Type="http://schemas.openxmlformats.org/officeDocument/2006/relationships/image" Target="../media/image7.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 Id="rId3" Type="http://schemas.openxmlformats.org/officeDocument/2006/relationships/image" Target="../media/image7.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 Id="rId3" Type="http://schemas.openxmlformats.org/officeDocument/2006/relationships/image" Target="../media/image7.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 Id="rId3" Type="http://schemas.openxmlformats.org/officeDocument/2006/relationships/image" Target="../media/image7.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 Id="rId3" Type="http://schemas.openxmlformats.org/officeDocument/2006/relationships/image" Target="../media/image7.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hyperlink" Target="https://twitter.com/EGI_eInfra" TargetMode="External"/><Relationship Id="rId3" Type="http://schemas.openxmlformats.org/officeDocument/2006/relationships/hyperlink" Target="https://www.linkedin.com/company/1024536" TargetMode="External"/><Relationship Id="rId4" Type="http://schemas.openxmlformats.org/officeDocument/2006/relationships/image" Target="../media/image14.png"/><Relationship Id="rId5" Type="http://schemas.openxmlformats.org/officeDocument/2006/relationships/hyperlink" Target="https://www.youtube.com/c/EGIFederation" TargetMode="External"/><Relationship Id="rId6" Type="http://schemas.openxmlformats.org/officeDocument/2006/relationships/image" Target="../media/image1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hyperlink" Target="https://twitter.com/EGI_eInfra" TargetMode="External"/><Relationship Id="rId3" Type="http://schemas.openxmlformats.org/officeDocument/2006/relationships/hyperlink" Target="https://www.linkedin.com/company/1024536" TargetMode="External"/><Relationship Id="rId4" Type="http://schemas.openxmlformats.org/officeDocument/2006/relationships/image" Target="../media/image14.png"/><Relationship Id="rId5" Type="http://schemas.openxmlformats.org/officeDocument/2006/relationships/hyperlink" Target="https://www.youtube.com/c/EGIFederation" TargetMode="External"/><Relationship Id="rId6" Type="http://schemas.openxmlformats.org/officeDocument/2006/relationships/image" Target="../media/image15.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21.png"/><Relationship Id="rId4" Type="http://schemas.openxmlformats.org/officeDocument/2006/relationships/image" Target="../media/image24.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24.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0.png"/><Relationship Id="rId3" Type="http://schemas.openxmlformats.org/officeDocument/2006/relationships/image" Target="../media/image7.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0.png"/><Relationship Id="rId3" Type="http://schemas.openxmlformats.org/officeDocument/2006/relationships/image" Target="../media/image7.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0.png"/><Relationship Id="rId3" Type="http://schemas.openxmlformats.org/officeDocument/2006/relationships/image" Target="../media/image7.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0.png"/><Relationship Id="rId3"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5.png"/><Relationship Id="rId3" Type="http://schemas.openxmlformats.org/officeDocument/2006/relationships/image" Target="../media/image29.png"/><Relationship Id="rId4" Type="http://schemas.openxmlformats.org/officeDocument/2006/relationships/image" Target="../media/image15.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7.png"/><Relationship Id="rId3" Type="http://schemas.openxmlformats.org/officeDocument/2006/relationships/image" Target="../media/image28.png"/><Relationship Id="rId4" Type="http://schemas.openxmlformats.org/officeDocument/2006/relationships/image" Target="../media/image29.png"/><Relationship Id="rId11" Type="http://schemas.openxmlformats.org/officeDocument/2006/relationships/image" Target="../media/image32.png"/><Relationship Id="rId10" Type="http://schemas.openxmlformats.org/officeDocument/2006/relationships/hyperlink" Target="https://www.youtube.com/c/EGIFederation" TargetMode="External"/><Relationship Id="rId12" Type="http://schemas.openxmlformats.org/officeDocument/2006/relationships/image" Target="../media/image15.png"/><Relationship Id="rId9" Type="http://schemas.openxmlformats.org/officeDocument/2006/relationships/image" Target="../media/image37.png"/><Relationship Id="rId5" Type="http://schemas.openxmlformats.org/officeDocument/2006/relationships/image" Target="../media/image22.png"/><Relationship Id="rId6" Type="http://schemas.openxmlformats.org/officeDocument/2006/relationships/hyperlink" Target="https://twitter.com/EGI_eInfra" TargetMode="External"/><Relationship Id="rId7" Type="http://schemas.openxmlformats.org/officeDocument/2006/relationships/image" Target="../media/image31.png"/><Relationship Id="rId8" Type="http://schemas.openxmlformats.org/officeDocument/2006/relationships/hyperlink" Target="https://www.linkedin.com/company/1024536" TargetMode="Externa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0.png"/><Relationship Id="rId3" Type="http://schemas.openxmlformats.org/officeDocument/2006/relationships/image" Target="../media/image29.png"/><Relationship Id="rId4" Type="http://schemas.openxmlformats.org/officeDocument/2006/relationships/hyperlink" Target="https://twitter.com/EGI_eInfra" TargetMode="External"/><Relationship Id="rId10" Type="http://schemas.openxmlformats.org/officeDocument/2006/relationships/image" Target="../media/image15.png"/><Relationship Id="rId9" Type="http://schemas.openxmlformats.org/officeDocument/2006/relationships/image" Target="../media/image32.png"/><Relationship Id="rId5" Type="http://schemas.openxmlformats.org/officeDocument/2006/relationships/image" Target="../media/image31.png"/><Relationship Id="rId6" Type="http://schemas.openxmlformats.org/officeDocument/2006/relationships/hyperlink" Target="https://www.linkedin.com/company/1024536" TargetMode="External"/><Relationship Id="rId7" Type="http://schemas.openxmlformats.org/officeDocument/2006/relationships/image" Target="../media/image37.png"/><Relationship Id="rId8" Type="http://schemas.openxmlformats.org/officeDocument/2006/relationships/hyperlink" Target="https://www.youtube.com/c/EGIFederation" TargetMode="Externa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0.png"/><Relationship Id="rId3" Type="http://schemas.openxmlformats.org/officeDocument/2006/relationships/image" Target="../media/image15.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 Id="rId3" Type="http://schemas.openxmlformats.org/officeDocument/2006/relationships/image" Target="../media/image7.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4.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 Id="rId3" Type="http://schemas.openxmlformats.org/officeDocument/2006/relationships/image" Target="../media/image7.png"/><Relationship Id="rId4" Type="http://schemas.openxmlformats.org/officeDocument/2006/relationships/image" Target="../media/image1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Title Dark Blue 1">
  <p:cSld name="CUSTOM_1_2_1">
    <p:spTree>
      <p:nvGrpSpPr>
        <p:cNvPr id="15" name="Shape 15"/>
        <p:cNvGrpSpPr/>
        <p:nvPr/>
      </p:nvGrpSpPr>
      <p:grpSpPr>
        <a:xfrm>
          <a:off x="0" y="0"/>
          <a:ext cx="0" cy="0"/>
          <a:chOff x="0" y="0"/>
          <a:chExt cx="0" cy="0"/>
        </a:xfrm>
      </p:grpSpPr>
      <p:sp>
        <p:nvSpPr>
          <p:cNvPr id="16" name="Google Shape;16;p29"/>
          <p:cNvSpPr/>
          <p:nvPr/>
        </p:nvSpPr>
        <p:spPr>
          <a:xfrm>
            <a:off x="5142825" y="-75"/>
            <a:ext cx="70491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Inter Tight Medium"/>
              <a:ea typeface="Inter Tight Medium"/>
              <a:cs typeface="Inter Tight Medium"/>
              <a:sym typeface="Inter Tight Medium"/>
            </a:endParaRPr>
          </a:p>
        </p:txBody>
      </p:sp>
      <p:pic>
        <p:nvPicPr>
          <p:cNvPr id="17" name="Google Shape;17;p29"/>
          <p:cNvPicPr preferRelativeResize="0"/>
          <p:nvPr/>
        </p:nvPicPr>
        <p:blipFill rotWithShape="1">
          <a:blip r:embed="rId2">
            <a:alphaModFix/>
          </a:blip>
          <a:srcRect b="0" l="108" r="107" t="0"/>
          <a:stretch/>
        </p:blipFill>
        <p:spPr>
          <a:xfrm>
            <a:off x="5753050" y="5505050"/>
            <a:ext cx="2260623" cy="504450"/>
          </a:xfrm>
          <a:prstGeom prst="rect">
            <a:avLst/>
          </a:prstGeom>
          <a:noFill/>
          <a:ln>
            <a:noFill/>
          </a:ln>
        </p:spPr>
      </p:pic>
      <p:pic>
        <p:nvPicPr>
          <p:cNvPr id="18" name="Google Shape;18;p29"/>
          <p:cNvPicPr preferRelativeResize="0"/>
          <p:nvPr/>
        </p:nvPicPr>
        <p:blipFill rotWithShape="1">
          <a:blip r:embed="rId3">
            <a:alphaModFix/>
          </a:blip>
          <a:srcRect b="0" l="0" r="0" t="0"/>
          <a:stretch/>
        </p:blipFill>
        <p:spPr>
          <a:xfrm>
            <a:off x="607088" y="2239575"/>
            <a:ext cx="3970875" cy="2378850"/>
          </a:xfrm>
          <a:prstGeom prst="rect">
            <a:avLst/>
          </a:prstGeom>
          <a:noFill/>
          <a:ln>
            <a:noFill/>
          </a:ln>
        </p:spPr>
      </p:pic>
      <p:sp>
        <p:nvSpPr>
          <p:cNvPr id="19" name="Google Shape;19;p29"/>
          <p:cNvSpPr txBox="1"/>
          <p:nvPr>
            <p:ph idx="12" type="sldNum"/>
          </p:nvPr>
        </p:nvSpPr>
        <p:spPr>
          <a:xfrm>
            <a:off x="11250300" y="6382177"/>
            <a:ext cx="731700" cy="4083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Inter Tight SemiBold"/>
                <a:ea typeface="Inter Tight SemiBold"/>
                <a:cs typeface="Inter Tight SemiBold"/>
                <a:sym typeface="Inter Tight SemiBold"/>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Inter Tight SemiBold"/>
                <a:ea typeface="Inter Tight SemiBold"/>
                <a:cs typeface="Inter Tight SemiBold"/>
                <a:sym typeface="Inter Tight SemiBold"/>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Inter Tight SemiBold"/>
                <a:ea typeface="Inter Tight SemiBold"/>
                <a:cs typeface="Inter Tight SemiBold"/>
                <a:sym typeface="Inter Tight SemiBold"/>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Inter Tight SemiBold"/>
                <a:ea typeface="Inter Tight SemiBold"/>
                <a:cs typeface="Inter Tight SemiBold"/>
                <a:sym typeface="Inter Tight SemiBold"/>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Inter Tight SemiBold"/>
                <a:ea typeface="Inter Tight SemiBold"/>
                <a:cs typeface="Inter Tight SemiBold"/>
                <a:sym typeface="Inter Tight SemiBold"/>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Inter Tight SemiBold"/>
                <a:ea typeface="Inter Tight SemiBold"/>
                <a:cs typeface="Inter Tight SemiBold"/>
                <a:sym typeface="Inter Tight SemiBold"/>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Inter Tight SemiBold"/>
                <a:ea typeface="Inter Tight SemiBold"/>
                <a:cs typeface="Inter Tight SemiBold"/>
                <a:sym typeface="Inter Tight SemiBold"/>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Inter Tight SemiBold"/>
                <a:ea typeface="Inter Tight SemiBold"/>
                <a:cs typeface="Inter Tight SemiBold"/>
                <a:sym typeface="Inter Tight SemiBold"/>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Inter Tight SemiBold"/>
                <a:ea typeface="Inter Tight SemiBold"/>
                <a:cs typeface="Inter Tight SemiBold"/>
                <a:sym typeface="Inter Tight SemiBold"/>
              </a:defRPr>
            </a:lvl9pPr>
          </a:lstStyle>
          <a:p>
            <a:pPr indent="0" lvl="0" marL="0" rtl="0" algn="r">
              <a:spcBef>
                <a:spcPts val="0"/>
              </a:spcBef>
              <a:spcAft>
                <a:spcPts val="0"/>
              </a:spcAft>
              <a:buNone/>
            </a:pPr>
            <a:r>
              <a:rPr lang="en-FI"/>
              <a:t>1</a:t>
            </a:r>
            <a:endParaRPr/>
          </a:p>
          <a:p>
            <a:pPr indent="0" lvl="0" marL="0" rtl="0" algn="r">
              <a:spcBef>
                <a:spcPts val="0"/>
              </a:spcBef>
              <a:spcAft>
                <a:spcPts val="0"/>
              </a:spcAft>
              <a:buNone/>
            </a:pPr>
            <a:r>
              <a:t/>
            </a:r>
            <a:endParaRPr/>
          </a:p>
        </p:txBody>
      </p:sp>
      <p:sp>
        <p:nvSpPr>
          <p:cNvPr id="20" name="Google Shape;20;p29"/>
          <p:cNvSpPr txBox="1"/>
          <p:nvPr>
            <p:ph idx="2" type="sldNum"/>
          </p:nvPr>
        </p:nvSpPr>
        <p:spPr>
          <a:xfrm>
            <a:off x="8924600" y="6382175"/>
            <a:ext cx="1226100" cy="4083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Inter Tight SemiBold"/>
                <a:ea typeface="Inter Tight SemiBold"/>
                <a:cs typeface="Inter Tight SemiBold"/>
                <a:sym typeface="Inter Tight SemiBold"/>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Inter Tight SemiBold"/>
                <a:ea typeface="Inter Tight SemiBold"/>
                <a:cs typeface="Inter Tight SemiBold"/>
                <a:sym typeface="Inter Tight SemiBold"/>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Inter Tight SemiBold"/>
                <a:ea typeface="Inter Tight SemiBold"/>
                <a:cs typeface="Inter Tight SemiBold"/>
                <a:sym typeface="Inter Tight SemiBold"/>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Inter Tight SemiBold"/>
                <a:ea typeface="Inter Tight SemiBold"/>
                <a:cs typeface="Inter Tight SemiBold"/>
                <a:sym typeface="Inter Tight SemiBold"/>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Inter Tight SemiBold"/>
                <a:ea typeface="Inter Tight SemiBold"/>
                <a:cs typeface="Inter Tight SemiBold"/>
                <a:sym typeface="Inter Tight SemiBold"/>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Inter Tight SemiBold"/>
                <a:ea typeface="Inter Tight SemiBold"/>
                <a:cs typeface="Inter Tight SemiBold"/>
                <a:sym typeface="Inter Tight SemiBold"/>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Inter Tight SemiBold"/>
                <a:ea typeface="Inter Tight SemiBold"/>
                <a:cs typeface="Inter Tight SemiBold"/>
                <a:sym typeface="Inter Tight SemiBold"/>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Inter Tight SemiBold"/>
                <a:ea typeface="Inter Tight SemiBold"/>
                <a:cs typeface="Inter Tight SemiBold"/>
                <a:sym typeface="Inter Tight SemiBold"/>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Inter Tight SemiBold"/>
                <a:ea typeface="Inter Tight SemiBold"/>
                <a:cs typeface="Inter Tight SemiBold"/>
                <a:sym typeface="Inter Tight SemiBold"/>
              </a:defRPr>
            </a:lvl9pPr>
          </a:lstStyle>
          <a:p>
            <a:pPr indent="0" lvl="0" marL="0" rtl="0" algn="r">
              <a:spcBef>
                <a:spcPts val="0"/>
              </a:spcBef>
              <a:spcAft>
                <a:spcPts val="0"/>
              </a:spcAft>
              <a:buNone/>
            </a:pPr>
            <a:r>
              <a:t/>
            </a:r>
            <a:endParaRPr/>
          </a:p>
          <a:p>
            <a:pPr indent="0" lvl="0" marL="0" rtl="0" algn="r">
              <a:spcBef>
                <a:spcPts val="0"/>
              </a:spcBef>
              <a:spcAft>
                <a:spcPts val="0"/>
              </a:spcAft>
              <a:buNone/>
            </a:pPr>
            <a:r>
              <a:t/>
            </a:r>
            <a:endParaRPr/>
          </a:p>
        </p:txBody>
      </p:sp>
      <p:sp>
        <p:nvSpPr>
          <p:cNvPr id="21" name="Google Shape;21;p29"/>
          <p:cNvSpPr txBox="1"/>
          <p:nvPr/>
        </p:nvSpPr>
        <p:spPr>
          <a:xfrm>
            <a:off x="5753050" y="6356000"/>
            <a:ext cx="33591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FI" sz="1100" u="none" cap="none" strike="noStrike">
                <a:solidFill>
                  <a:schemeClr val="lt1"/>
                </a:solidFill>
                <a:latin typeface="Inter Tight Medium"/>
                <a:ea typeface="Inter Tight Medium"/>
                <a:cs typeface="Inter Tight Medium"/>
                <a:sym typeface="Inter Tight Medium"/>
              </a:rPr>
              <a:t>March 2025</a:t>
            </a:r>
            <a:endParaRPr b="0" i="0" sz="1100" u="none" cap="none" strike="noStrike">
              <a:solidFill>
                <a:schemeClr val="lt1"/>
              </a:solidFill>
              <a:latin typeface="Inter Tight Medium"/>
              <a:ea typeface="Inter Tight Medium"/>
              <a:cs typeface="Inter Tight Medium"/>
              <a:sym typeface="Inter Tight Medium"/>
            </a:endParaRPr>
          </a:p>
        </p:txBody>
      </p:sp>
      <p:sp>
        <p:nvSpPr>
          <p:cNvPr id="22" name="Google Shape;22;p29"/>
          <p:cNvSpPr txBox="1"/>
          <p:nvPr>
            <p:ph type="title"/>
          </p:nvPr>
        </p:nvSpPr>
        <p:spPr>
          <a:xfrm>
            <a:off x="5753050" y="1734200"/>
            <a:ext cx="4292700" cy="21063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4800"/>
              <a:buFont typeface="Inter Tight SemiBold"/>
              <a:buNone/>
              <a:defRPr b="0" sz="4800">
                <a:solidFill>
                  <a:schemeClr val="lt1"/>
                </a:solidFill>
                <a:latin typeface="Inter Tight SemiBold"/>
                <a:ea typeface="Inter Tight SemiBold"/>
                <a:cs typeface="Inter Tight SemiBold"/>
                <a:sym typeface="Inter Tight SemiBold"/>
              </a:defRPr>
            </a:lvl1pPr>
            <a:lvl2pPr lvl="1" algn="l">
              <a:lnSpc>
                <a:spcPct val="100000"/>
              </a:lnSpc>
              <a:spcBef>
                <a:spcPts val="0"/>
              </a:spcBef>
              <a:spcAft>
                <a:spcPts val="0"/>
              </a:spcAft>
              <a:buClr>
                <a:schemeClr val="lt1"/>
              </a:buClr>
              <a:buSzPts val="1400"/>
              <a:buNone/>
              <a:defRPr>
                <a:solidFill>
                  <a:schemeClr val="lt1"/>
                </a:solidFill>
              </a:defRPr>
            </a:lvl2pPr>
            <a:lvl3pPr lvl="2" algn="l">
              <a:lnSpc>
                <a:spcPct val="100000"/>
              </a:lnSpc>
              <a:spcBef>
                <a:spcPts val="0"/>
              </a:spcBef>
              <a:spcAft>
                <a:spcPts val="0"/>
              </a:spcAft>
              <a:buClr>
                <a:schemeClr val="lt1"/>
              </a:buClr>
              <a:buSzPts val="1400"/>
              <a:buNone/>
              <a:defRPr>
                <a:solidFill>
                  <a:schemeClr val="lt1"/>
                </a:solidFill>
              </a:defRPr>
            </a:lvl3pPr>
            <a:lvl4pPr lvl="3" algn="l">
              <a:lnSpc>
                <a:spcPct val="100000"/>
              </a:lnSpc>
              <a:spcBef>
                <a:spcPts val="0"/>
              </a:spcBef>
              <a:spcAft>
                <a:spcPts val="0"/>
              </a:spcAft>
              <a:buClr>
                <a:schemeClr val="lt1"/>
              </a:buClr>
              <a:buSzPts val="1400"/>
              <a:buNone/>
              <a:defRPr>
                <a:solidFill>
                  <a:schemeClr val="lt1"/>
                </a:solidFill>
              </a:defRPr>
            </a:lvl4pPr>
            <a:lvl5pPr lvl="4" algn="l">
              <a:lnSpc>
                <a:spcPct val="100000"/>
              </a:lnSpc>
              <a:spcBef>
                <a:spcPts val="0"/>
              </a:spcBef>
              <a:spcAft>
                <a:spcPts val="0"/>
              </a:spcAft>
              <a:buClr>
                <a:schemeClr val="lt1"/>
              </a:buClr>
              <a:buSzPts val="1400"/>
              <a:buNone/>
              <a:defRPr>
                <a:solidFill>
                  <a:schemeClr val="lt1"/>
                </a:solidFill>
              </a:defRPr>
            </a:lvl5pPr>
            <a:lvl6pPr lvl="5" algn="l">
              <a:lnSpc>
                <a:spcPct val="100000"/>
              </a:lnSpc>
              <a:spcBef>
                <a:spcPts val="0"/>
              </a:spcBef>
              <a:spcAft>
                <a:spcPts val="0"/>
              </a:spcAft>
              <a:buClr>
                <a:schemeClr val="lt1"/>
              </a:buClr>
              <a:buSzPts val="1400"/>
              <a:buNone/>
              <a:defRPr>
                <a:solidFill>
                  <a:schemeClr val="lt1"/>
                </a:solidFill>
              </a:defRPr>
            </a:lvl6pPr>
            <a:lvl7pPr lvl="6" algn="l">
              <a:lnSpc>
                <a:spcPct val="100000"/>
              </a:lnSpc>
              <a:spcBef>
                <a:spcPts val="0"/>
              </a:spcBef>
              <a:spcAft>
                <a:spcPts val="0"/>
              </a:spcAft>
              <a:buClr>
                <a:schemeClr val="lt1"/>
              </a:buClr>
              <a:buSzPts val="1400"/>
              <a:buNone/>
              <a:defRPr>
                <a:solidFill>
                  <a:schemeClr val="lt1"/>
                </a:solidFill>
              </a:defRPr>
            </a:lvl7pPr>
            <a:lvl8pPr lvl="7" algn="l">
              <a:lnSpc>
                <a:spcPct val="100000"/>
              </a:lnSpc>
              <a:spcBef>
                <a:spcPts val="0"/>
              </a:spcBef>
              <a:spcAft>
                <a:spcPts val="0"/>
              </a:spcAft>
              <a:buClr>
                <a:schemeClr val="lt1"/>
              </a:buClr>
              <a:buSzPts val="1400"/>
              <a:buNone/>
              <a:defRPr>
                <a:solidFill>
                  <a:schemeClr val="lt1"/>
                </a:solidFill>
              </a:defRPr>
            </a:lvl8pPr>
            <a:lvl9pPr lvl="8" algn="l">
              <a:lnSpc>
                <a:spcPct val="100000"/>
              </a:lnSpc>
              <a:spcBef>
                <a:spcPts val="0"/>
              </a:spcBef>
              <a:spcAft>
                <a:spcPts val="0"/>
              </a:spcAft>
              <a:buClr>
                <a:schemeClr val="lt1"/>
              </a:buClr>
              <a:buSzPts val="1400"/>
              <a:buNone/>
              <a:defRPr>
                <a:solidFill>
                  <a:schemeClr val="lt1"/>
                </a:solidFill>
              </a:defRPr>
            </a:lvl9pPr>
          </a:lstStyle>
          <a:p/>
        </p:txBody>
      </p:sp>
      <p:sp>
        <p:nvSpPr>
          <p:cNvPr id="23" name="Google Shape;23;p29"/>
          <p:cNvSpPr txBox="1"/>
          <p:nvPr>
            <p:ph idx="1" type="subTitle"/>
          </p:nvPr>
        </p:nvSpPr>
        <p:spPr>
          <a:xfrm>
            <a:off x="5809550" y="1325450"/>
            <a:ext cx="5175000" cy="3387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8FF29B"/>
              </a:buClr>
              <a:buSzPts val="1800"/>
              <a:buFont typeface="Inter Tight Medium"/>
              <a:buNone/>
              <a:defRPr b="0" sz="1800">
                <a:solidFill>
                  <a:srgbClr val="8FF29B"/>
                </a:solidFill>
                <a:latin typeface="Inter Tight Medium"/>
                <a:ea typeface="Inter Tight Medium"/>
                <a:cs typeface="Inter Tight Medium"/>
                <a:sym typeface="Inter Tight Medium"/>
              </a:defRPr>
            </a:lvl1pPr>
            <a:lvl2pPr lvl="1" algn="l">
              <a:lnSpc>
                <a:spcPct val="90000"/>
              </a:lnSpc>
              <a:spcBef>
                <a:spcPts val="500"/>
              </a:spcBef>
              <a:spcAft>
                <a:spcPts val="0"/>
              </a:spcAft>
              <a:buSzPts val="2000"/>
              <a:buNone/>
              <a:defRPr/>
            </a:lvl2pPr>
            <a:lvl3pPr lvl="2" algn="l">
              <a:lnSpc>
                <a:spcPct val="90000"/>
              </a:lnSpc>
              <a:spcBef>
                <a:spcPts val="500"/>
              </a:spcBef>
              <a:spcAft>
                <a:spcPts val="0"/>
              </a:spcAft>
              <a:buSzPts val="2000"/>
              <a:buNone/>
              <a:defRPr/>
            </a:lvl3pPr>
            <a:lvl4pPr lvl="3" algn="l">
              <a:lnSpc>
                <a:spcPct val="90000"/>
              </a:lnSpc>
              <a:spcBef>
                <a:spcPts val="500"/>
              </a:spcBef>
              <a:spcAft>
                <a:spcPts val="0"/>
              </a:spcAft>
              <a:buSzPts val="1000"/>
              <a:buNone/>
              <a:defRPr/>
            </a:lvl4pPr>
            <a:lvl5pPr lvl="4" algn="l">
              <a:lnSpc>
                <a:spcPct val="90000"/>
              </a:lnSpc>
              <a:spcBef>
                <a:spcPts val="500"/>
              </a:spcBef>
              <a:spcAft>
                <a:spcPts val="0"/>
              </a:spcAft>
              <a:buSzPts val="1000"/>
              <a:buNone/>
              <a:defRPr/>
            </a:lvl5pPr>
            <a:lvl6pPr lvl="5" algn="l">
              <a:lnSpc>
                <a:spcPct val="90000"/>
              </a:lnSpc>
              <a:spcBef>
                <a:spcPts val="500"/>
              </a:spcBef>
              <a:spcAft>
                <a:spcPts val="0"/>
              </a:spcAft>
              <a:buSzPts val="1800"/>
              <a:buNone/>
              <a:defRPr/>
            </a:lvl6pPr>
            <a:lvl7pPr lvl="6" algn="l">
              <a:lnSpc>
                <a:spcPct val="90000"/>
              </a:lnSpc>
              <a:spcBef>
                <a:spcPts val="500"/>
              </a:spcBef>
              <a:spcAft>
                <a:spcPts val="0"/>
              </a:spcAft>
              <a:buSzPts val="1800"/>
              <a:buNone/>
              <a:defRPr/>
            </a:lvl7pPr>
            <a:lvl8pPr lvl="7" algn="l">
              <a:lnSpc>
                <a:spcPct val="90000"/>
              </a:lnSpc>
              <a:spcBef>
                <a:spcPts val="500"/>
              </a:spcBef>
              <a:spcAft>
                <a:spcPts val="0"/>
              </a:spcAft>
              <a:buSzPts val="1800"/>
              <a:buNone/>
              <a:defRPr/>
            </a:lvl8pPr>
            <a:lvl9pPr lvl="8" algn="l">
              <a:lnSpc>
                <a:spcPct val="90000"/>
              </a:lnSpc>
              <a:spcBef>
                <a:spcPts val="500"/>
              </a:spcBef>
              <a:spcAft>
                <a:spcPts val="0"/>
              </a:spcAft>
              <a:buSzPts val="1800"/>
              <a:buNone/>
              <a:defRPr/>
            </a:lvl9pPr>
          </a:lstStyle>
          <a:p/>
        </p:txBody>
      </p:sp>
      <p:sp>
        <p:nvSpPr>
          <p:cNvPr id="24" name="Google Shape;24;p29"/>
          <p:cNvSpPr txBox="1"/>
          <p:nvPr>
            <p:ph idx="3" type="subTitle"/>
          </p:nvPr>
        </p:nvSpPr>
        <p:spPr>
          <a:xfrm>
            <a:off x="5786950" y="3976100"/>
            <a:ext cx="3678000" cy="10848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1800"/>
              <a:buFont typeface="Inter Tight"/>
              <a:buNone/>
              <a:defRPr b="0" sz="1800">
                <a:solidFill>
                  <a:schemeClr val="lt1"/>
                </a:solidFill>
                <a:latin typeface="Inter Tight Medium"/>
                <a:ea typeface="Inter Tight Medium"/>
                <a:cs typeface="Inter Tight Medium"/>
                <a:sym typeface="Inter Tight Medium"/>
              </a:defRPr>
            </a:lvl1pPr>
            <a:lvl2pPr lvl="1" algn="l">
              <a:lnSpc>
                <a:spcPct val="90000"/>
              </a:lnSpc>
              <a:spcBef>
                <a:spcPts val="500"/>
              </a:spcBef>
              <a:spcAft>
                <a:spcPts val="0"/>
              </a:spcAft>
              <a:buSzPts val="2000"/>
              <a:buNone/>
              <a:defRPr/>
            </a:lvl2pPr>
            <a:lvl3pPr lvl="2" algn="l">
              <a:lnSpc>
                <a:spcPct val="90000"/>
              </a:lnSpc>
              <a:spcBef>
                <a:spcPts val="500"/>
              </a:spcBef>
              <a:spcAft>
                <a:spcPts val="0"/>
              </a:spcAft>
              <a:buSzPts val="2000"/>
              <a:buNone/>
              <a:defRPr/>
            </a:lvl3pPr>
            <a:lvl4pPr lvl="3" algn="l">
              <a:lnSpc>
                <a:spcPct val="90000"/>
              </a:lnSpc>
              <a:spcBef>
                <a:spcPts val="500"/>
              </a:spcBef>
              <a:spcAft>
                <a:spcPts val="0"/>
              </a:spcAft>
              <a:buSzPts val="1000"/>
              <a:buNone/>
              <a:defRPr/>
            </a:lvl4pPr>
            <a:lvl5pPr lvl="4" algn="l">
              <a:lnSpc>
                <a:spcPct val="90000"/>
              </a:lnSpc>
              <a:spcBef>
                <a:spcPts val="500"/>
              </a:spcBef>
              <a:spcAft>
                <a:spcPts val="0"/>
              </a:spcAft>
              <a:buSzPts val="1000"/>
              <a:buNone/>
              <a:defRPr/>
            </a:lvl5pPr>
            <a:lvl6pPr lvl="5" algn="l">
              <a:lnSpc>
                <a:spcPct val="90000"/>
              </a:lnSpc>
              <a:spcBef>
                <a:spcPts val="500"/>
              </a:spcBef>
              <a:spcAft>
                <a:spcPts val="0"/>
              </a:spcAft>
              <a:buSzPts val="1800"/>
              <a:buNone/>
              <a:defRPr/>
            </a:lvl6pPr>
            <a:lvl7pPr lvl="6" algn="l">
              <a:lnSpc>
                <a:spcPct val="90000"/>
              </a:lnSpc>
              <a:spcBef>
                <a:spcPts val="500"/>
              </a:spcBef>
              <a:spcAft>
                <a:spcPts val="0"/>
              </a:spcAft>
              <a:buSzPts val="1800"/>
              <a:buNone/>
              <a:defRPr/>
            </a:lvl7pPr>
            <a:lvl8pPr lvl="7" algn="l">
              <a:lnSpc>
                <a:spcPct val="90000"/>
              </a:lnSpc>
              <a:spcBef>
                <a:spcPts val="500"/>
              </a:spcBef>
              <a:spcAft>
                <a:spcPts val="0"/>
              </a:spcAft>
              <a:buSzPts val="1800"/>
              <a:buNone/>
              <a:defRPr/>
            </a:lvl8pPr>
            <a:lvl9pPr lvl="8" algn="l">
              <a:lnSpc>
                <a:spcPct val="90000"/>
              </a:lnSpc>
              <a:spcBef>
                <a:spcPts val="500"/>
              </a:spcBef>
              <a:spcAft>
                <a:spcPts val="0"/>
              </a:spcAft>
              <a:buSzPts val="18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s Lists White" type="twoObj">
  <p:cSld name="TWO_OBJECTS">
    <p:spTree>
      <p:nvGrpSpPr>
        <p:cNvPr id="81" name="Shape 81"/>
        <p:cNvGrpSpPr/>
        <p:nvPr/>
      </p:nvGrpSpPr>
      <p:grpSpPr>
        <a:xfrm>
          <a:off x="0" y="0"/>
          <a:ext cx="0" cy="0"/>
          <a:chOff x="0" y="0"/>
          <a:chExt cx="0" cy="0"/>
        </a:xfrm>
      </p:grpSpPr>
      <p:sp>
        <p:nvSpPr>
          <p:cNvPr id="82" name="Google Shape;82;p41"/>
          <p:cNvSpPr txBox="1"/>
          <p:nvPr>
            <p:ph idx="1" type="body"/>
          </p:nvPr>
        </p:nvSpPr>
        <p:spPr>
          <a:xfrm>
            <a:off x="762000" y="1329475"/>
            <a:ext cx="5181600" cy="4758900"/>
          </a:xfrm>
          <a:prstGeom prst="rect">
            <a:avLst/>
          </a:prstGeom>
          <a:noFill/>
          <a:ln>
            <a:noFill/>
          </a:ln>
        </p:spPr>
        <p:txBody>
          <a:bodyPr anchorCtr="0" anchor="t" bIns="45700" lIns="91425" spcFirstLastPara="1" rIns="91425" wrap="square" tIns="45700">
            <a:normAutofit/>
          </a:bodyPr>
          <a:lstStyle>
            <a:lvl1pPr indent="-228600" lvl="0" marL="457200" algn="l">
              <a:lnSpc>
                <a:spcPct val="115000"/>
              </a:lnSpc>
              <a:spcBef>
                <a:spcPts val="1000"/>
              </a:spcBef>
              <a:spcAft>
                <a:spcPts val="0"/>
              </a:spcAft>
              <a:buClr>
                <a:schemeClr val="dk1"/>
              </a:buClr>
              <a:buSzPts val="2600"/>
              <a:buNone/>
              <a:defRPr>
                <a:solidFill>
                  <a:schemeClr val="dk1"/>
                </a:solidFill>
              </a:defRPr>
            </a:lvl1pPr>
            <a:lvl2pPr indent="-355600" lvl="1" marL="914400" algn="l">
              <a:lnSpc>
                <a:spcPct val="115000"/>
              </a:lnSpc>
              <a:spcBef>
                <a:spcPts val="500"/>
              </a:spcBef>
              <a:spcAft>
                <a:spcPts val="0"/>
              </a:spcAft>
              <a:buClr>
                <a:schemeClr val="accent2"/>
              </a:buClr>
              <a:buSzPts val="2000"/>
              <a:buFont typeface="Arial"/>
              <a:buChar char="•"/>
              <a:defRPr sz="2000">
                <a:solidFill>
                  <a:schemeClr val="accent2"/>
                </a:solidFill>
              </a:defRPr>
            </a:lvl2pPr>
            <a:lvl3pPr indent="-355600" lvl="2" marL="1371600" algn="l">
              <a:lnSpc>
                <a:spcPct val="115000"/>
              </a:lnSpc>
              <a:spcBef>
                <a:spcPts val="500"/>
              </a:spcBef>
              <a:spcAft>
                <a:spcPts val="0"/>
              </a:spcAft>
              <a:buClr>
                <a:schemeClr val="dk1"/>
              </a:buClr>
              <a:buSzPts val="2000"/>
              <a:buFont typeface="Arial"/>
              <a:buChar char="•"/>
              <a:defRPr sz="2000">
                <a:solidFill>
                  <a:schemeClr val="dk1"/>
                </a:solidFill>
              </a:defRPr>
            </a:lvl3pPr>
            <a:lvl4pPr indent="-292100" lvl="3" marL="1828800" algn="l">
              <a:lnSpc>
                <a:spcPct val="115000"/>
              </a:lnSpc>
              <a:spcBef>
                <a:spcPts val="500"/>
              </a:spcBef>
              <a:spcAft>
                <a:spcPts val="0"/>
              </a:spcAft>
              <a:buClr>
                <a:schemeClr val="dk1"/>
              </a:buClr>
              <a:buSzPts val="1000"/>
              <a:buFont typeface="Arial"/>
              <a:buChar char="•"/>
              <a:defRPr>
                <a:solidFill>
                  <a:schemeClr val="dk1"/>
                </a:solidFill>
              </a:defRPr>
            </a:lvl4pPr>
            <a:lvl5pPr indent="-292100" lvl="4" marL="2286000" algn="l">
              <a:lnSpc>
                <a:spcPct val="115000"/>
              </a:lnSpc>
              <a:spcBef>
                <a:spcPts val="500"/>
              </a:spcBef>
              <a:spcAft>
                <a:spcPts val="0"/>
              </a:spcAft>
              <a:buClr>
                <a:schemeClr val="dk1"/>
              </a:buClr>
              <a:buSzPts val="1000"/>
              <a:buFont typeface="Arial"/>
              <a:buChar char="•"/>
              <a:defRPr>
                <a:solidFill>
                  <a:schemeClr val="dk1"/>
                </a:solidFill>
              </a:defRPr>
            </a:lvl5pPr>
            <a:lvl6pPr indent="-342900" lvl="5" marL="2743200" algn="l">
              <a:lnSpc>
                <a:spcPct val="115000"/>
              </a:lnSpc>
              <a:spcBef>
                <a:spcPts val="500"/>
              </a:spcBef>
              <a:spcAft>
                <a:spcPts val="0"/>
              </a:spcAft>
              <a:buSzPts val="1800"/>
              <a:buChar char="•"/>
              <a:defRPr/>
            </a:lvl6pPr>
            <a:lvl7pPr indent="-342900" lvl="6" marL="3200400" algn="l">
              <a:lnSpc>
                <a:spcPct val="115000"/>
              </a:lnSpc>
              <a:spcBef>
                <a:spcPts val="500"/>
              </a:spcBef>
              <a:spcAft>
                <a:spcPts val="0"/>
              </a:spcAft>
              <a:buSzPts val="1800"/>
              <a:buChar char="•"/>
              <a:defRPr/>
            </a:lvl7pPr>
            <a:lvl8pPr indent="-342900" lvl="7" marL="3657600" algn="l">
              <a:lnSpc>
                <a:spcPct val="115000"/>
              </a:lnSpc>
              <a:spcBef>
                <a:spcPts val="500"/>
              </a:spcBef>
              <a:spcAft>
                <a:spcPts val="0"/>
              </a:spcAft>
              <a:buSzPts val="1800"/>
              <a:buChar char="•"/>
              <a:defRPr/>
            </a:lvl8pPr>
            <a:lvl9pPr indent="-342900" lvl="8" marL="4114800" algn="l">
              <a:lnSpc>
                <a:spcPct val="115000"/>
              </a:lnSpc>
              <a:spcBef>
                <a:spcPts val="500"/>
              </a:spcBef>
              <a:spcAft>
                <a:spcPts val="0"/>
              </a:spcAft>
              <a:buSzPts val="1800"/>
              <a:buChar char="•"/>
              <a:defRPr/>
            </a:lvl9pPr>
          </a:lstStyle>
          <a:p/>
        </p:txBody>
      </p:sp>
      <p:sp>
        <p:nvSpPr>
          <p:cNvPr id="83" name="Google Shape;83;p41"/>
          <p:cNvSpPr txBox="1"/>
          <p:nvPr>
            <p:ph idx="2" type="body"/>
          </p:nvPr>
        </p:nvSpPr>
        <p:spPr>
          <a:xfrm>
            <a:off x="6096000" y="1329475"/>
            <a:ext cx="5181600" cy="4630800"/>
          </a:xfrm>
          <a:prstGeom prst="rect">
            <a:avLst/>
          </a:prstGeom>
          <a:noFill/>
          <a:ln>
            <a:noFill/>
          </a:ln>
        </p:spPr>
        <p:txBody>
          <a:bodyPr anchorCtr="0" anchor="t" bIns="45700" lIns="91425" spcFirstLastPara="1" rIns="91425" wrap="square" tIns="45700">
            <a:normAutofit/>
          </a:bodyPr>
          <a:lstStyle>
            <a:lvl1pPr indent="-228600" lvl="0" marL="457200" algn="l">
              <a:lnSpc>
                <a:spcPct val="115000"/>
              </a:lnSpc>
              <a:spcBef>
                <a:spcPts val="1000"/>
              </a:spcBef>
              <a:spcAft>
                <a:spcPts val="0"/>
              </a:spcAft>
              <a:buClr>
                <a:schemeClr val="dk1"/>
              </a:buClr>
              <a:buSzPts val="2600"/>
              <a:buNone/>
              <a:defRPr>
                <a:solidFill>
                  <a:schemeClr val="dk1"/>
                </a:solidFill>
              </a:defRPr>
            </a:lvl1pPr>
            <a:lvl2pPr indent="-355600" lvl="1" marL="914400" algn="l">
              <a:lnSpc>
                <a:spcPct val="115000"/>
              </a:lnSpc>
              <a:spcBef>
                <a:spcPts val="500"/>
              </a:spcBef>
              <a:spcAft>
                <a:spcPts val="0"/>
              </a:spcAft>
              <a:buClr>
                <a:schemeClr val="accent2"/>
              </a:buClr>
              <a:buSzPts val="2000"/>
              <a:buFont typeface="Arial"/>
              <a:buChar char="•"/>
              <a:defRPr sz="2000">
                <a:solidFill>
                  <a:schemeClr val="accent2"/>
                </a:solidFill>
              </a:defRPr>
            </a:lvl2pPr>
            <a:lvl3pPr indent="-355600" lvl="2" marL="1371600" algn="l">
              <a:lnSpc>
                <a:spcPct val="115000"/>
              </a:lnSpc>
              <a:spcBef>
                <a:spcPts val="500"/>
              </a:spcBef>
              <a:spcAft>
                <a:spcPts val="0"/>
              </a:spcAft>
              <a:buClr>
                <a:schemeClr val="dk1"/>
              </a:buClr>
              <a:buSzPts val="2000"/>
              <a:buFont typeface="Arial"/>
              <a:buChar char="•"/>
              <a:defRPr sz="2000">
                <a:solidFill>
                  <a:schemeClr val="dk1"/>
                </a:solidFill>
              </a:defRPr>
            </a:lvl3pPr>
            <a:lvl4pPr indent="-292100" lvl="3" marL="1828800" algn="l">
              <a:lnSpc>
                <a:spcPct val="115000"/>
              </a:lnSpc>
              <a:spcBef>
                <a:spcPts val="500"/>
              </a:spcBef>
              <a:spcAft>
                <a:spcPts val="0"/>
              </a:spcAft>
              <a:buClr>
                <a:schemeClr val="dk1"/>
              </a:buClr>
              <a:buSzPts val="1000"/>
              <a:buFont typeface="Arial"/>
              <a:buChar char="•"/>
              <a:defRPr>
                <a:solidFill>
                  <a:schemeClr val="dk1"/>
                </a:solidFill>
              </a:defRPr>
            </a:lvl4pPr>
            <a:lvl5pPr indent="-292100" lvl="4" marL="2286000" algn="l">
              <a:lnSpc>
                <a:spcPct val="115000"/>
              </a:lnSpc>
              <a:spcBef>
                <a:spcPts val="500"/>
              </a:spcBef>
              <a:spcAft>
                <a:spcPts val="0"/>
              </a:spcAft>
              <a:buClr>
                <a:schemeClr val="dk1"/>
              </a:buClr>
              <a:buSzPts val="1000"/>
              <a:buFont typeface="Arial"/>
              <a:buChar char="•"/>
              <a:defRPr>
                <a:solidFill>
                  <a:schemeClr val="dk1"/>
                </a:solidFill>
              </a:defRPr>
            </a:lvl5pPr>
            <a:lvl6pPr indent="-342900" lvl="5" marL="2743200" algn="l">
              <a:lnSpc>
                <a:spcPct val="115000"/>
              </a:lnSpc>
              <a:spcBef>
                <a:spcPts val="500"/>
              </a:spcBef>
              <a:spcAft>
                <a:spcPts val="0"/>
              </a:spcAft>
              <a:buSzPts val="1800"/>
              <a:buChar char="•"/>
              <a:defRPr/>
            </a:lvl6pPr>
            <a:lvl7pPr indent="-342900" lvl="6" marL="3200400" algn="l">
              <a:lnSpc>
                <a:spcPct val="115000"/>
              </a:lnSpc>
              <a:spcBef>
                <a:spcPts val="500"/>
              </a:spcBef>
              <a:spcAft>
                <a:spcPts val="0"/>
              </a:spcAft>
              <a:buSzPts val="1800"/>
              <a:buChar char="•"/>
              <a:defRPr/>
            </a:lvl7pPr>
            <a:lvl8pPr indent="-342900" lvl="7" marL="3657600" algn="l">
              <a:lnSpc>
                <a:spcPct val="115000"/>
              </a:lnSpc>
              <a:spcBef>
                <a:spcPts val="500"/>
              </a:spcBef>
              <a:spcAft>
                <a:spcPts val="0"/>
              </a:spcAft>
              <a:buSzPts val="1800"/>
              <a:buChar char="•"/>
              <a:defRPr/>
            </a:lvl8pPr>
            <a:lvl9pPr indent="-342900" lvl="8" marL="4114800" algn="l">
              <a:lnSpc>
                <a:spcPct val="115000"/>
              </a:lnSpc>
              <a:spcBef>
                <a:spcPts val="500"/>
              </a:spcBef>
              <a:spcAft>
                <a:spcPts val="0"/>
              </a:spcAft>
              <a:buSzPts val="1800"/>
              <a:buChar char="•"/>
              <a:defRPr/>
            </a:lvl9pPr>
          </a:lstStyle>
          <a:p/>
        </p:txBody>
      </p:sp>
      <p:sp>
        <p:nvSpPr>
          <p:cNvPr id="84" name="Google Shape;84;p41"/>
          <p:cNvSpPr txBox="1"/>
          <p:nvPr>
            <p:ph idx="12" type="sldNum"/>
          </p:nvPr>
        </p:nvSpPr>
        <p:spPr>
          <a:xfrm>
            <a:off x="11250300" y="6382177"/>
            <a:ext cx="731700" cy="4083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666666"/>
                </a:solidFill>
                <a:latin typeface="Inter Tight SemiBold"/>
                <a:ea typeface="Inter Tight SemiBold"/>
                <a:cs typeface="Inter Tight SemiBold"/>
                <a:sym typeface="Inter Tight SemiBold"/>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666666"/>
                </a:solidFill>
                <a:latin typeface="Inter Tight SemiBold"/>
                <a:ea typeface="Inter Tight SemiBold"/>
                <a:cs typeface="Inter Tight SemiBold"/>
                <a:sym typeface="Inter Tight SemiBold"/>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666666"/>
                </a:solidFill>
                <a:latin typeface="Inter Tight SemiBold"/>
                <a:ea typeface="Inter Tight SemiBold"/>
                <a:cs typeface="Inter Tight SemiBold"/>
                <a:sym typeface="Inter Tight SemiBold"/>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666666"/>
                </a:solidFill>
                <a:latin typeface="Inter Tight SemiBold"/>
                <a:ea typeface="Inter Tight SemiBold"/>
                <a:cs typeface="Inter Tight SemiBold"/>
                <a:sym typeface="Inter Tight SemiBold"/>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666666"/>
                </a:solidFill>
                <a:latin typeface="Inter Tight SemiBold"/>
                <a:ea typeface="Inter Tight SemiBold"/>
                <a:cs typeface="Inter Tight SemiBold"/>
                <a:sym typeface="Inter Tight SemiBold"/>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666666"/>
                </a:solidFill>
                <a:latin typeface="Inter Tight SemiBold"/>
                <a:ea typeface="Inter Tight SemiBold"/>
                <a:cs typeface="Inter Tight SemiBold"/>
                <a:sym typeface="Inter Tight SemiBold"/>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666666"/>
                </a:solidFill>
                <a:latin typeface="Inter Tight SemiBold"/>
                <a:ea typeface="Inter Tight SemiBold"/>
                <a:cs typeface="Inter Tight SemiBold"/>
                <a:sym typeface="Inter Tight SemiBold"/>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666666"/>
                </a:solidFill>
                <a:latin typeface="Inter Tight SemiBold"/>
                <a:ea typeface="Inter Tight SemiBold"/>
                <a:cs typeface="Inter Tight SemiBold"/>
                <a:sym typeface="Inter Tight SemiBold"/>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666666"/>
                </a:solidFill>
                <a:latin typeface="Inter Tight SemiBold"/>
                <a:ea typeface="Inter Tight SemiBold"/>
                <a:cs typeface="Inter Tight SemiBold"/>
                <a:sym typeface="Inter Tight SemiBold"/>
              </a:defRPr>
            </a:lvl9pPr>
          </a:lstStyle>
          <a:p>
            <a:pPr indent="0" lvl="0" marL="0" rtl="0" algn="r">
              <a:spcBef>
                <a:spcPts val="0"/>
              </a:spcBef>
              <a:spcAft>
                <a:spcPts val="0"/>
              </a:spcAft>
              <a:buNone/>
            </a:pPr>
            <a:fld id="{00000000-1234-1234-1234-123412341234}" type="slidenum">
              <a:rPr lang="en-FI"/>
              <a:t>‹#›</a:t>
            </a:fld>
            <a:endParaRPr/>
          </a:p>
        </p:txBody>
      </p:sp>
      <p:sp>
        <p:nvSpPr>
          <p:cNvPr id="85" name="Google Shape;85;p41"/>
          <p:cNvSpPr txBox="1"/>
          <p:nvPr>
            <p:ph type="title"/>
          </p:nvPr>
        </p:nvSpPr>
        <p:spPr>
          <a:xfrm>
            <a:off x="3342972" y="325550"/>
            <a:ext cx="7658400" cy="7698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rgbClr val="012030"/>
              </a:buClr>
              <a:buSzPts val="3200"/>
              <a:buFont typeface="Inter Tight"/>
              <a:buNone/>
              <a:defRPr i="0" sz="3200">
                <a:latin typeface="Inter Tight Medium"/>
                <a:ea typeface="Inter Tight Medium"/>
                <a:cs typeface="Inter Tight Medium"/>
                <a:sym typeface="Inter Tight Medium"/>
              </a:defRPr>
            </a:lvl1pPr>
            <a:lvl2pPr lvl="1" algn="l">
              <a:lnSpc>
                <a:spcPct val="150000"/>
              </a:lnSpc>
              <a:spcBef>
                <a:spcPts val="0"/>
              </a:spcBef>
              <a:spcAft>
                <a:spcPts val="0"/>
              </a:spcAft>
              <a:buSzPts val="1400"/>
              <a:buNone/>
              <a:defRPr/>
            </a:lvl2pPr>
            <a:lvl3pPr lvl="2" algn="l">
              <a:lnSpc>
                <a:spcPct val="150000"/>
              </a:lnSpc>
              <a:spcBef>
                <a:spcPts val="0"/>
              </a:spcBef>
              <a:spcAft>
                <a:spcPts val="0"/>
              </a:spcAft>
              <a:buSzPts val="1400"/>
              <a:buNone/>
              <a:defRPr/>
            </a:lvl3pPr>
            <a:lvl4pPr lvl="3" algn="l">
              <a:lnSpc>
                <a:spcPct val="150000"/>
              </a:lnSpc>
              <a:spcBef>
                <a:spcPts val="0"/>
              </a:spcBef>
              <a:spcAft>
                <a:spcPts val="0"/>
              </a:spcAft>
              <a:buSzPts val="1400"/>
              <a:buNone/>
              <a:defRPr/>
            </a:lvl4pPr>
            <a:lvl5pPr lvl="4" algn="l">
              <a:lnSpc>
                <a:spcPct val="150000"/>
              </a:lnSpc>
              <a:spcBef>
                <a:spcPts val="0"/>
              </a:spcBef>
              <a:spcAft>
                <a:spcPts val="0"/>
              </a:spcAft>
              <a:buSzPts val="1400"/>
              <a:buNone/>
              <a:defRPr/>
            </a:lvl5pPr>
            <a:lvl6pPr lvl="5" algn="l">
              <a:lnSpc>
                <a:spcPct val="150000"/>
              </a:lnSpc>
              <a:spcBef>
                <a:spcPts val="0"/>
              </a:spcBef>
              <a:spcAft>
                <a:spcPts val="0"/>
              </a:spcAft>
              <a:buSzPts val="1400"/>
              <a:buNone/>
              <a:defRPr/>
            </a:lvl6pPr>
            <a:lvl7pPr lvl="6" algn="l">
              <a:lnSpc>
                <a:spcPct val="150000"/>
              </a:lnSpc>
              <a:spcBef>
                <a:spcPts val="0"/>
              </a:spcBef>
              <a:spcAft>
                <a:spcPts val="0"/>
              </a:spcAft>
              <a:buSzPts val="1400"/>
              <a:buNone/>
              <a:defRPr/>
            </a:lvl7pPr>
            <a:lvl8pPr lvl="7" algn="l">
              <a:lnSpc>
                <a:spcPct val="150000"/>
              </a:lnSpc>
              <a:spcBef>
                <a:spcPts val="0"/>
              </a:spcBef>
              <a:spcAft>
                <a:spcPts val="0"/>
              </a:spcAft>
              <a:buSzPts val="1400"/>
              <a:buNone/>
              <a:defRPr/>
            </a:lvl8pPr>
            <a:lvl9pPr lvl="8" algn="l">
              <a:lnSpc>
                <a:spcPct val="150000"/>
              </a:lnSpc>
              <a:spcBef>
                <a:spcPts val="0"/>
              </a:spcBef>
              <a:spcAft>
                <a:spcPts val="0"/>
              </a:spcAft>
              <a:buSzPts val="1400"/>
              <a:buNone/>
              <a:defRPr/>
            </a:lvl9pPr>
          </a:lstStyle>
          <a:p/>
        </p:txBody>
      </p:sp>
      <p:pic>
        <p:nvPicPr>
          <p:cNvPr id="86" name="Google Shape;86;p41"/>
          <p:cNvPicPr preferRelativeResize="0"/>
          <p:nvPr/>
        </p:nvPicPr>
        <p:blipFill rotWithShape="1">
          <a:blip r:embed="rId2">
            <a:alphaModFix/>
          </a:blip>
          <a:srcRect b="0" l="0" r="0" t="0"/>
          <a:stretch/>
        </p:blipFill>
        <p:spPr>
          <a:xfrm>
            <a:off x="863813" y="498288"/>
            <a:ext cx="2025620" cy="42432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s Lists Dark Blue">
  <p:cSld name="TWO_OBJECTS_1">
    <p:spTree>
      <p:nvGrpSpPr>
        <p:cNvPr id="87" name="Shape 87"/>
        <p:cNvGrpSpPr/>
        <p:nvPr/>
      </p:nvGrpSpPr>
      <p:grpSpPr>
        <a:xfrm>
          <a:off x="0" y="0"/>
          <a:ext cx="0" cy="0"/>
          <a:chOff x="0" y="0"/>
          <a:chExt cx="0" cy="0"/>
        </a:xfrm>
      </p:grpSpPr>
      <p:sp>
        <p:nvSpPr>
          <p:cNvPr id="88" name="Google Shape;88;p42"/>
          <p:cNvSpPr/>
          <p:nvPr/>
        </p:nvSpPr>
        <p:spPr>
          <a:xfrm>
            <a:off x="50" y="0"/>
            <a:ext cx="12192000" cy="68580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Inter Tight Medium"/>
              <a:ea typeface="Inter Tight Medium"/>
              <a:cs typeface="Inter Tight Medium"/>
              <a:sym typeface="Inter Tight Medium"/>
            </a:endParaRPr>
          </a:p>
        </p:txBody>
      </p:sp>
      <p:sp>
        <p:nvSpPr>
          <p:cNvPr id="89" name="Google Shape;89;p42"/>
          <p:cNvSpPr txBox="1"/>
          <p:nvPr>
            <p:ph idx="1" type="body"/>
          </p:nvPr>
        </p:nvSpPr>
        <p:spPr>
          <a:xfrm>
            <a:off x="762000" y="1329475"/>
            <a:ext cx="5181600" cy="4810200"/>
          </a:xfrm>
          <a:prstGeom prst="rect">
            <a:avLst/>
          </a:prstGeom>
          <a:noFill/>
          <a:ln>
            <a:noFill/>
          </a:ln>
        </p:spPr>
        <p:txBody>
          <a:bodyPr anchorCtr="0" anchor="t" bIns="45700" lIns="91425" spcFirstLastPara="1" rIns="91425" wrap="square" tIns="45700">
            <a:normAutofit/>
          </a:bodyPr>
          <a:lstStyle>
            <a:lvl1pPr indent="-228600" lvl="0" marL="457200" algn="l">
              <a:lnSpc>
                <a:spcPct val="115000"/>
              </a:lnSpc>
              <a:spcBef>
                <a:spcPts val="1000"/>
              </a:spcBef>
              <a:spcAft>
                <a:spcPts val="0"/>
              </a:spcAft>
              <a:buClr>
                <a:schemeClr val="lt1"/>
              </a:buClr>
              <a:buSzPts val="2600"/>
              <a:buNone/>
              <a:defRPr>
                <a:solidFill>
                  <a:schemeClr val="lt1"/>
                </a:solidFill>
              </a:defRPr>
            </a:lvl1pPr>
            <a:lvl2pPr indent="-355600" lvl="1" marL="914400" algn="l">
              <a:lnSpc>
                <a:spcPct val="115000"/>
              </a:lnSpc>
              <a:spcBef>
                <a:spcPts val="500"/>
              </a:spcBef>
              <a:spcAft>
                <a:spcPts val="0"/>
              </a:spcAft>
              <a:buClr>
                <a:schemeClr val="accent1"/>
              </a:buClr>
              <a:buSzPts val="2000"/>
              <a:buFont typeface="Arial"/>
              <a:buChar char="•"/>
              <a:defRPr sz="2000">
                <a:solidFill>
                  <a:schemeClr val="accent1"/>
                </a:solidFill>
              </a:defRPr>
            </a:lvl2pPr>
            <a:lvl3pPr indent="-355600" lvl="2" marL="1371600" algn="l">
              <a:lnSpc>
                <a:spcPct val="115000"/>
              </a:lnSpc>
              <a:spcBef>
                <a:spcPts val="500"/>
              </a:spcBef>
              <a:spcAft>
                <a:spcPts val="0"/>
              </a:spcAft>
              <a:buClr>
                <a:schemeClr val="lt1"/>
              </a:buClr>
              <a:buSzPts val="2000"/>
              <a:buFont typeface="Arial"/>
              <a:buChar char="•"/>
              <a:defRPr sz="2000">
                <a:solidFill>
                  <a:schemeClr val="lt1"/>
                </a:solidFill>
              </a:defRPr>
            </a:lvl3pPr>
            <a:lvl4pPr indent="-292100" lvl="3" marL="1828800" algn="l">
              <a:lnSpc>
                <a:spcPct val="115000"/>
              </a:lnSpc>
              <a:spcBef>
                <a:spcPts val="500"/>
              </a:spcBef>
              <a:spcAft>
                <a:spcPts val="0"/>
              </a:spcAft>
              <a:buClr>
                <a:schemeClr val="lt1"/>
              </a:buClr>
              <a:buSzPts val="1000"/>
              <a:buFont typeface="Arial"/>
              <a:buChar char="•"/>
              <a:defRPr>
                <a:solidFill>
                  <a:schemeClr val="lt1"/>
                </a:solidFill>
              </a:defRPr>
            </a:lvl4pPr>
            <a:lvl5pPr indent="-292100" lvl="4" marL="2286000" algn="l">
              <a:lnSpc>
                <a:spcPct val="115000"/>
              </a:lnSpc>
              <a:spcBef>
                <a:spcPts val="500"/>
              </a:spcBef>
              <a:spcAft>
                <a:spcPts val="0"/>
              </a:spcAft>
              <a:buClr>
                <a:schemeClr val="lt1"/>
              </a:buClr>
              <a:buSzPts val="1000"/>
              <a:buFont typeface="Arial"/>
              <a:buChar char="•"/>
              <a:defRPr>
                <a:solidFill>
                  <a:schemeClr val="lt1"/>
                </a:solidFill>
              </a:defRPr>
            </a:lvl5pPr>
            <a:lvl6pPr indent="-342900" lvl="5" marL="2743200" algn="l">
              <a:lnSpc>
                <a:spcPct val="115000"/>
              </a:lnSpc>
              <a:spcBef>
                <a:spcPts val="500"/>
              </a:spcBef>
              <a:spcAft>
                <a:spcPts val="0"/>
              </a:spcAft>
              <a:buClr>
                <a:schemeClr val="lt1"/>
              </a:buClr>
              <a:buSzPts val="1800"/>
              <a:buChar char="•"/>
              <a:defRPr>
                <a:solidFill>
                  <a:schemeClr val="lt1"/>
                </a:solidFill>
              </a:defRPr>
            </a:lvl6pPr>
            <a:lvl7pPr indent="-342900" lvl="6" marL="3200400" algn="l">
              <a:lnSpc>
                <a:spcPct val="115000"/>
              </a:lnSpc>
              <a:spcBef>
                <a:spcPts val="500"/>
              </a:spcBef>
              <a:spcAft>
                <a:spcPts val="0"/>
              </a:spcAft>
              <a:buClr>
                <a:schemeClr val="lt1"/>
              </a:buClr>
              <a:buSzPts val="1800"/>
              <a:buChar char="•"/>
              <a:defRPr>
                <a:solidFill>
                  <a:schemeClr val="lt1"/>
                </a:solidFill>
              </a:defRPr>
            </a:lvl7pPr>
            <a:lvl8pPr indent="-342900" lvl="7" marL="3657600" algn="l">
              <a:lnSpc>
                <a:spcPct val="115000"/>
              </a:lnSpc>
              <a:spcBef>
                <a:spcPts val="500"/>
              </a:spcBef>
              <a:spcAft>
                <a:spcPts val="0"/>
              </a:spcAft>
              <a:buClr>
                <a:schemeClr val="lt1"/>
              </a:buClr>
              <a:buSzPts val="1800"/>
              <a:buChar char="•"/>
              <a:defRPr>
                <a:solidFill>
                  <a:schemeClr val="lt1"/>
                </a:solidFill>
              </a:defRPr>
            </a:lvl8pPr>
            <a:lvl9pPr indent="-342900" lvl="8" marL="4114800" algn="l">
              <a:lnSpc>
                <a:spcPct val="115000"/>
              </a:lnSpc>
              <a:spcBef>
                <a:spcPts val="500"/>
              </a:spcBef>
              <a:spcAft>
                <a:spcPts val="0"/>
              </a:spcAft>
              <a:buClr>
                <a:schemeClr val="lt1"/>
              </a:buClr>
              <a:buSzPts val="1800"/>
              <a:buChar char="•"/>
              <a:defRPr>
                <a:solidFill>
                  <a:schemeClr val="lt1"/>
                </a:solidFill>
              </a:defRPr>
            </a:lvl9pPr>
          </a:lstStyle>
          <a:p/>
        </p:txBody>
      </p:sp>
      <p:sp>
        <p:nvSpPr>
          <p:cNvPr id="90" name="Google Shape;90;p42"/>
          <p:cNvSpPr txBox="1"/>
          <p:nvPr>
            <p:ph idx="2" type="body"/>
          </p:nvPr>
        </p:nvSpPr>
        <p:spPr>
          <a:xfrm>
            <a:off x="6096000" y="1329475"/>
            <a:ext cx="5181600" cy="4795200"/>
          </a:xfrm>
          <a:prstGeom prst="rect">
            <a:avLst/>
          </a:prstGeom>
          <a:noFill/>
          <a:ln>
            <a:noFill/>
          </a:ln>
        </p:spPr>
        <p:txBody>
          <a:bodyPr anchorCtr="0" anchor="t" bIns="45700" lIns="91425" spcFirstLastPara="1" rIns="91425" wrap="square" tIns="45700">
            <a:normAutofit/>
          </a:bodyPr>
          <a:lstStyle>
            <a:lvl1pPr indent="-228600" lvl="0" marL="457200" algn="l">
              <a:lnSpc>
                <a:spcPct val="115000"/>
              </a:lnSpc>
              <a:spcBef>
                <a:spcPts val="1000"/>
              </a:spcBef>
              <a:spcAft>
                <a:spcPts val="0"/>
              </a:spcAft>
              <a:buClr>
                <a:schemeClr val="lt1"/>
              </a:buClr>
              <a:buSzPts val="2600"/>
              <a:buNone/>
              <a:defRPr>
                <a:solidFill>
                  <a:schemeClr val="lt1"/>
                </a:solidFill>
              </a:defRPr>
            </a:lvl1pPr>
            <a:lvl2pPr indent="-355600" lvl="1" marL="914400" algn="l">
              <a:lnSpc>
                <a:spcPct val="115000"/>
              </a:lnSpc>
              <a:spcBef>
                <a:spcPts val="500"/>
              </a:spcBef>
              <a:spcAft>
                <a:spcPts val="0"/>
              </a:spcAft>
              <a:buClr>
                <a:schemeClr val="accent1"/>
              </a:buClr>
              <a:buSzPts val="2000"/>
              <a:buFont typeface="Arial"/>
              <a:buChar char="•"/>
              <a:defRPr sz="2000">
                <a:solidFill>
                  <a:schemeClr val="accent1"/>
                </a:solidFill>
              </a:defRPr>
            </a:lvl2pPr>
            <a:lvl3pPr indent="-355600" lvl="2" marL="1371600" algn="l">
              <a:lnSpc>
                <a:spcPct val="115000"/>
              </a:lnSpc>
              <a:spcBef>
                <a:spcPts val="500"/>
              </a:spcBef>
              <a:spcAft>
                <a:spcPts val="0"/>
              </a:spcAft>
              <a:buClr>
                <a:schemeClr val="lt1"/>
              </a:buClr>
              <a:buSzPts val="2000"/>
              <a:buFont typeface="Arial"/>
              <a:buChar char="•"/>
              <a:defRPr sz="2000">
                <a:solidFill>
                  <a:schemeClr val="lt1"/>
                </a:solidFill>
              </a:defRPr>
            </a:lvl3pPr>
            <a:lvl4pPr indent="-292100" lvl="3" marL="1828800" algn="l">
              <a:lnSpc>
                <a:spcPct val="115000"/>
              </a:lnSpc>
              <a:spcBef>
                <a:spcPts val="500"/>
              </a:spcBef>
              <a:spcAft>
                <a:spcPts val="0"/>
              </a:spcAft>
              <a:buClr>
                <a:schemeClr val="lt1"/>
              </a:buClr>
              <a:buSzPts val="1000"/>
              <a:buFont typeface="Arial"/>
              <a:buChar char="•"/>
              <a:defRPr>
                <a:solidFill>
                  <a:schemeClr val="lt1"/>
                </a:solidFill>
              </a:defRPr>
            </a:lvl4pPr>
            <a:lvl5pPr indent="-292100" lvl="4" marL="2286000" algn="l">
              <a:lnSpc>
                <a:spcPct val="115000"/>
              </a:lnSpc>
              <a:spcBef>
                <a:spcPts val="500"/>
              </a:spcBef>
              <a:spcAft>
                <a:spcPts val="0"/>
              </a:spcAft>
              <a:buClr>
                <a:schemeClr val="lt1"/>
              </a:buClr>
              <a:buSzPts val="1000"/>
              <a:buFont typeface="Arial"/>
              <a:buChar char="•"/>
              <a:defRPr>
                <a:solidFill>
                  <a:schemeClr val="lt1"/>
                </a:solidFill>
              </a:defRPr>
            </a:lvl5pPr>
            <a:lvl6pPr indent="-342900" lvl="5" marL="2743200" algn="l">
              <a:lnSpc>
                <a:spcPct val="115000"/>
              </a:lnSpc>
              <a:spcBef>
                <a:spcPts val="500"/>
              </a:spcBef>
              <a:spcAft>
                <a:spcPts val="0"/>
              </a:spcAft>
              <a:buClr>
                <a:schemeClr val="lt1"/>
              </a:buClr>
              <a:buSzPts val="1800"/>
              <a:buChar char="•"/>
              <a:defRPr>
                <a:solidFill>
                  <a:schemeClr val="lt1"/>
                </a:solidFill>
              </a:defRPr>
            </a:lvl6pPr>
            <a:lvl7pPr indent="-342900" lvl="6" marL="3200400" algn="l">
              <a:lnSpc>
                <a:spcPct val="115000"/>
              </a:lnSpc>
              <a:spcBef>
                <a:spcPts val="500"/>
              </a:spcBef>
              <a:spcAft>
                <a:spcPts val="0"/>
              </a:spcAft>
              <a:buClr>
                <a:schemeClr val="lt1"/>
              </a:buClr>
              <a:buSzPts val="1800"/>
              <a:buChar char="•"/>
              <a:defRPr>
                <a:solidFill>
                  <a:schemeClr val="lt1"/>
                </a:solidFill>
              </a:defRPr>
            </a:lvl7pPr>
            <a:lvl8pPr indent="-342900" lvl="7" marL="3657600" algn="l">
              <a:lnSpc>
                <a:spcPct val="115000"/>
              </a:lnSpc>
              <a:spcBef>
                <a:spcPts val="500"/>
              </a:spcBef>
              <a:spcAft>
                <a:spcPts val="0"/>
              </a:spcAft>
              <a:buClr>
                <a:schemeClr val="lt1"/>
              </a:buClr>
              <a:buSzPts val="1800"/>
              <a:buChar char="•"/>
              <a:defRPr>
                <a:solidFill>
                  <a:schemeClr val="lt1"/>
                </a:solidFill>
              </a:defRPr>
            </a:lvl8pPr>
            <a:lvl9pPr indent="-342900" lvl="8" marL="4114800" algn="l">
              <a:lnSpc>
                <a:spcPct val="115000"/>
              </a:lnSpc>
              <a:spcBef>
                <a:spcPts val="500"/>
              </a:spcBef>
              <a:spcAft>
                <a:spcPts val="0"/>
              </a:spcAft>
              <a:buClr>
                <a:schemeClr val="lt1"/>
              </a:buClr>
              <a:buSzPts val="1800"/>
              <a:buChar char="•"/>
              <a:defRPr>
                <a:solidFill>
                  <a:schemeClr val="lt1"/>
                </a:solidFill>
              </a:defRPr>
            </a:lvl9pPr>
          </a:lstStyle>
          <a:p/>
        </p:txBody>
      </p:sp>
      <p:sp>
        <p:nvSpPr>
          <p:cNvPr id="91" name="Google Shape;91;p42"/>
          <p:cNvSpPr/>
          <p:nvPr/>
        </p:nvSpPr>
        <p:spPr>
          <a:xfrm>
            <a:off x="-99" y="0"/>
            <a:ext cx="12192000" cy="2229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Inter Tight Medium"/>
              <a:ea typeface="Inter Tight Medium"/>
              <a:cs typeface="Inter Tight Medium"/>
              <a:sym typeface="Inter Tight Medium"/>
            </a:endParaRPr>
          </a:p>
        </p:txBody>
      </p:sp>
      <p:sp>
        <p:nvSpPr>
          <p:cNvPr id="92" name="Google Shape;92;p42"/>
          <p:cNvSpPr txBox="1"/>
          <p:nvPr>
            <p:ph idx="12" type="sldNum"/>
          </p:nvPr>
        </p:nvSpPr>
        <p:spPr>
          <a:xfrm>
            <a:off x="11250300" y="6382177"/>
            <a:ext cx="731700" cy="4083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Inter Tight SemiBold"/>
                <a:ea typeface="Inter Tight SemiBold"/>
                <a:cs typeface="Inter Tight SemiBold"/>
                <a:sym typeface="Inter Tight SemiBold"/>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Inter Tight SemiBold"/>
                <a:ea typeface="Inter Tight SemiBold"/>
                <a:cs typeface="Inter Tight SemiBold"/>
                <a:sym typeface="Inter Tight SemiBold"/>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Inter Tight SemiBold"/>
                <a:ea typeface="Inter Tight SemiBold"/>
                <a:cs typeface="Inter Tight SemiBold"/>
                <a:sym typeface="Inter Tight SemiBold"/>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Inter Tight SemiBold"/>
                <a:ea typeface="Inter Tight SemiBold"/>
                <a:cs typeface="Inter Tight SemiBold"/>
                <a:sym typeface="Inter Tight SemiBold"/>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Inter Tight SemiBold"/>
                <a:ea typeface="Inter Tight SemiBold"/>
                <a:cs typeface="Inter Tight SemiBold"/>
                <a:sym typeface="Inter Tight SemiBold"/>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Inter Tight SemiBold"/>
                <a:ea typeface="Inter Tight SemiBold"/>
                <a:cs typeface="Inter Tight SemiBold"/>
                <a:sym typeface="Inter Tight SemiBold"/>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Inter Tight SemiBold"/>
                <a:ea typeface="Inter Tight SemiBold"/>
                <a:cs typeface="Inter Tight SemiBold"/>
                <a:sym typeface="Inter Tight SemiBold"/>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Inter Tight SemiBold"/>
                <a:ea typeface="Inter Tight SemiBold"/>
                <a:cs typeface="Inter Tight SemiBold"/>
                <a:sym typeface="Inter Tight SemiBold"/>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Inter Tight SemiBold"/>
                <a:ea typeface="Inter Tight SemiBold"/>
                <a:cs typeface="Inter Tight SemiBold"/>
                <a:sym typeface="Inter Tight SemiBold"/>
              </a:defRPr>
            </a:lvl9pPr>
          </a:lstStyle>
          <a:p>
            <a:pPr indent="0" lvl="0" marL="0" rtl="0" algn="r">
              <a:spcBef>
                <a:spcPts val="0"/>
              </a:spcBef>
              <a:spcAft>
                <a:spcPts val="0"/>
              </a:spcAft>
              <a:buNone/>
            </a:pPr>
            <a:fld id="{00000000-1234-1234-1234-123412341234}" type="slidenum">
              <a:rPr lang="en-FI"/>
              <a:t>‹#›</a:t>
            </a:fld>
            <a:endParaRPr/>
          </a:p>
        </p:txBody>
      </p:sp>
      <p:sp>
        <p:nvSpPr>
          <p:cNvPr id="93" name="Google Shape;93;p42"/>
          <p:cNvSpPr txBox="1"/>
          <p:nvPr>
            <p:ph type="title"/>
          </p:nvPr>
        </p:nvSpPr>
        <p:spPr>
          <a:xfrm>
            <a:off x="3342972" y="325550"/>
            <a:ext cx="7658400" cy="7698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lt1"/>
              </a:buClr>
              <a:buSzPts val="3200"/>
              <a:buFont typeface="Inter Tight"/>
              <a:buNone/>
              <a:defRPr i="0" sz="3200">
                <a:solidFill>
                  <a:schemeClr val="lt1"/>
                </a:solidFill>
                <a:latin typeface="Inter Tight Medium"/>
                <a:ea typeface="Inter Tight Medium"/>
                <a:cs typeface="Inter Tight Medium"/>
                <a:sym typeface="Inter Tight Medium"/>
              </a:defRPr>
            </a:lvl1pPr>
            <a:lvl2pPr lvl="1" algn="l">
              <a:lnSpc>
                <a:spcPct val="150000"/>
              </a:lnSpc>
              <a:spcBef>
                <a:spcPts val="0"/>
              </a:spcBef>
              <a:spcAft>
                <a:spcPts val="0"/>
              </a:spcAft>
              <a:buClr>
                <a:schemeClr val="lt1"/>
              </a:buClr>
              <a:buSzPts val="1400"/>
              <a:buNone/>
              <a:defRPr>
                <a:solidFill>
                  <a:schemeClr val="lt1"/>
                </a:solidFill>
              </a:defRPr>
            </a:lvl2pPr>
            <a:lvl3pPr lvl="2" algn="l">
              <a:lnSpc>
                <a:spcPct val="150000"/>
              </a:lnSpc>
              <a:spcBef>
                <a:spcPts val="0"/>
              </a:spcBef>
              <a:spcAft>
                <a:spcPts val="0"/>
              </a:spcAft>
              <a:buClr>
                <a:schemeClr val="lt1"/>
              </a:buClr>
              <a:buSzPts val="1400"/>
              <a:buNone/>
              <a:defRPr>
                <a:solidFill>
                  <a:schemeClr val="lt1"/>
                </a:solidFill>
              </a:defRPr>
            </a:lvl3pPr>
            <a:lvl4pPr lvl="3" algn="l">
              <a:lnSpc>
                <a:spcPct val="150000"/>
              </a:lnSpc>
              <a:spcBef>
                <a:spcPts val="0"/>
              </a:spcBef>
              <a:spcAft>
                <a:spcPts val="0"/>
              </a:spcAft>
              <a:buClr>
                <a:schemeClr val="lt1"/>
              </a:buClr>
              <a:buSzPts val="1400"/>
              <a:buNone/>
              <a:defRPr>
                <a:solidFill>
                  <a:schemeClr val="lt1"/>
                </a:solidFill>
              </a:defRPr>
            </a:lvl4pPr>
            <a:lvl5pPr lvl="4" algn="l">
              <a:lnSpc>
                <a:spcPct val="150000"/>
              </a:lnSpc>
              <a:spcBef>
                <a:spcPts val="0"/>
              </a:spcBef>
              <a:spcAft>
                <a:spcPts val="0"/>
              </a:spcAft>
              <a:buClr>
                <a:schemeClr val="lt1"/>
              </a:buClr>
              <a:buSzPts val="1400"/>
              <a:buNone/>
              <a:defRPr>
                <a:solidFill>
                  <a:schemeClr val="lt1"/>
                </a:solidFill>
              </a:defRPr>
            </a:lvl5pPr>
            <a:lvl6pPr lvl="5" algn="l">
              <a:lnSpc>
                <a:spcPct val="150000"/>
              </a:lnSpc>
              <a:spcBef>
                <a:spcPts val="0"/>
              </a:spcBef>
              <a:spcAft>
                <a:spcPts val="0"/>
              </a:spcAft>
              <a:buClr>
                <a:schemeClr val="lt1"/>
              </a:buClr>
              <a:buSzPts val="1400"/>
              <a:buNone/>
              <a:defRPr>
                <a:solidFill>
                  <a:schemeClr val="lt1"/>
                </a:solidFill>
              </a:defRPr>
            </a:lvl6pPr>
            <a:lvl7pPr lvl="6" algn="l">
              <a:lnSpc>
                <a:spcPct val="150000"/>
              </a:lnSpc>
              <a:spcBef>
                <a:spcPts val="0"/>
              </a:spcBef>
              <a:spcAft>
                <a:spcPts val="0"/>
              </a:spcAft>
              <a:buClr>
                <a:schemeClr val="lt1"/>
              </a:buClr>
              <a:buSzPts val="1400"/>
              <a:buNone/>
              <a:defRPr>
                <a:solidFill>
                  <a:schemeClr val="lt1"/>
                </a:solidFill>
              </a:defRPr>
            </a:lvl7pPr>
            <a:lvl8pPr lvl="7" algn="l">
              <a:lnSpc>
                <a:spcPct val="150000"/>
              </a:lnSpc>
              <a:spcBef>
                <a:spcPts val="0"/>
              </a:spcBef>
              <a:spcAft>
                <a:spcPts val="0"/>
              </a:spcAft>
              <a:buClr>
                <a:schemeClr val="lt1"/>
              </a:buClr>
              <a:buSzPts val="1400"/>
              <a:buNone/>
              <a:defRPr>
                <a:solidFill>
                  <a:schemeClr val="lt1"/>
                </a:solidFill>
              </a:defRPr>
            </a:lvl8pPr>
            <a:lvl9pPr lvl="8" algn="l">
              <a:lnSpc>
                <a:spcPct val="150000"/>
              </a:lnSpc>
              <a:spcBef>
                <a:spcPts val="0"/>
              </a:spcBef>
              <a:spcAft>
                <a:spcPts val="0"/>
              </a:spcAft>
              <a:buClr>
                <a:schemeClr val="lt1"/>
              </a:buClr>
              <a:buSzPts val="1400"/>
              <a:buNone/>
              <a:defRPr>
                <a:solidFill>
                  <a:schemeClr val="lt1"/>
                </a:solidFill>
              </a:defRPr>
            </a:lvl9pPr>
          </a:lstStyle>
          <a:p/>
        </p:txBody>
      </p:sp>
      <p:pic>
        <p:nvPicPr>
          <p:cNvPr id="94" name="Google Shape;94;p42"/>
          <p:cNvPicPr preferRelativeResize="0"/>
          <p:nvPr/>
        </p:nvPicPr>
        <p:blipFill rotWithShape="1">
          <a:blip r:embed="rId2">
            <a:alphaModFix/>
          </a:blip>
          <a:srcRect b="0" l="0" r="0" t="0"/>
          <a:stretch/>
        </p:blipFill>
        <p:spPr>
          <a:xfrm>
            <a:off x="833420" y="564025"/>
            <a:ext cx="2025105" cy="42432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List Dark Blue">
  <p:cSld name="TWO_OBJECTS_1_1">
    <p:spTree>
      <p:nvGrpSpPr>
        <p:cNvPr id="95" name="Shape 95"/>
        <p:cNvGrpSpPr/>
        <p:nvPr/>
      </p:nvGrpSpPr>
      <p:grpSpPr>
        <a:xfrm>
          <a:off x="0" y="0"/>
          <a:ext cx="0" cy="0"/>
          <a:chOff x="0" y="0"/>
          <a:chExt cx="0" cy="0"/>
        </a:xfrm>
      </p:grpSpPr>
      <p:sp>
        <p:nvSpPr>
          <p:cNvPr id="96" name="Google Shape;96;p43"/>
          <p:cNvSpPr/>
          <p:nvPr/>
        </p:nvSpPr>
        <p:spPr>
          <a:xfrm>
            <a:off x="50" y="0"/>
            <a:ext cx="12192000" cy="68580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Inter Tight Medium"/>
              <a:ea typeface="Inter Tight Medium"/>
              <a:cs typeface="Inter Tight Medium"/>
              <a:sym typeface="Inter Tight Medium"/>
            </a:endParaRPr>
          </a:p>
        </p:txBody>
      </p:sp>
      <p:sp>
        <p:nvSpPr>
          <p:cNvPr id="97" name="Google Shape;97;p43"/>
          <p:cNvSpPr txBox="1"/>
          <p:nvPr>
            <p:ph idx="1" type="body"/>
          </p:nvPr>
        </p:nvSpPr>
        <p:spPr>
          <a:xfrm>
            <a:off x="762000" y="1398375"/>
            <a:ext cx="5181600" cy="4351200"/>
          </a:xfrm>
          <a:prstGeom prst="rect">
            <a:avLst/>
          </a:prstGeom>
          <a:noFill/>
          <a:ln>
            <a:noFill/>
          </a:ln>
        </p:spPr>
        <p:txBody>
          <a:bodyPr anchorCtr="0" anchor="t" bIns="45700" lIns="91425" spcFirstLastPara="1" rIns="91425" wrap="square" tIns="45700">
            <a:normAutofit/>
          </a:bodyPr>
          <a:lstStyle>
            <a:lvl1pPr indent="-228600" lvl="0" marL="457200" algn="l">
              <a:lnSpc>
                <a:spcPct val="115000"/>
              </a:lnSpc>
              <a:spcBef>
                <a:spcPts val="1000"/>
              </a:spcBef>
              <a:spcAft>
                <a:spcPts val="0"/>
              </a:spcAft>
              <a:buClr>
                <a:schemeClr val="lt1"/>
              </a:buClr>
              <a:buSzPts val="2600"/>
              <a:buNone/>
              <a:defRPr>
                <a:solidFill>
                  <a:schemeClr val="lt1"/>
                </a:solidFill>
              </a:defRPr>
            </a:lvl1pPr>
            <a:lvl2pPr indent="-355600" lvl="1" marL="914400" algn="l">
              <a:lnSpc>
                <a:spcPct val="115000"/>
              </a:lnSpc>
              <a:spcBef>
                <a:spcPts val="500"/>
              </a:spcBef>
              <a:spcAft>
                <a:spcPts val="0"/>
              </a:spcAft>
              <a:buClr>
                <a:schemeClr val="accent1"/>
              </a:buClr>
              <a:buSzPts val="2000"/>
              <a:buFont typeface="Arial"/>
              <a:buChar char="•"/>
              <a:defRPr sz="2000">
                <a:solidFill>
                  <a:schemeClr val="accent1"/>
                </a:solidFill>
              </a:defRPr>
            </a:lvl2pPr>
            <a:lvl3pPr indent="-355600" lvl="2" marL="1371600" algn="l">
              <a:lnSpc>
                <a:spcPct val="115000"/>
              </a:lnSpc>
              <a:spcBef>
                <a:spcPts val="500"/>
              </a:spcBef>
              <a:spcAft>
                <a:spcPts val="0"/>
              </a:spcAft>
              <a:buClr>
                <a:schemeClr val="lt1"/>
              </a:buClr>
              <a:buSzPts val="2000"/>
              <a:buFont typeface="Arial"/>
              <a:buChar char="•"/>
              <a:defRPr sz="2000">
                <a:solidFill>
                  <a:schemeClr val="lt1"/>
                </a:solidFill>
              </a:defRPr>
            </a:lvl3pPr>
            <a:lvl4pPr indent="-292100" lvl="3" marL="1828800" algn="l">
              <a:lnSpc>
                <a:spcPct val="115000"/>
              </a:lnSpc>
              <a:spcBef>
                <a:spcPts val="500"/>
              </a:spcBef>
              <a:spcAft>
                <a:spcPts val="0"/>
              </a:spcAft>
              <a:buClr>
                <a:schemeClr val="lt1"/>
              </a:buClr>
              <a:buSzPts val="1000"/>
              <a:buFont typeface="Arial"/>
              <a:buChar char="•"/>
              <a:defRPr>
                <a:solidFill>
                  <a:schemeClr val="lt1"/>
                </a:solidFill>
              </a:defRPr>
            </a:lvl4pPr>
            <a:lvl5pPr indent="-292100" lvl="4" marL="2286000" algn="l">
              <a:lnSpc>
                <a:spcPct val="115000"/>
              </a:lnSpc>
              <a:spcBef>
                <a:spcPts val="500"/>
              </a:spcBef>
              <a:spcAft>
                <a:spcPts val="0"/>
              </a:spcAft>
              <a:buClr>
                <a:schemeClr val="lt1"/>
              </a:buClr>
              <a:buSzPts val="1000"/>
              <a:buFont typeface="Arial"/>
              <a:buChar char="•"/>
              <a:defRPr>
                <a:solidFill>
                  <a:schemeClr val="lt1"/>
                </a:solidFill>
              </a:defRPr>
            </a:lvl5pPr>
            <a:lvl6pPr indent="-342900" lvl="5" marL="2743200" algn="l">
              <a:lnSpc>
                <a:spcPct val="115000"/>
              </a:lnSpc>
              <a:spcBef>
                <a:spcPts val="500"/>
              </a:spcBef>
              <a:spcAft>
                <a:spcPts val="0"/>
              </a:spcAft>
              <a:buClr>
                <a:schemeClr val="lt1"/>
              </a:buClr>
              <a:buSzPts val="1800"/>
              <a:buChar char="•"/>
              <a:defRPr>
                <a:solidFill>
                  <a:schemeClr val="lt1"/>
                </a:solidFill>
              </a:defRPr>
            </a:lvl6pPr>
            <a:lvl7pPr indent="-342900" lvl="6" marL="3200400" algn="l">
              <a:lnSpc>
                <a:spcPct val="115000"/>
              </a:lnSpc>
              <a:spcBef>
                <a:spcPts val="500"/>
              </a:spcBef>
              <a:spcAft>
                <a:spcPts val="0"/>
              </a:spcAft>
              <a:buClr>
                <a:schemeClr val="lt1"/>
              </a:buClr>
              <a:buSzPts val="1800"/>
              <a:buChar char="•"/>
              <a:defRPr>
                <a:solidFill>
                  <a:schemeClr val="lt1"/>
                </a:solidFill>
              </a:defRPr>
            </a:lvl7pPr>
            <a:lvl8pPr indent="-342900" lvl="7" marL="3657600" algn="l">
              <a:lnSpc>
                <a:spcPct val="115000"/>
              </a:lnSpc>
              <a:spcBef>
                <a:spcPts val="500"/>
              </a:spcBef>
              <a:spcAft>
                <a:spcPts val="0"/>
              </a:spcAft>
              <a:buClr>
                <a:schemeClr val="lt1"/>
              </a:buClr>
              <a:buSzPts val="1800"/>
              <a:buChar char="•"/>
              <a:defRPr>
                <a:solidFill>
                  <a:schemeClr val="lt1"/>
                </a:solidFill>
              </a:defRPr>
            </a:lvl8pPr>
            <a:lvl9pPr indent="-342900" lvl="8" marL="4114800" algn="l">
              <a:lnSpc>
                <a:spcPct val="115000"/>
              </a:lnSpc>
              <a:spcBef>
                <a:spcPts val="500"/>
              </a:spcBef>
              <a:spcAft>
                <a:spcPts val="0"/>
              </a:spcAft>
              <a:buClr>
                <a:schemeClr val="lt1"/>
              </a:buClr>
              <a:buSzPts val="1800"/>
              <a:buChar char="•"/>
              <a:defRPr>
                <a:solidFill>
                  <a:schemeClr val="lt1"/>
                </a:solidFill>
              </a:defRPr>
            </a:lvl9pPr>
          </a:lstStyle>
          <a:p/>
        </p:txBody>
      </p:sp>
      <p:pic>
        <p:nvPicPr>
          <p:cNvPr id="98" name="Google Shape;98;p43"/>
          <p:cNvPicPr preferRelativeResize="0"/>
          <p:nvPr/>
        </p:nvPicPr>
        <p:blipFill rotWithShape="1">
          <a:blip r:embed="rId2">
            <a:alphaModFix/>
          </a:blip>
          <a:srcRect b="0" l="0" r="0" t="0"/>
          <a:stretch/>
        </p:blipFill>
        <p:spPr>
          <a:xfrm>
            <a:off x="833420" y="564025"/>
            <a:ext cx="2025105" cy="424325"/>
          </a:xfrm>
          <a:prstGeom prst="rect">
            <a:avLst/>
          </a:prstGeom>
          <a:noFill/>
          <a:ln>
            <a:noFill/>
          </a:ln>
        </p:spPr>
      </p:pic>
      <p:sp>
        <p:nvSpPr>
          <p:cNvPr id="99" name="Google Shape;99;p43"/>
          <p:cNvSpPr/>
          <p:nvPr/>
        </p:nvSpPr>
        <p:spPr>
          <a:xfrm>
            <a:off x="-99" y="0"/>
            <a:ext cx="12192000" cy="2229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Inter Tight Medium"/>
              <a:ea typeface="Inter Tight Medium"/>
              <a:cs typeface="Inter Tight Medium"/>
              <a:sym typeface="Inter Tight Medium"/>
            </a:endParaRPr>
          </a:p>
        </p:txBody>
      </p:sp>
      <p:sp>
        <p:nvSpPr>
          <p:cNvPr id="100" name="Google Shape;100;p43"/>
          <p:cNvSpPr txBox="1"/>
          <p:nvPr>
            <p:ph idx="12" type="sldNum"/>
          </p:nvPr>
        </p:nvSpPr>
        <p:spPr>
          <a:xfrm>
            <a:off x="11250300" y="6382177"/>
            <a:ext cx="731700" cy="4083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Inter Tight SemiBold"/>
                <a:ea typeface="Inter Tight SemiBold"/>
                <a:cs typeface="Inter Tight SemiBold"/>
                <a:sym typeface="Inter Tight SemiBold"/>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Inter Tight SemiBold"/>
                <a:ea typeface="Inter Tight SemiBold"/>
                <a:cs typeface="Inter Tight SemiBold"/>
                <a:sym typeface="Inter Tight SemiBold"/>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Inter Tight SemiBold"/>
                <a:ea typeface="Inter Tight SemiBold"/>
                <a:cs typeface="Inter Tight SemiBold"/>
                <a:sym typeface="Inter Tight SemiBold"/>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Inter Tight SemiBold"/>
                <a:ea typeface="Inter Tight SemiBold"/>
                <a:cs typeface="Inter Tight SemiBold"/>
                <a:sym typeface="Inter Tight SemiBold"/>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Inter Tight SemiBold"/>
                <a:ea typeface="Inter Tight SemiBold"/>
                <a:cs typeface="Inter Tight SemiBold"/>
                <a:sym typeface="Inter Tight SemiBold"/>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Inter Tight SemiBold"/>
                <a:ea typeface="Inter Tight SemiBold"/>
                <a:cs typeface="Inter Tight SemiBold"/>
                <a:sym typeface="Inter Tight SemiBold"/>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Inter Tight SemiBold"/>
                <a:ea typeface="Inter Tight SemiBold"/>
                <a:cs typeface="Inter Tight SemiBold"/>
                <a:sym typeface="Inter Tight SemiBold"/>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Inter Tight SemiBold"/>
                <a:ea typeface="Inter Tight SemiBold"/>
                <a:cs typeface="Inter Tight SemiBold"/>
                <a:sym typeface="Inter Tight SemiBold"/>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Inter Tight SemiBold"/>
                <a:ea typeface="Inter Tight SemiBold"/>
                <a:cs typeface="Inter Tight SemiBold"/>
                <a:sym typeface="Inter Tight SemiBold"/>
              </a:defRPr>
            </a:lvl9pPr>
          </a:lstStyle>
          <a:p>
            <a:pPr indent="0" lvl="0" marL="0" rtl="0" algn="r">
              <a:spcBef>
                <a:spcPts val="0"/>
              </a:spcBef>
              <a:spcAft>
                <a:spcPts val="0"/>
              </a:spcAft>
              <a:buNone/>
            </a:pPr>
            <a:fld id="{00000000-1234-1234-1234-123412341234}" type="slidenum">
              <a:rPr lang="en-FI"/>
              <a:t>‹#›</a:t>
            </a:fld>
            <a:endParaRPr/>
          </a:p>
        </p:txBody>
      </p:sp>
      <p:sp>
        <p:nvSpPr>
          <p:cNvPr id="101" name="Google Shape;101;p43"/>
          <p:cNvSpPr txBox="1"/>
          <p:nvPr>
            <p:ph type="title"/>
          </p:nvPr>
        </p:nvSpPr>
        <p:spPr>
          <a:xfrm>
            <a:off x="3342972" y="325550"/>
            <a:ext cx="7658400" cy="7698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lt1"/>
              </a:buClr>
              <a:buSzPts val="3200"/>
              <a:buFont typeface="Inter Tight"/>
              <a:buNone/>
              <a:defRPr i="0" sz="3200">
                <a:solidFill>
                  <a:schemeClr val="lt1"/>
                </a:solidFill>
                <a:latin typeface="Inter Tight Medium"/>
                <a:ea typeface="Inter Tight Medium"/>
                <a:cs typeface="Inter Tight Medium"/>
                <a:sym typeface="Inter Tight Medium"/>
              </a:defRPr>
            </a:lvl1pPr>
            <a:lvl2pPr lvl="1" algn="l">
              <a:lnSpc>
                <a:spcPct val="150000"/>
              </a:lnSpc>
              <a:spcBef>
                <a:spcPts val="0"/>
              </a:spcBef>
              <a:spcAft>
                <a:spcPts val="0"/>
              </a:spcAft>
              <a:buClr>
                <a:schemeClr val="lt1"/>
              </a:buClr>
              <a:buSzPts val="1400"/>
              <a:buNone/>
              <a:defRPr>
                <a:solidFill>
                  <a:schemeClr val="lt1"/>
                </a:solidFill>
              </a:defRPr>
            </a:lvl2pPr>
            <a:lvl3pPr lvl="2" algn="l">
              <a:lnSpc>
                <a:spcPct val="150000"/>
              </a:lnSpc>
              <a:spcBef>
                <a:spcPts val="0"/>
              </a:spcBef>
              <a:spcAft>
                <a:spcPts val="0"/>
              </a:spcAft>
              <a:buClr>
                <a:schemeClr val="lt1"/>
              </a:buClr>
              <a:buSzPts val="1400"/>
              <a:buNone/>
              <a:defRPr>
                <a:solidFill>
                  <a:schemeClr val="lt1"/>
                </a:solidFill>
              </a:defRPr>
            </a:lvl3pPr>
            <a:lvl4pPr lvl="3" algn="l">
              <a:lnSpc>
                <a:spcPct val="150000"/>
              </a:lnSpc>
              <a:spcBef>
                <a:spcPts val="0"/>
              </a:spcBef>
              <a:spcAft>
                <a:spcPts val="0"/>
              </a:spcAft>
              <a:buClr>
                <a:schemeClr val="lt1"/>
              </a:buClr>
              <a:buSzPts val="1400"/>
              <a:buNone/>
              <a:defRPr>
                <a:solidFill>
                  <a:schemeClr val="lt1"/>
                </a:solidFill>
              </a:defRPr>
            </a:lvl4pPr>
            <a:lvl5pPr lvl="4" algn="l">
              <a:lnSpc>
                <a:spcPct val="150000"/>
              </a:lnSpc>
              <a:spcBef>
                <a:spcPts val="0"/>
              </a:spcBef>
              <a:spcAft>
                <a:spcPts val="0"/>
              </a:spcAft>
              <a:buClr>
                <a:schemeClr val="lt1"/>
              </a:buClr>
              <a:buSzPts val="1400"/>
              <a:buNone/>
              <a:defRPr>
                <a:solidFill>
                  <a:schemeClr val="lt1"/>
                </a:solidFill>
              </a:defRPr>
            </a:lvl5pPr>
            <a:lvl6pPr lvl="5" algn="l">
              <a:lnSpc>
                <a:spcPct val="150000"/>
              </a:lnSpc>
              <a:spcBef>
                <a:spcPts val="0"/>
              </a:spcBef>
              <a:spcAft>
                <a:spcPts val="0"/>
              </a:spcAft>
              <a:buClr>
                <a:schemeClr val="lt1"/>
              </a:buClr>
              <a:buSzPts val="1400"/>
              <a:buNone/>
              <a:defRPr>
                <a:solidFill>
                  <a:schemeClr val="lt1"/>
                </a:solidFill>
              </a:defRPr>
            </a:lvl6pPr>
            <a:lvl7pPr lvl="6" algn="l">
              <a:lnSpc>
                <a:spcPct val="150000"/>
              </a:lnSpc>
              <a:spcBef>
                <a:spcPts val="0"/>
              </a:spcBef>
              <a:spcAft>
                <a:spcPts val="0"/>
              </a:spcAft>
              <a:buClr>
                <a:schemeClr val="lt1"/>
              </a:buClr>
              <a:buSzPts val="1400"/>
              <a:buNone/>
              <a:defRPr>
                <a:solidFill>
                  <a:schemeClr val="lt1"/>
                </a:solidFill>
              </a:defRPr>
            </a:lvl7pPr>
            <a:lvl8pPr lvl="7" algn="l">
              <a:lnSpc>
                <a:spcPct val="150000"/>
              </a:lnSpc>
              <a:spcBef>
                <a:spcPts val="0"/>
              </a:spcBef>
              <a:spcAft>
                <a:spcPts val="0"/>
              </a:spcAft>
              <a:buClr>
                <a:schemeClr val="lt1"/>
              </a:buClr>
              <a:buSzPts val="1400"/>
              <a:buNone/>
              <a:defRPr>
                <a:solidFill>
                  <a:schemeClr val="lt1"/>
                </a:solidFill>
              </a:defRPr>
            </a:lvl8pPr>
            <a:lvl9pPr lvl="8" algn="l">
              <a:lnSpc>
                <a:spcPct val="150000"/>
              </a:lnSpc>
              <a:spcBef>
                <a:spcPts val="0"/>
              </a:spcBef>
              <a:spcAft>
                <a:spcPts val="0"/>
              </a:spcAft>
              <a:buClr>
                <a:schemeClr val="lt1"/>
              </a:buClr>
              <a:buSzPts val="1400"/>
              <a:buNone/>
              <a:defRPr>
                <a:solidFill>
                  <a:schemeClr val="lt1"/>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 Logo Only" showMasterSp="0">
  <p:cSld name="36. Logo Only">
    <p:spTree>
      <p:nvGrpSpPr>
        <p:cNvPr id="110" name="Shape 110"/>
        <p:cNvGrpSpPr/>
        <p:nvPr/>
      </p:nvGrpSpPr>
      <p:grpSpPr>
        <a:xfrm>
          <a:off x="0" y="0"/>
          <a:ext cx="0" cy="0"/>
          <a:chOff x="0" y="0"/>
          <a:chExt cx="0" cy="0"/>
        </a:xfrm>
      </p:grpSpPr>
      <p:grpSp>
        <p:nvGrpSpPr>
          <p:cNvPr id="111" name="Google Shape;111;p56"/>
          <p:cNvGrpSpPr/>
          <p:nvPr/>
        </p:nvGrpSpPr>
        <p:grpSpPr>
          <a:xfrm>
            <a:off x="156699" y="-320669"/>
            <a:ext cx="963029" cy="1208103"/>
            <a:chOff x="0" y="0"/>
            <a:chExt cx="1926056" cy="2416204"/>
          </a:xfrm>
        </p:grpSpPr>
        <p:sp>
          <p:nvSpPr>
            <p:cNvPr id="112" name="Google Shape;112;p56"/>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pic>
          <p:nvPicPr>
            <p:cNvPr descr="Image" id="113" name="Google Shape;113;p56"/>
            <p:cNvPicPr preferRelativeResize="0"/>
            <p:nvPr/>
          </p:nvPicPr>
          <p:blipFill rotWithShape="1">
            <a:blip r:embed="rId2">
              <a:alphaModFix/>
            </a:blip>
            <a:srcRect b="0" l="0" r="0" t="0"/>
            <a:stretch/>
          </p:blipFill>
          <p:spPr>
            <a:xfrm>
              <a:off x="324692" y="1128751"/>
              <a:ext cx="1276671" cy="942421"/>
            </a:xfrm>
            <a:prstGeom prst="rect">
              <a:avLst/>
            </a:prstGeom>
            <a:noFill/>
            <a:ln>
              <a:noFill/>
            </a:ln>
          </p:spPr>
        </p:pic>
      </p:grpSp>
      <p:sp>
        <p:nvSpPr>
          <p:cNvPr id="114" name="Google Shape;114;p56"/>
          <p:cNvSpPr txBox="1"/>
          <p:nvPr>
            <p:ph idx="12" type="sldNum"/>
          </p:nvPr>
        </p:nvSpPr>
        <p:spPr>
          <a:xfrm>
            <a:off x="11606463" y="6492767"/>
            <a:ext cx="341678" cy="23079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FI"/>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Blank - Title with Background">
  <p:cSld name="04. Blank - Title with Background">
    <p:spTree>
      <p:nvGrpSpPr>
        <p:cNvPr id="115" name="Shape 115"/>
        <p:cNvGrpSpPr/>
        <p:nvPr/>
      </p:nvGrpSpPr>
      <p:grpSpPr>
        <a:xfrm>
          <a:off x="0" y="0"/>
          <a:ext cx="0" cy="0"/>
          <a:chOff x="0" y="0"/>
          <a:chExt cx="0" cy="0"/>
        </a:xfrm>
      </p:grpSpPr>
      <p:pic>
        <p:nvPicPr>
          <p:cNvPr descr="Image" id="116" name="Google Shape;116;p57"/>
          <p:cNvPicPr preferRelativeResize="0"/>
          <p:nvPr/>
        </p:nvPicPr>
        <p:blipFill rotWithShape="1">
          <a:blip r:embed="rId2">
            <a:alphaModFix amt="25000"/>
          </a:blip>
          <a:srcRect b="10" l="0" r="0" t="12"/>
          <a:stretch/>
        </p:blipFill>
        <p:spPr>
          <a:xfrm>
            <a:off x="9928475" y="407966"/>
            <a:ext cx="2451103" cy="6157935"/>
          </a:xfrm>
          <a:prstGeom prst="rect">
            <a:avLst/>
          </a:prstGeom>
          <a:noFill/>
          <a:ln>
            <a:noFill/>
          </a:ln>
        </p:spPr>
      </p:pic>
      <p:sp>
        <p:nvSpPr>
          <p:cNvPr id="117" name="Google Shape;117;p57"/>
          <p:cNvSpPr txBox="1"/>
          <p:nvPr>
            <p:ph idx="1" type="body"/>
          </p:nvPr>
        </p:nvSpPr>
        <p:spPr>
          <a:xfrm>
            <a:off x="1281907" y="877887"/>
            <a:ext cx="10515601" cy="266657"/>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1pPr>
            <a:lvl2pPr indent="-228600" lvl="1" marL="9144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2pPr>
            <a:lvl3pPr indent="-228600" lvl="2" marL="13716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3pPr>
            <a:lvl4pPr indent="-228600" lvl="3" marL="18288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4pPr>
            <a:lvl5pPr indent="-228600" lvl="4" marL="22860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118" name="Google Shape;118;p57"/>
          <p:cNvSpPr txBox="1"/>
          <p:nvPr>
            <p:ph idx="12" type="sldNum"/>
          </p:nvPr>
        </p:nvSpPr>
        <p:spPr>
          <a:xfrm>
            <a:off x="11606463" y="6492767"/>
            <a:ext cx="341678" cy="23079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FI"/>
              <a:t>‹#›</a:t>
            </a:fld>
            <a:endParaRPr/>
          </a:p>
        </p:txBody>
      </p:sp>
      <p:sp>
        <p:nvSpPr>
          <p:cNvPr id="119" name="Google Shape;119;p57"/>
          <p:cNvSpPr txBox="1"/>
          <p:nvPr>
            <p:ph type="title"/>
          </p:nvPr>
        </p:nvSpPr>
        <p:spPr>
          <a:xfrm>
            <a:off x="1282073" y="187660"/>
            <a:ext cx="10985503" cy="830997"/>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Blank" showMasterSp="0" type="tx">
  <p:cSld name="TITLE_AND_BODY">
    <p:spTree>
      <p:nvGrpSpPr>
        <p:cNvPr id="120" name="Shape 120"/>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 Blank - Title without Background">
  <p:cSld name="33. Blank - Title without Background">
    <p:spTree>
      <p:nvGrpSpPr>
        <p:cNvPr id="121" name="Shape 121"/>
        <p:cNvGrpSpPr/>
        <p:nvPr/>
      </p:nvGrpSpPr>
      <p:grpSpPr>
        <a:xfrm>
          <a:off x="0" y="0"/>
          <a:ext cx="0" cy="0"/>
          <a:chOff x="0" y="0"/>
          <a:chExt cx="0" cy="0"/>
        </a:xfrm>
      </p:grpSpPr>
      <p:sp>
        <p:nvSpPr>
          <p:cNvPr id="122" name="Google Shape;122;p61"/>
          <p:cNvSpPr txBox="1"/>
          <p:nvPr>
            <p:ph idx="1" type="body"/>
          </p:nvPr>
        </p:nvSpPr>
        <p:spPr>
          <a:xfrm>
            <a:off x="1281907" y="877888"/>
            <a:ext cx="10515600" cy="266700"/>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1pPr>
            <a:lvl2pPr indent="-228600" lvl="1" marL="9144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2pPr>
            <a:lvl3pPr indent="-228600" lvl="2" marL="13716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3pPr>
            <a:lvl4pPr indent="-228600" lvl="3" marL="18288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4pPr>
            <a:lvl5pPr indent="-228600" lvl="4" marL="22860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123" name="Google Shape;123;p61"/>
          <p:cNvSpPr txBox="1"/>
          <p:nvPr>
            <p:ph idx="12" type="sldNum"/>
          </p:nvPr>
        </p:nvSpPr>
        <p:spPr>
          <a:xfrm>
            <a:off x="11606463" y="6492767"/>
            <a:ext cx="341678" cy="23079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FI"/>
              <a:t>‹#›</a:t>
            </a:fld>
            <a:endParaRPr/>
          </a:p>
        </p:txBody>
      </p:sp>
      <p:sp>
        <p:nvSpPr>
          <p:cNvPr id="124" name="Google Shape;124;p61"/>
          <p:cNvSpPr txBox="1"/>
          <p:nvPr>
            <p:ph type="title"/>
          </p:nvPr>
        </p:nvSpPr>
        <p:spPr>
          <a:xfrm>
            <a:off x="1282073" y="187660"/>
            <a:ext cx="10985550" cy="830997"/>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 Image - 3 Points with Images">
  <p:cSld name="21. Image - 3 Points with Images">
    <p:spTree>
      <p:nvGrpSpPr>
        <p:cNvPr id="125" name="Shape 125"/>
        <p:cNvGrpSpPr/>
        <p:nvPr/>
      </p:nvGrpSpPr>
      <p:grpSpPr>
        <a:xfrm>
          <a:off x="0" y="0"/>
          <a:ext cx="0" cy="0"/>
          <a:chOff x="0" y="0"/>
          <a:chExt cx="0" cy="0"/>
        </a:xfrm>
      </p:grpSpPr>
      <p:sp>
        <p:nvSpPr>
          <p:cNvPr id="126" name="Google Shape;126;p62"/>
          <p:cNvSpPr txBox="1"/>
          <p:nvPr>
            <p:ph idx="1" type="body"/>
          </p:nvPr>
        </p:nvSpPr>
        <p:spPr>
          <a:xfrm>
            <a:off x="681693" y="3821396"/>
            <a:ext cx="3048000" cy="3693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127" name="Google Shape;127;p62"/>
          <p:cNvSpPr txBox="1"/>
          <p:nvPr>
            <p:ph idx="2" type="body"/>
          </p:nvPr>
        </p:nvSpPr>
        <p:spPr>
          <a:xfrm>
            <a:off x="681693" y="4723280"/>
            <a:ext cx="3048000" cy="307777"/>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2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128" name="Google Shape;128;p62"/>
          <p:cNvSpPr txBox="1"/>
          <p:nvPr>
            <p:ph idx="3" type="body"/>
          </p:nvPr>
        </p:nvSpPr>
        <p:spPr>
          <a:xfrm>
            <a:off x="4547939" y="3821396"/>
            <a:ext cx="3048000" cy="3693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129" name="Google Shape;129;p62"/>
          <p:cNvSpPr txBox="1"/>
          <p:nvPr>
            <p:ph idx="4" type="body"/>
          </p:nvPr>
        </p:nvSpPr>
        <p:spPr>
          <a:xfrm>
            <a:off x="4547939" y="4723280"/>
            <a:ext cx="3048000" cy="307777"/>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2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130" name="Google Shape;130;p62"/>
          <p:cNvSpPr txBox="1"/>
          <p:nvPr>
            <p:ph idx="5" type="body"/>
          </p:nvPr>
        </p:nvSpPr>
        <p:spPr>
          <a:xfrm>
            <a:off x="8415903" y="3821396"/>
            <a:ext cx="3048000" cy="3693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131" name="Google Shape;131;p62"/>
          <p:cNvSpPr txBox="1"/>
          <p:nvPr>
            <p:ph idx="6" type="body"/>
          </p:nvPr>
        </p:nvSpPr>
        <p:spPr>
          <a:xfrm>
            <a:off x="8415903" y="4723280"/>
            <a:ext cx="3048000" cy="307777"/>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2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132" name="Google Shape;132;p62"/>
          <p:cNvSpPr/>
          <p:nvPr>
            <p:ph idx="7" type="pic"/>
          </p:nvPr>
        </p:nvSpPr>
        <p:spPr>
          <a:xfrm>
            <a:off x="681694" y="1600200"/>
            <a:ext cx="3177450" cy="2025900"/>
          </a:xfrm>
          <a:prstGeom prst="roundRect">
            <a:avLst>
              <a:gd fmla="val 6685" name="adj"/>
            </a:avLst>
          </a:prstGeom>
          <a:noFill/>
          <a:ln>
            <a:noFill/>
          </a:ln>
        </p:spPr>
      </p:sp>
      <p:sp>
        <p:nvSpPr>
          <p:cNvPr id="133" name="Google Shape;133;p62"/>
          <p:cNvSpPr txBox="1"/>
          <p:nvPr>
            <p:ph idx="8" type="body"/>
          </p:nvPr>
        </p:nvSpPr>
        <p:spPr>
          <a:xfrm>
            <a:off x="1281907" y="877888"/>
            <a:ext cx="10515600" cy="266700"/>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1pPr>
            <a:lvl2pPr indent="-228600" lvl="1" marL="9144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2pPr>
            <a:lvl3pPr indent="-228600" lvl="2" marL="13716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3pPr>
            <a:lvl4pPr indent="-228600" lvl="3" marL="18288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4pPr>
            <a:lvl5pPr indent="-228600" lvl="4" marL="22860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134" name="Google Shape;134;p62"/>
          <p:cNvSpPr/>
          <p:nvPr>
            <p:ph idx="9" type="pic"/>
          </p:nvPr>
        </p:nvSpPr>
        <p:spPr>
          <a:xfrm>
            <a:off x="4547938" y="1600200"/>
            <a:ext cx="3177450" cy="2025900"/>
          </a:xfrm>
          <a:prstGeom prst="roundRect">
            <a:avLst>
              <a:gd fmla="val 6685" name="adj"/>
            </a:avLst>
          </a:prstGeom>
          <a:noFill/>
          <a:ln>
            <a:noFill/>
          </a:ln>
        </p:spPr>
      </p:sp>
      <p:sp>
        <p:nvSpPr>
          <p:cNvPr id="135" name="Google Shape;135;p62"/>
          <p:cNvSpPr/>
          <p:nvPr>
            <p:ph idx="13" type="pic"/>
          </p:nvPr>
        </p:nvSpPr>
        <p:spPr>
          <a:xfrm>
            <a:off x="8415903" y="1600200"/>
            <a:ext cx="3177450" cy="2025900"/>
          </a:xfrm>
          <a:prstGeom prst="roundRect">
            <a:avLst>
              <a:gd fmla="val 6685" name="adj"/>
            </a:avLst>
          </a:prstGeom>
          <a:noFill/>
          <a:ln>
            <a:noFill/>
          </a:ln>
        </p:spPr>
      </p:sp>
      <p:sp>
        <p:nvSpPr>
          <p:cNvPr id="136" name="Google Shape;136;p62"/>
          <p:cNvSpPr txBox="1"/>
          <p:nvPr>
            <p:ph idx="12" type="sldNum"/>
          </p:nvPr>
        </p:nvSpPr>
        <p:spPr>
          <a:xfrm>
            <a:off x="11606463" y="6492767"/>
            <a:ext cx="341678" cy="23079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FI"/>
              <a:t>‹#›</a:t>
            </a:fld>
            <a:endParaRPr/>
          </a:p>
        </p:txBody>
      </p:sp>
      <p:sp>
        <p:nvSpPr>
          <p:cNvPr id="137" name="Google Shape;137;p62"/>
          <p:cNvSpPr txBox="1"/>
          <p:nvPr>
            <p:ph type="title"/>
          </p:nvPr>
        </p:nvSpPr>
        <p:spPr>
          <a:xfrm>
            <a:off x="1282073" y="187660"/>
            <a:ext cx="10985503" cy="830997"/>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Dark - Title" showMasterSp="0">
  <p:cSld name="01. Dark - Title">
    <p:bg>
      <p:bgPr>
        <a:solidFill>
          <a:srgbClr val="09142E"/>
        </a:solidFill>
      </p:bgPr>
    </p:bg>
    <p:spTree>
      <p:nvGrpSpPr>
        <p:cNvPr id="138" name="Shape 138"/>
        <p:cNvGrpSpPr/>
        <p:nvPr/>
      </p:nvGrpSpPr>
      <p:grpSpPr>
        <a:xfrm>
          <a:off x="0" y="0"/>
          <a:ext cx="0" cy="0"/>
          <a:chOff x="0" y="0"/>
          <a:chExt cx="0" cy="0"/>
        </a:xfrm>
      </p:grpSpPr>
      <p:sp>
        <p:nvSpPr>
          <p:cNvPr id="139" name="Google Shape;139;p63"/>
          <p:cNvSpPr txBox="1"/>
          <p:nvPr>
            <p:ph idx="1" type="body"/>
          </p:nvPr>
        </p:nvSpPr>
        <p:spPr>
          <a:xfrm>
            <a:off x="539750" y="3762935"/>
            <a:ext cx="11531747" cy="595035"/>
          </a:xfrm>
          <a:prstGeom prst="rect">
            <a:avLst/>
          </a:prstGeom>
          <a:noFill/>
          <a:ln>
            <a:noFill/>
          </a:ln>
        </p:spPr>
        <p:txBody>
          <a:bodyPr anchorCtr="0" anchor="t" bIns="50800" lIns="50800" spcFirstLastPara="1" rIns="50800" wrap="square" tIns="50800">
            <a:spAutoFit/>
          </a:bodyPr>
          <a:lstStyle>
            <a:lvl1pPr indent="-228600" lvl="0" marL="457200" marR="0" rtl="0" algn="l">
              <a:lnSpc>
                <a:spcPct val="100000"/>
              </a:lnSpc>
              <a:spcBef>
                <a:spcPts val="0"/>
              </a:spcBef>
              <a:spcAft>
                <a:spcPts val="0"/>
              </a:spcAft>
              <a:buClr>
                <a:srgbClr val="FFFFFF"/>
              </a:buClr>
              <a:buSzPts val="6400"/>
              <a:buFont typeface="DM Sans"/>
              <a:buNone/>
              <a:defRPr b="0" i="0" sz="32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140" name="Google Shape;140;p63"/>
          <p:cNvSpPr txBox="1"/>
          <p:nvPr>
            <p:ph idx="2" type="body"/>
          </p:nvPr>
        </p:nvSpPr>
        <p:spPr>
          <a:xfrm>
            <a:off x="539750" y="2827939"/>
            <a:ext cx="11531747" cy="825867"/>
          </a:xfrm>
          <a:prstGeom prst="rect">
            <a:avLst/>
          </a:prstGeom>
          <a:noFill/>
          <a:ln>
            <a:noFill/>
          </a:ln>
        </p:spPr>
        <p:txBody>
          <a:bodyPr anchorCtr="0" anchor="ctr" bIns="50800" lIns="50800" spcFirstLastPara="1" rIns="50800" wrap="square" tIns="50800">
            <a:spAutoFit/>
          </a:bodyPr>
          <a:lstStyle>
            <a:lvl1pPr indent="-228600" lvl="0" marL="457200" marR="0" rtl="0" algn="l">
              <a:lnSpc>
                <a:spcPct val="100000"/>
              </a:lnSpc>
              <a:spcBef>
                <a:spcPts val="0"/>
              </a:spcBef>
              <a:spcAft>
                <a:spcPts val="0"/>
              </a:spcAft>
              <a:buClr>
                <a:srgbClr val="FFFFFF"/>
              </a:buClr>
              <a:buSzPts val="9400"/>
              <a:buFont typeface="DM Sans"/>
              <a:buNone/>
              <a:defRPr b="0" i="0" sz="47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141" name="Google Shape;141;p63"/>
          <p:cNvSpPr txBox="1"/>
          <p:nvPr>
            <p:ph idx="3" type="body"/>
          </p:nvPr>
        </p:nvSpPr>
        <p:spPr>
          <a:xfrm>
            <a:off x="604591" y="5364782"/>
            <a:ext cx="5659212" cy="369332"/>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FFFFFF"/>
              </a:buClr>
              <a:buSzPts val="4800"/>
              <a:buFont typeface="DM Sans"/>
              <a:buNone/>
              <a:defRPr b="0" i="0" sz="24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142" name="Google Shape;142;p63"/>
          <p:cNvSpPr txBox="1"/>
          <p:nvPr>
            <p:ph idx="4" type="body"/>
          </p:nvPr>
        </p:nvSpPr>
        <p:spPr>
          <a:xfrm>
            <a:off x="604591" y="5824307"/>
            <a:ext cx="5659212" cy="307777"/>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FFFFFF"/>
              </a:buClr>
              <a:buSzPts val="4000"/>
              <a:buFont typeface="DM Sans"/>
              <a:buNone/>
              <a:defRPr b="0" i="0" sz="20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143" name="Google Shape;143;p63"/>
          <p:cNvSpPr txBox="1"/>
          <p:nvPr>
            <p:ph idx="5" type="body"/>
          </p:nvPr>
        </p:nvSpPr>
        <p:spPr>
          <a:xfrm>
            <a:off x="7566752" y="5402882"/>
            <a:ext cx="4062180" cy="307777"/>
          </a:xfrm>
          <a:prstGeom prst="rect">
            <a:avLst/>
          </a:prstGeom>
          <a:noFill/>
          <a:ln>
            <a:noFill/>
          </a:ln>
        </p:spPr>
        <p:txBody>
          <a:bodyPr anchorCtr="0" anchor="t" bIns="0" lIns="0" spcFirstLastPara="1" rIns="0" wrap="square" tIns="0">
            <a:spAutoFit/>
          </a:bodyPr>
          <a:lstStyle>
            <a:lvl1pPr indent="-228600" lvl="0" marL="457200" marR="0" rtl="0" algn="r">
              <a:lnSpc>
                <a:spcPct val="100000"/>
              </a:lnSpc>
              <a:spcBef>
                <a:spcPts val="0"/>
              </a:spcBef>
              <a:spcAft>
                <a:spcPts val="0"/>
              </a:spcAft>
              <a:buClr>
                <a:srgbClr val="FFFFFF"/>
              </a:buClr>
              <a:buSzPts val="4000"/>
              <a:buFont typeface="DM Sans"/>
              <a:buNone/>
              <a:defRPr b="0" i="0" sz="20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144" name="Google Shape;144;p63"/>
          <p:cNvSpPr txBox="1"/>
          <p:nvPr>
            <p:ph idx="6" type="body"/>
          </p:nvPr>
        </p:nvSpPr>
        <p:spPr>
          <a:xfrm>
            <a:off x="7566753" y="5824307"/>
            <a:ext cx="4062179" cy="307777"/>
          </a:xfrm>
          <a:prstGeom prst="rect">
            <a:avLst/>
          </a:prstGeom>
          <a:noFill/>
          <a:ln>
            <a:noFill/>
          </a:ln>
        </p:spPr>
        <p:txBody>
          <a:bodyPr anchorCtr="0" anchor="t" bIns="0" lIns="0" spcFirstLastPara="1" rIns="0" wrap="square" tIns="0">
            <a:spAutoFit/>
          </a:bodyPr>
          <a:lstStyle>
            <a:lvl1pPr indent="-228600" lvl="0" marL="457200" marR="0" rtl="0" algn="r">
              <a:lnSpc>
                <a:spcPct val="100000"/>
              </a:lnSpc>
              <a:spcBef>
                <a:spcPts val="0"/>
              </a:spcBef>
              <a:spcAft>
                <a:spcPts val="0"/>
              </a:spcAft>
              <a:buClr>
                <a:srgbClr val="FFFFFF"/>
              </a:buClr>
              <a:buSzPts val="4000"/>
              <a:buFont typeface="DM Sans"/>
              <a:buNone/>
              <a:defRPr b="0" i="0" sz="20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pic>
        <p:nvPicPr>
          <p:cNvPr descr="img 6@4x.png" id="145" name="Google Shape;145;p63"/>
          <p:cNvPicPr preferRelativeResize="0"/>
          <p:nvPr/>
        </p:nvPicPr>
        <p:blipFill rotWithShape="1">
          <a:blip r:embed="rId2">
            <a:alphaModFix/>
          </a:blip>
          <a:srcRect b="0" l="0" r="0" t="0"/>
          <a:stretch/>
        </p:blipFill>
        <p:spPr>
          <a:xfrm>
            <a:off x="5061205" y="-1880224"/>
            <a:ext cx="7821014" cy="4316711"/>
          </a:xfrm>
          <a:prstGeom prst="rect">
            <a:avLst/>
          </a:prstGeom>
          <a:noFill/>
          <a:ln>
            <a:noFill/>
          </a:ln>
        </p:spPr>
      </p:pic>
      <p:sp>
        <p:nvSpPr>
          <p:cNvPr id="146" name="Google Shape;146;p63"/>
          <p:cNvSpPr txBox="1"/>
          <p:nvPr>
            <p:ph idx="7" type="body"/>
          </p:nvPr>
        </p:nvSpPr>
        <p:spPr>
          <a:xfrm>
            <a:off x="3242235" y="6373430"/>
            <a:ext cx="2901149" cy="184666"/>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999999"/>
              </a:buClr>
              <a:buSzPts val="2400"/>
              <a:buFont typeface="DM Sans"/>
              <a:buNone/>
              <a:defRPr b="0" i="0" sz="1200" u="none" cap="none" strike="noStrike">
                <a:solidFill>
                  <a:srgbClr val="999999"/>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147" name="Google Shape;147;p63"/>
          <p:cNvSpPr txBox="1"/>
          <p:nvPr>
            <p:ph idx="8" type="body"/>
          </p:nvPr>
        </p:nvSpPr>
        <p:spPr>
          <a:xfrm>
            <a:off x="605070" y="6373430"/>
            <a:ext cx="2160001" cy="184666"/>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999999"/>
              </a:buClr>
              <a:buSzPts val="2400"/>
              <a:buFont typeface="DM Sans"/>
              <a:buNone/>
              <a:defRPr b="0" i="0" sz="1200" u="none" cap="none" strike="noStrike">
                <a:solidFill>
                  <a:srgbClr val="999999"/>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148" name="Google Shape;148;p63"/>
          <p:cNvSpPr/>
          <p:nvPr/>
        </p:nvSpPr>
        <p:spPr>
          <a:xfrm>
            <a:off x="591912" y="-747091"/>
            <a:ext cx="1756050" cy="2202900"/>
          </a:xfrm>
          <a:prstGeom prst="roundRect">
            <a:avLst>
              <a:gd fmla="val 18817" name="adj"/>
            </a:avLst>
          </a:prstGeom>
          <a:solidFill>
            <a:srgbClr val="FFFFFF"/>
          </a:solidFill>
          <a:ln>
            <a:noFill/>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pic>
        <p:nvPicPr>
          <p:cNvPr id="149" name="Google Shape;149;p63"/>
          <p:cNvPicPr preferRelativeResize="0"/>
          <p:nvPr/>
        </p:nvPicPr>
        <p:blipFill rotWithShape="1">
          <a:blip r:embed="rId3">
            <a:alphaModFix/>
          </a:blip>
          <a:srcRect b="0" l="0" r="0" t="0"/>
          <a:stretch/>
        </p:blipFill>
        <p:spPr>
          <a:xfrm>
            <a:off x="899988" y="244788"/>
            <a:ext cx="1133500" cy="865675"/>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 Light - Title" showMasterSp="0">
  <p:cSld name="02. Light - Title">
    <p:bg>
      <p:bgPr>
        <a:solidFill>
          <a:srgbClr val="FFFFFF"/>
        </a:solidFill>
      </p:bgPr>
    </p:bg>
    <p:spTree>
      <p:nvGrpSpPr>
        <p:cNvPr id="150" name="Shape 150"/>
        <p:cNvGrpSpPr/>
        <p:nvPr/>
      </p:nvGrpSpPr>
      <p:grpSpPr>
        <a:xfrm>
          <a:off x="0" y="0"/>
          <a:ext cx="0" cy="0"/>
          <a:chOff x="0" y="0"/>
          <a:chExt cx="0" cy="0"/>
        </a:xfrm>
      </p:grpSpPr>
      <p:pic>
        <p:nvPicPr>
          <p:cNvPr descr="img 6@4x.png" id="151" name="Google Shape;151;p64"/>
          <p:cNvPicPr preferRelativeResize="0"/>
          <p:nvPr/>
        </p:nvPicPr>
        <p:blipFill rotWithShape="1">
          <a:blip r:embed="rId2">
            <a:alphaModFix/>
          </a:blip>
          <a:srcRect b="0" l="0" r="0" t="0"/>
          <a:stretch/>
        </p:blipFill>
        <p:spPr>
          <a:xfrm>
            <a:off x="5061205" y="-1880224"/>
            <a:ext cx="7821014" cy="4316711"/>
          </a:xfrm>
          <a:prstGeom prst="rect">
            <a:avLst/>
          </a:prstGeom>
          <a:noFill/>
          <a:ln>
            <a:noFill/>
          </a:ln>
        </p:spPr>
      </p:pic>
      <p:sp>
        <p:nvSpPr>
          <p:cNvPr id="152" name="Google Shape;152;p64"/>
          <p:cNvSpPr txBox="1"/>
          <p:nvPr>
            <p:ph idx="1" type="body"/>
          </p:nvPr>
        </p:nvSpPr>
        <p:spPr>
          <a:xfrm>
            <a:off x="539750" y="3762935"/>
            <a:ext cx="11531747" cy="595035"/>
          </a:xfrm>
          <a:prstGeom prst="rect">
            <a:avLst/>
          </a:prstGeom>
          <a:noFill/>
          <a:ln>
            <a:noFill/>
          </a:ln>
        </p:spPr>
        <p:txBody>
          <a:bodyPr anchorCtr="0" anchor="t" bIns="50800" lIns="50800" spcFirstLastPara="1" rIns="50800" wrap="square" tIns="50800">
            <a:spAutoFit/>
          </a:bodyPr>
          <a:lstStyle>
            <a:lvl1pPr indent="-228600" lvl="0" marL="457200" marR="0" rtl="0" algn="l">
              <a:lnSpc>
                <a:spcPct val="100000"/>
              </a:lnSpc>
              <a:spcBef>
                <a:spcPts val="0"/>
              </a:spcBef>
              <a:spcAft>
                <a:spcPts val="0"/>
              </a:spcAft>
              <a:buClr>
                <a:srgbClr val="828282"/>
              </a:buClr>
              <a:buSzPts val="6400"/>
              <a:buFont typeface="DM Sans"/>
              <a:buNone/>
              <a:defRPr b="0" i="0" sz="32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153" name="Google Shape;153;p64"/>
          <p:cNvSpPr txBox="1"/>
          <p:nvPr>
            <p:ph idx="2" type="body"/>
          </p:nvPr>
        </p:nvSpPr>
        <p:spPr>
          <a:xfrm>
            <a:off x="539750" y="2900266"/>
            <a:ext cx="11531747" cy="681212"/>
          </a:xfrm>
          <a:prstGeom prst="rect">
            <a:avLst/>
          </a:prstGeom>
          <a:noFill/>
          <a:ln>
            <a:noFill/>
          </a:ln>
        </p:spPr>
        <p:txBody>
          <a:bodyPr anchorCtr="0" anchor="ctr" bIns="50800" lIns="50800" spcFirstLastPara="1" rIns="50800" wrap="square" tIns="50800">
            <a:spAutoFit/>
          </a:bodyPr>
          <a:lstStyle>
            <a:lvl1pPr indent="-228600" lvl="0" marL="457200" marR="0" rtl="0" algn="l">
              <a:lnSpc>
                <a:spcPct val="80000"/>
              </a:lnSpc>
              <a:spcBef>
                <a:spcPts val="0"/>
              </a:spcBef>
              <a:spcAft>
                <a:spcPts val="0"/>
              </a:spcAft>
              <a:buClr>
                <a:srgbClr val="005FAA"/>
              </a:buClr>
              <a:buSzPts val="9400"/>
              <a:buFont typeface="DM Sans"/>
              <a:buNone/>
              <a:defRPr b="0" i="0" sz="47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154" name="Google Shape;154;p64"/>
          <p:cNvSpPr txBox="1"/>
          <p:nvPr>
            <p:ph idx="3" type="body"/>
          </p:nvPr>
        </p:nvSpPr>
        <p:spPr>
          <a:xfrm>
            <a:off x="604591" y="5364782"/>
            <a:ext cx="5659212" cy="369332"/>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155" name="Google Shape;155;p64"/>
          <p:cNvSpPr txBox="1"/>
          <p:nvPr>
            <p:ph idx="4" type="body"/>
          </p:nvPr>
        </p:nvSpPr>
        <p:spPr>
          <a:xfrm>
            <a:off x="604591" y="5824307"/>
            <a:ext cx="5659212" cy="307777"/>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000"/>
              <a:buFont typeface="DM Sans"/>
              <a:buNone/>
              <a:defRPr b="0" i="0" sz="20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156" name="Google Shape;156;p64"/>
          <p:cNvSpPr txBox="1"/>
          <p:nvPr>
            <p:ph idx="5" type="body"/>
          </p:nvPr>
        </p:nvSpPr>
        <p:spPr>
          <a:xfrm>
            <a:off x="7566752" y="5402882"/>
            <a:ext cx="4062180" cy="307777"/>
          </a:xfrm>
          <a:prstGeom prst="rect">
            <a:avLst/>
          </a:prstGeom>
          <a:noFill/>
          <a:ln>
            <a:noFill/>
          </a:ln>
        </p:spPr>
        <p:txBody>
          <a:bodyPr anchorCtr="0" anchor="t" bIns="0" lIns="0" spcFirstLastPara="1" rIns="0" wrap="square" tIns="0">
            <a:spAutoFit/>
          </a:bodyPr>
          <a:lstStyle>
            <a:lvl1pPr indent="-228600" lvl="0" marL="457200" marR="0" rtl="0" algn="r">
              <a:lnSpc>
                <a:spcPct val="100000"/>
              </a:lnSpc>
              <a:spcBef>
                <a:spcPts val="0"/>
              </a:spcBef>
              <a:spcAft>
                <a:spcPts val="0"/>
              </a:spcAft>
              <a:buClr>
                <a:srgbClr val="828282"/>
              </a:buClr>
              <a:buSzPts val="4000"/>
              <a:buFont typeface="DM Sans"/>
              <a:buNone/>
              <a:defRPr b="0" i="0" sz="2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157" name="Google Shape;157;p64"/>
          <p:cNvSpPr txBox="1"/>
          <p:nvPr>
            <p:ph idx="6" type="body"/>
          </p:nvPr>
        </p:nvSpPr>
        <p:spPr>
          <a:xfrm>
            <a:off x="7566751" y="5824307"/>
            <a:ext cx="4062180" cy="307777"/>
          </a:xfrm>
          <a:prstGeom prst="rect">
            <a:avLst/>
          </a:prstGeom>
          <a:noFill/>
          <a:ln>
            <a:noFill/>
          </a:ln>
        </p:spPr>
        <p:txBody>
          <a:bodyPr anchorCtr="0" anchor="t" bIns="0" lIns="0" spcFirstLastPara="1" rIns="0" wrap="square" tIns="0">
            <a:spAutoFit/>
          </a:bodyPr>
          <a:lstStyle>
            <a:lvl1pPr indent="-228600" lvl="0" marL="457200" marR="0" rtl="0" algn="r">
              <a:lnSpc>
                <a:spcPct val="100000"/>
              </a:lnSpc>
              <a:spcBef>
                <a:spcPts val="0"/>
              </a:spcBef>
              <a:spcAft>
                <a:spcPts val="0"/>
              </a:spcAft>
              <a:buClr>
                <a:srgbClr val="828282"/>
              </a:buClr>
              <a:buSzPts val="4000"/>
              <a:buFont typeface="DM Sans"/>
              <a:buNone/>
              <a:defRPr b="0" i="0" sz="2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158" name="Google Shape;158;p64"/>
          <p:cNvSpPr txBox="1"/>
          <p:nvPr>
            <p:ph idx="7" type="body"/>
          </p:nvPr>
        </p:nvSpPr>
        <p:spPr>
          <a:xfrm>
            <a:off x="3242235" y="6373430"/>
            <a:ext cx="2901149" cy="184666"/>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999999"/>
              </a:buClr>
              <a:buSzPts val="2400"/>
              <a:buFont typeface="DM Sans"/>
              <a:buNone/>
              <a:defRPr b="0" i="0" sz="1200" u="none" cap="none" strike="noStrike">
                <a:solidFill>
                  <a:srgbClr val="999999"/>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159" name="Google Shape;159;p64"/>
          <p:cNvSpPr txBox="1"/>
          <p:nvPr>
            <p:ph idx="8" type="body"/>
          </p:nvPr>
        </p:nvSpPr>
        <p:spPr>
          <a:xfrm>
            <a:off x="605070" y="6373430"/>
            <a:ext cx="2160001" cy="184666"/>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999999"/>
              </a:buClr>
              <a:buSzPts val="2400"/>
              <a:buFont typeface="DM Sans"/>
              <a:buNone/>
              <a:defRPr b="0" i="0" sz="1200" u="none" cap="none" strike="noStrike">
                <a:solidFill>
                  <a:srgbClr val="999999"/>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160" name="Google Shape;160;p64"/>
          <p:cNvSpPr/>
          <p:nvPr/>
        </p:nvSpPr>
        <p:spPr>
          <a:xfrm>
            <a:off x="591912" y="-747091"/>
            <a:ext cx="1756050" cy="2202900"/>
          </a:xfrm>
          <a:prstGeom prst="roundRect">
            <a:avLst>
              <a:gd fmla="val 18817" name="adj"/>
            </a:avLst>
          </a:prstGeom>
          <a:solidFill>
            <a:srgbClr val="FFFFFF"/>
          </a:solidFill>
          <a:ln>
            <a:noFill/>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pic>
        <p:nvPicPr>
          <p:cNvPr id="161" name="Google Shape;161;p64"/>
          <p:cNvPicPr preferRelativeResize="0"/>
          <p:nvPr/>
        </p:nvPicPr>
        <p:blipFill rotWithShape="1">
          <a:blip r:embed="rId3">
            <a:alphaModFix/>
          </a:blip>
          <a:srcRect b="0" l="0" r="0" t="0"/>
          <a:stretch/>
        </p:blipFill>
        <p:spPr>
          <a:xfrm>
            <a:off x="899988" y="244788"/>
            <a:ext cx="1133500" cy="86567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list">
  <p:cSld name="TWO_OBJECTS_2">
    <p:spTree>
      <p:nvGrpSpPr>
        <p:cNvPr id="25" name="Shape 25"/>
        <p:cNvGrpSpPr/>
        <p:nvPr/>
      </p:nvGrpSpPr>
      <p:grpSpPr>
        <a:xfrm>
          <a:off x="0" y="0"/>
          <a:ext cx="0" cy="0"/>
          <a:chOff x="0" y="0"/>
          <a:chExt cx="0" cy="0"/>
        </a:xfrm>
      </p:grpSpPr>
      <p:sp>
        <p:nvSpPr>
          <p:cNvPr id="26" name="Google Shape;26;p30"/>
          <p:cNvSpPr txBox="1"/>
          <p:nvPr>
            <p:ph idx="1" type="body"/>
          </p:nvPr>
        </p:nvSpPr>
        <p:spPr>
          <a:xfrm>
            <a:off x="863825" y="1398375"/>
            <a:ext cx="10515600" cy="4672500"/>
          </a:xfrm>
          <a:prstGeom prst="rect">
            <a:avLst/>
          </a:prstGeom>
          <a:noFill/>
          <a:ln>
            <a:noFill/>
          </a:ln>
        </p:spPr>
        <p:txBody>
          <a:bodyPr anchorCtr="0" anchor="t" bIns="45700" lIns="91425" spcFirstLastPara="1" rIns="91425" wrap="square" tIns="45700">
            <a:normAutofit/>
          </a:bodyPr>
          <a:lstStyle>
            <a:lvl1pPr indent="-393700" lvl="0" marL="457200" marR="0" algn="l">
              <a:lnSpc>
                <a:spcPct val="115000"/>
              </a:lnSpc>
              <a:spcBef>
                <a:spcPts val="1000"/>
              </a:spcBef>
              <a:spcAft>
                <a:spcPts val="0"/>
              </a:spcAft>
              <a:buClr>
                <a:srgbClr val="012030"/>
              </a:buClr>
              <a:buSzPts val="2600"/>
              <a:buFont typeface="Arial"/>
              <a:buChar char="•"/>
              <a:defRPr b="1" i="0" sz="2600" u="none" cap="none" strike="noStrike">
                <a:solidFill>
                  <a:srgbClr val="012030"/>
                </a:solidFill>
                <a:latin typeface="Inter Tight SemiBold"/>
                <a:ea typeface="Inter Tight SemiBold"/>
                <a:cs typeface="Inter Tight SemiBold"/>
                <a:sym typeface="Inter Tight SemiBold"/>
              </a:defRPr>
            </a:lvl1pPr>
            <a:lvl2pPr indent="-355600" lvl="1" marL="914400" marR="0" algn="l">
              <a:lnSpc>
                <a:spcPct val="115000"/>
              </a:lnSpc>
              <a:spcBef>
                <a:spcPts val="500"/>
              </a:spcBef>
              <a:spcAft>
                <a:spcPts val="0"/>
              </a:spcAft>
              <a:buClr>
                <a:schemeClr val="accent2"/>
              </a:buClr>
              <a:buSzPts val="2000"/>
              <a:buFont typeface="Arial"/>
              <a:buChar char="•"/>
              <a:defRPr b="0" i="0" sz="2000" u="none" cap="none" strike="noStrike">
                <a:solidFill>
                  <a:schemeClr val="accent2"/>
                </a:solidFill>
                <a:latin typeface="Inter Tight Light"/>
                <a:ea typeface="Inter Tight Light"/>
                <a:cs typeface="Inter Tight Light"/>
                <a:sym typeface="Inter Tight Light"/>
              </a:defRPr>
            </a:lvl2pPr>
            <a:lvl3pPr indent="-355600" lvl="2" marL="1371600" marR="0" algn="l">
              <a:lnSpc>
                <a:spcPct val="115000"/>
              </a:lnSpc>
              <a:spcBef>
                <a:spcPts val="500"/>
              </a:spcBef>
              <a:spcAft>
                <a:spcPts val="0"/>
              </a:spcAft>
              <a:buClr>
                <a:srgbClr val="012030"/>
              </a:buClr>
              <a:buSzPts val="2000"/>
              <a:buFont typeface="Arial"/>
              <a:buChar char="•"/>
              <a:defRPr b="0" i="0" sz="2000" u="none" cap="none" strike="noStrike">
                <a:solidFill>
                  <a:srgbClr val="012030"/>
                </a:solidFill>
                <a:latin typeface="Inter Tight Light"/>
                <a:ea typeface="Inter Tight Light"/>
                <a:cs typeface="Inter Tight Light"/>
                <a:sym typeface="Inter Tight Light"/>
              </a:defRPr>
            </a:lvl3pPr>
            <a:lvl4pPr indent="-228600" lvl="3" marL="1828800" marR="0" algn="l">
              <a:lnSpc>
                <a:spcPct val="90000"/>
              </a:lnSpc>
              <a:spcBef>
                <a:spcPts val="500"/>
              </a:spcBef>
              <a:spcAft>
                <a:spcPts val="0"/>
              </a:spcAft>
              <a:buClr>
                <a:srgbClr val="012030"/>
              </a:buClr>
              <a:buSzPts val="1000"/>
              <a:buFont typeface="Arial"/>
              <a:buNone/>
              <a:defRPr b="0" i="0" sz="1000" u="none" cap="none" strike="noStrike">
                <a:solidFill>
                  <a:srgbClr val="012030"/>
                </a:solidFill>
                <a:latin typeface="Inter Tight Light"/>
                <a:ea typeface="Inter Tight Light"/>
                <a:cs typeface="Inter Tight Light"/>
                <a:sym typeface="Inter Tight Light"/>
              </a:defRPr>
            </a:lvl4pPr>
            <a:lvl5pPr indent="-228600" lvl="4" marL="2286000" marR="0" algn="l">
              <a:lnSpc>
                <a:spcPct val="90000"/>
              </a:lnSpc>
              <a:spcBef>
                <a:spcPts val="500"/>
              </a:spcBef>
              <a:spcAft>
                <a:spcPts val="0"/>
              </a:spcAft>
              <a:buClr>
                <a:srgbClr val="012030"/>
              </a:buClr>
              <a:buSzPts val="1000"/>
              <a:buFont typeface="Arial"/>
              <a:buNone/>
              <a:defRPr b="0" i="0" sz="1000" u="none" cap="none" strike="noStrike">
                <a:solidFill>
                  <a:srgbClr val="012030"/>
                </a:solidFill>
                <a:latin typeface="Inter Tight Light"/>
                <a:ea typeface="Inter Tight Light"/>
                <a:cs typeface="Inter Tight Light"/>
                <a:sym typeface="Inter Tight Light"/>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Inter Tight Medium"/>
                <a:ea typeface="Inter Tight Medium"/>
                <a:cs typeface="Inter Tight Medium"/>
                <a:sym typeface="Inter Tight Medium"/>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Inter Tight Medium"/>
                <a:ea typeface="Inter Tight Medium"/>
                <a:cs typeface="Inter Tight Medium"/>
                <a:sym typeface="Inter Tight Medium"/>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Inter Tight Medium"/>
                <a:ea typeface="Inter Tight Medium"/>
                <a:cs typeface="Inter Tight Medium"/>
                <a:sym typeface="Inter Tight Medium"/>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Inter Tight Medium"/>
                <a:ea typeface="Inter Tight Medium"/>
                <a:cs typeface="Inter Tight Medium"/>
                <a:sym typeface="Inter Tight Medium"/>
              </a:defRPr>
            </a:lvl9pPr>
          </a:lstStyle>
          <a:p/>
        </p:txBody>
      </p:sp>
      <p:sp>
        <p:nvSpPr>
          <p:cNvPr id="27" name="Google Shape;27;p30"/>
          <p:cNvSpPr txBox="1"/>
          <p:nvPr>
            <p:ph idx="12" type="sldNum"/>
          </p:nvPr>
        </p:nvSpPr>
        <p:spPr>
          <a:xfrm>
            <a:off x="11250300" y="6382177"/>
            <a:ext cx="731700" cy="4083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666666"/>
                </a:solidFill>
                <a:latin typeface="Inter Tight SemiBold"/>
                <a:ea typeface="Inter Tight SemiBold"/>
                <a:cs typeface="Inter Tight SemiBold"/>
                <a:sym typeface="Inter Tight SemiBold"/>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666666"/>
                </a:solidFill>
                <a:latin typeface="Inter Tight SemiBold"/>
                <a:ea typeface="Inter Tight SemiBold"/>
                <a:cs typeface="Inter Tight SemiBold"/>
                <a:sym typeface="Inter Tight SemiBold"/>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666666"/>
                </a:solidFill>
                <a:latin typeface="Inter Tight SemiBold"/>
                <a:ea typeface="Inter Tight SemiBold"/>
                <a:cs typeface="Inter Tight SemiBold"/>
                <a:sym typeface="Inter Tight SemiBold"/>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666666"/>
                </a:solidFill>
                <a:latin typeface="Inter Tight SemiBold"/>
                <a:ea typeface="Inter Tight SemiBold"/>
                <a:cs typeface="Inter Tight SemiBold"/>
                <a:sym typeface="Inter Tight SemiBold"/>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666666"/>
                </a:solidFill>
                <a:latin typeface="Inter Tight SemiBold"/>
                <a:ea typeface="Inter Tight SemiBold"/>
                <a:cs typeface="Inter Tight SemiBold"/>
                <a:sym typeface="Inter Tight SemiBold"/>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666666"/>
                </a:solidFill>
                <a:latin typeface="Inter Tight SemiBold"/>
                <a:ea typeface="Inter Tight SemiBold"/>
                <a:cs typeface="Inter Tight SemiBold"/>
                <a:sym typeface="Inter Tight SemiBold"/>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666666"/>
                </a:solidFill>
                <a:latin typeface="Inter Tight SemiBold"/>
                <a:ea typeface="Inter Tight SemiBold"/>
                <a:cs typeface="Inter Tight SemiBold"/>
                <a:sym typeface="Inter Tight SemiBold"/>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666666"/>
                </a:solidFill>
                <a:latin typeface="Inter Tight SemiBold"/>
                <a:ea typeface="Inter Tight SemiBold"/>
                <a:cs typeface="Inter Tight SemiBold"/>
                <a:sym typeface="Inter Tight SemiBold"/>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666666"/>
                </a:solidFill>
                <a:latin typeface="Inter Tight SemiBold"/>
                <a:ea typeface="Inter Tight SemiBold"/>
                <a:cs typeface="Inter Tight SemiBold"/>
                <a:sym typeface="Inter Tight SemiBold"/>
              </a:defRPr>
            </a:lvl9pPr>
          </a:lstStyle>
          <a:p>
            <a:pPr indent="0" lvl="0" marL="0" rtl="0" algn="r">
              <a:spcBef>
                <a:spcPts val="0"/>
              </a:spcBef>
              <a:spcAft>
                <a:spcPts val="0"/>
              </a:spcAft>
              <a:buNone/>
            </a:pPr>
            <a:fld id="{00000000-1234-1234-1234-123412341234}" type="slidenum">
              <a:rPr lang="en-FI"/>
              <a:t>‹#›</a:t>
            </a:fld>
            <a:endParaRPr/>
          </a:p>
        </p:txBody>
      </p:sp>
      <p:sp>
        <p:nvSpPr>
          <p:cNvPr id="28" name="Google Shape;28;p30"/>
          <p:cNvSpPr txBox="1"/>
          <p:nvPr>
            <p:ph type="title"/>
          </p:nvPr>
        </p:nvSpPr>
        <p:spPr>
          <a:xfrm>
            <a:off x="3342972" y="325550"/>
            <a:ext cx="7658400" cy="7698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rgbClr val="012030"/>
              </a:buClr>
              <a:buSzPts val="3200"/>
              <a:buFont typeface="Inter Tight"/>
              <a:buNone/>
              <a:defRPr i="0" sz="3200">
                <a:latin typeface="Inter Tight Medium"/>
                <a:ea typeface="Inter Tight Medium"/>
                <a:cs typeface="Inter Tight Medium"/>
                <a:sym typeface="Inter Tight Medium"/>
              </a:defRPr>
            </a:lvl1pPr>
            <a:lvl2pPr lvl="1" algn="l">
              <a:lnSpc>
                <a:spcPct val="150000"/>
              </a:lnSpc>
              <a:spcBef>
                <a:spcPts val="0"/>
              </a:spcBef>
              <a:spcAft>
                <a:spcPts val="0"/>
              </a:spcAft>
              <a:buSzPts val="1400"/>
              <a:buNone/>
              <a:defRPr/>
            </a:lvl2pPr>
            <a:lvl3pPr lvl="2" algn="l">
              <a:lnSpc>
                <a:spcPct val="150000"/>
              </a:lnSpc>
              <a:spcBef>
                <a:spcPts val="0"/>
              </a:spcBef>
              <a:spcAft>
                <a:spcPts val="0"/>
              </a:spcAft>
              <a:buSzPts val="1400"/>
              <a:buNone/>
              <a:defRPr/>
            </a:lvl3pPr>
            <a:lvl4pPr lvl="3" algn="l">
              <a:lnSpc>
                <a:spcPct val="150000"/>
              </a:lnSpc>
              <a:spcBef>
                <a:spcPts val="0"/>
              </a:spcBef>
              <a:spcAft>
                <a:spcPts val="0"/>
              </a:spcAft>
              <a:buSzPts val="1400"/>
              <a:buNone/>
              <a:defRPr/>
            </a:lvl4pPr>
            <a:lvl5pPr lvl="4" algn="l">
              <a:lnSpc>
                <a:spcPct val="150000"/>
              </a:lnSpc>
              <a:spcBef>
                <a:spcPts val="0"/>
              </a:spcBef>
              <a:spcAft>
                <a:spcPts val="0"/>
              </a:spcAft>
              <a:buSzPts val="1400"/>
              <a:buNone/>
              <a:defRPr/>
            </a:lvl5pPr>
            <a:lvl6pPr lvl="5" algn="l">
              <a:lnSpc>
                <a:spcPct val="150000"/>
              </a:lnSpc>
              <a:spcBef>
                <a:spcPts val="0"/>
              </a:spcBef>
              <a:spcAft>
                <a:spcPts val="0"/>
              </a:spcAft>
              <a:buSzPts val="1400"/>
              <a:buNone/>
              <a:defRPr/>
            </a:lvl6pPr>
            <a:lvl7pPr lvl="6" algn="l">
              <a:lnSpc>
                <a:spcPct val="150000"/>
              </a:lnSpc>
              <a:spcBef>
                <a:spcPts val="0"/>
              </a:spcBef>
              <a:spcAft>
                <a:spcPts val="0"/>
              </a:spcAft>
              <a:buSzPts val="1400"/>
              <a:buNone/>
              <a:defRPr/>
            </a:lvl7pPr>
            <a:lvl8pPr lvl="7" algn="l">
              <a:lnSpc>
                <a:spcPct val="150000"/>
              </a:lnSpc>
              <a:spcBef>
                <a:spcPts val="0"/>
              </a:spcBef>
              <a:spcAft>
                <a:spcPts val="0"/>
              </a:spcAft>
              <a:buSzPts val="1400"/>
              <a:buNone/>
              <a:defRPr/>
            </a:lvl8pPr>
            <a:lvl9pPr lvl="8" algn="l">
              <a:lnSpc>
                <a:spcPct val="150000"/>
              </a:lnSpc>
              <a:spcBef>
                <a:spcPts val="0"/>
              </a:spcBef>
              <a:spcAft>
                <a:spcPts val="0"/>
              </a:spcAft>
              <a:buSzPts val="1400"/>
              <a:buNone/>
              <a:defRPr/>
            </a:lvl9pPr>
          </a:lstStyle>
          <a:p/>
        </p:txBody>
      </p:sp>
      <p:pic>
        <p:nvPicPr>
          <p:cNvPr id="29" name="Google Shape;29;p30"/>
          <p:cNvPicPr preferRelativeResize="0"/>
          <p:nvPr/>
        </p:nvPicPr>
        <p:blipFill rotWithShape="1">
          <a:blip r:embed="rId2">
            <a:alphaModFix/>
          </a:blip>
          <a:srcRect b="0" l="0" r="0" t="0"/>
          <a:stretch/>
        </p:blipFill>
        <p:spPr>
          <a:xfrm>
            <a:off x="863813" y="498288"/>
            <a:ext cx="2025620" cy="42432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Image - Title" showMasterSp="0">
  <p:cSld name="03. Image - Title">
    <p:bg>
      <p:bgPr>
        <a:solidFill>
          <a:srgbClr val="09142E"/>
        </a:solidFill>
      </p:bgPr>
    </p:bg>
    <p:spTree>
      <p:nvGrpSpPr>
        <p:cNvPr id="162" name="Shape 162"/>
        <p:cNvGrpSpPr/>
        <p:nvPr/>
      </p:nvGrpSpPr>
      <p:grpSpPr>
        <a:xfrm>
          <a:off x="0" y="0"/>
          <a:ext cx="0" cy="0"/>
          <a:chOff x="0" y="0"/>
          <a:chExt cx="0" cy="0"/>
        </a:xfrm>
      </p:grpSpPr>
      <p:pic>
        <p:nvPicPr>
          <p:cNvPr descr="Picture 2" id="163" name="Google Shape;163;p65"/>
          <p:cNvPicPr preferRelativeResize="0"/>
          <p:nvPr/>
        </p:nvPicPr>
        <p:blipFill rotWithShape="1">
          <a:blip r:embed="rId2">
            <a:alphaModFix/>
          </a:blip>
          <a:srcRect b="0" l="0" r="0" t="0"/>
          <a:stretch/>
        </p:blipFill>
        <p:spPr>
          <a:xfrm>
            <a:off x="-2" y="-49059"/>
            <a:ext cx="12355690" cy="6950076"/>
          </a:xfrm>
          <a:prstGeom prst="rect">
            <a:avLst/>
          </a:prstGeom>
          <a:noFill/>
          <a:ln>
            <a:noFill/>
          </a:ln>
        </p:spPr>
      </p:pic>
      <p:sp>
        <p:nvSpPr>
          <p:cNvPr id="164" name="Google Shape;164;p65"/>
          <p:cNvSpPr/>
          <p:nvPr/>
        </p:nvSpPr>
        <p:spPr>
          <a:xfrm>
            <a:off x="-38101" y="-49060"/>
            <a:ext cx="12355650" cy="7062450"/>
          </a:xfrm>
          <a:prstGeom prst="rect">
            <a:avLst/>
          </a:prstGeom>
          <a:solidFill>
            <a:srgbClr val="09142E">
              <a:alpha val="60000"/>
            </a:srgbClr>
          </a:solidFill>
          <a:ln>
            <a:noFill/>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sp>
        <p:nvSpPr>
          <p:cNvPr id="165" name="Google Shape;165;p65"/>
          <p:cNvSpPr txBox="1"/>
          <p:nvPr>
            <p:ph idx="1" type="body"/>
          </p:nvPr>
        </p:nvSpPr>
        <p:spPr>
          <a:xfrm>
            <a:off x="539750" y="3762935"/>
            <a:ext cx="11531748" cy="595035"/>
          </a:xfrm>
          <a:prstGeom prst="rect">
            <a:avLst/>
          </a:prstGeom>
          <a:noFill/>
          <a:ln>
            <a:noFill/>
          </a:ln>
        </p:spPr>
        <p:txBody>
          <a:bodyPr anchorCtr="0" anchor="t" bIns="50800" lIns="50800" spcFirstLastPara="1" rIns="50800" wrap="square" tIns="50800">
            <a:spAutoFit/>
          </a:bodyPr>
          <a:lstStyle>
            <a:lvl1pPr indent="-228600" lvl="0" marL="457200" marR="0" rtl="0" algn="l">
              <a:lnSpc>
                <a:spcPct val="100000"/>
              </a:lnSpc>
              <a:spcBef>
                <a:spcPts val="0"/>
              </a:spcBef>
              <a:spcAft>
                <a:spcPts val="0"/>
              </a:spcAft>
              <a:buClr>
                <a:srgbClr val="FFFFFF"/>
              </a:buClr>
              <a:buSzPts val="6400"/>
              <a:buFont typeface="DM Sans"/>
              <a:buNone/>
              <a:defRPr b="0" i="0" sz="32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166" name="Google Shape;166;p65"/>
          <p:cNvSpPr txBox="1"/>
          <p:nvPr>
            <p:ph idx="2" type="body"/>
          </p:nvPr>
        </p:nvSpPr>
        <p:spPr>
          <a:xfrm>
            <a:off x="539750" y="2827939"/>
            <a:ext cx="11531748" cy="825867"/>
          </a:xfrm>
          <a:prstGeom prst="rect">
            <a:avLst/>
          </a:prstGeom>
          <a:noFill/>
          <a:ln>
            <a:noFill/>
          </a:ln>
        </p:spPr>
        <p:txBody>
          <a:bodyPr anchorCtr="0" anchor="ctr" bIns="50800" lIns="50800" spcFirstLastPara="1" rIns="50800" wrap="square" tIns="50800">
            <a:spAutoFit/>
          </a:bodyPr>
          <a:lstStyle>
            <a:lvl1pPr indent="-228600" lvl="0" marL="457200" marR="0" rtl="0" algn="l">
              <a:lnSpc>
                <a:spcPct val="100000"/>
              </a:lnSpc>
              <a:spcBef>
                <a:spcPts val="0"/>
              </a:spcBef>
              <a:spcAft>
                <a:spcPts val="0"/>
              </a:spcAft>
              <a:buClr>
                <a:srgbClr val="FFFFFF"/>
              </a:buClr>
              <a:buSzPts val="9400"/>
              <a:buFont typeface="DM Sans"/>
              <a:buNone/>
              <a:defRPr b="0" i="0" sz="47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167" name="Google Shape;167;p65"/>
          <p:cNvSpPr txBox="1"/>
          <p:nvPr>
            <p:ph idx="3" type="body"/>
          </p:nvPr>
        </p:nvSpPr>
        <p:spPr>
          <a:xfrm>
            <a:off x="604591" y="5364782"/>
            <a:ext cx="5659212" cy="369332"/>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FFFFFF"/>
              </a:buClr>
              <a:buSzPts val="4800"/>
              <a:buFont typeface="DM Sans"/>
              <a:buNone/>
              <a:defRPr b="1" i="0" sz="24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168" name="Google Shape;168;p65"/>
          <p:cNvSpPr txBox="1"/>
          <p:nvPr>
            <p:ph idx="4" type="body"/>
          </p:nvPr>
        </p:nvSpPr>
        <p:spPr>
          <a:xfrm>
            <a:off x="604591" y="5824307"/>
            <a:ext cx="5659212" cy="307777"/>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FFFFFF"/>
              </a:buClr>
              <a:buSzPts val="4000"/>
              <a:buFont typeface="DM Sans"/>
              <a:buNone/>
              <a:defRPr b="0" i="0" sz="20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169" name="Google Shape;169;p65"/>
          <p:cNvSpPr txBox="1"/>
          <p:nvPr>
            <p:ph idx="5" type="body"/>
          </p:nvPr>
        </p:nvSpPr>
        <p:spPr>
          <a:xfrm>
            <a:off x="7566752" y="5402882"/>
            <a:ext cx="4062180" cy="307777"/>
          </a:xfrm>
          <a:prstGeom prst="rect">
            <a:avLst/>
          </a:prstGeom>
          <a:noFill/>
          <a:ln>
            <a:noFill/>
          </a:ln>
        </p:spPr>
        <p:txBody>
          <a:bodyPr anchorCtr="0" anchor="t" bIns="0" lIns="0" spcFirstLastPara="1" rIns="0" wrap="square" tIns="0">
            <a:spAutoFit/>
          </a:bodyPr>
          <a:lstStyle>
            <a:lvl1pPr indent="-228600" lvl="0" marL="457200" marR="0" rtl="0" algn="r">
              <a:lnSpc>
                <a:spcPct val="100000"/>
              </a:lnSpc>
              <a:spcBef>
                <a:spcPts val="0"/>
              </a:spcBef>
              <a:spcAft>
                <a:spcPts val="0"/>
              </a:spcAft>
              <a:buClr>
                <a:srgbClr val="FFFFFF"/>
              </a:buClr>
              <a:buSzPts val="4000"/>
              <a:buFont typeface="DM Sans"/>
              <a:buNone/>
              <a:defRPr b="0" i="0" sz="20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170" name="Google Shape;170;p65"/>
          <p:cNvSpPr txBox="1"/>
          <p:nvPr>
            <p:ph idx="6" type="body"/>
          </p:nvPr>
        </p:nvSpPr>
        <p:spPr>
          <a:xfrm>
            <a:off x="7566753" y="5824307"/>
            <a:ext cx="4062179" cy="307777"/>
          </a:xfrm>
          <a:prstGeom prst="rect">
            <a:avLst/>
          </a:prstGeom>
          <a:noFill/>
          <a:ln>
            <a:noFill/>
          </a:ln>
        </p:spPr>
        <p:txBody>
          <a:bodyPr anchorCtr="0" anchor="t" bIns="0" lIns="0" spcFirstLastPara="1" rIns="0" wrap="square" tIns="0">
            <a:spAutoFit/>
          </a:bodyPr>
          <a:lstStyle>
            <a:lvl1pPr indent="-228600" lvl="0" marL="457200" marR="0" rtl="0" algn="r">
              <a:lnSpc>
                <a:spcPct val="100000"/>
              </a:lnSpc>
              <a:spcBef>
                <a:spcPts val="0"/>
              </a:spcBef>
              <a:spcAft>
                <a:spcPts val="0"/>
              </a:spcAft>
              <a:buClr>
                <a:srgbClr val="FFFFFF"/>
              </a:buClr>
              <a:buSzPts val="4000"/>
              <a:buFont typeface="DM Sans"/>
              <a:buNone/>
              <a:defRPr b="0" i="0" sz="20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171" name="Google Shape;171;p65"/>
          <p:cNvSpPr txBox="1"/>
          <p:nvPr>
            <p:ph idx="7" type="body"/>
          </p:nvPr>
        </p:nvSpPr>
        <p:spPr>
          <a:xfrm>
            <a:off x="3242235" y="6373430"/>
            <a:ext cx="2901149" cy="184666"/>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999999"/>
              </a:buClr>
              <a:buSzPts val="2400"/>
              <a:buFont typeface="DM Sans"/>
              <a:buNone/>
              <a:defRPr b="0" i="0" sz="1200" u="none" cap="none" strike="noStrike">
                <a:solidFill>
                  <a:srgbClr val="999999"/>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172" name="Google Shape;172;p65"/>
          <p:cNvSpPr txBox="1"/>
          <p:nvPr>
            <p:ph idx="8" type="body"/>
          </p:nvPr>
        </p:nvSpPr>
        <p:spPr>
          <a:xfrm>
            <a:off x="605070" y="6373430"/>
            <a:ext cx="2160001" cy="184666"/>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999999"/>
              </a:buClr>
              <a:buSzPts val="2400"/>
              <a:buFont typeface="DM Sans"/>
              <a:buNone/>
              <a:defRPr b="0" i="0" sz="1200" u="none" cap="none" strike="noStrike">
                <a:solidFill>
                  <a:srgbClr val="999999"/>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pic>
        <p:nvPicPr>
          <p:cNvPr descr="img 6@4x.png" id="173" name="Google Shape;173;p65"/>
          <p:cNvPicPr preferRelativeResize="0"/>
          <p:nvPr/>
        </p:nvPicPr>
        <p:blipFill rotWithShape="1">
          <a:blip r:embed="rId3">
            <a:alphaModFix/>
          </a:blip>
          <a:srcRect b="0" l="0" r="0" t="0"/>
          <a:stretch/>
        </p:blipFill>
        <p:spPr>
          <a:xfrm>
            <a:off x="5061205" y="-1880224"/>
            <a:ext cx="7821014" cy="4316711"/>
          </a:xfrm>
          <a:prstGeom prst="rect">
            <a:avLst/>
          </a:prstGeom>
          <a:noFill/>
          <a:ln>
            <a:noFill/>
          </a:ln>
        </p:spPr>
      </p:pic>
      <p:sp>
        <p:nvSpPr>
          <p:cNvPr id="174" name="Google Shape;174;p65"/>
          <p:cNvSpPr/>
          <p:nvPr/>
        </p:nvSpPr>
        <p:spPr>
          <a:xfrm>
            <a:off x="591912" y="-747091"/>
            <a:ext cx="1756050" cy="2202900"/>
          </a:xfrm>
          <a:prstGeom prst="roundRect">
            <a:avLst>
              <a:gd fmla="val 18817" name="adj"/>
            </a:avLst>
          </a:prstGeom>
          <a:solidFill>
            <a:srgbClr val="FFFFFF"/>
          </a:solidFill>
          <a:ln>
            <a:noFill/>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pic>
        <p:nvPicPr>
          <p:cNvPr id="175" name="Google Shape;175;p65"/>
          <p:cNvPicPr preferRelativeResize="0"/>
          <p:nvPr/>
        </p:nvPicPr>
        <p:blipFill rotWithShape="1">
          <a:blip r:embed="rId4">
            <a:alphaModFix/>
          </a:blip>
          <a:srcRect b="0" l="0" r="0" t="0"/>
          <a:stretch/>
        </p:blipFill>
        <p:spPr>
          <a:xfrm>
            <a:off x="899988" y="244788"/>
            <a:ext cx="1133500" cy="865675"/>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 Dark - Divider" showMasterSp="0">
  <p:cSld name="29. Dark - Divider">
    <p:bg>
      <p:bgPr>
        <a:solidFill>
          <a:srgbClr val="09142E"/>
        </a:solidFill>
      </p:bgPr>
    </p:bg>
    <p:spTree>
      <p:nvGrpSpPr>
        <p:cNvPr id="176" name="Shape 176"/>
        <p:cNvGrpSpPr/>
        <p:nvPr/>
      </p:nvGrpSpPr>
      <p:grpSpPr>
        <a:xfrm>
          <a:off x="0" y="0"/>
          <a:ext cx="0" cy="0"/>
          <a:chOff x="0" y="0"/>
          <a:chExt cx="0" cy="0"/>
        </a:xfrm>
      </p:grpSpPr>
      <p:pic>
        <p:nvPicPr>
          <p:cNvPr descr="img 32x.png" id="177" name="Google Shape;177;p66"/>
          <p:cNvPicPr preferRelativeResize="0"/>
          <p:nvPr/>
        </p:nvPicPr>
        <p:blipFill rotWithShape="1">
          <a:blip r:embed="rId2">
            <a:alphaModFix/>
          </a:blip>
          <a:srcRect b="0" l="0" r="0" t="0"/>
          <a:stretch/>
        </p:blipFill>
        <p:spPr>
          <a:xfrm>
            <a:off x="8564710" y="-400342"/>
            <a:ext cx="3649074" cy="7658684"/>
          </a:xfrm>
          <a:prstGeom prst="rect">
            <a:avLst/>
          </a:prstGeom>
          <a:noFill/>
          <a:ln>
            <a:noFill/>
          </a:ln>
        </p:spPr>
      </p:pic>
      <p:sp>
        <p:nvSpPr>
          <p:cNvPr id="178" name="Google Shape;178;p66"/>
          <p:cNvSpPr txBox="1"/>
          <p:nvPr>
            <p:ph idx="1" type="body"/>
          </p:nvPr>
        </p:nvSpPr>
        <p:spPr>
          <a:xfrm>
            <a:off x="604591" y="4623847"/>
            <a:ext cx="5659212" cy="590931"/>
          </a:xfrm>
          <a:prstGeom prst="rect">
            <a:avLst/>
          </a:prstGeom>
          <a:noFill/>
          <a:ln>
            <a:noFill/>
          </a:ln>
        </p:spPr>
        <p:txBody>
          <a:bodyPr anchorCtr="0" anchor="ctr" bIns="0" lIns="0" spcFirstLastPara="1" rIns="0" wrap="square" tIns="0">
            <a:spAutoFit/>
          </a:bodyPr>
          <a:lstStyle>
            <a:lvl1pPr indent="-228600" lvl="0" marL="457200" marR="0" rtl="0" algn="l">
              <a:lnSpc>
                <a:spcPct val="80000"/>
              </a:lnSpc>
              <a:spcBef>
                <a:spcPts val="0"/>
              </a:spcBef>
              <a:spcAft>
                <a:spcPts val="0"/>
              </a:spcAft>
              <a:buClr>
                <a:srgbClr val="FFFFFF"/>
              </a:buClr>
              <a:buSzPts val="9600"/>
              <a:buFont typeface="DM Sans"/>
              <a:buNone/>
              <a:defRPr b="0" i="0" sz="48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179" name="Google Shape;179;p66"/>
          <p:cNvSpPr txBox="1"/>
          <p:nvPr>
            <p:ph idx="2" type="body"/>
          </p:nvPr>
        </p:nvSpPr>
        <p:spPr>
          <a:xfrm>
            <a:off x="680791" y="4252945"/>
            <a:ext cx="5659200" cy="3078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EF8200"/>
              </a:buClr>
              <a:buSzPts val="4000"/>
              <a:buFont typeface="DM Sans"/>
              <a:buNone/>
              <a:defRPr b="0" i="0" sz="20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pic>
        <p:nvPicPr>
          <p:cNvPr descr="Frame 132x.png" id="180" name="Google Shape;180;p66"/>
          <p:cNvPicPr preferRelativeResize="0"/>
          <p:nvPr/>
        </p:nvPicPr>
        <p:blipFill rotWithShape="1">
          <a:blip r:embed="rId3">
            <a:alphaModFix/>
          </a:blip>
          <a:srcRect b="0" l="0" r="0" t="0"/>
          <a:stretch/>
        </p:blipFill>
        <p:spPr>
          <a:xfrm rot="5400000">
            <a:off x="7286150" y="505255"/>
            <a:ext cx="1406631" cy="1406631"/>
          </a:xfrm>
          <a:prstGeom prst="rect">
            <a:avLst/>
          </a:prstGeom>
          <a:noFill/>
          <a:ln>
            <a:noFill/>
          </a:ln>
        </p:spPr>
      </p:pic>
      <p:sp>
        <p:nvSpPr>
          <p:cNvPr id="181" name="Google Shape;181;p66"/>
          <p:cNvSpPr txBox="1"/>
          <p:nvPr>
            <p:ph idx="12" type="sldNum"/>
          </p:nvPr>
        </p:nvSpPr>
        <p:spPr>
          <a:xfrm>
            <a:off x="11606463" y="6492767"/>
            <a:ext cx="341678" cy="23079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FI"/>
              <a:t>‹#›</a:t>
            </a:fld>
            <a:endParaRPr/>
          </a:p>
        </p:txBody>
      </p:sp>
      <p:sp>
        <p:nvSpPr>
          <p:cNvPr id="182" name="Google Shape;182;p66"/>
          <p:cNvSpPr/>
          <p:nvPr/>
        </p:nvSpPr>
        <p:spPr>
          <a:xfrm>
            <a:off x="591912" y="-747091"/>
            <a:ext cx="1756050" cy="2202900"/>
          </a:xfrm>
          <a:prstGeom prst="roundRect">
            <a:avLst>
              <a:gd fmla="val 18817" name="adj"/>
            </a:avLst>
          </a:prstGeom>
          <a:solidFill>
            <a:srgbClr val="FFFFFF"/>
          </a:solidFill>
          <a:ln>
            <a:noFill/>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pic>
        <p:nvPicPr>
          <p:cNvPr id="183" name="Google Shape;183;p66"/>
          <p:cNvPicPr preferRelativeResize="0"/>
          <p:nvPr/>
        </p:nvPicPr>
        <p:blipFill rotWithShape="1">
          <a:blip r:embed="rId4">
            <a:alphaModFix/>
          </a:blip>
          <a:srcRect b="0" l="0" r="0" t="0"/>
          <a:stretch/>
        </p:blipFill>
        <p:spPr>
          <a:xfrm>
            <a:off x="899988" y="244788"/>
            <a:ext cx="1133500" cy="865675"/>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 Light - Divider" showMasterSp="0">
  <p:cSld name="30. Light - Divider">
    <p:bg>
      <p:bgPr>
        <a:solidFill>
          <a:srgbClr val="FFFFFF"/>
        </a:solidFill>
      </p:bgPr>
    </p:bg>
    <p:spTree>
      <p:nvGrpSpPr>
        <p:cNvPr id="184" name="Shape 184"/>
        <p:cNvGrpSpPr/>
        <p:nvPr/>
      </p:nvGrpSpPr>
      <p:grpSpPr>
        <a:xfrm>
          <a:off x="0" y="0"/>
          <a:ext cx="0" cy="0"/>
          <a:chOff x="0" y="0"/>
          <a:chExt cx="0" cy="0"/>
        </a:xfrm>
      </p:grpSpPr>
      <p:pic>
        <p:nvPicPr>
          <p:cNvPr descr="img 32x.png" id="185" name="Google Shape;185;p67"/>
          <p:cNvPicPr preferRelativeResize="0"/>
          <p:nvPr/>
        </p:nvPicPr>
        <p:blipFill rotWithShape="1">
          <a:blip r:embed="rId2">
            <a:alphaModFix/>
          </a:blip>
          <a:srcRect b="0" l="0" r="0" t="0"/>
          <a:stretch/>
        </p:blipFill>
        <p:spPr>
          <a:xfrm>
            <a:off x="8564710" y="-400342"/>
            <a:ext cx="3649074" cy="7658684"/>
          </a:xfrm>
          <a:prstGeom prst="rect">
            <a:avLst/>
          </a:prstGeom>
          <a:noFill/>
          <a:ln>
            <a:noFill/>
          </a:ln>
        </p:spPr>
      </p:pic>
      <p:pic>
        <p:nvPicPr>
          <p:cNvPr descr="Frame 132x.png" id="186" name="Google Shape;186;p67"/>
          <p:cNvPicPr preferRelativeResize="0"/>
          <p:nvPr/>
        </p:nvPicPr>
        <p:blipFill rotWithShape="1">
          <a:blip r:embed="rId3">
            <a:alphaModFix/>
          </a:blip>
          <a:srcRect b="0" l="0" r="0" t="0"/>
          <a:stretch/>
        </p:blipFill>
        <p:spPr>
          <a:xfrm rot="5400000">
            <a:off x="7286150" y="505255"/>
            <a:ext cx="1406631" cy="1406631"/>
          </a:xfrm>
          <a:prstGeom prst="rect">
            <a:avLst/>
          </a:prstGeom>
          <a:noFill/>
          <a:ln>
            <a:noFill/>
          </a:ln>
        </p:spPr>
      </p:pic>
      <p:sp>
        <p:nvSpPr>
          <p:cNvPr id="187" name="Google Shape;187;p67"/>
          <p:cNvSpPr txBox="1"/>
          <p:nvPr>
            <p:ph idx="1" type="body"/>
          </p:nvPr>
        </p:nvSpPr>
        <p:spPr>
          <a:xfrm>
            <a:off x="604591" y="4623847"/>
            <a:ext cx="5659212" cy="590931"/>
          </a:xfrm>
          <a:prstGeom prst="rect">
            <a:avLst/>
          </a:prstGeom>
          <a:noFill/>
          <a:ln>
            <a:noFill/>
          </a:ln>
        </p:spPr>
        <p:txBody>
          <a:bodyPr anchorCtr="0" anchor="ctr" bIns="0" lIns="0" spcFirstLastPara="1" rIns="0" wrap="square" tIns="0">
            <a:spAutoFit/>
          </a:bodyPr>
          <a:lstStyle>
            <a:lvl1pPr indent="-228600" lvl="0" marL="457200" marR="0" rtl="0" algn="l">
              <a:lnSpc>
                <a:spcPct val="80000"/>
              </a:lnSpc>
              <a:spcBef>
                <a:spcPts val="0"/>
              </a:spcBef>
              <a:spcAft>
                <a:spcPts val="0"/>
              </a:spcAft>
              <a:buClr>
                <a:srgbClr val="005FAA"/>
              </a:buClr>
              <a:buSzPts val="96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188" name="Google Shape;188;p67"/>
          <p:cNvSpPr txBox="1"/>
          <p:nvPr>
            <p:ph idx="2" type="body"/>
          </p:nvPr>
        </p:nvSpPr>
        <p:spPr>
          <a:xfrm>
            <a:off x="604591" y="3376645"/>
            <a:ext cx="5659212" cy="307777"/>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EF8200"/>
              </a:buClr>
              <a:buSzPts val="4000"/>
              <a:buFont typeface="DM Sans"/>
              <a:buNone/>
              <a:defRPr b="0" i="0" sz="20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189" name="Google Shape;189;p67"/>
          <p:cNvSpPr txBox="1"/>
          <p:nvPr>
            <p:ph idx="12" type="sldNum"/>
          </p:nvPr>
        </p:nvSpPr>
        <p:spPr>
          <a:xfrm>
            <a:off x="11606463" y="6492767"/>
            <a:ext cx="341678" cy="23079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FI"/>
              <a:t>‹#›</a:t>
            </a:fld>
            <a:endParaRPr/>
          </a:p>
        </p:txBody>
      </p:sp>
      <p:sp>
        <p:nvSpPr>
          <p:cNvPr id="190" name="Google Shape;190;p67"/>
          <p:cNvSpPr/>
          <p:nvPr/>
        </p:nvSpPr>
        <p:spPr>
          <a:xfrm>
            <a:off x="591912" y="-747091"/>
            <a:ext cx="1756050" cy="2202900"/>
          </a:xfrm>
          <a:prstGeom prst="roundRect">
            <a:avLst>
              <a:gd fmla="val 18817" name="adj"/>
            </a:avLst>
          </a:prstGeom>
          <a:solidFill>
            <a:srgbClr val="FFFFFF"/>
          </a:solidFill>
          <a:ln>
            <a:noFill/>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pic>
        <p:nvPicPr>
          <p:cNvPr id="191" name="Google Shape;191;p67"/>
          <p:cNvPicPr preferRelativeResize="0"/>
          <p:nvPr/>
        </p:nvPicPr>
        <p:blipFill rotWithShape="1">
          <a:blip r:embed="rId4">
            <a:alphaModFix/>
          </a:blip>
          <a:srcRect b="0" l="0" r="0" t="0"/>
          <a:stretch/>
        </p:blipFill>
        <p:spPr>
          <a:xfrm>
            <a:off x="899988" y="244788"/>
            <a:ext cx="1133500" cy="865675"/>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 Image - Divider" showMasterSp="0">
  <p:cSld name="31. Image - Divider">
    <p:bg>
      <p:bgPr>
        <a:solidFill>
          <a:srgbClr val="09142E"/>
        </a:solidFill>
      </p:bgPr>
    </p:bg>
    <p:spTree>
      <p:nvGrpSpPr>
        <p:cNvPr id="192" name="Shape 192"/>
        <p:cNvGrpSpPr/>
        <p:nvPr/>
      </p:nvGrpSpPr>
      <p:grpSpPr>
        <a:xfrm>
          <a:off x="0" y="0"/>
          <a:ext cx="0" cy="0"/>
          <a:chOff x="0" y="0"/>
          <a:chExt cx="0" cy="0"/>
        </a:xfrm>
      </p:grpSpPr>
      <p:pic>
        <p:nvPicPr>
          <p:cNvPr descr="Picture 2" id="193" name="Google Shape;193;p68"/>
          <p:cNvPicPr preferRelativeResize="0"/>
          <p:nvPr/>
        </p:nvPicPr>
        <p:blipFill rotWithShape="1">
          <a:blip r:embed="rId2">
            <a:alphaModFix/>
          </a:blip>
          <a:srcRect b="0" l="0" r="0" t="0"/>
          <a:stretch/>
        </p:blipFill>
        <p:spPr>
          <a:xfrm>
            <a:off x="-95955" y="-53975"/>
            <a:ext cx="12378267" cy="6962775"/>
          </a:xfrm>
          <a:prstGeom prst="rect">
            <a:avLst/>
          </a:prstGeom>
          <a:noFill/>
          <a:ln>
            <a:noFill/>
          </a:ln>
        </p:spPr>
      </p:pic>
      <p:sp>
        <p:nvSpPr>
          <p:cNvPr id="194" name="Google Shape;194;p68"/>
          <p:cNvSpPr/>
          <p:nvPr/>
        </p:nvSpPr>
        <p:spPr>
          <a:xfrm>
            <a:off x="-95956" y="-33388"/>
            <a:ext cx="12378267" cy="6924776"/>
          </a:xfrm>
          <a:prstGeom prst="rect">
            <a:avLst/>
          </a:prstGeom>
          <a:solidFill>
            <a:srgbClr val="09142E">
              <a:alpha val="60000"/>
            </a:srgbClr>
          </a:solidFill>
          <a:ln>
            <a:noFill/>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pic>
        <p:nvPicPr>
          <p:cNvPr descr="img 32x.png" id="195" name="Google Shape;195;p68"/>
          <p:cNvPicPr preferRelativeResize="0"/>
          <p:nvPr/>
        </p:nvPicPr>
        <p:blipFill rotWithShape="1">
          <a:blip r:embed="rId3">
            <a:alphaModFix/>
          </a:blip>
          <a:srcRect b="0" l="0" r="0" t="0"/>
          <a:stretch/>
        </p:blipFill>
        <p:spPr>
          <a:xfrm>
            <a:off x="8564710" y="-400342"/>
            <a:ext cx="3649074" cy="7658684"/>
          </a:xfrm>
          <a:prstGeom prst="rect">
            <a:avLst/>
          </a:prstGeom>
          <a:noFill/>
          <a:ln>
            <a:noFill/>
          </a:ln>
        </p:spPr>
      </p:pic>
      <p:pic>
        <p:nvPicPr>
          <p:cNvPr descr="Frame 132x.png" id="196" name="Google Shape;196;p68"/>
          <p:cNvPicPr preferRelativeResize="0"/>
          <p:nvPr/>
        </p:nvPicPr>
        <p:blipFill rotWithShape="1">
          <a:blip r:embed="rId4">
            <a:alphaModFix/>
          </a:blip>
          <a:srcRect b="0" l="0" r="0" t="0"/>
          <a:stretch/>
        </p:blipFill>
        <p:spPr>
          <a:xfrm rot="5400000">
            <a:off x="7286150" y="505255"/>
            <a:ext cx="1406631" cy="1406631"/>
          </a:xfrm>
          <a:prstGeom prst="rect">
            <a:avLst/>
          </a:prstGeom>
          <a:noFill/>
          <a:ln>
            <a:noFill/>
          </a:ln>
        </p:spPr>
      </p:pic>
      <p:sp>
        <p:nvSpPr>
          <p:cNvPr id="197" name="Google Shape;197;p68"/>
          <p:cNvSpPr txBox="1"/>
          <p:nvPr>
            <p:ph idx="1" type="body"/>
          </p:nvPr>
        </p:nvSpPr>
        <p:spPr>
          <a:xfrm>
            <a:off x="604591" y="4623847"/>
            <a:ext cx="5659212" cy="590931"/>
          </a:xfrm>
          <a:prstGeom prst="rect">
            <a:avLst/>
          </a:prstGeom>
          <a:noFill/>
          <a:ln>
            <a:noFill/>
          </a:ln>
        </p:spPr>
        <p:txBody>
          <a:bodyPr anchorCtr="0" anchor="ctr" bIns="0" lIns="0" spcFirstLastPara="1" rIns="0" wrap="square" tIns="0">
            <a:spAutoFit/>
          </a:bodyPr>
          <a:lstStyle>
            <a:lvl1pPr indent="-228600" lvl="0" marL="457200" marR="0" rtl="0" algn="l">
              <a:lnSpc>
                <a:spcPct val="80000"/>
              </a:lnSpc>
              <a:spcBef>
                <a:spcPts val="0"/>
              </a:spcBef>
              <a:spcAft>
                <a:spcPts val="0"/>
              </a:spcAft>
              <a:buClr>
                <a:srgbClr val="FFFFFF"/>
              </a:buClr>
              <a:buSzPts val="9600"/>
              <a:buFont typeface="DM Sans"/>
              <a:buNone/>
              <a:defRPr b="0" i="0" sz="48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198" name="Google Shape;198;p68"/>
          <p:cNvSpPr txBox="1"/>
          <p:nvPr>
            <p:ph idx="2" type="body"/>
          </p:nvPr>
        </p:nvSpPr>
        <p:spPr>
          <a:xfrm>
            <a:off x="604591" y="3376645"/>
            <a:ext cx="5659212" cy="307777"/>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EF8200"/>
              </a:buClr>
              <a:buSzPts val="4000"/>
              <a:buFont typeface="DM Sans"/>
              <a:buNone/>
              <a:defRPr b="0" i="0" sz="20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199" name="Google Shape;199;p68"/>
          <p:cNvSpPr txBox="1"/>
          <p:nvPr>
            <p:ph idx="12" type="sldNum"/>
          </p:nvPr>
        </p:nvSpPr>
        <p:spPr>
          <a:xfrm>
            <a:off x="11606463" y="6492767"/>
            <a:ext cx="341678" cy="23079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FI"/>
              <a:t>‹#›</a:t>
            </a:fld>
            <a:endParaRPr/>
          </a:p>
        </p:txBody>
      </p:sp>
      <p:sp>
        <p:nvSpPr>
          <p:cNvPr id="200" name="Google Shape;200;p68"/>
          <p:cNvSpPr/>
          <p:nvPr/>
        </p:nvSpPr>
        <p:spPr>
          <a:xfrm>
            <a:off x="591912" y="-747091"/>
            <a:ext cx="1756050" cy="2202900"/>
          </a:xfrm>
          <a:prstGeom prst="roundRect">
            <a:avLst>
              <a:gd fmla="val 18817" name="adj"/>
            </a:avLst>
          </a:prstGeom>
          <a:solidFill>
            <a:srgbClr val="FFFFFF"/>
          </a:solidFill>
          <a:ln>
            <a:noFill/>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pic>
        <p:nvPicPr>
          <p:cNvPr id="201" name="Google Shape;201;p68"/>
          <p:cNvPicPr preferRelativeResize="0"/>
          <p:nvPr/>
        </p:nvPicPr>
        <p:blipFill rotWithShape="1">
          <a:blip r:embed="rId5">
            <a:alphaModFix/>
          </a:blip>
          <a:srcRect b="0" l="0" r="0" t="0"/>
          <a:stretch/>
        </p:blipFill>
        <p:spPr>
          <a:xfrm>
            <a:off x="899988" y="244788"/>
            <a:ext cx="1133500" cy="865675"/>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 Content - Text only">
  <p:cSld name="05. Content - Text only">
    <p:spTree>
      <p:nvGrpSpPr>
        <p:cNvPr id="202" name="Shape 202"/>
        <p:cNvGrpSpPr/>
        <p:nvPr/>
      </p:nvGrpSpPr>
      <p:grpSpPr>
        <a:xfrm>
          <a:off x="0" y="0"/>
          <a:ext cx="0" cy="0"/>
          <a:chOff x="0" y="0"/>
          <a:chExt cx="0" cy="0"/>
        </a:xfrm>
      </p:grpSpPr>
      <p:pic>
        <p:nvPicPr>
          <p:cNvPr descr="Image" id="203" name="Google Shape;203;p69"/>
          <p:cNvPicPr preferRelativeResize="0"/>
          <p:nvPr/>
        </p:nvPicPr>
        <p:blipFill rotWithShape="1">
          <a:blip r:embed="rId2">
            <a:alphaModFix amt="25000"/>
          </a:blip>
          <a:srcRect b="10" l="0" r="0" t="12"/>
          <a:stretch/>
        </p:blipFill>
        <p:spPr>
          <a:xfrm>
            <a:off x="9928475" y="407966"/>
            <a:ext cx="2451103" cy="6157935"/>
          </a:xfrm>
          <a:prstGeom prst="rect">
            <a:avLst/>
          </a:prstGeom>
          <a:noFill/>
          <a:ln>
            <a:noFill/>
          </a:ln>
        </p:spPr>
      </p:pic>
      <p:grpSp>
        <p:nvGrpSpPr>
          <p:cNvPr id="204" name="Google Shape;204;p69"/>
          <p:cNvGrpSpPr/>
          <p:nvPr/>
        </p:nvGrpSpPr>
        <p:grpSpPr>
          <a:xfrm>
            <a:off x="156699" y="-320669"/>
            <a:ext cx="963029" cy="1208103"/>
            <a:chOff x="0" y="0"/>
            <a:chExt cx="1926056" cy="2416204"/>
          </a:xfrm>
        </p:grpSpPr>
        <p:sp>
          <p:nvSpPr>
            <p:cNvPr id="205" name="Google Shape;205;p69"/>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pic>
          <p:nvPicPr>
            <p:cNvPr descr="Image" id="206" name="Google Shape;206;p69"/>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207" name="Google Shape;207;p69"/>
          <p:cNvSpPr txBox="1"/>
          <p:nvPr>
            <p:ph idx="1" type="body"/>
          </p:nvPr>
        </p:nvSpPr>
        <p:spPr>
          <a:xfrm>
            <a:off x="1281907" y="877887"/>
            <a:ext cx="10515601" cy="266657"/>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1pPr>
            <a:lvl2pPr indent="-228600" lvl="1" marL="9144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2pPr>
            <a:lvl3pPr indent="-228600" lvl="2" marL="13716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3pPr>
            <a:lvl4pPr indent="-228600" lvl="3" marL="18288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4pPr>
            <a:lvl5pPr indent="-228600" lvl="4" marL="22860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208" name="Google Shape;208;p69"/>
          <p:cNvSpPr txBox="1"/>
          <p:nvPr>
            <p:ph idx="12" type="sldNum"/>
          </p:nvPr>
        </p:nvSpPr>
        <p:spPr>
          <a:xfrm>
            <a:off x="11606463" y="6492767"/>
            <a:ext cx="341678" cy="23079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FI"/>
              <a:t>‹#›</a:t>
            </a:fld>
            <a:endParaRPr/>
          </a:p>
        </p:txBody>
      </p:sp>
      <p:sp>
        <p:nvSpPr>
          <p:cNvPr id="209" name="Google Shape;209;p69"/>
          <p:cNvSpPr txBox="1"/>
          <p:nvPr>
            <p:ph idx="2" type="body"/>
          </p:nvPr>
        </p:nvSpPr>
        <p:spPr>
          <a:xfrm>
            <a:off x="508000" y="1422406"/>
            <a:ext cx="11289450" cy="349485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0"/>
              </a:spcBef>
              <a:spcAft>
                <a:spcPts val="0"/>
              </a:spcAft>
              <a:buClr>
                <a:srgbClr val="828282"/>
              </a:buClr>
              <a:buSzPts val="3200"/>
              <a:buFont typeface="Arial"/>
              <a:buChar char="•"/>
              <a:defRPr b="0" i="0" sz="1600" u="none" cap="none" strike="noStrike">
                <a:solidFill>
                  <a:srgbClr val="828282"/>
                </a:solidFill>
                <a:latin typeface="DM Sans"/>
                <a:ea typeface="DM Sans"/>
                <a:cs typeface="DM Sans"/>
                <a:sym typeface="DM Sans"/>
              </a:defRPr>
            </a:lvl1pPr>
            <a:lvl2pPr indent="-431800" lvl="1" marL="914400" marR="0" rtl="0" algn="l">
              <a:lnSpc>
                <a:spcPct val="100000"/>
              </a:lnSpc>
              <a:spcBef>
                <a:spcPts val="0"/>
              </a:spcBef>
              <a:spcAft>
                <a:spcPts val="0"/>
              </a:spcAft>
              <a:buClr>
                <a:srgbClr val="828282"/>
              </a:buClr>
              <a:buSzPts val="3200"/>
              <a:buFont typeface="Arial"/>
              <a:buChar char="•"/>
              <a:defRPr b="0" i="0" sz="1600" u="none" cap="none" strike="noStrike">
                <a:solidFill>
                  <a:srgbClr val="828282"/>
                </a:solidFill>
                <a:latin typeface="DM Sans"/>
                <a:ea typeface="DM Sans"/>
                <a:cs typeface="DM Sans"/>
                <a:sym typeface="DM Sans"/>
              </a:defRPr>
            </a:lvl2pPr>
            <a:lvl3pPr indent="-431800" lvl="2" marL="1371600" marR="0" rtl="0" algn="l">
              <a:lnSpc>
                <a:spcPct val="100000"/>
              </a:lnSpc>
              <a:spcBef>
                <a:spcPts val="0"/>
              </a:spcBef>
              <a:spcAft>
                <a:spcPts val="0"/>
              </a:spcAft>
              <a:buClr>
                <a:srgbClr val="828282"/>
              </a:buClr>
              <a:buSzPts val="3200"/>
              <a:buFont typeface="Arial"/>
              <a:buChar char="•"/>
              <a:defRPr b="0" i="0" sz="1600" u="none" cap="none" strike="noStrike">
                <a:solidFill>
                  <a:srgbClr val="828282"/>
                </a:solidFill>
                <a:latin typeface="DM Sans"/>
                <a:ea typeface="DM Sans"/>
                <a:cs typeface="DM Sans"/>
                <a:sym typeface="DM Sans"/>
              </a:defRPr>
            </a:lvl3pPr>
            <a:lvl4pPr indent="-431800" lvl="3" marL="1828800" marR="0" rtl="0" algn="l">
              <a:lnSpc>
                <a:spcPct val="100000"/>
              </a:lnSpc>
              <a:spcBef>
                <a:spcPts val="0"/>
              </a:spcBef>
              <a:spcAft>
                <a:spcPts val="0"/>
              </a:spcAft>
              <a:buClr>
                <a:srgbClr val="828282"/>
              </a:buClr>
              <a:buSzPts val="3200"/>
              <a:buFont typeface="Arial"/>
              <a:buChar char="•"/>
              <a:defRPr b="0" i="0" sz="1600" u="none" cap="none" strike="noStrike">
                <a:solidFill>
                  <a:srgbClr val="828282"/>
                </a:solidFill>
                <a:latin typeface="DM Sans"/>
                <a:ea typeface="DM Sans"/>
                <a:cs typeface="DM Sans"/>
                <a:sym typeface="DM Sans"/>
              </a:defRPr>
            </a:lvl4pPr>
            <a:lvl5pPr indent="-431800" lvl="4" marL="2286000" marR="0" rtl="0" algn="l">
              <a:lnSpc>
                <a:spcPct val="100000"/>
              </a:lnSpc>
              <a:spcBef>
                <a:spcPts val="0"/>
              </a:spcBef>
              <a:spcAft>
                <a:spcPts val="0"/>
              </a:spcAft>
              <a:buClr>
                <a:srgbClr val="828282"/>
              </a:buClr>
              <a:buSzPts val="3200"/>
              <a:buFont typeface="Arial"/>
              <a:buChar char="•"/>
              <a:defRPr b="0" i="0" sz="1600" u="none" cap="none" strike="noStrike">
                <a:solidFill>
                  <a:srgbClr val="828282"/>
                </a:solidFill>
                <a:latin typeface="DM Sans"/>
                <a:ea typeface="DM Sans"/>
                <a:cs typeface="DM Sans"/>
                <a:sym typeface="DM Sans"/>
              </a:defRPr>
            </a:lvl5pPr>
            <a:lvl6pPr indent="-431800" lvl="5" marL="2743200" marR="0" rtl="0" algn="l">
              <a:lnSpc>
                <a:spcPct val="100000"/>
              </a:lnSpc>
              <a:spcBef>
                <a:spcPts val="0"/>
              </a:spcBef>
              <a:spcAft>
                <a:spcPts val="0"/>
              </a:spcAft>
              <a:buClr>
                <a:srgbClr val="828282"/>
              </a:buClr>
              <a:buSzPts val="3200"/>
              <a:buFont typeface="DM Sans"/>
              <a:buChar char="•"/>
              <a:defRPr b="0" i="0" sz="1600" u="none" cap="none" strike="noStrike">
                <a:solidFill>
                  <a:srgbClr val="828282"/>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210" name="Google Shape;210;p69"/>
          <p:cNvSpPr txBox="1"/>
          <p:nvPr>
            <p:ph type="title"/>
          </p:nvPr>
        </p:nvSpPr>
        <p:spPr>
          <a:xfrm>
            <a:off x="1282073" y="187660"/>
            <a:ext cx="10985503" cy="830997"/>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pic>
        <p:nvPicPr>
          <p:cNvPr id="211" name="Google Shape;211;p69"/>
          <p:cNvPicPr preferRelativeResize="0"/>
          <p:nvPr/>
        </p:nvPicPr>
        <p:blipFill rotWithShape="1">
          <a:blip r:embed="rId4">
            <a:alphaModFix/>
          </a:blip>
          <a:srcRect b="0" l="0" r="0" t="0"/>
          <a:stretch/>
        </p:blipFill>
        <p:spPr>
          <a:xfrm>
            <a:off x="319050" y="235561"/>
            <a:ext cx="638325" cy="487503"/>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 Content - Text bullet">
  <p:cSld name="06. Content - Text bullet">
    <p:spTree>
      <p:nvGrpSpPr>
        <p:cNvPr id="212" name="Shape 212"/>
        <p:cNvGrpSpPr/>
        <p:nvPr/>
      </p:nvGrpSpPr>
      <p:grpSpPr>
        <a:xfrm>
          <a:off x="0" y="0"/>
          <a:ext cx="0" cy="0"/>
          <a:chOff x="0" y="0"/>
          <a:chExt cx="0" cy="0"/>
        </a:xfrm>
      </p:grpSpPr>
      <p:pic>
        <p:nvPicPr>
          <p:cNvPr descr="Image" id="213" name="Google Shape;213;p70"/>
          <p:cNvPicPr preferRelativeResize="0"/>
          <p:nvPr/>
        </p:nvPicPr>
        <p:blipFill rotWithShape="1">
          <a:blip r:embed="rId2">
            <a:alphaModFix amt="25000"/>
          </a:blip>
          <a:srcRect b="10" l="0" r="0" t="12"/>
          <a:stretch/>
        </p:blipFill>
        <p:spPr>
          <a:xfrm>
            <a:off x="9928475" y="407966"/>
            <a:ext cx="2451103" cy="6157935"/>
          </a:xfrm>
          <a:prstGeom prst="rect">
            <a:avLst/>
          </a:prstGeom>
          <a:noFill/>
          <a:ln>
            <a:noFill/>
          </a:ln>
        </p:spPr>
      </p:pic>
      <p:grpSp>
        <p:nvGrpSpPr>
          <p:cNvPr id="214" name="Google Shape;214;p70"/>
          <p:cNvGrpSpPr/>
          <p:nvPr/>
        </p:nvGrpSpPr>
        <p:grpSpPr>
          <a:xfrm>
            <a:off x="156699" y="-320669"/>
            <a:ext cx="963029" cy="1208103"/>
            <a:chOff x="0" y="0"/>
            <a:chExt cx="1926056" cy="2416204"/>
          </a:xfrm>
        </p:grpSpPr>
        <p:sp>
          <p:nvSpPr>
            <p:cNvPr id="215" name="Google Shape;215;p70"/>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pic>
          <p:nvPicPr>
            <p:cNvPr descr="Image" id="216" name="Google Shape;216;p70"/>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217" name="Google Shape;217;p70"/>
          <p:cNvSpPr txBox="1"/>
          <p:nvPr>
            <p:ph idx="1" type="body"/>
          </p:nvPr>
        </p:nvSpPr>
        <p:spPr>
          <a:xfrm>
            <a:off x="1281907" y="877887"/>
            <a:ext cx="10515601" cy="266657"/>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1pPr>
            <a:lvl2pPr indent="-228600" lvl="1" marL="9144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2pPr>
            <a:lvl3pPr indent="-228600" lvl="2" marL="13716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3pPr>
            <a:lvl4pPr indent="-228600" lvl="3" marL="18288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4pPr>
            <a:lvl5pPr indent="-228600" lvl="4" marL="22860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218" name="Google Shape;218;p70"/>
          <p:cNvSpPr txBox="1"/>
          <p:nvPr>
            <p:ph idx="12" type="sldNum"/>
          </p:nvPr>
        </p:nvSpPr>
        <p:spPr>
          <a:xfrm>
            <a:off x="11606463" y="6492767"/>
            <a:ext cx="341678" cy="23079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FI"/>
              <a:t>‹#›</a:t>
            </a:fld>
            <a:endParaRPr/>
          </a:p>
        </p:txBody>
      </p:sp>
      <p:sp>
        <p:nvSpPr>
          <p:cNvPr id="219" name="Google Shape;219;p70"/>
          <p:cNvSpPr txBox="1"/>
          <p:nvPr>
            <p:ph idx="2" type="body"/>
          </p:nvPr>
        </p:nvSpPr>
        <p:spPr>
          <a:xfrm>
            <a:off x="508000" y="1451809"/>
            <a:ext cx="11289507" cy="4138571"/>
          </a:xfrm>
          <a:prstGeom prst="rect">
            <a:avLst/>
          </a:prstGeom>
          <a:noFill/>
          <a:ln>
            <a:noFill/>
          </a:ln>
        </p:spPr>
        <p:txBody>
          <a:bodyPr anchorCtr="0" anchor="t" bIns="45700" lIns="91425" spcFirstLastPara="1" rIns="91425" wrap="square" tIns="45700">
            <a:noAutofit/>
          </a:bodyPr>
          <a:lstStyle>
            <a:lvl1pPr indent="-425450" lvl="0" marL="457200" marR="0" rtl="0" algn="l">
              <a:lnSpc>
                <a:spcPct val="115000"/>
              </a:lnSpc>
              <a:spcBef>
                <a:spcPts val="0"/>
              </a:spcBef>
              <a:spcAft>
                <a:spcPts val="0"/>
              </a:spcAft>
              <a:buClr>
                <a:schemeClr val="accent2"/>
              </a:buClr>
              <a:buSzPts val="3100"/>
              <a:buFont typeface="Arial"/>
              <a:buChar char="•"/>
              <a:defRPr b="1" i="0" sz="2150" u="none" cap="none" strike="noStrike">
                <a:solidFill>
                  <a:srgbClr val="0061B0"/>
                </a:solidFill>
                <a:latin typeface="DM Sans"/>
                <a:ea typeface="DM Sans"/>
                <a:cs typeface="DM Sans"/>
                <a:sym typeface="DM Sans"/>
              </a:defRPr>
            </a:lvl1pPr>
            <a:lvl2pPr indent="-431800" lvl="1" marL="914400" marR="0" rtl="0" algn="l">
              <a:lnSpc>
                <a:spcPct val="115000"/>
              </a:lnSpc>
              <a:spcBef>
                <a:spcPts val="0"/>
              </a:spcBef>
              <a:spcAft>
                <a:spcPts val="0"/>
              </a:spcAft>
              <a:buClr>
                <a:srgbClr val="828282"/>
              </a:buClr>
              <a:buSzPts val="3200"/>
              <a:buFont typeface="Arial"/>
              <a:buChar char="•"/>
              <a:defRPr b="1" i="0" sz="1600" u="none" cap="none" strike="noStrike">
                <a:solidFill>
                  <a:srgbClr val="828282"/>
                </a:solidFill>
                <a:latin typeface="DM Sans"/>
                <a:ea typeface="DM Sans"/>
                <a:cs typeface="DM Sans"/>
                <a:sym typeface="DM Sans"/>
              </a:defRPr>
            </a:lvl2pPr>
            <a:lvl3pPr indent="-370839" lvl="2" marL="1371600" marR="0" rtl="0" algn="l">
              <a:lnSpc>
                <a:spcPct val="115000"/>
              </a:lnSpc>
              <a:spcBef>
                <a:spcPts val="0"/>
              </a:spcBef>
              <a:spcAft>
                <a:spcPts val="0"/>
              </a:spcAft>
              <a:buClr>
                <a:srgbClr val="F07E13"/>
              </a:buClr>
              <a:buSzPts val="2240"/>
              <a:buFont typeface="Courier New"/>
              <a:buChar char="o"/>
              <a:defRPr b="0" i="0" sz="1600" u="none" cap="none" strike="noStrike">
                <a:solidFill>
                  <a:srgbClr val="828282"/>
                </a:solidFill>
                <a:latin typeface="DM Sans"/>
                <a:ea typeface="DM Sans"/>
                <a:cs typeface="DM Sans"/>
                <a:sym typeface="DM Sans"/>
              </a:defRPr>
            </a:lvl3pPr>
            <a:lvl4pPr indent="-431800" lvl="3" marL="1828800" marR="0" rtl="0" algn="l">
              <a:lnSpc>
                <a:spcPct val="100000"/>
              </a:lnSpc>
              <a:spcBef>
                <a:spcPts val="0"/>
              </a:spcBef>
              <a:spcAft>
                <a:spcPts val="0"/>
              </a:spcAft>
              <a:buClr>
                <a:srgbClr val="828282"/>
              </a:buClr>
              <a:buSzPts val="3200"/>
              <a:buFont typeface="DM Sans"/>
              <a:buChar char="•"/>
              <a:defRPr b="0" i="0" sz="1600" u="none" cap="none" strike="noStrike">
                <a:solidFill>
                  <a:srgbClr val="828282"/>
                </a:solidFill>
                <a:latin typeface="DM Sans"/>
                <a:ea typeface="DM Sans"/>
                <a:cs typeface="DM Sans"/>
                <a:sym typeface="DM Sans"/>
              </a:defRPr>
            </a:lvl4pPr>
            <a:lvl5pPr indent="-431800" lvl="4" marL="2286000" marR="0" rtl="0" algn="l">
              <a:lnSpc>
                <a:spcPct val="100000"/>
              </a:lnSpc>
              <a:spcBef>
                <a:spcPts val="0"/>
              </a:spcBef>
              <a:spcAft>
                <a:spcPts val="0"/>
              </a:spcAft>
              <a:buClr>
                <a:srgbClr val="828282"/>
              </a:buClr>
              <a:buSzPts val="3200"/>
              <a:buFont typeface="DM Sans"/>
              <a:buChar char="•"/>
              <a:defRPr b="0" i="0" sz="16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220" name="Google Shape;220;p70"/>
          <p:cNvSpPr txBox="1"/>
          <p:nvPr>
            <p:ph type="title"/>
          </p:nvPr>
        </p:nvSpPr>
        <p:spPr>
          <a:xfrm>
            <a:off x="1282073" y="187660"/>
            <a:ext cx="10985503" cy="830997"/>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 Content - 3 Horizontal Icon">
  <p:cSld name="07. Content - 3 Horizontal Icon">
    <p:spTree>
      <p:nvGrpSpPr>
        <p:cNvPr id="221" name="Shape 221"/>
        <p:cNvGrpSpPr/>
        <p:nvPr/>
      </p:nvGrpSpPr>
      <p:grpSpPr>
        <a:xfrm>
          <a:off x="0" y="0"/>
          <a:ext cx="0" cy="0"/>
          <a:chOff x="0" y="0"/>
          <a:chExt cx="0" cy="0"/>
        </a:xfrm>
      </p:grpSpPr>
      <p:pic>
        <p:nvPicPr>
          <p:cNvPr descr="Image" id="222" name="Google Shape;222;p71"/>
          <p:cNvPicPr preferRelativeResize="0"/>
          <p:nvPr/>
        </p:nvPicPr>
        <p:blipFill rotWithShape="1">
          <a:blip r:embed="rId2">
            <a:alphaModFix amt="25000"/>
          </a:blip>
          <a:srcRect b="10" l="0" r="0" t="12"/>
          <a:stretch/>
        </p:blipFill>
        <p:spPr>
          <a:xfrm>
            <a:off x="9928475" y="407966"/>
            <a:ext cx="2451103" cy="6157935"/>
          </a:xfrm>
          <a:prstGeom prst="rect">
            <a:avLst/>
          </a:prstGeom>
          <a:noFill/>
          <a:ln>
            <a:noFill/>
          </a:ln>
        </p:spPr>
      </p:pic>
      <p:grpSp>
        <p:nvGrpSpPr>
          <p:cNvPr id="223" name="Google Shape;223;p71"/>
          <p:cNvGrpSpPr/>
          <p:nvPr/>
        </p:nvGrpSpPr>
        <p:grpSpPr>
          <a:xfrm>
            <a:off x="156699" y="-320669"/>
            <a:ext cx="963029" cy="1208103"/>
            <a:chOff x="0" y="0"/>
            <a:chExt cx="1926056" cy="2416204"/>
          </a:xfrm>
        </p:grpSpPr>
        <p:sp>
          <p:nvSpPr>
            <p:cNvPr id="224" name="Google Shape;224;p71"/>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pic>
          <p:nvPicPr>
            <p:cNvPr descr="Image" id="225" name="Google Shape;225;p71"/>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226" name="Google Shape;226;p71"/>
          <p:cNvSpPr txBox="1"/>
          <p:nvPr>
            <p:ph idx="1" type="body"/>
          </p:nvPr>
        </p:nvSpPr>
        <p:spPr>
          <a:xfrm>
            <a:off x="1281907" y="877887"/>
            <a:ext cx="10515601" cy="266657"/>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1pPr>
            <a:lvl2pPr indent="-228600" lvl="1" marL="9144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2pPr>
            <a:lvl3pPr indent="-228600" lvl="2" marL="13716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3pPr>
            <a:lvl4pPr indent="-228600" lvl="3" marL="18288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4pPr>
            <a:lvl5pPr indent="-228600" lvl="4" marL="22860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227" name="Google Shape;227;p71"/>
          <p:cNvSpPr txBox="1"/>
          <p:nvPr>
            <p:ph idx="2" type="body"/>
          </p:nvPr>
        </p:nvSpPr>
        <p:spPr>
          <a:xfrm>
            <a:off x="881605" y="3055347"/>
            <a:ext cx="3175001" cy="369332"/>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228" name="Google Shape;228;p71"/>
          <p:cNvSpPr txBox="1"/>
          <p:nvPr>
            <p:ph idx="3" type="body"/>
          </p:nvPr>
        </p:nvSpPr>
        <p:spPr>
          <a:xfrm>
            <a:off x="881605" y="3961464"/>
            <a:ext cx="3175001" cy="307777"/>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2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229" name="Google Shape;229;p71"/>
          <p:cNvSpPr txBox="1"/>
          <p:nvPr>
            <p:ph idx="4" type="body"/>
          </p:nvPr>
        </p:nvSpPr>
        <p:spPr>
          <a:xfrm>
            <a:off x="4508500" y="3055347"/>
            <a:ext cx="3175001" cy="369332"/>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230" name="Google Shape;230;p71"/>
          <p:cNvSpPr txBox="1"/>
          <p:nvPr>
            <p:ph idx="5" type="body"/>
          </p:nvPr>
        </p:nvSpPr>
        <p:spPr>
          <a:xfrm>
            <a:off x="8393430" y="3055347"/>
            <a:ext cx="3175001" cy="369332"/>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231" name="Google Shape;231;p71"/>
          <p:cNvSpPr/>
          <p:nvPr>
            <p:ph idx="6" type="pic"/>
          </p:nvPr>
        </p:nvSpPr>
        <p:spPr>
          <a:xfrm>
            <a:off x="881606" y="1933330"/>
            <a:ext cx="1016001" cy="1016001"/>
          </a:xfrm>
          <a:prstGeom prst="rect">
            <a:avLst/>
          </a:prstGeom>
          <a:noFill/>
          <a:ln>
            <a:noFill/>
          </a:ln>
        </p:spPr>
      </p:sp>
      <p:sp>
        <p:nvSpPr>
          <p:cNvPr id="232" name="Google Shape;232;p71"/>
          <p:cNvSpPr/>
          <p:nvPr>
            <p:ph idx="7" type="pic"/>
          </p:nvPr>
        </p:nvSpPr>
        <p:spPr>
          <a:xfrm>
            <a:off x="4508500" y="1933330"/>
            <a:ext cx="1016001" cy="1016001"/>
          </a:xfrm>
          <a:prstGeom prst="rect">
            <a:avLst/>
          </a:prstGeom>
          <a:noFill/>
          <a:ln>
            <a:noFill/>
          </a:ln>
        </p:spPr>
      </p:sp>
      <p:sp>
        <p:nvSpPr>
          <p:cNvPr id="233" name="Google Shape;233;p71"/>
          <p:cNvSpPr/>
          <p:nvPr>
            <p:ph idx="8" type="pic"/>
          </p:nvPr>
        </p:nvSpPr>
        <p:spPr>
          <a:xfrm>
            <a:off x="8393430" y="1933330"/>
            <a:ext cx="1016001" cy="1016001"/>
          </a:xfrm>
          <a:prstGeom prst="rect">
            <a:avLst/>
          </a:prstGeom>
          <a:noFill/>
          <a:ln>
            <a:noFill/>
          </a:ln>
        </p:spPr>
      </p:sp>
      <p:sp>
        <p:nvSpPr>
          <p:cNvPr id="234" name="Google Shape;234;p71"/>
          <p:cNvSpPr txBox="1"/>
          <p:nvPr>
            <p:ph idx="12" type="sldNum"/>
          </p:nvPr>
        </p:nvSpPr>
        <p:spPr>
          <a:xfrm>
            <a:off x="11606463" y="6492767"/>
            <a:ext cx="341678" cy="23079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FI"/>
              <a:t>‹#›</a:t>
            </a:fld>
            <a:endParaRPr/>
          </a:p>
        </p:txBody>
      </p:sp>
      <p:sp>
        <p:nvSpPr>
          <p:cNvPr id="235" name="Google Shape;235;p71"/>
          <p:cNvSpPr txBox="1"/>
          <p:nvPr>
            <p:ph idx="9" type="body"/>
          </p:nvPr>
        </p:nvSpPr>
        <p:spPr>
          <a:xfrm>
            <a:off x="4496675" y="3961464"/>
            <a:ext cx="3175001" cy="307777"/>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2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236" name="Google Shape;236;p71"/>
          <p:cNvSpPr txBox="1"/>
          <p:nvPr>
            <p:ph idx="13" type="body"/>
          </p:nvPr>
        </p:nvSpPr>
        <p:spPr>
          <a:xfrm>
            <a:off x="8377558" y="3961464"/>
            <a:ext cx="3175001" cy="307777"/>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2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237" name="Google Shape;237;p71"/>
          <p:cNvSpPr txBox="1"/>
          <p:nvPr>
            <p:ph type="title"/>
          </p:nvPr>
        </p:nvSpPr>
        <p:spPr>
          <a:xfrm>
            <a:off x="1282073" y="187660"/>
            <a:ext cx="10985503" cy="830997"/>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 Content - 3 Horizontal Icon with Box">
  <p:cSld name="08. Content - 3 Horizontal Icon with Box">
    <p:spTree>
      <p:nvGrpSpPr>
        <p:cNvPr id="238" name="Shape 238"/>
        <p:cNvGrpSpPr/>
        <p:nvPr/>
      </p:nvGrpSpPr>
      <p:grpSpPr>
        <a:xfrm>
          <a:off x="0" y="0"/>
          <a:ext cx="0" cy="0"/>
          <a:chOff x="0" y="0"/>
          <a:chExt cx="0" cy="0"/>
        </a:xfrm>
      </p:grpSpPr>
      <p:pic>
        <p:nvPicPr>
          <p:cNvPr descr="Image" id="239" name="Google Shape;239;p72"/>
          <p:cNvPicPr preferRelativeResize="0"/>
          <p:nvPr/>
        </p:nvPicPr>
        <p:blipFill rotWithShape="1">
          <a:blip r:embed="rId2">
            <a:alphaModFix amt="25000"/>
          </a:blip>
          <a:srcRect b="10" l="0" r="0" t="12"/>
          <a:stretch/>
        </p:blipFill>
        <p:spPr>
          <a:xfrm>
            <a:off x="9928475" y="407966"/>
            <a:ext cx="2451103" cy="6157935"/>
          </a:xfrm>
          <a:prstGeom prst="rect">
            <a:avLst/>
          </a:prstGeom>
          <a:noFill/>
          <a:ln>
            <a:noFill/>
          </a:ln>
        </p:spPr>
      </p:pic>
      <p:sp>
        <p:nvSpPr>
          <p:cNvPr id="240" name="Google Shape;240;p72"/>
          <p:cNvSpPr/>
          <p:nvPr/>
        </p:nvSpPr>
        <p:spPr>
          <a:xfrm>
            <a:off x="434842" y="1647258"/>
            <a:ext cx="3667844" cy="4068346"/>
          </a:xfrm>
          <a:prstGeom prst="roundRect">
            <a:avLst>
              <a:gd fmla="val 4218" name="adj"/>
            </a:avLst>
          </a:prstGeom>
          <a:solidFill>
            <a:srgbClr val="FFFFFF"/>
          </a:solidFill>
          <a:ln>
            <a:noFill/>
          </a:ln>
          <a:effectLst>
            <a:outerShdw blurRad="228600" rotWithShape="0" dir="5400000" dist="25400">
              <a:srgbClr val="000000">
                <a:alpha val="5490"/>
              </a:srgbClr>
            </a:outerShdw>
          </a:effectLst>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sp>
        <p:nvSpPr>
          <p:cNvPr id="241" name="Google Shape;241;p72"/>
          <p:cNvSpPr/>
          <p:nvPr/>
        </p:nvSpPr>
        <p:spPr>
          <a:xfrm>
            <a:off x="4303668" y="1647258"/>
            <a:ext cx="3667844" cy="4068346"/>
          </a:xfrm>
          <a:prstGeom prst="roundRect">
            <a:avLst>
              <a:gd fmla="val 4218" name="adj"/>
            </a:avLst>
          </a:prstGeom>
          <a:solidFill>
            <a:srgbClr val="FFFFFF"/>
          </a:solidFill>
          <a:ln>
            <a:noFill/>
          </a:ln>
          <a:effectLst>
            <a:outerShdw blurRad="228600" rotWithShape="0" dir="5400000" dist="25400">
              <a:srgbClr val="000000">
                <a:alpha val="5490"/>
              </a:srgbClr>
            </a:outerShdw>
          </a:effectLst>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sp>
        <p:nvSpPr>
          <p:cNvPr id="242" name="Google Shape;242;p72"/>
          <p:cNvSpPr/>
          <p:nvPr/>
        </p:nvSpPr>
        <p:spPr>
          <a:xfrm>
            <a:off x="8172493" y="1647258"/>
            <a:ext cx="3667844" cy="4068346"/>
          </a:xfrm>
          <a:prstGeom prst="roundRect">
            <a:avLst>
              <a:gd fmla="val 4218" name="adj"/>
            </a:avLst>
          </a:prstGeom>
          <a:solidFill>
            <a:srgbClr val="FFFFFF"/>
          </a:solidFill>
          <a:ln>
            <a:noFill/>
          </a:ln>
          <a:effectLst>
            <a:outerShdw blurRad="228600" rotWithShape="0" dir="5400000" dist="25400">
              <a:srgbClr val="000000">
                <a:alpha val="5490"/>
              </a:srgbClr>
            </a:outerShdw>
          </a:effectLst>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grpSp>
        <p:nvGrpSpPr>
          <p:cNvPr id="243" name="Google Shape;243;p72"/>
          <p:cNvGrpSpPr/>
          <p:nvPr/>
        </p:nvGrpSpPr>
        <p:grpSpPr>
          <a:xfrm>
            <a:off x="156699" y="-320669"/>
            <a:ext cx="963029" cy="1208103"/>
            <a:chOff x="0" y="0"/>
            <a:chExt cx="1926056" cy="2416204"/>
          </a:xfrm>
        </p:grpSpPr>
        <p:sp>
          <p:nvSpPr>
            <p:cNvPr id="244" name="Google Shape;244;p72"/>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pic>
          <p:nvPicPr>
            <p:cNvPr descr="Image" id="245" name="Google Shape;245;p72"/>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246" name="Google Shape;246;p72"/>
          <p:cNvSpPr txBox="1"/>
          <p:nvPr>
            <p:ph idx="1" type="body"/>
          </p:nvPr>
        </p:nvSpPr>
        <p:spPr>
          <a:xfrm>
            <a:off x="1281907" y="877887"/>
            <a:ext cx="10515601" cy="266657"/>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1pPr>
            <a:lvl2pPr indent="-228600" lvl="1" marL="9144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2pPr>
            <a:lvl3pPr indent="-228600" lvl="2" marL="13716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3pPr>
            <a:lvl4pPr indent="-228600" lvl="3" marL="18288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4pPr>
            <a:lvl5pPr indent="-228600" lvl="4" marL="22860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247" name="Google Shape;247;p72"/>
          <p:cNvSpPr txBox="1"/>
          <p:nvPr>
            <p:ph idx="2" type="body"/>
          </p:nvPr>
        </p:nvSpPr>
        <p:spPr>
          <a:xfrm>
            <a:off x="681264" y="3055347"/>
            <a:ext cx="3175001" cy="369332"/>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248" name="Google Shape;248;p72"/>
          <p:cNvSpPr txBox="1"/>
          <p:nvPr>
            <p:ph idx="3" type="body"/>
          </p:nvPr>
        </p:nvSpPr>
        <p:spPr>
          <a:xfrm>
            <a:off x="4508500" y="3055347"/>
            <a:ext cx="3175000" cy="369332"/>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249" name="Google Shape;249;p72"/>
          <p:cNvSpPr txBox="1"/>
          <p:nvPr>
            <p:ph idx="4" type="body"/>
          </p:nvPr>
        </p:nvSpPr>
        <p:spPr>
          <a:xfrm>
            <a:off x="8418914" y="3055347"/>
            <a:ext cx="3175001" cy="369332"/>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250" name="Google Shape;250;p72"/>
          <p:cNvSpPr/>
          <p:nvPr>
            <p:ph idx="5" type="pic"/>
          </p:nvPr>
        </p:nvSpPr>
        <p:spPr>
          <a:xfrm>
            <a:off x="681264" y="1933330"/>
            <a:ext cx="1016001" cy="1016001"/>
          </a:xfrm>
          <a:prstGeom prst="rect">
            <a:avLst/>
          </a:prstGeom>
          <a:noFill/>
          <a:ln>
            <a:noFill/>
          </a:ln>
        </p:spPr>
      </p:sp>
      <p:sp>
        <p:nvSpPr>
          <p:cNvPr id="251" name="Google Shape;251;p72"/>
          <p:cNvSpPr/>
          <p:nvPr>
            <p:ph idx="6" type="pic"/>
          </p:nvPr>
        </p:nvSpPr>
        <p:spPr>
          <a:xfrm>
            <a:off x="4508500" y="1933330"/>
            <a:ext cx="1016000" cy="1016001"/>
          </a:xfrm>
          <a:prstGeom prst="rect">
            <a:avLst/>
          </a:prstGeom>
          <a:noFill/>
          <a:ln>
            <a:noFill/>
          </a:ln>
        </p:spPr>
      </p:sp>
      <p:sp>
        <p:nvSpPr>
          <p:cNvPr id="252" name="Google Shape;252;p72"/>
          <p:cNvSpPr/>
          <p:nvPr>
            <p:ph idx="7" type="pic"/>
          </p:nvPr>
        </p:nvSpPr>
        <p:spPr>
          <a:xfrm>
            <a:off x="8418914" y="1933330"/>
            <a:ext cx="1016001" cy="1016001"/>
          </a:xfrm>
          <a:prstGeom prst="rect">
            <a:avLst/>
          </a:prstGeom>
          <a:noFill/>
          <a:ln>
            <a:noFill/>
          </a:ln>
        </p:spPr>
      </p:sp>
      <p:sp>
        <p:nvSpPr>
          <p:cNvPr id="253" name="Google Shape;253;p72"/>
          <p:cNvSpPr txBox="1"/>
          <p:nvPr>
            <p:ph idx="12" type="sldNum"/>
          </p:nvPr>
        </p:nvSpPr>
        <p:spPr>
          <a:xfrm>
            <a:off x="11606463" y="6492767"/>
            <a:ext cx="341678" cy="23079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FI"/>
              <a:t>‹#›</a:t>
            </a:fld>
            <a:endParaRPr/>
          </a:p>
        </p:txBody>
      </p:sp>
      <p:sp>
        <p:nvSpPr>
          <p:cNvPr id="254" name="Google Shape;254;p72"/>
          <p:cNvSpPr txBox="1"/>
          <p:nvPr>
            <p:ph idx="8" type="body"/>
          </p:nvPr>
        </p:nvSpPr>
        <p:spPr>
          <a:xfrm>
            <a:off x="681264" y="3900027"/>
            <a:ext cx="3175001" cy="307777"/>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2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255" name="Google Shape;255;p72"/>
          <p:cNvSpPr txBox="1"/>
          <p:nvPr>
            <p:ph idx="9" type="body"/>
          </p:nvPr>
        </p:nvSpPr>
        <p:spPr>
          <a:xfrm>
            <a:off x="4508500" y="3900027"/>
            <a:ext cx="3175001" cy="307777"/>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2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256" name="Google Shape;256;p72"/>
          <p:cNvSpPr txBox="1"/>
          <p:nvPr>
            <p:ph idx="13" type="body"/>
          </p:nvPr>
        </p:nvSpPr>
        <p:spPr>
          <a:xfrm>
            <a:off x="8418914" y="3900027"/>
            <a:ext cx="3175001" cy="307777"/>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2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257" name="Google Shape;257;p72"/>
          <p:cNvSpPr txBox="1"/>
          <p:nvPr>
            <p:ph type="title"/>
          </p:nvPr>
        </p:nvSpPr>
        <p:spPr>
          <a:xfrm>
            <a:off x="1282073" y="187660"/>
            <a:ext cx="10985503" cy="830997"/>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 Content - 3 Vertical Icon with Big title">
  <p:cSld name="09. Content - 3 Vertical Icon with Big title">
    <p:spTree>
      <p:nvGrpSpPr>
        <p:cNvPr id="258" name="Shape 258"/>
        <p:cNvGrpSpPr/>
        <p:nvPr/>
      </p:nvGrpSpPr>
      <p:grpSpPr>
        <a:xfrm>
          <a:off x="0" y="0"/>
          <a:ext cx="0" cy="0"/>
          <a:chOff x="0" y="0"/>
          <a:chExt cx="0" cy="0"/>
        </a:xfrm>
      </p:grpSpPr>
      <p:pic>
        <p:nvPicPr>
          <p:cNvPr descr="Image" id="259" name="Google Shape;259;p73"/>
          <p:cNvPicPr preferRelativeResize="0"/>
          <p:nvPr/>
        </p:nvPicPr>
        <p:blipFill rotWithShape="1">
          <a:blip r:embed="rId2">
            <a:alphaModFix amt="25000"/>
          </a:blip>
          <a:srcRect b="10" l="0" r="0" t="12"/>
          <a:stretch/>
        </p:blipFill>
        <p:spPr>
          <a:xfrm>
            <a:off x="9928475" y="407966"/>
            <a:ext cx="2451103" cy="6157935"/>
          </a:xfrm>
          <a:prstGeom prst="rect">
            <a:avLst/>
          </a:prstGeom>
          <a:noFill/>
          <a:ln>
            <a:noFill/>
          </a:ln>
        </p:spPr>
      </p:pic>
      <p:grpSp>
        <p:nvGrpSpPr>
          <p:cNvPr id="260" name="Google Shape;260;p73"/>
          <p:cNvGrpSpPr/>
          <p:nvPr/>
        </p:nvGrpSpPr>
        <p:grpSpPr>
          <a:xfrm>
            <a:off x="156699" y="-320669"/>
            <a:ext cx="963029" cy="1208103"/>
            <a:chOff x="0" y="0"/>
            <a:chExt cx="1926056" cy="2416204"/>
          </a:xfrm>
        </p:grpSpPr>
        <p:sp>
          <p:nvSpPr>
            <p:cNvPr id="261" name="Google Shape;261;p73"/>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pic>
          <p:nvPicPr>
            <p:cNvPr descr="Image" id="262" name="Google Shape;262;p73"/>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263" name="Google Shape;263;p73"/>
          <p:cNvSpPr txBox="1"/>
          <p:nvPr>
            <p:ph idx="1" type="body"/>
          </p:nvPr>
        </p:nvSpPr>
        <p:spPr>
          <a:xfrm>
            <a:off x="1281907" y="877887"/>
            <a:ext cx="10515601" cy="266657"/>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1pPr>
            <a:lvl2pPr indent="-228600" lvl="1" marL="9144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2pPr>
            <a:lvl3pPr indent="-228600" lvl="2" marL="13716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3pPr>
            <a:lvl4pPr indent="-228600" lvl="3" marL="18288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4pPr>
            <a:lvl5pPr indent="-228600" lvl="4" marL="22860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264" name="Google Shape;264;p73"/>
          <p:cNvSpPr txBox="1"/>
          <p:nvPr>
            <p:ph idx="2" type="body"/>
          </p:nvPr>
        </p:nvSpPr>
        <p:spPr>
          <a:xfrm>
            <a:off x="6619246" y="4883686"/>
            <a:ext cx="4699001" cy="246221"/>
          </a:xfrm>
          <a:prstGeom prst="rect">
            <a:avLst/>
          </a:prstGeom>
          <a:noFill/>
          <a:ln>
            <a:noFill/>
          </a:ln>
        </p:spPr>
        <p:txBody>
          <a:bodyPr anchorCtr="0" anchor="ctr" bIns="0" lIns="0" spcFirstLastPara="1" rIns="0" wrap="square" tIns="0">
            <a:spAutoFit/>
          </a:bodyPr>
          <a:lstStyle>
            <a:lvl1pPr indent="-228600" lvl="0" marL="457200" marR="0" rtl="0" algn="l">
              <a:lnSpc>
                <a:spcPct val="80000"/>
              </a:lnSpc>
              <a:spcBef>
                <a:spcPts val="0"/>
              </a:spcBef>
              <a:spcAft>
                <a:spcPts val="0"/>
              </a:spcAft>
              <a:buClr>
                <a:srgbClr val="005FAA"/>
              </a:buClr>
              <a:buSzPts val="4000"/>
              <a:buFont typeface="DM Sans"/>
              <a:buNone/>
              <a:defRPr b="0" i="0" sz="20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265" name="Google Shape;265;p73"/>
          <p:cNvSpPr txBox="1"/>
          <p:nvPr>
            <p:ph idx="3" type="body"/>
          </p:nvPr>
        </p:nvSpPr>
        <p:spPr>
          <a:xfrm>
            <a:off x="6619246" y="5276111"/>
            <a:ext cx="4699001" cy="307777"/>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2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266" name="Google Shape;266;p73"/>
          <p:cNvSpPr txBox="1"/>
          <p:nvPr>
            <p:ph idx="4" type="body"/>
          </p:nvPr>
        </p:nvSpPr>
        <p:spPr>
          <a:xfrm>
            <a:off x="499526" y="3290084"/>
            <a:ext cx="4087896" cy="553998"/>
          </a:xfrm>
          <a:prstGeom prst="rect">
            <a:avLst/>
          </a:prstGeom>
          <a:noFill/>
          <a:ln>
            <a:noFill/>
          </a:ln>
        </p:spPr>
        <p:txBody>
          <a:bodyPr anchorCtr="0" anchor="ctr" bIns="0" lIns="0" spcFirstLastPara="1" rIns="0" wrap="square" tIns="0">
            <a:spAutoFit/>
          </a:bodyPr>
          <a:lstStyle>
            <a:lvl1pPr indent="-228600" lvl="0" marL="457200" marR="0" rtl="0" algn="l">
              <a:lnSpc>
                <a:spcPct val="100000"/>
              </a:lnSpc>
              <a:spcBef>
                <a:spcPts val="0"/>
              </a:spcBef>
              <a:spcAft>
                <a:spcPts val="0"/>
              </a:spcAft>
              <a:buClr>
                <a:srgbClr val="005FAA"/>
              </a:buClr>
              <a:buSzPts val="7200"/>
              <a:buFont typeface="DM Sans"/>
              <a:buNone/>
              <a:defRPr b="0" i="0" sz="36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267" name="Google Shape;267;p73"/>
          <p:cNvSpPr txBox="1"/>
          <p:nvPr>
            <p:ph idx="5" type="body"/>
          </p:nvPr>
        </p:nvSpPr>
        <p:spPr>
          <a:xfrm>
            <a:off x="499525" y="4331627"/>
            <a:ext cx="4087896" cy="307777"/>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2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268" name="Google Shape;268;p73"/>
          <p:cNvSpPr/>
          <p:nvPr>
            <p:ph idx="6" type="pic"/>
          </p:nvPr>
        </p:nvSpPr>
        <p:spPr>
          <a:xfrm>
            <a:off x="5213804" y="1793221"/>
            <a:ext cx="1016001" cy="1016001"/>
          </a:xfrm>
          <a:prstGeom prst="rect">
            <a:avLst/>
          </a:prstGeom>
          <a:noFill/>
          <a:ln>
            <a:noFill/>
          </a:ln>
        </p:spPr>
      </p:sp>
      <p:sp>
        <p:nvSpPr>
          <p:cNvPr id="269" name="Google Shape;269;p73"/>
          <p:cNvSpPr/>
          <p:nvPr>
            <p:ph idx="7" type="pic"/>
          </p:nvPr>
        </p:nvSpPr>
        <p:spPr>
          <a:xfrm>
            <a:off x="5213804" y="3236347"/>
            <a:ext cx="1016001" cy="1016001"/>
          </a:xfrm>
          <a:prstGeom prst="rect">
            <a:avLst/>
          </a:prstGeom>
          <a:noFill/>
          <a:ln>
            <a:noFill/>
          </a:ln>
        </p:spPr>
      </p:sp>
      <p:sp>
        <p:nvSpPr>
          <p:cNvPr id="270" name="Google Shape;270;p73"/>
          <p:cNvSpPr/>
          <p:nvPr>
            <p:ph idx="8" type="pic"/>
          </p:nvPr>
        </p:nvSpPr>
        <p:spPr>
          <a:xfrm>
            <a:off x="5213804" y="4679475"/>
            <a:ext cx="1016001" cy="1016001"/>
          </a:xfrm>
          <a:prstGeom prst="rect">
            <a:avLst/>
          </a:prstGeom>
          <a:noFill/>
          <a:ln>
            <a:noFill/>
          </a:ln>
        </p:spPr>
      </p:sp>
      <p:sp>
        <p:nvSpPr>
          <p:cNvPr id="271" name="Google Shape;271;p73"/>
          <p:cNvSpPr txBox="1"/>
          <p:nvPr>
            <p:ph idx="12" type="sldNum"/>
          </p:nvPr>
        </p:nvSpPr>
        <p:spPr>
          <a:xfrm>
            <a:off x="11606463" y="6492767"/>
            <a:ext cx="341678" cy="23079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FI"/>
              <a:t>‹#›</a:t>
            </a:fld>
            <a:endParaRPr/>
          </a:p>
        </p:txBody>
      </p:sp>
      <p:sp>
        <p:nvSpPr>
          <p:cNvPr id="272" name="Google Shape;272;p73"/>
          <p:cNvSpPr txBox="1"/>
          <p:nvPr>
            <p:ph type="title"/>
          </p:nvPr>
        </p:nvSpPr>
        <p:spPr>
          <a:xfrm>
            <a:off x="1282073" y="187660"/>
            <a:ext cx="10985503" cy="830997"/>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
        <p:nvSpPr>
          <p:cNvPr id="273" name="Google Shape;273;p73"/>
          <p:cNvSpPr txBox="1"/>
          <p:nvPr>
            <p:ph idx="9" type="body"/>
          </p:nvPr>
        </p:nvSpPr>
        <p:spPr>
          <a:xfrm>
            <a:off x="6619245" y="1990416"/>
            <a:ext cx="4699050" cy="246221"/>
          </a:xfrm>
          <a:prstGeom prst="rect">
            <a:avLst/>
          </a:prstGeom>
          <a:noFill/>
          <a:ln>
            <a:noFill/>
          </a:ln>
        </p:spPr>
        <p:txBody>
          <a:bodyPr anchorCtr="0" anchor="ctr" bIns="0" lIns="0" spcFirstLastPara="1" rIns="0" wrap="square" tIns="0">
            <a:spAutoFit/>
          </a:bodyPr>
          <a:lstStyle>
            <a:lvl1pPr indent="-228600" lvl="0" marL="457200" marR="0" rtl="0" algn="l">
              <a:lnSpc>
                <a:spcPct val="80000"/>
              </a:lnSpc>
              <a:spcBef>
                <a:spcPts val="0"/>
              </a:spcBef>
              <a:spcAft>
                <a:spcPts val="0"/>
              </a:spcAft>
              <a:buClr>
                <a:srgbClr val="005FAA"/>
              </a:buClr>
              <a:buSzPts val="4000"/>
              <a:buFont typeface="DM Sans"/>
              <a:buNone/>
              <a:defRPr b="0" i="0" sz="20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274" name="Google Shape;274;p73"/>
          <p:cNvSpPr txBox="1"/>
          <p:nvPr>
            <p:ph idx="13" type="body"/>
          </p:nvPr>
        </p:nvSpPr>
        <p:spPr>
          <a:xfrm>
            <a:off x="6619245" y="2382820"/>
            <a:ext cx="4699050" cy="3078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2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275" name="Google Shape;275;p73"/>
          <p:cNvSpPr txBox="1"/>
          <p:nvPr>
            <p:ph idx="14" type="body"/>
          </p:nvPr>
        </p:nvSpPr>
        <p:spPr>
          <a:xfrm>
            <a:off x="6619245" y="3412689"/>
            <a:ext cx="4699050" cy="246221"/>
          </a:xfrm>
          <a:prstGeom prst="rect">
            <a:avLst/>
          </a:prstGeom>
          <a:noFill/>
          <a:ln>
            <a:noFill/>
          </a:ln>
        </p:spPr>
        <p:txBody>
          <a:bodyPr anchorCtr="0" anchor="ctr" bIns="0" lIns="0" spcFirstLastPara="1" rIns="0" wrap="square" tIns="0">
            <a:spAutoFit/>
          </a:bodyPr>
          <a:lstStyle>
            <a:lvl1pPr indent="-228600" lvl="0" marL="457200" marR="0" rtl="0" algn="l">
              <a:lnSpc>
                <a:spcPct val="80000"/>
              </a:lnSpc>
              <a:spcBef>
                <a:spcPts val="0"/>
              </a:spcBef>
              <a:spcAft>
                <a:spcPts val="0"/>
              </a:spcAft>
              <a:buClr>
                <a:srgbClr val="005FAA"/>
              </a:buClr>
              <a:buSzPts val="4000"/>
              <a:buFont typeface="DM Sans"/>
              <a:buNone/>
              <a:defRPr b="0" i="0" sz="20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276" name="Google Shape;276;p73"/>
          <p:cNvSpPr txBox="1"/>
          <p:nvPr>
            <p:ph idx="15" type="body"/>
          </p:nvPr>
        </p:nvSpPr>
        <p:spPr>
          <a:xfrm>
            <a:off x="6619245" y="3805093"/>
            <a:ext cx="4699050" cy="3078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2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 Content - 4 Icon">
  <p:cSld name="10. Content - 4 Icon">
    <p:spTree>
      <p:nvGrpSpPr>
        <p:cNvPr id="277" name="Shape 277"/>
        <p:cNvGrpSpPr/>
        <p:nvPr/>
      </p:nvGrpSpPr>
      <p:grpSpPr>
        <a:xfrm>
          <a:off x="0" y="0"/>
          <a:ext cx="0" cy="0"/>
          <a:chOff x="0" y="0"/>
          <a:chExt cx="0" cy="0"/>
        </a:xfrm>
      </p:grpSpPr>
      <p:pic>
        <p:nvPicPr>
          <p:cNvPr descr="Image" id="278" name="Google Shape;278;p74"/>
          <p:cNvPicPr preferRelativeResize="0"/>
          <p:nvPr/>
        </p:nvPicPr>
        <p:blipFill rotWithShape="1">
          <a:blip r:embed="rId2">
            <a:alphaModFix amt="25000"/>
          </a:blip>
          <a:srcRect b="10" l="0" r="0" t="12"/>
          <a:stretch/>
        </p:blipFill>
        <p:spPr>
          <a:xfrm>
            <a:off x="9928475" y="407966"/>
            <a:ext cx="2451103" cy="6157935"/>
          </a:xfrm>
          <a:prstGeom prst="rect">
            <a:avLst/>
          </a:prstGeom>
          <a:noFill/>
          <a:ln>
            <a:noFill/>
          </a:ln>
        </p:spPr>
      </p:pic>
      <p:grpSp>
        <p:nvGrpSpPr>
          <p:cNvPr id="279" name="Google Shape;279;p74"/>
          <p:cNvGrpSpPr/>
          <p:nvPr/>
        </p:nvGrpSpPr>
        <p:grpSpPr>
          <a:xfrm>
            <a:off x="156699" y="-320669"/>
            <a:ext cx="963029" cy="1208103"/>
            <a:chOff x="0" y="0"/>
            <a:chExt cx="1926056" cy="2416204"/>
          </a:xfrm>
        </p:grpSpPr>
        <p:sp>
          <p:nvSpPr>
            <p:cNvPr id="280" name="Google Shape;280;p74"/>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pic>
          <p:nvPicPr>
            <p:cNvPr descr="Image" id="281" name="Google Shape;281;p74"/>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282" name="Google Shape;282;p74"/>
          <p:cNvSpPr txBox="1"/>
          <p:nvPr>
            <p:ph idx="1" type="body"/>
          </p:nvPr>
        </p:nvSpPr>
        <p:spPr>
          <a:xfrm>
            <a:off x="1281907" y="877887"/>
            <a:ext cx="10515601" cy="266657"/>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1pPr>
            <a:lvl2pPr indent="-228600" lvl="1" marL="9144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2pPr>
            <a:lvl3pPr indent="-228600" lvl="2" marL="13716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3pPr>
            <a:lvl4pPr indent="-228600" lvl="3" marL="18288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4pPr>
            <a:lvl5pPr indent="-228600" lvl="4" marL="22860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283" name="Google Shape;283;p74"/>
          <p:cNvSpPr txBox="1"/>
          <p:nvPr>
            <p:ph idx="2" type="body"/>
          </p:nvPr>
        </p:nvSpPr>
        <p:spPr>
          <a:xfrm>
            <a:off x="547368" y="2600148"/>
            <a:ext cx="3226104" cy="369332"/>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284" name="Google Shape;284;p74"/>
          <p:cNvSpPr txBox="1"/>
          <p:nvPr>
            <p:ph idx="3" type="body"/>
          </p:nvPr>
        </p:nvSpPr>
        <p:spPr>
          <a:xfrm>
            <a:off x="547369" y="3035321"/>
            <a:ext cx="3226104" cy="276999"/>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3600"/>
              <a:buFont typeface="Arial"/>
              <a:buNone/>
              <a:defRPr b="0" i="0" sz="18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285" name="Google Shape;285;p74"/>
          <p:cNvSpPr txBox="1"/>
          <p:nvPr>
            <p:ph idx="4" type="body"/>
          </p:nvPr>
        </p:nvSpPr>
        <p:spPr>
          <a:xfrm>
            <a:off x="4984865" y="2600148"/>
            <a:ext cx="3226104" cy="369332"/>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286" name="Google Shape;286;p74"/>
          <p:cNvSpPr txBox="1"/>
          <p:nvPr>
            <p:ph idx="5" type="body"/>
          </p:nvPr>
        </p:nvSpPr>
        <p:spPr>
          <a:xfrm>
            <a:off x="4984865" y="3035322"/>
            <a:ext cx="3226105" cy="276999"/>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3600"/>
              <a:buFont typeface="Arial"/>
              <a:buNone/>
              <a:defRPr b="0" i="0" sz="18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287" name="Google Shape;287;p74"/>
          <p:cNvSpPr txBox="1"/>
          <p:nvPr>
            <p:ph idx="6" type="body"/>
          </p:nvPr>
        </p:nvSpPr>
        <p:spPr>
          <a:xfrm>
            <a:off x="547368" y="5258859"/>
            <a:ext cx="3226103" cy="369332"/>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288" name="Google Shape;288;p74"/>
          <p:cNvSpPr txBox="1"/>
          <p:nvPr>
            <p:ph idx="7" type="body"/>
          </p:nvPr>
        </p:nvSpPr>
        <p:spPr>
          <a:xfrm>
            <a:off x="547369" y="5694033"/>
            <a:ext cx="3226104" cy="276999"/>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3600"/>
              <a:buFont typeface="Arial"/>
              <a:buNone/>
              <a:defRPr b="0" i="0" sz="18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289" name="Google Shape;289;p74"/>
          <p:cNvSpPr txBox="1"/>
          <p:nvPr>
            <p:ph idx="8" type="body"/>
          </p:nvPr>
        </p:nvSpPr>
        <p:spPr>
          <a:xfrm>
            <a:off x="4984865" y="5258859"/>
            <a:ext cx="3226103" cy="369332"/>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290" name="Google Shape;290;p74"/>
          <p:cNvSpPr txBox="1"/>
          <p:nvPr>
            <p:ph idx="9" type="body"/>
          </p:nvPr>
        </p:nvSpPr>
        <p:spPr>
          <a:xfrm>
            <a:off x="4984865" y="5694033"/>
            <a:ext cx="3226105" cy="276999"/>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3600"/>
              <a:buFont typeface="Arial"/>
              <a:buNone/>
              <a:defRPr b="0" i="0" sz="18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291" name="Google Shape;291;p74"/>
          <p:cNvSpPr/>
          <p:nvPr>
            <p:ph idx="13" type="pic"/>
          </p:nvPr>
        </p:nvSpPr>
        <p:spPr>
          <a:xfrm>
            <a:off x="555166" y="1341537"/>
            <a:ext cx="762001" cy="762001"/>
          </a:xfrm>
          <a:prstGeom prst="rect">
            <a:avLst/>
          </a:prstGeom>
          <a:noFill/>
          <a:ln>
            <a:noFill/>
          </a:ln>
        </p:spPr>
      </p:sp>
      <p:sp>
        <p:nvSpPr>
          <p:cNvPr id="292" name="Google Shape;292;p74"/>
          <p:cNvSpPr/>
          <p:nvPr>
            <p:ph idx="14" type="pic"/>
          </p:nvPr>
        </p:nvSpPr>
        <p:spPr>
          <a:xfrm>
            <a:off x="4984865" y="1341537"/>
            <a:ext cx="762001" cy="762001"/>
          </a:xfrm>
          <a:prstGeom prst="rect">
            <a:avLst/>
          </a:prstGeom>
          <a:noFill/>
          <a:ln>
            <a:noFill/>
          </a:ln>
        </p:spPr>
      </p:sp>
      <p:sp>
        <p:nvSpPr>
          <p:cNvPr id="293" name="Google Shape;293;p74"/>
          <p:cNvSpPr/>
          <p:nvPr>
            <p:ph idx="15" type="pic"/>
          </p:nvPr>
        </p:nvSpPr>
        <p:spPr>
          <a:xfrm>
            <a:off x="555166" y="4000248"/>
            <a:ext cx="762001" cy="762001"/>
          </a:xfrm>
          <a:prstGeom prst="rect">
            <a:avLst/>
          </a:prstGeom>
          <a:noFill/>
          <a:ln>
            <a:noFill/>
          </a:ln>
        </p:spPr>
      </p:sp>
      <p:sp>
        <p:nvSpPr>
          <p:cNvPr id="294" name="Google Shape;294;p74"/>
          <p:cNvSpPr/>
          <p:nvPr>
            <p:ph idx="16" type="pic"/>
          </p:nvPr>
        </p:nvSpPr>
        <p:spPr>
          <a:xfrm>
            <a:off x="4984865" y="4000248"/>
            <a:ext cx="762001" cy="762001"/>
          </a:xfrm>
          <a:prstGeom prst="rect">
            <a:avLst/>
          </a:prstGeom>
          <a:noFill/>
          <a:ln>
            <a:noFill/>
          </a:ln>
        </p:spPr>
      </p:sp>
      <p:sp>
        <p:nvSpPr>
          <p:cNvPr id="295" name="Google Shape;295;p74"/>
          <p:cNvSpPr txBox="1"/>
          <p:nvPr>
            <p:ph idx="12" type="sldNum"/>
          </p:nvPr>
        </p:nvSpPr>
        <p:spPr>
          <a:xfrm>
            <a:off x="11606463" y="6492767"/>
            <a:ext cx="341678" cy="23079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FI"/>
              <a:t>‹#›</a:t>
            </a:fld>
            <a:endParaRPr/>
          </a:p>
        </p:txBody>
      </p:sp>
      <p:sp>
        <p:nvSpPr>
          <p:cNvPr id="296" name="Google Shape;296;p74"/>
          <p:cNvSpPr txBox="1"/>
          <p:nvPr>
            <p:ph type="title"/>
          </p:nvPr>
        </p:nvSpPr>
        <p:spPr>
          <a:xfrm>
            <a:off x="1282073" y="187660"/>
            <a:ext cx="10985503" cy="830997"/>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1">
  <p:cSld name="CUSTOM_1">
    <p:spTree>
      <p:nvGrpSpPr>
        <p:cNvPr id="30" name="Shape 30"/>
        <p:cNvGrpSpPr/>
        <p:nvPr/>
      </p:nvGrpSpPr>
      <p:grpSpPr>
        <a:xfrm>
          <a:off x="0" y="0"/>
          <a:ext cx="0" cy="0"/>
          <a:chOff x="0" y="0"/>
          <a:chExt cx="0" cy="0"/>
        </a:xfrm>
      </p:grpSpPr>
      <p:sp>
        <p:nvSpPr>
          <p:cNvPr id="31" name="Google Shape;31;p34"/>
          <p:cNvSpPr/>
          <p:nvPr/>
        </p:nvSpPr>
        <p:spPr>
          <a:xfrm>
            <a:off x="5131850" y="0"/>
            <a:ext cx="7060200" cy="68580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l">
              <a:lnSpc>
                <a:spcPct val="100000"/>
              </a:lnSpc>
              <a:spcBef>
                <a:spcPts val="1000"/>
              </a:spcBef>
              <a:spcAft>
                <a:spcPts val="0"/>
              </a:spcAft>
              <a:buClr>
                <a:schemeClr val="lt1"/>
              </a:buClr>
              <a:buSzPts val="1000"/>
              <a:buFont typeface="Arial"/>
              <a:buNone/>
            </a:pPr>
            <a:r>
              <a:t/>
            </a:r>
            <a:endParaRPr b="0" i="0" sz="1800" u="none" cap="none" strike="noStrike">
              <a:solidFill>
                <a:schemeClr val="lt1"/>
              </a:solidFill>
              <a:latin typeface="Inter Tight Medium"/>
              <a:ea typeface="Inter Tight Medium"/>
              <a:cs typeface="Inter Tight Medium"/>
              <a:sym typeface="Inter Tight Medium"/>
            </a:endParaRPr>
          </a:p>
        </p:txBody>
      </p:sp>
      <p:sp>
        <p:nvSpPr>
          <p:cNvPr id="32" name="Google Shape;32;p34"/>
          <p:cNvSpPr txBox="1"/>
          <p:nvPr/>
        </p:nvSpPr>
        <p:spPr>
          <a:xfrm>
            <a:off x="6015600" y="3801121"/>
            <a:ext cx="5418900" cy="2304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lt1"/>
              </a:buClr>
              <a:buSzPts val="250"/>
              <a:buFont typeface="Arial"/>
              <a:buNone/>
            </a:pPr>
            <a:r>
              <a:rPr b="0" i="0" lang="en-FI" sz="950" u="none" cap="none" strike="noStrike">
                <a:solidFill>
                  <a:schemeClr val="lt1"/>
                </a:solidFill>
                <a:latin typeface="Inter Tight Light"/>
                <a:ea typeface="Inter Tight Light"/>
                <a:cs typeface="Inter Tight Light"/>
                <a:sym typeface="Inter Tight Light"/>
              </a:rPr>
              <a:t>bsky.app/profile/envri.bsky.social</a:t>
            </a:r>
            <a:endParaRPr b="0" i="0" sz="1050" u="none" cap="none" strike="noStrike">
              <a:solidFill>
                <a:srgbClr val="000000"/>
              </a:solidFill>
              <a:latin typeface="Arial"/>
              <a:ea typeface="Arial"/>
              <a:cs typeface="Arial"/>
              <a:sym typeface="Arial"/>
            </a:endParaRPr>
          </a:p>
          <a:p>
            <a:pPr indent="0" lvl="0" marL="0" marR="0" rtl="0" algn="l">
              <a:lnSpc>
                <a:spcPct val="70000"/>
              </a:lnSpc>
              <a:spcBef>
                <a:spcPts val="1000"/>
              </a:spcBef>
              <a:spcAft>
                <a:spcPts val="0"/>
              </a:spcAft>
              <a:buClr>
                <a:schemeClr val="lt1"/>
              </a:buClr>
              <a:buSzPts val="250"/>
              <a:buFont typeface="Arial"/>
              <a:buNone/>
            </a:pPr>
            <a:r>
              <a:t/>
            </a:r>
            <a:endParaRPr b="0" i="0" sz="250" u="none" cap="none" strike="noStrike">
              <a:solidFill>
                <a:schemeClr val="lt1"/>
              </a:solidFill>
              <a:latin typeface="Inter Tight Light"/>
              <a:ea typeface="Inter Tight Light"/>
              <a:cs typeface="Inter Tight Light"/>
              <a:sym typeface="Inter Tight Light"/>
            </a:endParaRPr>
          </a:p>
        </p:txBody>
      </p:sp>
      <p:pic>
        <p:nvPicPr>
          <p:cNvPr id="33" name="Google Shape;33;p34"/>
          <p:cNvPicPr preferRelativeResize="0"/>
          <p:nvPr/>
        </p:nvPicPr>
        <p:blipFill rotWithShape="1">
          <a:blip r:embed="rId2">
            <a:alphaModFix/>
          </a:blip>
          <a:srcRect b="0" l="0" r="0" t="0"/>
          <a:stretch/>
        </p:blipFill>
        <p:spPr>
          <a:xfrm>
            <a:off x="5785071" y="3460595"/>
            <a:ext cx="230540" cy="230540"/>
          </a:xfrm>
          <a:prstGeom prst="rect">
            <a:avLst/>
          </a:prstGeom>
          <a:noFill/>
          <a:ln>
            <a:noFill/>
          </a:ln>
        </p:spPr>
      </p:pic>
      <p:pic>
        <p:nvPicPr>
          <p:cNvPr id="34" name="Google Shape;34;p34"/>
          <p:cNvPicPr preferRelativeResize="0"/>
          <p:nvPr/>
        </p:nvPicPr>
        <p:blipFill rotWithShape="1">
          <a:blip r:embed="rId3">
            <a:alphaModFix/>
          </a:blip>
          <a:srcRect b="0" l="108" r="107" t="0"/>
          <a:stretch/>
        </p:blipFill>
        <p:spPr>
          <a:xfrm>
            <a:off x="5753050" y="4717838"/>
            <a:ext cx="2260623" cy="504450"/>
          </a:xfrm>
          <a:prstGeom prst="rect">
            <a:avLst/>
          </a:prstGeom>
          <a:noFill/>
          <a:ln>
            <a:noFill/>
          </a:ln>
        </p:spPr>
      </p:pic>
      <p:pic>
        <p:nvPicPr>
          <p:cNvPr id="35" name="Google Shape;35;p34"/>
          <p:cNvPicPr preferRelativeResize="0"/>
          <p:nvPr/>
        </p:nvPicPr>
        <p:blipFill rotWithShape="1">
          <a:blip r:embed="rId4">
            <a:alphaModFix/>
          </a:blip>
          <a:srcRect b="0" l="0" r="0" t="0"/>
          <a:stretch/>
        </p:blipFill>
        <p:spPr>
          <a:xfrm>
            <a:off x="607088" y="2239575"/>
            <a:ext cx="3970875" cy="2378850"/>
          </a:xfrm>
          <a:prstGeom prst="rect">
            <a:avLst/>
          </a:prstGeom>
          <a:noFill/>
          <a:ln>
            <a:noFill/>
          </a:ln>
        </p:spPr>
      </p:pic>
      <p:sp>
        <p:nvSpPr>
          <p:cNvPr id="36" name="Google Shape;36;p34"/>
          <p:cNvSpPr txBox="1"/>
          <p:nvPr>
            <p:ph idx="12" type="sldNum"/>
          </p:nvPr>
        </p:nvSpPr>
        <p:spPr>
          <a:xfrm>
            <a:off x="11250300" y="6382177"/>
            <a:ext cx="731700" cy="4083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Inter Tight SemiBold"/>
                <a:ea typeface="Inter Tight SemiBold"/>
                <a:cs typeface="Inter Tight SemiBold"/>
                <a:sym typeface="Inter Tight SemiBold"/>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Inter Tight SemiBold"/>
                <a:ea typeface="Inter Tight SemiBold"/>
                <a:cs typeface="Inter Tight SemiBold"/>
                <a:sym typeface="Inter Tight SemiBold"/>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Inter Tight SemiBold"/>
                <a:ea typeface="Inter Tight SemiBold"/>
                <a:cs typeface="Inter Tight SemiBold"/>
                <a:sym typeface="Inter Tight SemiBold"/>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Inter Tight SemiBold"/>
                <a:ea typeface="Inter Tight SemiBold"/>
                <a:cs typeface="Inter Tight SemiBold"/>
                <a:sym typeface="Inter Tight SemiBold"/>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Inter Tight SemiBold"/>
                <a:ea typeface="Inter Tight SemiBold"/>
                <a:cs typeface="Inter Tight SemiBold"/>
                <a:sym typeface="Inter Tight SemiBold"/>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Inter Tight SemiBold"/>
                <a:ea typeface="Inter Tight SemiBold"/>
                <a:cs typeface="Inter Tight SemiBold"/>
                <a:sym typeface="Inter Tight SemiBold"/>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Inter Tight SemiBold"/>
                <a:ea typeface="Inter Tight SemiBold"/>
                <a:cs typeface="Inter Tight SemiBold"/>
                <a:sym typeface="Inter Tight SemiBold"/>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Inter Tight SemiBold"/>
                <a:ea typeface="Inter Tight SemiBold"/>
                <a:cs typeface="Inter Tight SemiBold"/>
                <a:sym typeface="Inter Tight SemiBold"/>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Inter Tight SemiBold"/>
                <a:ea typeface="Inter Tight SemiBold"/>
                <a:cs typeface="Inter Tight SemiBold"/>
                <a:sym typeface="Inter Tight SemiBold"/>
              </a:defRPr>
            </a:lvl9pPr>
          </a:lstStyle>
          <a:p>
            <a:pPr indent="0" lvl="0" marL="0" rtl="0" algn="r">
              <a:spcBef>
                <a:spcPts val="0"/>
              </a:spcBef>
              <a:spcAft>
                <a:spcPts val="0"/>
              </a:spcAft>
              <a:buNone/>
            </a:pPr>
            <a:fld id="{00000000-1234-1234-1234-123412341234}" type="slidenum">
              <a:rPr lang="en-FI"/>
              <a:t>‹#›</a:t>
            </a:fld>
            <a:endParaRPr/>
          </a:p>
        </p:txBody>
      </p:sp>
      <p:sp>
        <p:nvSpPr>
          <p:cNvPr id="37" name="Google Shape;37;p34"/>
          <p:cNvSpPr txBox="1"/>
          <p:nvPr/>
        </p:nvSpPr>
        <p:spPr>
          <a:xfrm>
            <a:off x="6015600" y="4054325"/>
            <a:ext cx="4509300" cy="230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1000"/>
              </a:spcBef>
              <a:spcAft>
                <a:spcPts val="0"/>
              </a:spcAft>
              <a:buClr>
                <a:srgbClr val="000000"/>
              </a:buClr>
              <a:buSzPts val="1000"/>
              <a:buFont typeface="Arial"/>
              <a:buNone/>
            </a:pPr>
            <a:r>
              <a:rPr b="0" i="0" lang="en-FI" sz="1000" u="none" cap="none" strike="noStrike">
                <a:solidFill>
                  <a:schemeClr val="lt1"/>
                </a:solidFill>
                <a:latin typeface="Inter Tight Light"/>
                <a:ea typeface="Inter Tight Light"/>
                <a:cs typeface="Inter Tight Light"/>
                <a:sym typeface="Inter Tight Light"/>
              </a:rPr>
              <a:t>@envricommunity</a:t>
            </a:r>
            <a:endParaRPr b="0" i="0" sz="1000" u="none" cap="none" strike="noStrike">
              <a:solidFill>
                <a:schemeClr val="lt1"/>
              </a:solidFill>
              <a:latin typeface="Inter Tight Light"/>
              <a:ea typeface="Inter Tight Light"/>
              <a:cs typeface="Inter Tight Light"/>
              <a:sym typeface="Inter Tight Light"/>
            </a:endParaRPr>
          </a:p>
          <a:p>
            <a:pPr indent="0" lvl="0" marL="0" marR="0" rtl="0" algn="l">
              <a:lnSpc>
                <a:spcPct val="100000"/>
              </a:lnSpc>
              <a:spcBef>
                <a:spcPts val="1000"/>
              </a:spcBef>
              <a:spcAft>
                <a:spcPts val="0"/>
              </a:spcAft>
              <a:buClr>
                <a:srgbClr val="000000"/>
              </a:buClr>
              <a:buSzPts val="1000"/>
              <a:buFont typeface="Arial"/>
              <a:buNone/>
            </a:pPr>
            <a:r>
              <a:t/>
            </a:r>
            <a:endParaRPr b="0" i="0" sz="1000" u="none" cap="none" strike="noStrike">
              <a:solidFill>
                <a:schemeClr val="lt1"/>
              </a:solidFill>
              <a:latin typeface="Inter Tight Light"/>
              <a:ea typeface="Inter Tight Light"/>
              <a:cs typeface="Inter Tight Light"/>
              <a:sym typeface="Inter Tight Light"/>
            </a:endParaRPr>
          </a:p>
          <a:p>
            <a:pPr indent="0" lvl="0" marL="0" marR="0" rtl="0" algn="l">
              <a:lnSpc>
                <a:spcPct val="80000"/>
              </a:lnSpc>
              <a:spcBef>
                <a:spcPts val="0"/>
              </a:spcBef>
              <a:spcAft>
                <a:spcPts val="0"/>
              </a:spcAft>
              <a:buClr>
                <a:schemeClr val="lt1"/>
              </a:buClr>
              <a:buSzPts val="250"/>
              <a:buFont typeface="Arial"/>
              <a:buNone/>
            </a:pPr>
            <a:r>
              <a:rPr b="0" i="0" lang="en-FI" sz="950" u="none" cap="none" strike="noStrike">
                <a:solidFill>
                  <a:schemeClr val="lt1"/>
                </a:solidFill>
                <a:latin typeface="Inter Tight Light"/>
                <a:ea typeface="Inter Tight Light"/>
                <a:cs typeface="Inter Tight Light"/>
                <a:sym typeface="Inter Tight Light"/>
              </a:rPr>
              <a:t> </a:t>
            </a:r>
            <a:endParaRPr b="0" i="0" sz="1050" u="none" cap="none" strike="noStrike">
              <a:solidFill>
                <a:srgbClr val="000000"/>
              </a:solidFill>
              <a:latin typeface="Arial"/>
              <a:ea typeface="Arial"/>
              <a:cs typeface="Arial"/>
              <a:sym typeface="Arial"/>
            </a:endParaRPr>
          </a:p>
          <a:p>
            <a:pPr indent="0" lvl="0" marL="0" marR="0" rtl="0" algn="l">
              <a:lnSpc>
                <a:spcPct val="70000"/>
              </a:lnSpc>
              <a:spcBef>
                <a:spcPts val="1000"/>
              </a:spcBef>
              <a:spcAft>
                <a:spcPts val="0"/>
              </a:spcAft>
              <a:buClr>
                <a:schemeClr val="lt1"/>
              </a:buClr>
              <a:buSzPts val="250"/>
              <a:buFont typeface="Arial"/>
              <a:buNone/>
            </a:pPr>
            <a:r>
              <a:t/>
            </a:r>
            <a:endParaRPr b="0" i="0" sz="250" u="none" cap="none" strike="noStrike">
              <a:solidFill>
                <a:schemeClr val="lt1"/>
              </a:solidFill>
              <a:latin typeface="Inter Tight Light"/>
              <a:ea typeface="Inter Tight Light"/>
              <a:cs typeface="Inter Tight Light"/>
              <a:sym typeface="Inter Tight Light"/>
            </a:endParaRPr>
          </a:p>
        </p:txBody>
      </p:sp>
      <p:sp>
        <p:nvSpPr>
          <p:cNvPr id="38" name="Google Shape;38;p34"/>
          <p:cNvSpPr txBox="1"/>
          <p:nvPr/>
        </p:nvSpPr>
        <p:spPr>
          <a:xfrm>
            <a:off x="6015600" y="3484025"/>
            <a:ext cx="4509300" cy="230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1000"/>
              </a:spcBef>
              <a:spcAft>
                <a:spcPts val="0"/>
              </a:spcAft>
              <a:buClr>
                <a:srgbClr val="000000"/>
              </a:buClr>
              <a:buSzPts val="1000"/>
              <a:buFont typeface="Arial"/>
              <a:buNone/>
            </a:pPr>
            <a:r>
              <a:rPr b="0" i="0" lang="en-FI" sz="1000" u="none" cap="none" strike="noStrike">
                <a:solidFill>
                  <a:schemeClr val="lt1"/>
                </a:solidFill>
                <a:latin typeface="Inter Tight Light"/>
                <a:ea typeface="Inter Tight Light"/>
                <a:cs typeface="Inter Tight Light"/>
                <a:sym typeface="Inter Tight Light"/>
              </a:rPr>
              <a:t>Linkedin.com/company/envri-community</a:t>
            </a:r>
            <a:endParaRPr b="0" i="0" sz="1000" u="none" cap="none" strike="noStrike">
              <a:solidFill>
                <a:schemeClr val="lt1"/>
              </a:solidFill>
              <a:latin typeface="Inter Tight Light"/>
              <a:ea typeface="Inter Tight Light"/>
              <a:cs typeface="Inter Tight Light"/>
              <a:sym typeface="Inter Tight Light"/>
            </a:endParaRPr>
          </a:p>
          <a:p>
            <a:pPr indent="0" lvl="0" marL="0" marR="0" rtl="0" algn="l">
              <a:lnSpc>
                <a:spcPct val="80000"/>
              </a:lnSpc>
              <a:spcBef>
                <a:spcPts val="0"/>
              </a:spcBef>
              <a:spcAft>
                <a:spcPts val="0"/>
              </a:spcAft>
              <a:buClr>
                <a:schemeClr val="lt1"/>
              </a:buClr>
              <a:buSzPts val="250"/>
              <a:buFont typeface="Arial"/>
              <a:buNone/>
            </a:pPr>
            <a:r>
              <a:t/>
            </a:r>
            <a:endParaRPr b="0" i="0" sz="250" u="none" cap="none" strike="noStrike">
              <a:solidFill>
                <a:schemeClr val="lt1"/>
              </a:solidFill>
              <a:latin typeface="Inter Tight Light"/>
              <a:ea typeface="Inter Tight Light"/>
              <a:cs typeface="Inter Tight Light"/>
              <a:sym typeface="Inter Tight Light"/>
            </a:endParaRPr>
          </a:p>
        </p:txBody>
      </p:sp>
      <p:sp>
        <p:nvSpPr>
          <p:cNvPr id="39" name="Google Shape;39;p34"/>
          <p:cNvSpPr txBox="1"/>
          <p:nvPr>
            <p:ph type="title"/>
          </p:nvPr>
        </p:nvSpPr>
        <p:spPr>
          <a:xfrm>
            <a:off x="5673975" y="1598450"/>
            <a:ext cx="4744500" cy="1323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4800"/>
              <a:buFont typeface="Inter Tight SemiBold"/>
              <a:buNone/>
              <a:defRPr b="0" sz="4800">
                <a:solidFill>
                  <a:schemeClr val="lt1"/>
                </a:solidFill>
                <a:latin typeface="Inter Tight SemiBold"/>
                <a:ea typeface="Inter Tight SemiBold"/>
                <a:cs typeface="Inter Tight SemiBold"/>
                <a:sym typeface="Inter Tight SemiBold"/>
              </a:defRPr>
            </a:lvl1pPr>
            <a:lvl2pPr lvl="1" algn="l">
              <a:lnSpc>
                <a:spcPct val="100000"/>
              </a:lnSpc>
              <a:spcBef>
                <a:spcPts val="0"/>
              </a:spcBef>
              <a:spcAft>
                <a:spcPts val="0"/>
              </a:spcAft>
              <a:buClr>
                <a:schemeClr val="lt1"/>
              </a:buClr>
              <a:buSzPts val="1400"/>
              <a:buNone/>
              <a:defRPr>
                <a:solidFill>
                  <a:schemeClr val="lt1"/>
                </a:solidFill>
              </a:defRPr>
            </a:lvl2pPr>
            <a:lvl3pPr lvl="2" algn="l">
              <a:lnSpc>
                <a:spcPct val="100000"/>
              </a:lnSpc>
              <a:spcBef>
                <a:spcPts val="0"/>
              </a:spcBef>
              <a:spcAft>
                <a:spcPts val="0"/>
              </a:spcAft>
              <a:buClr>
                <a:schemeClr val="lt1"/>
              </a:buClr>
              <a:buSzPts val="1400"/>
              <a:buNone/>
              <a:defRPr>
                <a:solidFill>
                  <a:schemeClr val="lt1"/>
                </a:solidFill>
              </a:defRPr>
            </a:lvl3pPr>
            <a:lvl4pPr lvl="3" algn="l">
              <a:lnSpc>
                <a:spcPct val="100000"/>
              </a:lnSpc>
              <a:spcBef>
                <a:spcPts val="0"/>
              </a:spcBef>
              <a:spcAft>
                <a:spcPts val="0"/>
              </a:spcAft>
              <a:buClr>
                <a:schemeClr val="lt1"/>
              </a:buClr>
              <a:buSzPts val="1400"/>
              <a:buNone/>
              <a:defRPr>
                <a:solidFill>
                  <a:schemeClr val="lt1"/>
                </a:solidFill>
              </a:defRPr>
            </a:lvl4pPr>
            <a:lvl5pPr lvl="4" algn="l">
              <a:lnSpc>
                <a:spcPct val="100000"/>
              </a:lnSpc>
              <a:spcBef>
                <a:spcPts val="0"/>
              </a:spcBef>
              <a:spcAft>
                <a:spcPts val="0"/>
              </a:spcAft>
              <a:buClr>
                <a:schemeClr val="lt1"/>
              </a:buClr>
              <a:buSzPts val="1400"/>
              <a:buNone/>
              <a:defRPr>
                <a:solidFill>
                  <a:schemeClr val="lt1"/>
                </a:solidFill>
              </a:defRPr>
            </a:lvl5pPr>
            <a:lvl6pPr lvl="5" algn="l">
              <a:lnSpc>
                <a:spcPct val="100000"/>
              </a:lnSpc>
              <a:spcBef>
                <a:spcPts val="0"/>
              </a:spcBef>
              <a:spcAft>
                <a:spcPts val="0"/>
              </a:spcAft>
              <a:buClr>
                <a:schemeClr val="lt1"/>
              </a:buClr>
              <a:buSzPts val="1400"/>
              <a:buNone/>
              <a:defRPr>
                <a:solidFill>
                  <a:schemeClr val="lt1"/>
                </a:solidFill>
              </a:defRPr>
            </a:lvl6pPr>
            <a:lvl7pPr lvl="6" algn="l">
              <a:lnSpc>
                <a:spcPct val="100000"/>
              </a:lnSpc>
              <a:spcBef>
                <a:spcPts val="0"/>
              </a:spcBef>
              <a:spcAft>
                <a:spcPts val="0"/>
              </a:spcAft>
              <a:buClr>
                <a:schemeClr val="lt1"/>
              </a:buClr>
              <a:buSzPts val="1400"/>
              <a:buNone/>
              <a:defRPr>
                <a:solidFill>
                  <a:schemeClr val="lt1"/>
                </a:solidFill>
              </a:defRPr>
            </a:lvl7pPr>
            <a:lvl8pPr lvl="7" algn="l">
              <a:lnSpc>
                <a:spcPct val="100000"/>
              </a:lnSpc>
              <a:spcBef>
                <a:spcPts val="0"/>
              </a:spcBef>
              <a:spcAft>
                <a:spcPts val="0"/>
              </a:spcAft>
              <a:buClr>
                <a:schemeClr val="lt1"/>
              </a:buClr>
              <a:buSzPts val="1400"/>
              <a:buNone/>
              <a:defRPr>
                <a:solidFill>
                  <a:schemeClr val="lt1"/>
                </a:solidFill>
              </a:defRPr>
            </a:lvl8pPr>
            <a:lvl9pPr lvl="8" algn="l">
              <a:lnSpc>
                <a:spcPct val="100000"/>
              </a:lnSpc>
              <a:spcBef>
                <a:spcPts val="0"/>
              </a:spcBef>
              <a:spcAft>
                <a:spcPts val="0"/>
              </a:spcAft>
              <a:buClr>
                <a:schemeClr val="lt1"/>
              </a:buClr>
              <a:buSzPts val="1400"/>
              <a:buNone/>
              <a:defRPr>
                <a:solidFill>
                  <a:schemeClr val="lt1"/>
                </a:solidFill>
              </a:defRPr>
            </a:lvl9pPr>
          </a:lstStyle>
          <a:p/>
        </p:txBody>
      </p:sp>
      <p:sp>
        <p:nvSpPr>
          <p:cNvPr id="40" name="Google Shape;40;p34"/>
          <p:cNvSpPr txBox="1"/>
          <p:nvPr>
            <p:ph idx="1" type="subTitle"/>
          </p:nvPr>
        </p:nvSpPr>
        <p:spPr>
          <a:xfrm>
            <a:off x="5727850" y="2795525"/>
            <a:ext cx="3678000" cy="6018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1000"/>
              </a:spcBef>
              <a:spcAft>
                <a:spcPts val="0"/>
              </a:spcAft>
              <a:buClr>
                <a:schemeClr val="lt1"/>
              </a:buClr>
              <a:buSzPts val="1600"/>
              <a:buFont typeface="Inter Tight"/>
              <a:buNone/>
              <a:defRPr sz="1600">
                <a:solidFill>
                  <a:schemeClr val="lt1"/>
                </a:solidFill>
                <a:latin typeface="Inter Tight Medium"/>
                <a:ea typeface="Inter Tight Medium"/>
                <a:cs typeface="Inter Tight Medium"/>
                <a:sym typeface="Inter Tight Medium"/>
              </a:defRPr>
            </a:lvl1pPr>
            <a:lvl2pPr lvl="1" algn="l">
              <a:lnSpc>
                <a:spcPct val="90000"/>
              </a:lnSpc>
              <a:spcBef>
                <a:spcPts val="500"/>
              </a:spcBef>
              <a:spcAft>
                <a:spcPts val="0"/>
              </a:spcAft>
              <a:buSzPts val="2000"/>
              <a:buFont typeface="Inter Tight"/>
              <a:buNone/>
              <a:defRPr b="1">
                <a:latin typeface="Inter Tight ExtraBold"/>
                <a:ea typeface="Inter Tight ExtraBold"/>
                <a:cs typeface="Inter Tight ExtraBold"/>
                <a:sym typeface="Inter Tight ExtraBold"/>
              </a:defRPr>
            </a:lvl2pPr>
            <a:lvl3pPr lvl="2" algn="l">
              <a:lnSpc>
                <a:spcPct val="90000"/>
              </a:lnSpc>
              <a:spcBef>
                <a:spcPts val="500"/>
              </a:spcBef>
              <a:spcAft>
                <a:spcPts val="0"/>
              </a:spcAft>
              <a:buSzPts val="2000"/>
              <a:buFont typeface="Inter Tight"/>
              <a:buNone/>
              <a:defRPr b="1">
                <a:latin typeface="Inter Tight ExtraBold"/>
                <a:ea typeface="Inter Tight ExtraBold"/>
                <a:cs typeface="Inter Tight ExtraBold"/>
                <a:sym typeface="Inter Tight ExtraBold"/>
              </a:defRPr>
            </a:lvl3pPr>
            <a:lvl4pPr lvl="3" algn="l">
              <a:lnSpc>
                <a:spcPct val="90000"/>
              </a:lnSpc>
              <a:spcBef>
                <a:spcPts val="500"/>
              </a:spcBef>
              <a:spcAft>
                <a:spcPts val="0"/>
              </a:spcAft>
              <a:buSzPts val="1000"/>
              <a:buFont typeface="Inter Tight"/>
              <a:buNone/>
              <a:defRPr b="1">
                <a:latin typeface="Inter Tight ExtraBold"/>
                <a:ea typeface="Inter Tight ExtraBold"/>
                <a:cs typeface="Inter Tight ExtraBold"/>
                <a:sym typeface="Inter Tight ExtraBold"/>
              </a:defRPr>
            </a:lvl4pPr>
            <a:lvl5pPr lvl="4" algn="l">
              <a:lnSpc>
                <a:spcPct val="90000"/>
              </a:lnSpc>
              <a:spcBef>
                <a:spcPts val="500"/>
              </a:spcBef>
              <a:spcAft>
                <a:spcPts val="0"/>
              </a:spcAft>
              <a:buSzPts val="1000"/>
              <a:buFont typeface="Inter Tight"/>
              <a:buNone/>
              <a:defRPr b="1">
                <a:latin typeface="Inter Tight ExtraBold"/>
                <a:ea typeface="Inter Tight ExtraBold"/>
                <a:cs typeface="Inter Tight ExtraBold"/>
                <a:sym typeface="Inter Tight ExtraBold"/>
              </a:defRPr>
            </a:lvl5pPr>
            <a:lvl6pPr lvl="5" algn="l">
              <a:lnSpc>
                <a:spcPct val="90000"/>
              </a:lnSpc>
              <a:spcBef>
                <a:spcPts val="500"/>
              </a:spcBef>
              <a:spcAft>
                <a:spcPts val="0"/>
              </a:spcAft>
              <a:buSzPts val="1800"/>
              <a:buFont typeface="Inter Tight"/>
              <a:buNone/>
              <a:defRPr b="1"/>
            </a:lvl6pPr>
            <a:lvl7pPr lvl="6" algn="l">
              <a:lnSpc>
                <a:spcPct val="90000"/>
              </a:lnSpc>
              <a:spcBef>
                <a:spcPts val="500"/>
              </a:spcBef>
              <a:spcAft>
                <a:spcPts val="0"/>
              </a:spcAft>
              <a:buSzPts val="1800"/>
              <a:buFont typeface="Inter Tight"/>
              <a:buNone/>
              <a:defRPr b="1"/>
            </a:lvl7pPr>
            <a:lvl8pPr lvl="7" algn="l">
              <a:lnSpc>
                <a:spcPct val="90000"/>
              </a:lnSpc>
              <a:spcBef>
                <a:spcPts val="500"/>
              </a:spcBef>
              <a:spcAft>
                <a:spcPts val="0"/>
              </a:spcAft>
              <a:buSzPts val="1800"/>
              <a:buFont typeface="Inter Tight"/>
              <a:buNone/>
              <a:defRPr b="1"/>
            </a:lvl8pPr>
            <a:lvl9pPr lvl="8" algn="l">
              <a:lnSpc>
                <a:spcPct val="90000"/>
              </a:lnSpc>
              <a:spcBef>
                <a:spcPts val="500"/>
              </a:spcBef>
              <a:spcAft>
                <a:spcPts val="0"/>
              </a:spcAft>
              <a:buSzPts val="1800"/>
              <a:buFont typeface="Inter Tight"/>
              <a:buNone/>
              <a:defRPr b="1"/>
            </a:lvl9pPr>
          </a:lstStyle>
          <a:p/>
        </p:txBody>
      </p:sp>
      <p:pic>
        <p:nvPicPr>
          <p:cNvPr id="41" name="Google Shape;41;p34"/>
          <p:cNvPicPr preferRelativeResize="0"/>
          <p:nvPr/>
        </p:nvPicPr>
        <p:blipFill rotWithShape="1">
          <a:blip r:embed="rId5">
            <a:alphaModFix/>
          </a:blip>
          <a:srcRect b="0" l="0" r="0" t="0"/>
          <a:stretch/>
        </p:blipFill>
        <p:spPr>
          <a:xfrm>
            <a:off x="5785077" y="4048225"/>
            <a:ext cx="230526" cy="230526"/>
          </a:xfrm>
          <a:prstGeom prst="rect">
            <a:avLst/>
          </a:prstGeom>
          <a:noFill/>
          <a:ln>
            <a:noFill/>
          </a:ln>
        </p:spPr>
      </p:pic>
      <p:pic>
        <p:nvPicPr>
          <p:cNvPr id="42" name="Google Shape;42;p34"/>
          <p:cNvPicPr preferRelativeResize="0"/>
          <p:nvPr/>
        </p:nvPicPr>
        <p:blipFill rotWithShape="1">
          <a:blip r:embed="rId6">
            <a:alphaModFix/>
          </a:blip>
          <a:srcRect b="0" l="0" r="0" t="0"/>
          <a:stretch/>
        </p:blipFill>
        <p:spPr>
          <a:xfrm>
            <a:off x="5773725" y="3754714"/>
            <a:ext cx="253225" cy="253225"/>
          </a:xfrm>
          <a:prstGeom prst="rect">
            <a:avLst/>
          </a:prstGeom>
          <a:solidFill>
            <a:schemeClr val="accent5"/>
          </a:solid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 Content - 3 Vertical with Lines">
  <p:cSld name="11. Content - 3 Vertical with Lines">
    <p:spTree>
      <p:nvGrpSpPr>
        <p:cNvPr id="297" name="Shape 297"/>
        <p:cNvGrpSpPr/>
        <p:nvPr/>
      </p:nvGrpSpPr>
      <p:grpSpPr>
        <a:xfrm>
          <a:off x="0" y="0"/>
          <a:ext cx="0" cy="0"/>
          <a:chOff x="0" y="0"/>
          <a:chExt cx="0" cy="0"/>
        </a:xfrm>
      </p:grpSpPr>
      <p:pic>
        <p:nvPicPr>
          <p:cNvPr descr="Image" id="298" name="Google Shape;298;p75"/>
          <p:cNvPicPr preferRelativeResize="0"/>
          <p:nvPr/>
        </p:nvPicPr>
        <p:blipFill rotWithShape="1">
          <a:blip r:embed="rId2">
            <a:alphaModFix amt="25000"/>
          </a:blip>
          <a:srcRect b="10" l="0" r="0" t="12"/>
          <a:stretch/>
        </p:blipFill>
        <p:spPr>
          <a:xfrm>
            <a:off x="9928475" y="407966"/>
            <a:ext cx="2451103" cy="6157935"/>
          </a:xfrm>
          <a:prstGeom prst="rect">
            <a:avLst/>
          </a:prstGeom>
          <a:noFill/>
          <a:ln>
            <a:noFill/>
          </a:ln>
        </p:spPr>
      </p:pic>
      <p:grpSp>
        <p:nvGrpSpPr>
          <p:cNvPr id="299" name="Google Shape;299;p75"/>
          <p:cNvGrpSpPr/>
          <p:nvPr/>
        </p:nvGrpSpPr>
        <p:grpSpPr>
          <a:xfrm>
            <a:off x="156699" y="-320669"/>
            <a:ext cx="963029" cy="1208103"/>
            <a:chOff x="0" y="0"/>
            <a:chExt cx="1926056" cy="2416204"/>
          </a:xfrm>
        </p:grpSpPr>
        <p:sp>
          <p:nvSpPr>
            <p:cNvPr id="300" name="Google Shape;300;p75"/>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pic>
          <p:nvPicPr>
            <p:cNvPr descr="Image" id="301" name="Google Shape;301;p75"/>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302" name="Google Shape;302;p75"/>
          <p:cNvSpPr txBox="1"/>
          <p:nvPr>
            <p:ph idx="1" type="body"/>
          </p:nvPr>
        </p:nvSpPr>
        <p:spPr>
          <a:xfrm>
            <a:off x="1281907" y="877887"/>
            <a:ext cx="10515601" cy="266657"/>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1pPr>
            <a:lvl2pPr indent="-228600" lvl="1" marL="9144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2pPr>
            <a:lvl3pPr indent="-228600" lvl="2" marL="13716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3pPr>
            <a:lvl4pPr indent="-228600" lvl="3" marL="18288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4pPr>
            <a:lvl5pPr indent="-228600" lvl="4" marL="22860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303" name="Google Shape;303;p75"/>
          <p:cNvSpPr txBox="1"/>
          <p:nvPr>
            <p:ph idx="2" type="body"/>
          </p:nvPr>
        </p:nvSpPr>
        <p:spPr>
          <a:xfrm>
            <a:off x="1012683" y="3054871"/>
            <a:ext cx="7620001" cy="369332"/>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304" name="Google Shape;304;p75"/>
          <p:cNvSpPr txBox="1"/>
          <p:nvPr>
            <p:ph idx="3" type="body"/>
          </p:nvPr>
        </p:nvSpPr>
        <p:spPr>
          <a:xfrm>
            <a:off x="1012683" y="3530220"/>
            <a:ext cx="7620001" cy="307777"/>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2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305" name="Google Shape;305;p75"/>
          <p:cNvSpPr txBox="1"/>
          <p:nvPr/>
        </p:nvSpPr>
        <p:spPr>
          <a:xfrm>
            <a:off x="507931" y="3054871"/>
            <a:ext cx="303589" cy="369332"/>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EF8200"/>
              </a:buClr>
              <a:buSzPts val="4800"/>
              <a:buFont typeface="DM Sans"/>
              <a:buNone/>
            </a:pPr>
            <a:r>
              <a:rPr b="0" i="0" lang="en-FI" sz="2400" u="none" cap="none" strike="noStrike">
                <a:solidFill>
                  <a:srgbClr val="EF8200"/>
                </a:solidFill>
                <a:latin typeface="DM Sans"/>
                <a:ea typeface="DM Sans"/>
                <a:cs typeface="DM Sans"/>
                <a:sym typeface="DM Sans"/>
              </a:rPr>
              <a:t>2</a:t>
            </a:r>
            <a:endParaRPr b="0" i="0" sz="700" u="none" cap="none" strike="noStrike">
              <a:solidFill>
                <a:srgbClr val="000000"/>
              </a:solidFill>
              <a:latin typeface="Arial"/>
              <a:ea typeface="Arial"/>
              <a:cs typeface="Arial"/>
              <a:sym typeface="Arial"/>
            </a:endParaRPr>
          </a:p>
        </p:txBody>
      </p:sp>
      <p:sp>
        <p:nvSpPr>
          <p:cNvPr id="306" name="Google Shape;306;p75"/>
          <p:cNvSpPr txBox="1"/>
          <p:nvPr>
            <p:ph idx="4" type="body"/>
          </p:nvPr>
        </p:nvSpPr>
        <p:spPr>
          <a:xfrm>
            <a:off x="1012684" y="4666374"/>
            <a:ext cx="7620001" cy="369332"/>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307" name="Google Shape;307;p75"/>
          <p:cNvSpPr txBox="1"/>
          <p:nvPr>
            <p:ph idx="5" type="body"/>
          </p:nvPr>
        </p:nvSpPr>
        <p:spPr>
          <a:xfrm>
            <a:off x="1012683" y="5141722"/>
            <a:ext cx="7620001" cy="307777"/>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2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308" name="Google Shape;308;p75"/>
          <p:cNvSpPr txBox="1"/>
          <p:nvPr/>
        </p:nvSpPr>
        <p:spPr>
          <a:xfrm>
            <a:off x="507931" y="4666374"/>
            <a:ext cx="303589" cy="369332"/>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EF8200"/>
              </a:buClr>
              <a:buSzPts val="4800"/>
              <a:buFont typeface="DM Sans"/>
              <a:buNone/>
            </a:pPr>
            <a:r>
              <a:rPr b="0" i="0" lang="en-FI" sz="2400" u="none" cap="none" strike="noStrike">
                <a:solidFill>
                  <a:srgbClr val="EF8200"/>
                </a:solidFill>
                <a:latin typeface="DM Sans"/>
                <a:ea typeface="DM Sans"/>
                <a:cs typeface="DM Sans"/>
                <a:sym typeface="DM Sans"/>
              </a:rPr>
              <a:t>3</a:t>
            </a:r>
            <a:endParaRPr b="0" i="0" sz="700" u="none" cap="none" strike="noStrike">
              <a:solidFill>
                <a:srgbClr val="000000"/>
              </a:solidFill>
              <a:latin typeface="Arial"/>
              <a:ea typeface="Arial"/>
              <a:cs typeface="Arial"/>
              <a:sym typeface="Arial"/>
            </a:endParaRPr>
          </a:p>
        </p:txBody>
      </p:sp>
      <p:sp>
        <p:nvSpPr>
          <p:cNvPr id="309" name="Google Shape;309;p75"/>
          <p:cNvSpPr txBox="1"/>
          <p:nvPr>
            <p:ph idx="6" type="body"/>
          </p:nvPr>
        </p:nvSpPr>
        <p:spPr>
          <a:xfrm>
            <a:off x="1012684" y="1532662"/>
            <a:ext cx="7620001" cy="369332"/>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310" name="Google Shape;310;p75"/>
          <p:cNvSpPr txBox="1"/>
          <p:nvPr/>
        </p:nvSpPr>
        <p:spPr>
          <a:xfrm>
            <a:off x="507931" y="1532663"/>
            <a:ext cx="303589" cy="369332"/>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EF8200"/>
              </a:buClr>
              <a:buSzPts val="4800"/>
              <a:buFont typeface="DM Sans"/>
              <a:buNone/>
            </a:pPr>
            <a:r>
              <a:rPr b="0" i="0" lang="en-FI" sz="2400" u="none" cap="none" strike="noStrike">
                <a:solidFill>
                  <a:srgbClr val="EF8200"/>
                </a:solidFill>
                <a:latin typeface="DM Sans"/>
                <a:ea typeface="DM Sans"/>
                <a:cs typeface="DM Sans"/>
                <a:sym typeface="DM Sans"/>
              </a:rPr>
              <a:t>1</a:t>
            </a:r>
            <a:endParaRPr b="0" i="0" sz="700" u="none" cap="none" strike="noStrike">
              <a:solidFill>
                <a:srgbClr val="000000"/>
              </a:solidFill>
              <a:latin typeface="Arial"/>
              <a:ea typeface="Arial"/>
              <a:cs typeface="Arial"/>
              <a:sym typeface="Arial"/>
            </a:endParaRPr>
          </a:p>
        </p:txBody>
      </p:sp>
      <p:cxnSp>
        <p:nvCxnSpPr>
          <p:cNvPr id="311" name="Google Shape;311;p75"/>
          <p:cNvCxnSpPr/>
          <p:nvPr/>
        </p:nvCxnSpPr>
        <p:spPr>
          <a:xfrm>
            <a:off x="1012684" y="2817707"/>
            <a:ext cx="7565995" cy="1"/>
          </a:xfrm>
          <a:prstGeom prst="straightConnector1">
            <a:avLst/>
          </a:prstGeom>
          <a:noFill/>
          <a:ln cap="flat" cmpd="sng" w="12700">
            <a:solidFill>
              <a:srgbClr val="999999"/>
            </a:solidFill>
            <a:prstDash val="solid"/>
            <a:miter lim="400000"/>
            <a:headEnd len="sm" w="sm" type="none"/>
            <a:tailEnd len="sm" w="sm" type="none"/>
          </a:ln>
        </p:spPr>
      </p:cxnSp>
      <p:cxnSp>
        <p:nvCxnSpPr>
          <p:cNvPr id="312" name="Google Shape;312;p75"/>
          <p:cNvCxnSpPr/>
          <p:nvPr/>
        </p:nvCxnSpPr>
        <p:spPr>
          <a:xfrm>
            <a:off x="1012684" y="4406694"/>
            <a:ext cx="7565995" cy="1"/>
          </a:xfrm>
          <a:prstGeom prst="straightConnector1">
            <a:avLst/>
          </a:prstGeom>
          <a:noFill/>
          <a:ln cap="flat" cmpd="sng" w="12700">
            <a:solidFill>
              <a:srgbClr val="999999"/>
            </a:solidFill>
            <a:prstDash val="solid"/>
            <a:miter lim="400000"/>
            <a:headEnd len="sm" w="sm" type="none"/>
            <a:tailEnd len="sm" w="sm" type="none"/>
          </a:ln>
        </p:spPr>
      </p:cxnSp>
      <p:sp>
        <p:nvSpPr>
          <p:cNvPr id="313" name="Google Shape;313;p75"/>
          <p:cNvSpPr txBox="1"/>
          <p:nvPr>
            <p:ph idx="12" type="sldNum"/>
          </p:nvPr>
        </p:nvSpPr>
        <p:spPr>
          <a:xfrm>
            <a:off x="11606463" y="6492767"/>
            <a:ext cx="341678" cy="23079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FI"/>
              <a:t>‹#›</a:t>
            </a:fld>
            <a:endParaRPr/>
          </a:p>
        </p:txBody>
      </p:sp>
      <p:sp>
        <p:nvSpPr>
          <p:cNvPr id="314" name="Google Shape;314;p75"/>
          <p:cNvSpPr txBox="1"/>
          <p:nvPr>
            <p:ph idx="7" type="body"/>
          </p:nvPr>
        </p:nvSpPr>
        <p:spPr>
          <a:xfrm>
            <a:off x="1012683" y="1950860"/>
            <a:ext cx="7620000" cy="3078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2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315" name="Google Shape;315;p75"/>
          <p:cNvSpPr txBox="1"/>
          <p:nvPr>
            <p:ph type="title"/>
          </p:nvPr>
        </p:nvSpPr>
        <p:spPr>
          <a:xfrm>
            <a:off x="1282073" y="187660"/>
            <a:ext cx="10985550" cy="830997"/>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Content - 3 Vertical with Bullet">
  <p:cSld name="12. Content - 3 Vertical with Bullet">
    <p:spTree>
      <p:nvGrpSpPr>
        <p:cNvPr id="316" name="Shape 316"/>
        <p:cNvGrpSpPr/>
        <p:nvPr/>
      </p:nvGrpSpPr>
      <p:grpSpPr>
        <a:xfrm>
          <a:off x="0" y="0"/>
          <a:ext cx="0" cy="0"/>
          <a:chOff x="0" y="0"/>
          <a:chExt cx="0" cy="0"/>
        </a:xfrm>
      </p:grpSpPr>
      <p:pic>
        <p:nvPicPr>
          <p:cNvPr descr="Image" id="317" name="Google Shape;317;p76"/>
          <p:cNvPicPr preferRelativeResize="0"/>
          <p:nvPr/>
        </p:nvPicPr>
        <p:blipFill rotWithShape="1">
          <a:blip r:embed="rId2">
            <a:alphaModFix amt="25000"/>
          </a:blip>
          <a:srcRect b="10" l="0" r="0" t="12"/>
          <a:stretch/>
        </p:blipFill>
        <p:spPr>
          <a:xfrm>
            <a:off x="9928475" y="407966"/>
            <a:ext cx="2451103" cy="6157935"/>
          </a:xfrm>
          <a:prstGeom prst="rect">
            <a:avLst/>
          </a:prstGeom>
          <a:noFill/>
          <a:ln>
            <a:noFill/>
          </a:ln>
        </p:spPr>
      </p:pic>
      <p:grpSp>
        <p:nvGrpSpPr>
          <p:cNvPr id="318" name="Google Shape;318;p76"/>
          <p:cNvGrpSpPr/>
          <p:nvPr/>
        </p:nvGrpSpPr>
        <p:grpSpPr>
          <a:xfrm>
            <a:off x="156699" y="-320669"/>
            <a:ext cx="963029" cy="1208103"/>
            <a:chOff x="0" y="0"/>
            <a:chExt cx="1926056" cy="2416204"/>
          </a:xfrm>
        </p:grpSpPr>
        <p:sp>
          <p:nvSpPr>
            <p:cNvPr id="319" name="Google Shape;319;p76"/>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pic>
          <p:nvPicPr>
            <p:cNvPr descr="Image" id="320" name="Google Shape;320;p76"/>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321" name="Google Shape;321;p76"/>
          <p:cNvSpPr txBox="1"/>
          <p:nvPr>
            <p:ph idx="1" type="body"/>
          </p:nvPr>
        </p:nvSpPr>
        <p:spPr>
          <a:xfrm>
            <a:off x="1281907" y="877887"/>
            <a:ext cx="10515601" cy="266657"/>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1pPr>
            <a:lvl2pPr indent="-228600" lvl="1" marL="9144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2pPr>
            <a:lvl3pPr indent="-228600" lvl="2" marL="13716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3pPr>
            <a:lvl4pPr indent="-228600" lvl="3" marL="18288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4pPr>
            <a:lvl5pPr indent="-228600" lvl="4" marL="22860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322" name="Google Shape;322;p76"/>
          <p:cNvSpPr txBox="1"/>
          <p:nvPr>
            <p:ph idx="2" type="body"/>
          </p:nvPr>
        </p:nvSpPr>
        <p:spPr>
          <a:xfrm>
            <a:off x="1012683" y="3530220"/>
            <a:ext cx="7620001" cy="307777"/>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2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323" name="Google Shape;323;p76"/>
          <p:cNvSpPr txBox="1"/>
          <p:nvPr>
            <p:ph idx="3" type="body"/>
          </p:nvPr>
        </p:nvSpPr>
        <p:spPr>
          <a:xfrm>
            <a:off x="1012684" y="4666374"/>
            <a:ext cx="7620001" cy="369332"/>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cxnSp>
        <p:nvCxnSpPr>
          <p:cNvPr id="324" name="Google Shape;324;p76"/>
          <p:cNvCxnSpPr/>
          <p:nvPr/>
        </p:nvCxnSpPr>
        <p:spPr>
          <a:xfrm>
            <a:off x="1012684" y="2817707"/>
            <a:ext cx="7565995" cy="1"/>
          </a:xfrm>
          <a:prstGeom prst="straightConnector1">
            <a:avLst/>
          </a:prstGeom>
          <a:noFill/>
          <a:ln cap="flat" cmpd="sng" w="12700">
            <a:solidFill>
              <a:srgbClr val="999999"/>
            </a:solidFill>
            <a:prstDash val="solid"/>
            <a:miter lim="400000"/>
            <a:headEnd len="sm" w="sm" type="none"/>
            <a:tailEnd len="sm" w="sm" type="none"/>
          </a:ln>
        </p:spPr>
      </p:cxnSp>
      <p:cxnSp>
        <p:nvCxnSpPr>
          <p:cNvPr id="325" name="Google Shape;325;p76"/>
          <p:cNvCxnSpPr/>
          <p:nvPr/>
        </p:nvCxnSpPr>
        <p:spPr>
          <a:xfrm>
            <a:off x="1012684" y="4406694"/>
            <a:ext cx="7565995" cy="1"/>
          </a:xfrm>
          <a:prstGeom prst="straightConnector1">
            <a:avLst/>
          </a:prstGeom>
          <a:noFill/>
          <a:ln cap="flat" cmpd="sng" w="12700">
            <a:solidFill>
              <a:srgbClr val="999999"/>
            </a:solidFill>
            <a:prstDash val="solid"/>
            <a:miter lim="400000"/>
            <a:headEnd len="sm" w="sm" type="none"/>
            <a:tailEnd len="sm" w="sm" type="none"/>
          </a:ln>
        </p:spPr>
      </p:cxnSp>
      <p:sp>
        <p:nvSpPr>
          <p:cNvPr id="326" name="Google Shape;326;p76"/>
          <p:cNvSpPr/>
          <p:nvPr/>
        </p:nvSpPr>
        <p:spPr>
          <a:xfrm>
            <a:off x="541944" y="1665765"/>
            <a:ext cx="103127" cy="103127"/>
          </a:xfrm>
          <a:prstGeom prst="ellipse">
            <a:avLst/>
          </a:prstGeom>
          <a:solidFill>
            <a:srgbClr val="EF8200"/>
          </a:solidFill>
          <a:ln>
            <a:noFill/>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sp>
        <p:nvSpPr>
          <p:cNvPr id="327" name="Google Shape;327;p76"/>
          <p:cNvSpPr/>
          <p:nvPr/>
        </p:nvSpPr>
        <p:spPr>
          <a:xfrm>
            <a:off x="541944" y="3197786"/>
            <a:ext cx="103127" cy="103127"/>
          </a:xfrm>
          <a:prstGeom prst="ellipse">
            <a:avLst/>
          </a:prstGeom>
          <a:solidFill>
            <a:srgbClr val="EF8200"/>
          </a:solidFill>
          <a:ln>
            <a:noFill/>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sp>
        <p:nvSpPr>
          <p:cNvPr id="328" name="Google Shape;328;p76"/>
          <p:cNvSpPr/>
          <p:nvPr/>
        </p:nvSpPr>
        <p:spPr>
          <a:xfrm>
            <a:off x="541944" y="4801996"/>
            <a:ext cx="103127" cy="103127"/>
          </a:xfrm>
          <a:prstGeom prst="ellipse">
            <a:avLst/>
          </a:prstGeom>
          <a:solidFill>
            <a:srgbClr val="EF8200"/>
          </a:solidFill>
          <a:ln>
            <a:noFill/>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sp>
        <p:nvSpPr>
          <p:cNvPr id="329" name="Google Shape;329;p76"/>
          <p:cNvSpPr txBox="1"/>
          <p:nvPr>
            <p:ph idx="12" type="sldNum"/>
          </p:nvPr>
        </p:nvSpPr>
        <p:spPr>
          <a:xfrm>
            <a:off x="11606463" y="6492767"/>
            <a:ext cx="341678" cy="23079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FI"/>
              <a:t>‹#›</a:t>
            </a:fld>
            <a:endParaRPr/>
          </a:p>
        </p:txBody>
      </p:sp>
      <p:sp>
        <p:nvSpPr>
          <p:cNvPr id="330" name="Google Shape;330;p76"/>
          <p:cNvSpPr txBox="1"/>
          <p:nvPr>
            <p:ph idx="4" type="body"/>
          </p:nvPr>
        </p:nvSpPr>
        <p:spPr>
          <a:xfrm>
            <a:off x="1012684" y="1532662"/>
            <a:ext cx="7620000" cy="369300"/>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331" name="Google Shape;331;p76"/>
          <p:cNvSpPr txBox="1"/>
          <p:nvPr>
            <p:ph type="title"/>
          </p:nvPr>
        </p:nvSpPr>
        <p:spPr>
          <a:xfrm>
            <a:off x="1282073" y="187660"/>
            <a:ext cx="10985550" cy="830997"/>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
        <p:nvSpPr>
          <p:cNvPr id="332" name="Google Shape;332;p76"/>
          <p:cNvSpPr txBox="1"/>
          <p:nvPr>
            <p:ph idx="5" type="body"/>
          </p:nvPr>
        </p:nvSpPr>
        <p:spPr>
          <a:xfrm>
            <a:off x="1012684" y="5141722"/>
            <a:ext cx="7620000" cy="3078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2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333" name="Google Shape;333;p76"/>
          <p:cNvSpPr txBox="1"/>
          <p:nvPr>
            <p:ph idx="6" type="body"/>
          </p:nvPr>
        </p:nvSpPr>
        <p:spPr>
          <a:xfrm>
            <a:off x="1012683" y="1950860"/>
            <a:ext cx="7620000" cy="3078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2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334" name="Google Shape;334;p76"/>
          <p:cNvSpPr txBox="1"/>
          <p:nvPr>
            <p:ph idx="7" type="body"/>
          </p:nvPr>
        </p:nvSpPr>
        <p:spPr>
          <a:xfrm>
            <a:off x="1012684" y="3054871"/>
            <a:ext cx="7620000" cy="369300"/>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 Content - 3 Horizontal with Number Bullet">
  <p:cSld name="14. Content - 3 Horizontal with Number Bullet">
    <p:spTree>
      <p:nvGrpSpPr>
        <p:cNvPr id="335" name="Shape 335"/>
        <p:cNvGrpSpPr/>
        <p:nvPr/>
      </p:nvGrpSpPr>
      <p:grpSpPr>
        <a:xfrm>
          <a:off x="0" y="0"/>
          <a:ext cx="0" cy="0"/>
          <a:chOff x="0" y="0"/>
          <a:chExt cx="0" cy="0"/>
        </a:xfrm>
      </p:grpSpPr>
      <p:pic>
        <p:nvPicPr>
          <p:cNvPr descr="Image" id="336" name="Google Shape;336;p77"/>
          <p:cNvPicPr preferRelativeResize="0"/>
          <p:nvPr/>
        </p:nvPicPr>
        <p:blipFill rotWithShape="1">
          <a:blip r:embed="rId2">
            <a:alphaModFix amt="25000"/>
          </a:blip>
          <a:srcRect b="10" l="0" r="0" t="12"/>
          <a:stretch/>
        </p:blipFill>
        <p:spPr>
          <a:xfrm>
            <a:off x="9928475" y="407966"/>
            <a:ext cx="2451103" cy="6157935"/>
          </a:xfrm>
          <a:prstGeom prst="rect">
            <a:avLst/>
          </a:prstGeom>
          <a:noFill/>
          <a:ln>
            <a:noFill/>
          </a:ln>
        </p:spPr>
      </p:pic>
      <p:grpSp>
        <p:nvGrpSpPr>
          <p:cNvPr id="337" name="Google Shape;337;p77"/>
          <p:cNvGrpSpPr/>
          <p:nvPr/>
        </p:nvGrpSpPr>
        <p:grpSpPr>
          <a:xfrm>
            <a:off x="156699" y="-320669"/>
            <a:ext cx="963029" cy="1208103"/>
            <a:chOff x="0" y="0"/>
            <a:chExt cx="1926056" cy="2416204"/>
          </a:xfrm>
        </p:grpSpPr>
        <p:sp>
          <p:nvSpPr>
            <p:cNvPr id="338" name="Google Shape;338;p77"/>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pic>
          <p:nvPicPr>
            <p:cNvPr descr="Image" id="339" name="Google Shape;339;p77"/>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340" name="Google Shape;340;p77"/>
          <p:cNvSpPr txBox="1"/>
          <p:nvPr/>
        </p:nvSpPr>
        <p:spPr>
          <a:xfrm>
            <a:off x="10433538" y="6533883"/>
            <a:ext cx="1258299" cy="153888"/>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Clr>
                <a:srgbClr val="EF8200"/>
              </a:buClr>
              <a:buSzPts val="2000"/>
              <a:buFont typeface="DM Sans"/>
              <a:buNone/>
            </a:pPr>
            <a:r>
              <a:rPr b="0" i="0" lang="en-FI" sz="1000" u="none" cap="none" strike="noStrike">
                <a:solidFill>
                  <a:srgbClr val="EF8200"/>
                </a:solidFill>
                <a:latin typeface="DM Sans"/>
                <a:ea typeface="DM Sans"/>
                <a:cs typeface="DM Sans"/>
                <a:sym typeface="DM Sans"/>
              </a:rPr>
              <a:t>www.egi.eu  |</a:t>
            </a:r>
            <a:endParaRPr b="0" i="0" sz="700" u="none" cap="none" strike="noStrike">
              <a:solidFill>
                <a:srgbClr val="000000"/>
              </a:solidFill>
              <a:latin typeface="Arial"/>
              <a:ea typeface="Arial"/>
              <a:cs typeface="Arial"/>
              <a:sym typeface="Arial"/>
            </a:endParaRPr>
          </a:p>
        </p:txBody>
      </p:sp>
      <p:sp>
        <p:nvSpPr>
          <p:cNvPr id="341" name="Google Shape;341;p77"/>
          <p:cNvSpPr txBox="1"/>
          <p:nvPr>
            <p:ph idx="1" type="body"/>
          </p:nvPr>
        </p:nvSpPr>
        <p:spPr>
          <a:xfrm>
            <a:off x="1281907" y="877887"/>
            <a:ext cx="10515601" cy="266657"/>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1pPr>
            <a:lvl2pPr indent="-228600" lvl="1" marL="9144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2pPr>
            <a:lvl3pPr indent="-228600" lvl="2" marL="13716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3pPr>
            <a:lvl4pPr indent="-228600" lvl="3" marL="18288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4pPr>
            <a:lvl5pPr indent="-228600" lvl="4" marL="22860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342" name="Google Shape;342;p77"/>
          <p:cNvSpPr txBox="1"/>
          <p:nvPr>
            <p:ph idx="2" type="body"/>
          </p:nvPr>
        </p:nvSpPr>
        <p:spPr>
          <a:xfrm>
            <a:off x="915887" y="2216999"/>
            <a:ext cx="2794001" cy="369332"/>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343" name="Google Shape;343;p77"/>
          <p:cNvSpPr txBox="1"/>
          <p:nvPr>
            <p:ph idx="3" type="body"/>
          </p:nvPr>
        </p:nvSpPr>
        <p:spPr>
          <a:xfrm>
            <a:off x="915887" y="3106712"/>
            <a:ext cx="2794001" cy="307777"/>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2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344" name="Google Shape;344;p77"/>
          <p:cNvSpPr txBox="1"/>
          <p:nvPr>
            <p:ph idx="4" type="body"/>
          </p:nvPr>
        </p:nvSpPr>
        <p:spPr>
          <a:xfrm>
            <a:off x="4527959" y="2216999"/>
            <a:ext cx="2794001" cy="369332"/>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345" name="Google Shape;345;p77"/>
          <p:cNvSpPr txBox="1"/>
          <p:nvPr>
            <p:ph idx="5" type="body"/>
          </p:nvPr>
        </p:nvSpPr>
        <p:spPr>
          <a:xfrm>
            <a:off x="4527959" y="3106712"/>
            <a:ext cx="2794001" cy="307777"/>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2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346" name="Google Shape;346;p77"/>
          <p:cNvSpPr txBox="1"/>
          <p:nvPr>
            <p:ph idx="6" type="body"/>
          </p:nvPr>
        </p:nvSpPr>
        <p:spPr>
          <a:xfrm>
            <a:off x="8393430" y="2216999"/>
            <a:ext cx="2794001" cy="369332"/>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347" name="Google Shape;347;p77"/>
          <p:cNvSpPr txBox="1"/>
          <p:nvPr>
            <p:ph idx="7" type="body"/>
          </p:nvPr>
        </p:nvSpPr>
        <p:spPr>
          <a:xfrm>
            <a:off x="8405530" y="3106712"/>
            <a:ext cx="2794001" cy="307777"/>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2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348" name="Google Shape;348;p77"/>
          <p:cNvSpPr txBox="1"/>
          <p:nvPr/>
        </p:nvSpPr>
        <p:spPr>
          <a:xfrm>
            <a:off x="507931" y="2216307"/>
            <a:ext cx="303589" cy="369332"/>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EF8200"/>
              </a:buClr>
              <a:buSzPts val="4800"/>
              <a:buFont typeface="DM Sans"/>
              <a:buNone/>
            </a:pPr>
            <a:r>
              <a:rPr b="0" i="0" lang="en-FI" sz="2400" u="none" cap="none" strike="noStrike">
                <a:solidFill>
                  <a:srgbClr val="EF8200"/>
                </a:solidFill>
                <a:latin typeface="DM Sans"/>
                <a:ea typeface="DM Sans"/>
                <a:cs typeface="DM Sans"/>
                <a:sym typeface="DM Sans"/>
              </a:rPr>
              <a:t>1</a:t>
            </a:r>
            <a:endParaRPr b="0" i="0" sz="700" u="none" cap="none" strike="noStrike">
              <a:solidFill>
                <a:srgbClr val="000000"/>
              </a:solidFill>
              <a:latin typeface="Arial"/>
              <a:ea typeface="Arial"/>
              <a:cs typeface="Arial"/>
              <a:sym typeface="Arial"/>
            </a:endParaRPr>
          </a:p>
        </p:txBody>
      </p:sp>
      <p:sp>
        <p:nvSpPr>
          <p:cNvPr id="349" name="Google Shape;349;p77"/>
          <p:cNvSpPr txBox="1"/>
          <p:nvPr/>
        </p:nvSpPr>
        <p:spPr>
          <a:xfrm>
            <a:off x="4039600" y="2216307"/>
            <a:ext cx="303589" cy="369332"/>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EF8200"/>
              </a:buClr>
              <a:buSzPts val="4800"/>
              <a:buFont typeface="DM Sans"/>
              <a:buNone/>
            </a:pPr>
            <a:r>
              <a:rPr b="0" i="0" lang="en-FI" sz="2400" u="none" cap="none" strike="noStrike">
                <a:solidFill>
                  <a:srgbClr val="EF8200"/>
                </a:solidFill>
                <a:latin typeface="DM Sans"/>
                <a:ea typeface="DM Sans"/>
                <a:cs typeface="DM Sans"/>
                <a:sym typeface="DM Sans"/>
              </a:rPr>
              <a:t>2</a:t>
            </a:r>
            <a:endParaRPr b="0" i="0" sz="700" u="none" cap="none" strike="noStrike">
              <a:solidFill>
                <a:srgbClr val="000000"/>
              </a:solidFill>
              <a:latin typeface="Arial"/>
              <a:ea typeface="Arial"/>
              <a:cs typeface="Arial"/>
              <a:sym typeface="Arial"/>
            </a:endParaRPr>
          </a:p>
        </p:txBody>
      </p:sp>
      <p:sp>
        <p:nvSpPr>
          <p:cNvPr id="350" name="Google Shape;350;p77"/>
          <p:cNvSpPr txBox="1"/>
          <p:nvPr/>
        </p:nvSpPr>
        <p:spPr>
          <a:xfrm>
            <a:off x="7883886" y="2216307"/>
            <a:ext cx="303589" cy="369332"/>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EF8200"/>
              </a:buClr>
              <a:buSzPts val="4800"/>
              <a:buFont typeface="DM Sans"/>
              <a:buNone/>
            </a:pPr>
            <a:r>
              <a:rPr b="0" i="0" lang="en-FI" sz="2400" u="none" cap="none" strike="noStrike">
                <a:solidFill>
                  <a:srgbClr val="EF8200"/>
                </a:solidFill>
                <a:latin typeface="DM Sans"/>
                <a:ea typeface="DM Sans"/>
                <a:cs typeface="DM Sans"/>
                <a:sym typeface="DM Sans"/>
              </a:rPr>
              <a:t>3</a:t>
            </a:r>
            <a:endParaRPr b="0" i="0" sz="700" u="none" cap="none" strike="noStrike">
              <a:solidFill>
                <a:srgbClr val="000000"/>
              </a:solidFill>
              <a:latin typeface="Arial"/>
              <a:ea typeface="Arial"/>
              <a:cs typeface="Arial"/>
              <a:sym typeface="Arial"/>
            </a:endParaRPr>
          </a:p>
        </p:txBody>
      </p:sp>
      <p:sp>
        <p:nvSpPr>
          <p:cNvPr id="351" name="Google Shape;351;p77"/>
          <p:cNvSpPr txBox="1"/>
          <p:nvPr>
            <p:ph idx="8" type="body"/>
          </p:nvPr>
        </p:nvSpPr>
        <p:spPr>
          <a:xfrm>
            <a:off x="915888" y="4166864"/>
            <a:ext cx="2794000" cy="824706"/>
          </a:xfrm>
          <a:prstGeom prst="rect">
            <a:avLst/>
          </a:prstGeom>
          <a:noFill/>
          <a:ln>
            <a:noFill/>
          </a:ln>
        </p:spPr>
        <p:txBody>
          <a:bodyPr anchorCtr="0" anchor="t" bIns="45700" lIns="91425" spcFirstLastPara="1" rIns="91425" wrap="square" tIns="45700">
            <a:noAutofit/>
          </a:bodyPr>
          <a:lstStyle>
            <a:lvl1pPr indent="-457200" lvl="0" marL="457200" marR="0" rtl="0" algn="l">
              <a:lnSpc>
                <a:spcPct val="100000"/>
              </a:lnSpc>
              <a:spcBef>
                <a:spcPts val="0"/>
              </a:spcBef>
              <a:spcAft>
                <a:spcPts val="0"/>
              </a:spcAft>
              <a:buClr>
                <a:srgbClr val="828282"/>
              </a:buClr>
              <a:buSzPts val="3600"/>
              <a:buFont typeface="Arial"/>
              <a:buChar char="•"/>
              <a:defRPr b="0" i="0" sz="18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828282"/>
              </a:buClr>
              <a:buSzPts val="4428"/>
              <a:buFont typeface="DM Sans"/>
              <a:buChar char="•"/>
              <a:defRPr b="0" i="0" sz="1800" u="none" cap="none" strike="noStrike">
                <a:solidFill>
                  <a:srgbClr val="828282"/>
                </a:solidFill>
                <a:latin typeface="DM Sans"/>
                <a:ea typeface="DM Sans"/>
                <a:cs typeface="DM Sans"/>
                <a:sym typeface="DM Sans"/>
              </a:defRPr>
            </a:lvl2pPr>
            <a:lvl3pPr indent="-509778" lvl="2" marL="1371600" marR="0" rtl="0" algn="l">
              <a:lnSpc>
                <a:spcPct val="100000"/>
              </a:lnSpc>
              <a:spcBef>
                <a:spcPts val="0"/>
              </a:spcBef>
              <a:spcAft>
                <a:spcPts val="0"/>
              </a:spcAft>
              <a:buClr>
                <a:srgbClr val="828282"/>
              </a:buClr>
              <a:buSzPts val="4428"/>
              <a:buFont typeface="DM Sans"/>
              <a:buChar char="•"/>
              <a:defRPr b="0" i="0" sz="1800" u="none" cap="none" strike="noStrike">
                <a:solidFill>
                  <a:srgbClr val="828282"/>
                </a:solidFill>
                <a:latin typeface="DM Sans"/>
                <a:ea typeface="DM Sans"/>
                <a:cs typeface="DM Sans"/>
                <a:sym typeface="DM Sans"/>
              </a:defRPr>
            </a:lvl3pPr>
            <a:lvl4pPr indent="-509778" lvl="3" marL="1828800" marR="0" rtl="0" algn="l">
              <a:lnSpc>
                <a:spcPct val="100000"/>
              </a:lnSpc>
              <a:spcBef>
                <a:spcPts val="0"/>
              </a:spcBef>
              <a:spcAft>
                <a:spcPts val="0"/>
              </a:spcAft>
              <a:buClr>
                <a:srgbClr val="828282"/>
              </a:buClr>
              <a:buSzPts val="4428"/>
              <a:buFont typeface="DM Sans"/>
              <a:buChar char="•"/>
              <a:defRPr b="0" i="0" sz="1800" u="none" cap="none" strike="noStrike">
                <a:solidFill>
                  <a:srgbClr val="828282"/>
                </a:solidFill>
                <a:latin typeface="DM Sans"/>
                <a:ea typeface="DM Sans"/>
                <a:cs typeface="DM Sans"/>
                <a:sym typeface="DM Sans"/>
              </a:defRPr>
            </a:lvl4pPr>
            <a:lvl5pPr indent="-509778" lvl="4" marL="2286000" marR="0" rtl="0" algn="l">
              <a:lnSpc>
                <a:spcPct val="100000"/>
              </a:lnSpc>
              <a:spcBef>
                <a:spcPts val="0"/>
              </a:spcBef>
              <a:spcAft>
                <a:spcPts val="0"/>
              </a:spcAft>
              <a:buClr>
                <a:srgbClr val="828282"/>
              </a:buClr>
              <a:buSzPts val="4428"/>
              <a:buFont typeface="DM Sans"/>
              <a:buChar char="•"/>
              <a:defRPr b="0" i="0" sz="18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352" name="Google Shape;352;p77"/>
          <p:cNvSpPr txBox="1"/>
          <p:nvPr>
            <p:ph idx="9" type="body"/>
          </p:nvPr>
        </p:nvSpPr>
        <p:spPr>
          <a:xfrm>
            <a:off x="4527314" y="4166864"/>
            <a:ext cx="2794000" cy="824706"/>
          </a:xfrm>
          <a:prstGeom prst="rect">
            <a:avLst/>
          </a:prstGeom>
          <a:noFill/>
          <a:ln>
            <a:noFill/>
          </a:ln>
        </p:spPr>
        <p:txBody>
          <a:bodyPr anchorCtr="0" anchor="t" bIns="45700" lIns="91425" spcFirstLastPara="1" rIns="91425" wrap="square" tIns="45700">
            <a:noAutofit/>
          </a:bodyPr>
          <a:lstStyle>
            <a:lvl1pPr indent="-457200" lvl="0" marL="457200" marR="0" rtl="0" algn="l">
              <a:lnSpc>
                <a:spcPct val="100000"/>
              </a:lnSpc>
              <a:spcBef>
                <a:spcPts val="0"/>
              </a:spcBef>
              <a:spcAft>
                <a:spcPts val="0"/>
              </a:spcAft>
              <a:buClr>
                <a:srgbClr val="828282"/>
              </a:buClr>
              <a:buSzPts val="3600"/>
              <a:buFont typeface="Arial"/>
              <a:buChar char="•"/>
              <a:defRPr b="0" i="0" sz="18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828282"/>
              </a:buClr>
              <a:buSzPts val="4428"/>
              <a:buFont typeface="DM Sans"/>
              <a:buChar char="•"/>
              <a:defRPr b="0" i="0" sz="1800" u="none" cap="none" strike="noStrike">
                <a:solidFill>
                  <a:srgbClr val="828282"/>
                </a:solidFill>
                <a:latin typeface="DM Sans"/>
                <a:ea typeface="DM Sans"/>
                <a:cs typeface="DM Sans"/>
                <a:sym typeface="DM Sans"/>
              </a:defRPr>
            </a:lvl2pPr>
            <a:lvl3pPr indent="-509778" lvl="2" marL="1371600" marR="0" rtl="0" algn="l">
              <a:lnSpc>
                <a:spcPct val="100000"/>
              </a:lnSpc>
              <a:spcBef>
                <a:spcPts val="0"/>
              </a:spcBef>
              <a:spcAft>
                <a:spcPts val="0"/>
              </a:spcAft>
              <a:buClr>
                <a:srgbClr val="828282"/>
              </a:buClr>
              <a:buSzPts val="4428"/>
              <a:buFont typeface="DM Sans"/>
              <a:buChar char="•"/>
              <a:defRPr b="0" i="0" sz="1800" u="none" cap="none" strike="noStrike">
                <a:solidFill>
                  <a:srgbClr val="828282"/>
                </a:solidFill>
                <a:latin typeface="DM Sans"/>
                <a:ea typeface="DM Sans"/>
                <a:cs typeface="DM Sans"/>
                <a:sym typeface="DM Sans"/>
              </a:defRPr>
            </a:lvl3pPr>
            <a:lvl4pPr indent="-509778" lvl="3" marL="1828800" marR="0" rtl="0" algn="l">
              <a:lnSpc>
                <a:spcPct val="100000"/>
              </a:lnSpc>
              <a:spcBef>
                <a:spcPts val="0"/>
              </a:spcBef>
              <a:spcAft>
                <a:spcPts val="0"/>
              </a:spcAft>
              <a:buClr>
                <a:srgbClr val="828282"/>
              </a:buClr>
              <a:buSzPts val="4428"/>
              <a:buFont typeface="DM Sans"/>
              <a:buChar char="•"/>
              <a:defRPr b="0" i="0" sz="1800" u="none" cap="none" strike="noStrike">
                <a:solidFill>
                  <a:srgbClr val="828282"/>
                </a:solidFill>
                <a:latin typeface="DM Sans"/>
                <a:ea typeface="DM Sans"/>
                <a:cs typeface="DM Sans"/>
                <a:sym typeface="DM Sans"/>
              </a:defRPr>
            </a:lvl4pPr>
            <a:lvl5pPr indent="-509778" lvl="4" marL="2286000" marR="0" rtl="0" algn="l">
              <a:lnSpc>
                <a:spcPct val="100000"/>
              </a:lnSpc>
              <a:spcBef>
                <a:spcPts val="0"/>
              </a:spcBef>
              <a:spcAft>
                <a:spcPts val="0"/>
              </a:spcAft>
              <a:buClr>
                <a:srgbClr val="828282"/>
              </a:buClr>
              <a:buSzPts val="4428"/>
              <a:buFont typeface="DM Sans"/>
              <a:buChar char="•"/>
              <a:defRPr b="0" i="0" sz="18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353" name="Google Shape;353;p77"/>
          <p:cNvSpPr txBox="1"/>
          <p:nvPr>
            <p:ph idx="13" type="body"/>
          </p:nvPr>
        </p:nvSpPr>
        <p:spPr>
          <a:xfrm>
            <a:off x="8405530" y="4166864"/>
            <a:ext cx="2794000" cy="824706"/>
          </a:xfrm>
          <a:prstGeom prst="rect">
            <a:avLst/>
          </a:prstGeom>
          <a:noFill/>
          <a:ln>
            <a:noFill/>
          </a:ln>
        </p:spPr>
        <p:txBody>
          <a:bodyPr anchorCtr="0" anchor="t" bIns="45700" lIns="91425" spcFirstLastPara="1" rIns="91425" wrap="square" tIns="45700">
            <a:noAutofit/>
          </a:bodyPr>
          <a:lstStyle>
            <a:lvl1pPr indent="-457200" lvl="0" marL="457200" marR="0" rtl="0" algn="l">
              <a:lnSpc>
                <a:spcPct val="100000"/>
              </a:lnSpc>
              <a:spcBef>
                <a:spcPts val="0"/>
              </a:spcBef>
              <a:spcAft>
                <a:spcPts val="0"/>
              </a:spcAft>
              <a:buClr>
                <a:srgbClr val="828282"/>
              </a:buClr>
              <a:buSzPts val="3600"/>
              <a:buFont typeface="Arial"/>
              <a:buChar char="•"/>
              <a:defRPr b="0" i="0" sz="18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828282"/>
              </a:buClr>
              <a:buSzPts val="4428"/>
              <a:buFont typeface="DM Sans"/>
              <a:buChar char="•"/>
              <a:defRPr b="0" i="0" sz="1800" u="none" cap="none" strike="noStrike">
                <a:solidFill>
                  <a:srgbClr val="828282"/>
                </a:solidFill>
                <a:latin typeface="DM Sans"/>
                <a:ea typeface="DM Sans"/>
                <a:cs typeface="DM Sans"/>
                <a:sym typeface="DM Sans"/>
              </a:defRPr>
            </a:lvl2pPr>
            <a:lvl3pPr indent="-509778" lvl="2" marL="1371600" marR="0" rtl="0" algn="l">
              <a:lnSpc>
                <a:spcPct val="100000"/>
              </a:lnSpc>
              <a:spcBef>
                <a:spcPts val="0"/>
              </a:spcBef>
              <a:spcAft>
                <a:spcPts val="0"/>
              </a:spcAft>
              <a:buClr>
                <a:srgbClr val="828282"/>
              </a:buClr>
              <a:buSzPts val="4428"/>
              <a:buFont typeface="DM Sans"/>
              <a:buChar char="•"/>
              <a:defRPr b="0" i="0" sz="1800" u="none" cap="none" strike="noStrike">
                <a:solidFill>
                  <a:srgbClr val="828282"/>
                </a:solidFill>
                <a:latin typeface="DM Sans"/>
                <a:ea typeface="DM Sans"/>
                <a:cs typeface="DM Sans"/>
                <a:sym typeface="DM Sans"/>
              </a:defRPr>
            </a:lvl3pPr>
            <a:lvl4pPr indent="-509778" lvl="3" marL="1828800" marR="0" rtl="0" algn="l">
              <a:lnSpc>
                <a:spcPct val="100000"/>
              </a:lnSpc>
              <a:spcBef>
                <a:spcPts val="0"/>
              </a:spcBef>
              <a:spcAft>
                <a:spcPts val="0"/>
              </a:spcAft>
              <a:buClr>
                <a:srgbClr val="828282"/>
              </a:buClr>
              <a:buSzPts val="4428"/>
              <a:buFont typeface="DM Sans"/>
              <a:buChar char="•"/>
              <a:defRPr b="0" i="0" sz="1800" u="none" cap="none" strike="noStrike">
                <a:solidFill>
                  <a:srgbClr val="828282"/>
                </a:solidFill>
                <a:latin typeface="DM Sans"/>
                <a:ea typeface="DM Sans"/>
                <a:cs typeface="DM Sans"/>
                <a:sym typeface="DM Sans"/>
              </a:defRPr>
            </a:lvl4pPr>
            <a:lvl5pPr indent="-509778" lvl="4" marL="2286000" marR="0" rtl="0" algn="l">
              <a:lnSpc>
                <a:spcPct val="100000"/>
              </a:lnSpc>
              <a:spcBef>
                <a:spcPts val="0"/>
              </a:spcBef>
              <a:spcAft>
                <a:spcPts val="0"/>
              </a:spcAft>
              <a:buClr>
                <a:srgbClr val="828282"/>
              </a:buClr>
              <a:buSzPts val="4428"/>
              <a:buFont typeface="DM Sans"/>
              <a:buChar char="•"/>
              <a:defRPr b="0" i="0" sz="18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354" name="Google Shape;354;p77"/>
          <p:cNvSpPr txBox="1"/>
          <p:nvPr>
            <p:ph idx="12" type="sldNum"/>
          </p:nvPr>
        </p:nvSpPr>
        <p:spPr>
          <a:xfrm>
            <a:off x="11606463" y="6492767"/>
            <a:ext cx="341678" cy="23079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FI"/>
              <a:t>‹#›</a:t>
            </a:fld>
            <a:endParaRPr/>
          </a:p>
        </p:txBody>
      </p:sp>
      <p:sp>
        <p:nvSpPr>
          <p:cNvPr id="355" name="Google Shape;355;p77"/>
          <p:cNvSpPr txBox="1"/>
          <p:nvPr>
            <p:ph type="title"/>
          </p:nvPr>
        </p:nvSpPr>
        <p:spPr>
          <a:xfrm>
            <a:off x="1282073" y="187660"/>
            <a:ext cx="10985503" cy="830997"/>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 Content - 3 Numbers">
  <p:cSld name="15. Content - 3 Numbers">
    <p:spTree>
      <p:nvGrpSpPr>
        <p:cNvPr id="356" name="Shape 356"/>
        <p:cNvGrpSpPr/>
        <p:nvPr/>
      </p:nvGrpSpPr>
      <p:grpSpPr>
        <a:xfrm>
          <a:off x="0" y="0"/>
          <a:ext cx="0" cy="0"/>
          <a:chOff x="0" y="0"/>
          <a:chExt cx="0" cy="0"/>
        </a:xfrm>
      </p:grpSpPr>
      <p:pic>
        <p:nvPicPr>
          <p:cNvPr descr="Image" id="357" name="Google Shape;357;p78"/>
          <p:cNvPicPr preferRelativeResize="0"/>
          <p:nvPr/>
        </p:nvPicPr>
        <p:blipFill rotWithShape="1">
          <a:blip r:embed="rId2">
            <a:alphaModFix amt="25000"/>
          </a:blip>
          <a:srcRect b="10" l="0" r="0" t="12"/>
          <a:stretch/>
        </p:blipFill>
        <p:spPr>
          <a:xfrm>
            <a:off x="9928475" y="407966"/>
            <a:ext cx="2451103" cy="6157935"/>
          </a:xfrm>
          <a:prstGeom prst="rect">
            <a:avLst/>
          </a:prstGeom>
          <a:noFill/>
          <a:ln>
            <a:noFill/>
          </a:ln>
        </p:spPr>
      </p:pic>
      <p:grpSp>
        <p:nvGrpSpPr>
          <p:cNvPr id="358" name="Google Shape;358;p78"/>
          <p:cNvGrpSpPr/>
          <p:nvPr/>
        </p:nvGrpSpPr>
        <p:grpSpPr>
          <a:xfrm>
            <a:off x="156699" y="-320669"/>
            <a:ext cx="963029" cy="1208103"/>
            <a:chOff x="0" y="0"/>
            <a:chExt cx="1926056" cy="2416204"/>
          </a:xfrm>
        </p:grpSpPr>
        <p:sp>
          <p:nvSpPr>
            <p:cNvPr id="359" name="Google Shape;359;p78"/>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pic>
          <p:nvPicPr>
            <p:cNvPr descr="Image" id="360" name="Google Shape;360;p78"/>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361" name="Google Shape;361;p78"/>
          <p:cNvSpPr txBox="1"/>
          <p:nvPr>
            <p:ph idx="1" type="body"/>
          </p:nvPr>
        </p:nvSpPr>
        <p:spPr>
          <a:xfrm>
            <a:off x="1281907" y="877887"/>
            <a:ext cx="10515601" cy="266657"/>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1pPr>
            <a:lvl2pPr indent="-228600" lvl="1" marL="9144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2pPr>
            <a:lvl3pPr indent="-228600" lvl="2" marL="13716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3pPr>
            <a:lvl4pPr indent="-228600" lvl="3" marL="18288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4pPr>
            <a:lvl5pPr indent="-228600" lvl="4" marL="22860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362" name="Google Shape;362;p78"/>
          <p:cNvSpPr txBox="1"/>
          <p:nvPr>
            <p:ph idx="2" type="body"/>
          </p:nvPr>
        </p:nvSpPr>
        <p:spPr>
          <a:xfrm>
            <a:off x="857930" y="2673778"/>
            <a:ext cx="3175001" cy="884858"/>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11500"/>
              <a:buFont typeface="DM Sans"/>
              <a:buNone/>
              <a:defRPr b="0" i="0" sz="5750" u="none" cap="none" strike="noStrike">
                <a:solidFill>
                  <a:srgbClr val="EF8200"/>
                </a:solidFill>
                <a:latin typeface="DM Sans"/>
                <a:ea typeface="DM Sans"/>
                <a:cs typeface="DM Sans"/>
                <a:sym typeface="DM Sans"/>
              </a:defRPr>
            </a:lvl1pPr>
            <a:lvl2pPr indent="-478028" lvl="1" marL="914400" marR="0" rtl="0" algn="ctr">
              <a:lnSpc>
                <a:spcPct val="100000"/>
              </a:lnSpc>
              <a:spcBef>
                <a:spcPts val="0"/>
              </a:spcBef>
              <a:spcAft>
                <a:spcPts val="0"/>
              </a:spcAft>
              <a:buClr>
                <a:srgbClr val="000000"/>
              </a:buClr>
              <a:buSzPts val="3928"/>
              <a:buFont typeface="DM Sans"/>
              <a:buChar char="•"/>
              <a:defRPr b="0" i="0" sz="1550" u="none" cap="none" strike="noStrike">
                <a:solidFill>
                  <a:srgbClr val="000000"/>
                </a:solidFill>
                <a:latin typeface="DM Sans"/>
                <a:ea typeface="DM Sans"/>
                <a:cs typeface="DM Sans"/>
                <a:sym typeface="DM Sans"/>
              </a:defRPr>
            </a:lvl2pPr>
            <a:lvl3pPr indent="-478028" lvl="2" marL="1371600" marR="0" rtl="0" algn="ctr">
              <a:lnSpc>
                <a:spcPct val="100000"/>
              </a:lnSpc>
              <a:spcBef>
                <a:spcPts val="0"/>
              </a:spcBef>
              <a:spcAft>
                <a:spcPts val="0"/>
              </a:spcAft>
              <a:buClr>
                <a:srgbClr val="000000"/>
              </a:buClr>
              <a:buSzPts val="3928"/>
              <a:buFont typeface="DM Sans"/>
              <a:buChar char="•"/>
              <a:defRPr b="0" i="0" sz="1550" u="none" cap="none" strike="noStrike">
                <a:solidFill>
                  <a:srgbClr val="000000"/>
                </a:solidFill>
                <a:latin typeface="DM Sans"/>
                <a:ea typeface="DM Sans"/>
                <a:cs typeface="DM Sans"/>
                <a:sym typeface="DM Sans"/>
              </a:defRPr>
            </a:lvl3pPr>
            <a:lvl4pPr indent="-478028" lvl="3" marL="1828800" marR="0" rtl="0" algn="ctr">
              <a:lnSpc>
                <a:spcPct val="100000"/>
              </a:lnSpc>
              <a:spcBef>
                <a:spcPts val="0"/>
              </a:spcBef>
              <a:spcAft>
                <a:spcPts val="0"/>
              </a:spcAft>
              <a:buClr>
                <a:srgbClr val="000000"/>
              </a:buClr>
              <a:buSzPts val="3928"/>
              <a:buFont typeface="DM Sans"/>
              <a:buChar char="•"/>
              <a:defRPr b="0" i="0" sz="1550" u="none" cap="none" strike="noStrike">
                <a:solidFill>
                  <a:srgbClr val="000000"/>
                </a:solidFill>
                <a:latin typeface="DM Sans"/>
                <a:ea typeface="DM Sans"/>
                <a:cs typeface="DM Sans"/>
                <a:sym typeface="DM Sans"/>
              </a:defRPr>
            </a:lvl4pPr>
            <a:lvl5pPr indent="-478028" lvl="4" marL="2286000" marR="0" rtl="0" algn="ctr">
              <a:lnSpc>
                <a:spcPct val="100000"/>
              </a:lnSpc>
              <a:spcBef>
                <a:spcPts val="0"/>
              </a:spcBef>
              <a:spcAft>
                <a:spcPts val="0"/>
              </a:spcAft>
              <a:buClr>
                <a:srgbClr val="000000"/>
              </a:buClr>
              <a:buSzPts val="3928"/>
              <a:buFont typeface="DM Sans"/>
              <a:buChar char="•"/>
              <a:defRPr b="0" i="0" sz="1550" u="none" cap="none" strike="noStrike">
                <a:solidFill>
                  <a:srgbClr val="000000"/>
                </a:solidFill>
                <a:latin typeface="DM Sans"/>
                <a:ea typeface="DM Sans"/>
                <a:cs typeface="DM Sans"/>
                <a:sym typeface="DM Sans"/>
              </a:defRPr>
            </a:lvl5pPr>
            <a:lvl6pPr indent="-478028" lvl="5" marL="2743200" marR="0" rtl="0" algn="ctr">
              <a:lnSpc>
                <a:spcPct val="100000"/>
              </a:lnSpc>
              <a:spcBef>
                <a:spcPts val="0"/>
              </a:spcBef>
              <a:spcAft>
                <a:spcPts val="0"/>
              </a:spcAft>
              <a:buClr>
                <a:srgbClr val="000000"/>
              </a:buClr>
              <a:buSzPts val="3928"/>
              <a:buFont typeface="DM Sans"/>
              <a:buChar char="•"/>
              <a:defRPr b="0" i="0" sz="1550" u="none" cap="none" strike="noStrike">
                <a:solidFill>
                  <a:srgbClr val="000000"/>
                </a:solidFill>
                <a:latin typeface="DM Sans"/>
                <a:ea typeface="DM Sans"/>
                <a:cs typeface="DM Sans"/>
                <a:sym typeface="DM Sans"/>
              </a:defRPr>
            </a:lvl6pPr>
            <a:lvl7pPr indent="-478028" lvl="6" marL="3200400" marR="0" rtl="0" algn="ctr">
              <a:lnSpc>
                <a:spcPct val="100000"/>
              </a:lnSpc>
              <a:spcBef>
                <a:spcPts val="0"/>
              </a:spcBef>
              <a:spcAft>
                <a:spcPts val="0"/>
              </a:spcAft>
              <a:buClr>
                <a:srgbClr val="000000"/>
              </a:buClr>
              <a:buSzPts val="3928"/>
              <a:buFont typeface="DM Sans"/>
              <a:buChar char="•"/>
              <a:defRPr b="0" i="0" sz="1550" u="none" cap="none" strike="noStrike">
                <a:solidFill>
                  <a:srgbClr val="000000"/>
                </a:solidFill>
                <a:latin typeface="DM Sans"/>
                <a:ea typeface="DM Sans"/>
                <a:cs typeface="DM Sans"/>
                <a:sym typeface="DM Sans"/>
              </a:defRPr>
            </a:lvl7pPr>
            <a:lvl8pPr indent="-478028" lvl="7" marL="3657600" marR="0" rtl="0" algn="ctr">
              <a:lnSpc>
                <a:spcPct val="100000"/>
              </a:lnSpc>
              <a:spcBef>
                <a:spcPts val="0"/>
              </a:spcBef>
              <a:spcAft>
                <a:spcPts val="0"/>
              </a:spcAft>
              <a:buClr>
                <a:srgbClr val="000000"/>
              </a:buClr>
              <a:buSzPts val="3928"/>
              <a:buFont typeface="DM Sans"/>
              <a:buChar char="•"/>
              <a:defRPr b="0" i="0" sz="1550" u="none" cap="none" strike="noStrike">
                <a:solidFill>
                  <a:srgbClr val="000000"/>
                </a:solidFill>
                <a:latin typeface="DM Sans"/>
                <a:ea typeface="DM Sans"/>
                <a:cs typeface="DM Sans"/>
                <a:sym typeface="DM Sans"/>
              </a:defRPr>
            </a:lvl8pPr>
            <a:lvl9pPr indent="-478028" lvl="8" marL="4114800" marR="0" rtl="0" algn="ctr">
              <a:lnSpc>
                <a:spcPct val="100000"/>
              </a:lnSpc>
              <a:spcBef>
                <a:spcPts val="0"/>
              </a:spcBef>
              <a:spcAft>
                <a:spcPts val="0"/>
              </a:spcAft>
              <a:buClr>
                <a:srgbClr val="000000"/>
              </a:buClr>
              <a:buSzPts val="3928"/>
              <a:buFont typeface="DM Sans"/>
              <a:buChar char="•"/>
              <a:defRPr b="0" i="0" sz="1550" u="none" cap="none" strike="noStrike">
                <a:solidFill>
                  <a:srgbClr val="000000"/>
                </a:solidFill>
                <a:latin typeface="DM Sans"/>
                <a:ea typeface="DM Sans"/>
                <a:cs typeface="DM Sans"/>
                <a:sym typeface="DM Sans"/>
              </a:defRPr>
            </a:lvl9pPr>
          </a:lstStyle>
          <a:p/>
        </p:txBody>
      </p:sp>
      <p:sp>
        <p:nvSpPr>
          <p:cNvPr id="363" name="Google Shape;363;p78"/>
          <p:cNvSpPr txBox="1"/>
          <p:nvPr>
            <p:ph idx="3" type="body"/>
          </p:nvPr>
        </p:nvSpPr>
        <p:spPr>
          <a:xfrm>
            <a:off x="857930" y="3827911"/>
            <a:ext cx="3175001" cy="430887"/>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5600"/>
              <a:buFont typeface="DM Sans"/>
              <a:buNone/>
              <a:defRPr b="0" i="0" sz="2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364" name="Google Shape;364;p78"/>
          <p:cNvSpPr txBox="1"/>
          <p:nvPr>
            <p:ph idx="4" type="body"/>
          </p:nvPr>
        </p:nvSpPr>
        <p:spPr>
          <a:xfrm>
            <a:off x="4508500" y="2669544"/>
            <a:ext cx="3175001" cy="884858"/>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11500"/>
              <a:buFont typeface="DM Sans"/>
              <a:buNone/>
              <a:defRPr b="0" i="0" sz="5750" u="none" cap="none" strike="noStrike">
                <a:solidFill>
                  <a:srgbClr val="EF8200"/>
                </a:solidFill>
                <a:latin typeface="DM Sans"/>
                <a:ea typeface="DM Sans"/>
                <a:cs typeface="DM Sans"/>
                <a:sym typeface="DM Sans"/>
              </a:defRPr>
            </a:lvl1pPr>
            <a:lvl2pPr indent="-478028" lvl="1" marL="914400" marR="0" rtl="0" algn="ctr">
              <a:lnSpc>
                <a:spcPct val="100000"/>
              </a:lnSpc>
              <a:spcBef>
                <a:spcPts val="0"/>
              </a:spcBef>
              <a:spcAft>
                <a:spcPts val="0"/>
              </a:spcAft>
              <a:buClr>
                <a:srgbClr val="000000"/>
              </a:buClr>
              <a:buSzPts val="3928"/>
              <a:buFont typeface="DM Sans"/>
              <a:buChar char="•"/>
              <a:defRPr b="0" i="0" sz="1550" u="none" cap="none" strike="noStrike">
                <a:solidFill>
                  <a:srgbClr val="000000"/>
                </a:solidFill>
                <a:latin typeface="DM Sans"/>
                <a:ea typeface="DM Sans"/>
                <a:cs typeface="DM Sans"/>
                <a:sym typeface="DM Sans"/>
              </a:defRPr>
            </a:lvl2pPr>
            <a:lvl3pPr indent="-478028" lvl="2" marL="1371600" marR="0" rtl="0" algn="ctr">
              <a:lnSpc>
                <a:spcPct val="100000"/>
              </a:lnSpc>
              <a:spcBef>
                <a:spcPts val="0"/>
              </a:spcBef>
              <a:spcAft>
                <a:spcPts val="0"/>
              </a:spcAft>
              <a:buClr>
                <a:srgbClr val="000000"/>
              </a:buClr>
              <a:buSzPts val="3928"/>
              <a:buFont typeface="DM Sans"/>
              <a:buChar char="•"/>
              <a:defRPr b="0" i="0" sz="1550" u="none" cap="none" strike="noStrike">
                <a:solidFill>
                  <a:srgbClr val="000000"/>
                </a:solidFill>
                <a:latin typeface="DM Sans"/>
                <a:ea typeface="DM Sans"/>
                <a:cs typeface="DM Sans"/>
                <a:sym typeface="DM Sans"/>
              </a:defRPr>
            </a:lvl3pPr>
            <a:lvl4pPr indent="-478028" lvl="3" marL="1828800" marR="0" rtl="0" algn="ctr">
              <a:lnSpc>
                <a:spcPct val="100000"/>
              </a:lnSpc>
              <a:spcBef>
                <a:spcPts val="0"/>
              </a:spcBef>
              <a:spcAft>
                <a:spcPts val="0"/>
              </a:spcAft>
              <a:buClr>
                <a:srgbClr val="000000"/>
              </a:buClr>
              <a:buSzPts val="3928"/>
              <a:buFont typeface="DM Sans"/>
              <a:buChar char="•"/>
              <a:defRPr b="0" i="0" sz="1550" u="none" cap="none" strike="noStrike">
                <a:solidFill>
                  <a:srgbClr val="000000"/>
                </a:solidFill>
                <a:latin typeface="DM Sans"/>
                <a:ea typeface="DM Sans"/>
                <a:cs typeface="DM Sans"/>
                <a:sym typeface="DM Sans"/>
              </a:defRPr>
            </a:lvl4pPr>
            <a:lvl5pPr indent="-478028" lvl="4" marL="2286000" marR="0" rtl="0" algn="ctr">
              <a:lnSpc>
                <a:spcPct val="100000"/>
              </a:lnSpc>
              <a:spcBef>
                <a:spcPts val="0"/>
              </a:spcBef>
              <a:spcAft>
                <a:spcPts val="0"/>
              </a:spcAft>
              <a:buClr>
                <a:srgbClr val="000000"/>
              </a:buClr>
              <a:buSzPts val="3928"/>
              <a:buFont typeface="DM Sans"/>
              <a:buChar char="•"/>
              <a:defRPr b="0" i="0" sz="1550" u="none" cap="none" strike="noStrike">
                <a:solidFill>
                  <a:srgbClr val="000000"/>
                </a:solidFill>
                <a:latin typeface="DM Sans"/>
                <a:ea typeface="DM Sans"/>
                <a:cs typeface="DM Sans"/>
                <a:sym typeface="DM Sans"/>
              </a:defRPr>
            </a:lvl5pPr>
            <a:lvl6pPr indent="-478028" lvl="5" marL="2743200" marR="0" rtl="0" algn="ctr">
              <a:lnSpc>
                <a:spcPct val="100000"/>
              </a:lnSpc>
              <a:spcBef>
                <a:spcPts val="0"/>
              </a:spcBef>
              <a:spcAft>
                <a:spcPts val="0"/>
              </a:spcAft>
              <a:buClr>
                <a:srgbClr val="000000"/>
              </a:buClr>
              <a:buSzPts val="3928"/>
              <a:buFont typeface="DM Sans"/>
              <a:buChar char="•"/>
              <a:defRPr b="0" i="0" sz="1550" u="none" cap="none" strike="noStrike">
                <a:solidFill>
                  <a:srgbClr val="000000"/>
                </a:solidFill>
                <a:latin typeface="DM Sans"/>
                <a:ea typeface="DM Sans"/>
                <a:cs typeface="DM Sans"/>
                <a:sym typeface="DM Sans"/>
              </a:defRPr>
            </a:lvl6pPr>
            <a:lvl7pPr indent="-478028" lvl="6" marL="3200400" marR="0" rtl="0" algn="ctr">
              <a:lnSpc>
                <a:spcPct val="100000"/>
              </a:lnSpc>
              <a:spcBef>
                <a:spcPts val="0"/>
              </a:spcBef>
              <a:spcAft>
                <a:spcPts val="0"/>
              </a:spcAft>
              <a:buClr>
                <a:srgbClr val="000000"/>
              </a:buClr>
              <a:buSzPts val="3928"/>
              <a:buFont typeface="DM Sans"/>
              <a:buChar char="•"/>
              <a:defRPr b="0" i="0" sz="1550" u="none" cap="none" strike="noStrike">
                <a:solidFill>
                  <a:srgbClr val="000000"/>
                </a:solidFill>
                <a:latin typeface="DM Sans"/>
                <a:ea typeface="DM Sans"/>
                <a:cs typeface="DM Sans"/>
                <a:sym typeface="DM Sans"/>
              </a:defRPr>
            </a:lvl7pPr>
            <a:lvl8pPr indent="-478028" lvl="7" marL="3657600" marR="0" rtl="0" algn="ctr">
              <a:lnSpc>
                <a:spcPct val="100000"/>
              </a:lnSpc>
              <a:spcBef>
                <a:spcPts val="0"/>
              </a:spcBef>
              <a:spcAft>
                <a:spcPts val="0"/>
              </a:spcAft>
              <a:buClr>
                <a:srgbClr val="000000"/>
              </a:buClr>
              <a:buSzPts val="3928"/>
              <a:buFont typeface="DM Sans"/>
              <a:buChar char="•"/>
              <a:defRPr b="0" i="0" sz="1550" u="none" cap="none" strike="noStrike">
                <a:solidFill>
                  <a:srgbClr val="000000"/>
                </a:solidFill>
                <a:latin typeface="DM Sans"/>
                <a:ea typeface="DM Sans"/>
                <a:cs typeface="DM Sans"/>
                <a:sym typeface="DM Sans"/>
              </a:defRPr>
            </a:lvl8pPr>
            <a:lvl9pPr indent="-478028" lvl="8" marL="4114800" marR="0" rtl="0" algn="ctr">
              <a:lnSpc>
                <a:spcPct val="100000"/>
              </a:lnSpc>
              <a:spcBef>
                <a:spcPts val="0"/>
              </a:spcBef>
              <a:spcAft>
                <a:spcPts val="0"/>
              </a:spcAft>
              <a:buClr>
                <a:srgbClr val="000000"/>
              </a:buClr>
              <a:buSzPts val="3928"/>
              <a:buFont typeface="DM Sans"/>
              <a:buChar char="•"/>
              <a:defRPr b="0" i="0" sz="1550" u="none" cap="none" strike="noStrike">
                <a:solidFill>
                  <a:srgbClr val="000000"/>
                </a:solidFill>
                <a:latin typeface="DM Sans"/>
                <a:ea typeface="DM Sans"/>
                <a:cs typeface="DM Sans"/>
                <a:sym typeface="DM Sans"/>
              </a:defRPr>
            </a:lvl9pPr>
          </a:lstStyle>
          <a:p/>
        </p:txBody>
      </p:sp>
      <p:sp>
        <p:nvSpPr>
          <p:cNvPr id="365" name="Google Shape;365;p78"/>
          <p:cNvSpPr txBox="1"/>
          <p:nvPr>
            <p:ph idx="5" type="body"/>
          </p:nvPr>
        </p:nvSpPr>
        <p:spPr>
          <a:xfrm>
            <a:off x="4508500" y="3827911"/>
            <a:ext cx="3175001" cy="430887"/>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5600"/>
              <a:buFont typeface="DM Sans"/>
              <a:buNone/>
              <a:defRPr b="0" i="0" sz="2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366" name="Google Shape;366;p78"/>
          <p:cNvSpPr txBox="1"/>
          <p:nvPr>
            <p:ph idx="6" type="body"/>
          </p:nvPr>
        </p:nvSpPr>
        <p:spPr>
          <a:xfrm>
            <a:off x="8159070" y="2669544"/>
            <a:ext cx="3175001" cy="884858"/>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11500"/>
              <a:buFont typeface="DM Sans"/>
              <a:buNone/>
              <a:defRPr b="0" i="0" sz="5750" u="none" cap="none" strike="noStrike">
                <a:solidFill>
                  <a:srgbClr val="EF8200"/>
                </a:solidFill>
                <a:latin typeface="DM Sans"/>
                <a:ea typeface="DM Sans"/>
                <a:cs typeface="DM Sans"/>
                <a:sym typeface="DM Sans"/>
              </a:defRPr>
            </a:lvl1pPr>
            <a:lvl2pPr indent="-478028" lvl="1" marL="914400" marR="0" rtl="0" algn="ctr">
              <a:lnSpc>
                <a:spcPct val="100000"/>
              </a:lnSpc>
              <a:spcBef>
                <a:spcPts val="0"/>
              </a:spcBef>
              <a:spcAft>
                <a:spcPts val="0"/>
              </a:spcAft>
              <a:buClr>
                <a:srgbClr val="000000"/>
              </a:buClr>
              <a:buSzPts val="3928"/>
              <a:buFont typeface="DM Sans"/>
              <a:buChar char="•"/>
              <a:defRPr b="0" i="0" sz="1550" u="none" cap="none" strike="noStrike">
                <a:solidFill>
                  <a:srgbClr val="000000"/>
                </a:solidFill>
                <a:latin typeface="DM Sans"/>
                <a:ea typeface="DM Sans"/>
                <a:cs typeface="DM Sans"/>
                <a:sym typeface="DM Sans"/>
              </a:defRPr>
            </a:lvl2pPr>
            <a:lvl3pPr indent="-478028" lvl="2" marL="1371600" marR="0" rtl="0" algn="ctr">
              <a:lnSpc>
                <a:spcPct val="100000"/>
              </a:lnSpc>
              <a:spcBef>
                <a:spcPts val="0"/>
              </a:spcBef>
              <a:spcAft>
                <a:spcPts val="0"/>
              </a:spcAft>
              <a:buClr>
                <a:srgbClr val="000000"/>
              </a:buClr>
              <a:buSzPts val="3928"/>
              <a:buFont typeface="DM Sans"/>
              <a:buChar char="•"/>
              <a:defRPr b="0" i="0" sz="1550" u="none" cap="none" strike="noStrike">
                <a:solidFill>
                  <a:srgbClr val="000000"/>
                </a:solidFill>
                <a:latin typeface="DM Sans"/>
                <a:ea typeface="DM Sans"/>
                <a:cs typeface="DM Sans"/>
                <a:sym typeface="DM Sans"/>
              </a:defRPr>
            </a:lvl3pPr>
            <a:lvl4pPr indent="-478028" lvl="3" marL="1828800" marR="0" rtl="0" algn="ctr">
              <a:lnSpc>
                <a:spcPct val="100000"/>
              </a:lnSpc>
              <a:spcBef>
                <a:spcPts val="0"/>
              </a:spcBef>
              <a:spcAft>
                <a:spcPts val="0"/>
              </a:spcAft>
              <a:buClr>
                <a:srgbClr val="000000"/>
              </a:buClr>
              <a:buSzPts val="3928"/>
              <a:buFont typeface="DM Sans"/>
              <a:buChar char="•"/>
              <a:defRPr b="0" i="0" sz="1550" u="none" cap="none" strike="noStrike">
                <a:solidFill>
                  <a:srgbClr val="000000"/>
                </a:solidFill>
                <a:latin typeface="DM Sans"/>
                <a:ea typeface="DM Sans"/>
                <a:cs typeface="DM Sans"/>
                <a:sym typeface="DM Sans"/>
              </a:defRPr>
            </a:lvl4pPr>
            <a:lvl5pPr indent="-478028" lvl="4" marL="2286000" marR="0" rtl="0" algn="ctr">
              <a:lnSpc>
                <a:spcPct val="100000"/>
              </a:lnSpc>
              <a:spcBef>
                <a:spcPts val="0"/>
              </a:spcBef>
              <a:spcAft>
                <a:spcPts val="0"/>
              </a:spcAft>
              <a:buClr>
                <a:srgbClr val="000000"/>
              </a:buClr>
              <a:buSzPts val="3928"/>
              <a:buFont typeface="DM Sans"/>
              <a:buChar char="•"/>
              <a:defRPr b="0" i="0" sz="1550" u="none" cap="none" strike="noStrike">
                <a:solidFill>
                  <a:srgbClr val="000000"/>
                </a:solidFill>
                <a:latin typeface="DM Sans"/>
                <a:ea typeface="DM Sans"/>
                <a:cs typeface="DM Sans"/>
                <a:sym typeface="DM Sans"/>
              </a:defRPr>
            </a:lvl5pPr>
            <a:lvl6pPr indent="-478028" lvl="5" marL="2743200" marR="0" rtl="0" algn="ctr">
              <a:lnSpc>
                <a:spcPct val="100000"/>
              </a:lnSpc>
              <a:spcBef>
                <a:spcPts val="0"/>
              </a:spcBef>
              <a:spcAft>
                <a:spcPts val="0"/>
              </a:spcAft>
              <a:buClr>
                <a:srgbClr val="000000"/>
              </a:buClr>
              <a:buSzPts val="3928"/>
              <a:buFont typeface="DM Sans"/>
              <a:buChar char="•"/>
              <a:defRPr b="0" i="0" sz="1550" u="none" cap="none" strike="noStrike">
                <a:solidFill>
                  <a:srgbClr val="000000"/>
                </a:solidFill>
                <a:latin typeface="DM Sans"/>
                <a:ea typeface="DM Sans"/>
                <a:cs typeface="DM Sans"/>
                <a:sym typeface="DM Sans"/>
              </a:defRPr>
            </a:lvl6pPr>
            <a:lvl7pPr indent="-478028" lvl="6" marL="3200400" marR="0" rtl="0" algn="ctr">
              <a:lnSpc>
                <a:spcPct val="100000"/>
              </a:lnSpc>
              <a:spcBef>
                <a:spcPts val="0"/>
              </a:spcBef>
              <a:spcAft>
                <a:spcPts val="0"/>
              </a:spcAft>
              <a:buClr>
                <a:srgbClr val="000000"/>
              </a:buClr>
              <a:buSzPts val="3928"/>
              <a:buFont typeface="DM Sans"/>
              <a:buChar char="•"/>
              <a:defRPr b="0" i="0" sz="1550" u="none" cap="none" strike="noStrike">
                <a:solidFill>
                  <a:srgbClr val="000000"/>
                </a:solidFill>
                <a:latin typeface="DM Sans"/>
                <a:ea typeface="DM Sans"/>
                <a:cs typeface="DM Sans"/>
                <a:sym typeface="DM Sans"/>
              </a:defRPr>
            </a:lvl7pPr>
            <a:lvl8pPr indent="-478028" lvl="7" marL="3657600" marR="0" rtl="0" algn="ctr">
              <a:lnSpc>
                <a:spcPct val="100000"/>
              </a:lnSpc>
              <a:spcBef>
                <a:spcPts val="0"/>
              </a:spcBef>
              <a:spcAft>
                <a:spcPts val="0"/>
              </a:spcAft>
              <a:buClr>
                <a:srgbClr val="000000"/>
              </a:buClr>
              <a:buSzPts val="3928"/>
              <a:buFont typeface="DM Sans"/>
              <a:buChar char="•"/>
              <a:defRPr b="0" i="0" sz="1550" u="none" cap="none" strike="noStrike">
                <a:solidFill>
                  <a:srgbClr val="000000"/>
                </a:solidFill>
                <a:latin typeface="DM Sans"/>
                <a:ea typeface="DM Sans"/>
                <a:cs typeface="DM Sans"/>
                <a:sym typeface="DM Sans"/>
              </a:defRPr>
            </a:lvl8pPr>
            <a:lvl9pPr indent="-478028" lvl="8" marL="4114800" marR="0" rtl="0" algn="ctr">
              <a:lnSpc>
                <a:spcPct val="100000"/>
              </a:lnSpc>
              <a:spcBef>
                <a:spcPts val="0"/>
              </a:spcBef>
              <a:spcAft>
                <a:spcPts val="0"/>
              </a:spcAft>
              <a:buClr>
                <a:srgbClr val="000000"/>
              </a:buClr>
              <a:buSzPts val="3928"/>
              <a:buFont typeface="DM Sans"/>
              <a:buChar char="•"/>
              <a:defRPr b="0" i="0" sz="1550" u="none" cap="none" strike="noStrike">
                <a:solidFill>
                  <a:srgbClr val="000000"/>
                </a:solidFill>
                <a:latin typeface="DM Sans"/>
                <a:ea typeface="DM Sans"/>
                <a:cs typeface="DM Sans"/>
                <a:sym typeface="DM Sans"/>
              </a:defRPr>
            </a:lvl9pPr>
          </a:lstStyle>
          <a:p/>
        </p:txBody>
      </p:sp>
      <p:sp>
        <p:nvSpPr>
          <p:cNvPr id="367" name="Google Shape;367;p78"/>
          <p:cNvSpPr txBox="1"/>
          <p:nvPr>
            <p:ph idx="7" type="body"/>
          </p:nvPr>
        </p:nvSpPr>
        <p:spPr>
          <a:xfrm>
            <a:off x="8159070" y="3827911"/>
            <a:ext cx="3175001" cy="430887"/>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5600"/>
              <a:buFont typeface="DM Sans"/>
              <a:buNone/>
              <a:defRPr b="0" i="0" sz="2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368" name="Google Shape;368;p78"/>
          <p:cNvSpPr txBox="1"/>
          <p:nvPr>
            <p:ph idx="12" type="sldNum"/>
          </p:nvPr>
        </p:nvSpPr>
        <p:spPr>
          <a:xfrm>
            <a:off x="11606463" y="6492767"/>
            <a:ext cx="341678" cy="23079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FI"/>
              <a:t>‹#›</a:t>
            </a:fld>
            <a:endParaRPr/>
          </a:p>
        </p:txBody>
      </p:sp>
      <p:sp>
        <p:nvSpPr>
          <p:cNvPr id="369" name="Google Shape;369;p78"/>
          <p:cNvSpPr txBox="1"/>
          <p:nvPr>
            <p:ph type="title"/>
          </p:nvPr>
        </p:nvSpPr>
        <p:spPr>
          <a:xfrm>
            <a:off x="1282073" y="187660"/>
            <a:ext cx="10985503" cy="830997"/>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 Content - 4 Numbers">
  <p:cSld name="17. Content - 4 Numbers">
    <p:spTree>
      <p:nvGrpSpPr>
        <p:cNvPr id="370" name="Shape 370"/>
        <p:cNvGrpSpPr/>
        <p:nvPr/>
      </p:nvGrpSpPr>
      <p:grpSpPr>
        <a:xfrm>
          <a:off x="0" y="0"/>
          <a:ext cx="0" cy="0"/>
          <a:chOff x="0" y="0"/>
          <a:chExt cx="0" cy="0"/>
        </a:xfrm>
      </p:grpSpPr>
      <p:pic>
        <p:nvPicPr>
          <p:cNvPr descr="Image" id="371" name="Google Shape;371;p79"/>
          <p:cNvPicPr preferRelativeResize="0"/>
          <p:nvPr/>
        </p:nvPicPr>
        <p:blipFill rotWithShape="1">
          <a:blip r:embed="rId2">
            <a:alphaModFix amt="25000"/>
          </a:blip>
          <a:srcRect b="10" l="0" r="0" t="12"/>
          <a:stretch/>
        </p:blipFill>
        <p:spPr>
          <a:xfrm>
            <a:off x="9928475" y="407966"/>
            <a:ext cx="2451103" cy="6157935"/>
          </a:xfrm>
          <a:prstGeom prst="rect">
            <a:avLst/>
          </a:prstGeom>
          <a:noFill/>
          <a:ln>
            <a:noFill/>
          </a:ln>
        </p:spPr>
      </p:pic>
      <p:grpSp>
        <p:nvGrpSpPr>
          <p:cNvPr id="372" name="Google Shape;372;p79"/>
          <p:cNvGrpSpPr/>
          <p:nvPr/>
        </p:nvGrpSpPr>
        <p:grpSpPr>
          <a:xfrm>
            <a:off x="156699" y="-320669"/>
            <a:ext cx="963029" cy="1208103"/>
            <a:chOff x="0" y="0"/>
            <a:chExt cx="1926056" cy="2416204"/>
          </a:xfrm>
        </p:grpSpPr>
        <p:sp>
          <p:nvSpPr>
            <p:cNvPr id="373" name="Google Shape;373;p79"/>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pic>
          <p:nvPicPr>
            <p:cNvPr descr="Image" id="374" name="Google Shape;374;p79"/>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375" name="Google Shape;375;p79"/>
          <p:cNvSpPr txBox="1"/>
          <p:nvPr>
            <p:ph idx="1" type="body"/>
          </p:nvPr>
        </p:nvSpPr>
        <p:spPr>
          <a:xfrm>
            <a:off x="1281907" y="877887"/>
            <a:ext cx="10515601" cy="266657"/>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1pPr>
            <a:lvl2pPr indent="-228600" lvl="1" marL="9144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2pPr>
            <a:lvl3pPr indent="-228600" lvl="2" marL="13716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3pPr>
            <a:lvl4pPr indent="-228600" lvl="3" marL="18288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4pPr>
            <a:lvl5pPr indent="-228600" lvl="4" marL="22860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376" name="Google Shape;376;p79"/>
          <p:cNvSpPr txBox="1"/>
          <p:nvPr>
            <p:ph idx="2" type="body"/>
          </p:nvPr>
        </p:nvSpPr>
        <p:spPr>
          <a:xfrm>
            <a:off x="248748" y="2851943"/>
            <a:ext cx="2603502" cy="738664"/>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9600"/>
              <a:buFont typeface="DM Sans"/>
              <a:buNone/>
              <a:defRPr b="0" i="0" sz="48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377" name="Google Shape;377;p79"/>
          <p:cNvSpPr txBox="1"/>
          <p:nvPr>
            <p:ph idx="3" type="body"/>
          </p:nvPr>
        </p:nvSpPr>
        <p:spPr>
          <a:xfrm>
            <a:off x="248748" y="3758061"/>
            <a:ext cx="2603502" cy="369332"/>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378" name="Google Shape;378;p79"/>
          <p:cNvSpPr txBox="1"/>
          <p:nvPr>
            <p:ph idx="4" type="body"/>
          </p:nvPr>
        </p:nvSpPr>
        <p:spPr>
          <a:xfrm>
            <a:off x="3280665" y="2851943"/>
            <a:ext cx="2603502" cy="738664"/>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9600"/>
              <a:buFont typeface="DM Sans"/>
              <a:buNone/>
              <a:defRPr b="0" i="0" sz="48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379" name="Google Shape;379;p79"/>
          <p:cNvSpPr txBox="1"/>
          <p:nvPr>
            <p:ph idx="5" type="body"/>
          </p:nvPr>
        </p:nvSpPr>
        <p:spPr>
          <a:xfrm>
            <a:off x="3280665" y="3758061"/>
            <a:ext cx="2603502" cy="369332"/>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380" name="Google Shape;380;p79"/>
          <p:cNvSpPr txBox="1"/>
          <p:nvPr>
            <p:ph idx="6" type="body"/>
          </p:nvPr>
        </p:nvSpPr>
        <p:spPr>
          <a:xfrm>
            <a:off x="6307833" y="2851943"/>
            <a:ext cx="2603502" cy="738664"/>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9600"/>
              <a:buFont typeface="DM Sans"/>
              <a:buNone/>
              <a:defRPr b="0" i="0" sz="48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381" name="Google Shape;381;p79"/>
          <p:cNvSpPr txBox="1"/>
          <p:nvPr>
            <p:ph idx="7" type="body"/>
          </p:nvPr>
        </p:nvSpPr>
        <p:spPr>
          <a:xfrm>
            <a:off x="9339751" y="3758061"/>
            <a:ext cx="2603502" cy="369332"/>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382" name="Google Shape;382;p79"/>
          <p:cNvSpPr txBox="1"/>
          <p:nvPr>
            <p:ph idx="8" type="body"/>
          </p:nvPr>
        </p:nvSpPr>
        <p:spPr>
          <a:xfrm>
            <a:off x="9339751" y="2851943"/>
            <a:ext cx="2603502" cy="738664"/>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9600"/>
              <a:buFont typeface="DM Sans"/>
              <a:buNone/>
              <a:defRPr b="0" i="0" sz="48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383" name="Google Shape;383;p79"/>
          <p:cNvSpPr txBox="1"/>
          <p:nvPr>
            <p:ph idx="9" type="body"/>
          </p:nvPr>
        </p:nvSpPr>
        <p:spPr>
          <a:xfrm>
            <a:off x="6307833" y="3758061"/>
            <a:ext cx="2603502" cy="369332"/>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384" name="Google Shape;384;p79"/>
          <p:cNvSpPr txBox="1"/>
          <p:nvPr>
            <p:ph idx="12" type="sldNum"/>
          </p:nvPr>
        </p:nvSpPr>
        <p:spPr>
          <a:xfrm>
            <a:off x="11606463" y="6492767"/>
            <a:ext cx="341678" cy="23079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FI"/>
              <a:t>‹#›</a:t>
            </a:fld>
            <a:endParaRPr/>
          </a:p>
        </p:txBody>
      </p:sp>
      <p:sp>
        <p:nvSpPr>
          <p:cNvPr id="385" name="Google Shape;385;p79"/>
          <p:cNvSpPr txBox="1"/>
          <p:nvPr>
            <p:ph type="title"/>
          </p:nvPr>
        </p:nvSpPr>
        <p:spPr>
          <a:xfrm>
            <a:off x="1282073" y="187660"/>
            <a:ext cx="10985503" cy="830997"/>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 Content - 6 Numbers">
  <p:cSld name="18. Content - 6 Numbers">
    <p:spTree>
      <p:nvGrpSpPr>
        <p:cNvPr id="386" name="Shape 386"/>
        <p:cNvGrpSpPr/>
        <p:nvPr/>
      </p:nvGrpSpPr>
      <p:grpSpPr>
        <a:xfrm>
          <a:off x="0" y="0"/>
          <a:ext cx="0" cy="0"/>
          <a:chOff x="0" y="0"/>
          <a:chExt cx="0" cy="0"/>
        </a:xfrm>
      </p:grpSpPr>
      <p:pic>
        <p:nvPicPr>
          <p:cNvPr descr="Image" id="387" name="Google Shape;387;p80"/>
          <p:cNvPicPr preferRelativeResize="0"/>
          <p:nvPr/>
        </p:nvPicPr>
        <p:blipFill rotWithShape="1">
          <a:blip r:embed="rId2">
            <a:alphaModFix amt="25000"/>
          </a:blip>
          <a:srcRect b="10" l="0" r="0" t="12"/>
          <a:stretch/>
        </p:blipFill>
        <p:spPr>
          <a:xfrm>
            <a:off x="9928475" y="407966"/>
            <a:ext cx="2451103" cy="6157935"/>
          </a:xfrm>
          <a:prstGeom prst="rect">
            <a:avLst/>
          </a:prstGeom>
          <a:noFill/>
          <a:ln>
            <a:noFill/>
          </a:ln>
        </p:spPr>
      </p:pic>
      <p:grpSp>
        <p:nvGrpSpPr>
          <p:cNvPr id="388" name="Google Shape;388;p80"/>
          <p:cNvGrpSpPr/>
          <p:nvPr/>
        </p:nvGrpSpPr>
        <p:grpSpPr>
          <a:xfrm>
            <a:off x="156699" y="-320669"/>
            <a:ext cx="963029" cy="1208103"/>
            <a:chOff x="0" y="0"/>
            <a:chExt cx="1926056" cy="2416204"/>
          </a:xfrm>
        </p:grpSpPr>
        <p:sp>
          <p:nvSpPr>
            <p:cNvPr id="389" name="Google Shape;389;p80"/>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pic>
          <p:nvPicPr>
            <p:cNvPr descr="Image" id="390" name="Google Shape;390;p80"/>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391" name="Google Shape;391;p80"/>
          <p:cNvSpPr txBox="1"/>
          <p:nvPr>
            <p:ph idx="1" type="body"/>
          </p:nvPr>
        </p:nvSpPr>
        <p:spPr>
          <a:xfrm>
            <a:off x="1281907" y="877887"/>
            <a:ext cx="10515601" cy="266657"/>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1pPr>
            <a:lvl2pPr indent="-228600" lvl="1" marL="9144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2pPr>
            <a:lvl3pPr indent="-228600" lvl="2" marL="13716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3pPr>
            <a:lvl4pPr indent="-228600" lvl="3" marL="18288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4pPr>
            <a:lvl5pPr indent="-228600" lvl="4" marL="22860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392" name="Google Shape;392;p80"/>
          <p:cNvSpPr txBox="1"/>
          <p:nvPr>
            <p:ph idx="2" type="body"/>
          </p:nvPr>
        </p:nvSpPr>
        <p:spPr>
          <a:xfrm>
            <a:off x="995397" y="1667822"/>
            <a:ext cx="2603501" cy="738664"/>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9600"/>
              <a:buFont typeface="DM Sans"/>
              <a:buNone/>
              <a:defRPr b="0" i="0" sz="48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393" name="Google Shape;393;p80"/>
          <p:cNvSpPr txBox="1"/>
          <p:nvPr>
            <p:ph idx="3" type="body"/>
          </p:nvPr>
        </p:nvSpPr>
        <p:spPr>
          <a:xfrm>
            <a:off x="995397" y="2573939"/>
            <a:ext cx="2603501" cy="369332"/>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394" name="Google Shape;394;p80"/>
          <p:cNvSpPr txBox="1"/>
          <p:nvPr>
            <p:ph idx="4" type="body"/>
          </p:nvPr>
        </p:nvSpPr>
        <p:spPr>
          <a:xfrm>
            <a:off x="4794250" y="1667822"/>
            <a:ext cx="2603501" cy="738664"/>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9600"/>
              <a:buFont typeface="DM Sans"/>
              <a:buNone/>
              <a:defRPr b="0" i="0" sz="48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395" name="Google Shape;395;p80"/>
          <p:cNvSpPr txBox="1"/>
          <p:nvPr>
            <p:ph idx="5" type="body"/>
          </p:nvPr>
        </p:nvSpPr>
        <p:spPr>
          <a:xfrm>
            <a:off x="4794249" y="2573939"/>
            <a:ext cx="2603502" cy="369332"/>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396" name="Google Shape;396;p80"/>
          <p:cNvSpPr txBox="1"/>
          <p:nvPr>
            <p:ph idx="6" type="body"/>
          </p:nvPr>
        </p:nvSpPr>
        <p:spPr>
          <a:xfrm>
            <a:off x="8593103" y="1667822"/>
            <a:ext cx="2603501" cy="738664"/>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9600"/>
              <a:buFont typeface="DM Sans"/>
              <a:buNone/>
              <a:defRPr b="0" i="0" sz="48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397" name="Google Shape;397;p80"/>
          <p:cNvSpPr txBox="1"/>
          <p:nvPr>
            <p:ph idx="7" type="body"/>
          </p:nvPr>
        </p:nvSpPr>
        <p:spPr>
          <a:xfrm>
            <a:off x="8593103" y="2573939"/>
            <a:ext cx="2603501" cy="369332"/>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398" name="Google Shape;398;p80"/>
          <p:cNvSpPr txBox="1"/>
          <p:nvPr>
            <p:ph idx="8" type="body"/>
          </p:nvPr>
        </p:nvSpPr>
        <p:spPr>
          <a:xfrm>
            <a:off x="995397" y="3955419"/>
            <a:ext cx="2603501" cy="738664"/>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9600"/>
              <a:buFont typeface="DM Sans"/>
              <a:buNone/>
              <a:defRPr b="0" i="0" sz="48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399" name="Google Shape;399;p80"/>
          <p:cNvSpPr txBox="1"/>
          <p:nvPr>
            <p:ph idx="9" type="body"/>
          </p:nvPr>
        </p:nvSpPr>
        <p:spPr>
          <a:xfrm>
            <a:off x="995397" y="4861536"/>
            <a:ext cx="2603501" cy="369332"/>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400" name="Google Shape;400;p80"/>
          <p:cNvSpPr txBox="1"/>
          <p:nvPr>
            <p:ph idx="13" type="body"/>
          </p:nvPr>
        </p:nvSpPr>
        <p:spPr>
          <a:xfrm>
            <a:off x="4794250" y="3955419"/>
            <a:ext cx="2603501" cy="738664"/>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9600"/>
              <a:buFont typeface="DM Sans"/>
              <a:buNone/>
              <a:defRPr b="0" i="0" sz="48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401" name="Google Shape;401;p80"/>
          <p:cNvSpPr txBox="1"/>
          <p:nvPr>
            <p:ph idx="14" type="body"/>
          </p:nvPr>
        </p:nvSpPr>
        <p:spPr>
          <a:xfrm>
            <a:off x="4794249" y="4861536"/>
            <a:ext cx="2603502" cy="369332"/>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402" name="Google Shape;402;p80"/>
          <p:cNvSpPr txBox="1"/>
          <p:nvPr>
            <p:ph idx="15" type="body"/>
          </p:nvPr>
        </p:nvSpPr>
        <p:spPr>
          <a:xfrm>
            <a:off x="8593102" y="3955419"/>
            <a:ext cx="2603502" cy="738664"/>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9600"/>
              <a:buFont typeface="DM Sans"/>
              <a:buNone/>
              <a:defRPr b="0" i="0" sz="48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403" name="Google Shape;403;p80"/>
          <p:cNvSpPr txBox="1"/>
          <p:nvPr>
            <p:ph idx="16" type="body"/>
          </p:nvPr>
        </p:nvSpPr>
        <p:spPr>
          <a:xfrm>
            <a:off x="8593102" y="4861536"/>
            <a:ext cx="2603502" cy="369332"/>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404" name="Google Shape;404;p80"/>
          <p:cNvSpPr txBox="1"/>
          <p:nvPr>
            <p:ph idx="12" type="sldNum"/>
          </p:nvPr>
        </p:nvSpPr>
        <p:spPr>
          <a:xfrm>
            <a:off x="11606463" y="6492767"/>
            <a:ext cx="341678" cy="23079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FI"/>
              <a:t>‹#›</a:t>
            </a:fld>
            <a:endParaRPr/>
          </a:p>
        </p:txBody>
      </p:sp>
      <p:sp>
        <p:nvSpPr>
          <p:cNvPr id="405" name="Google Shape;405;p80"/>
          <p:cNvSpPr txBox="1"/>
          <p:nvPr>
            <p:ph type="title"/>
          </p:nvPr>
        </p:nvSpPr>
        <p:spPr>
          <a:xfrm>
            <a:off x="1282073" y="187660"/>
            <a:ext cx="10985503" cy="830997"/>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 Light - Contact" showMasterSp="0">
  <p:cSld name="35. Light - Contact">
    <p:bg>
      <p:bgPr>
        <a:solidFill>
          <a:srgbClr val="FFFFFF"/>
        </a:solidFill>
      </p:bgPr>
    </p:bg>
    <p:spTree>
      <p:nvGrpSpPr>
        <p:cNvPr id="406" name="Shape 406"/>
        <p:cNvGrpSpPr/>
        <p:nvPr/>
      </p:nvGrpSpPr>
      <p:grpSpPr>
        <a:xfrm>
          <a:off x="0" y="0"/>
          <a:ext cx="0" cy="0"/>
          <a:chOff x="0" y="0"/>
          <a:chExt cx="0" cy="0"/>
        </a:xfrm>
      </p:grpSpPr>
      <p:sp>
        <p:nvSpPr>
          <p:cNvPr id="407" name="Google Shape;407;p81"/>
          <p:cNvSpPr/>
          <p:nvPr/>
        </p:nvSpPr>
        <p:spPr>
          <a:xfrm>
            <a:off x="559627" y="5276004"/>
            <a:ext cx="3160621" cy="635002"/>
          </a:xfrm>
          <a:prstGeom prst="roundRect">
            <a:avLst>
              <a:gd fmla="val 7600" name="adj"/>
            </a:avLst>
          </a:prstGeom>
          <a:solidFill>
            <a:srgbClr val="EF8200"/>
          </a:solidFill>
          <a:ln>
            <a:noFill/>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FFFFFF"/>
              </a:buClr>
              <a:buSzPts val="2400"/>
              <a:buFont typeface="DM Sans"/>
              <a:buNone/>
            </a:pPr>
            <a:r>
              <a:t/>
            </a:r>
            <a:endParaRPr b="1" i="0" sz="1200" u="none" cap="none" strike="noStrike">
              <a:solidFill>
                <a:srgbClr val="5E5E5E"/>
              </a:solidFill>
              <a:latin typeface="DM Sans"/>
              <a:ea typeface="DM Sans"/>
              <a:cs typeface="DM Sans"/>
              <a:sym typeface="DM Sans"/>
            </a:endParaRPr>
          </a:p>
        </p:txBody>
      </p:sp>
      <p:sp>
        <p:nvSpPr>
          <p:cNvPr id="408" name="Google Shape;408;p81"/>
          <p:cNvSpPr txBox="1"/>
          <p:nvPr>
            <p:ph idx="1" type="body"/>
          </p:nvPr>
        </p:nvSpPr>
        <p:spPr>
          <a:xfrm>
            <a:off x="573761" y="5403708"/>
            <a:ext cx="3132353" cy="379591"/>
          </a:xfrm>
          <a:prstGeom prst="rect">
            <a:avLst/>
          </a:prstGeom>
          <a:noFill/>
          <a:ln>
            <a:noFill/>
          </a:ln>
        </p:spPr>
        <p:txBody>
          <a:bodyPr anchorCtr="0" anchor="ctr" bIns="50800" lIns="50800" spcFirstLastPara="1" rIns="50800" wrap="square" tIns="50800">
            <a:spAutoFit/>
          </a:bodyPr>
          <a:lstStyle>
            <a:lvl1pPr indent="-228600" lvl="0" marL="457200" marR="0" rtl="0" algn="ctr">
              <a:lnSpc>
                <a:spcPct val="100000"/>
              </a:lnSpc>
              <a:spcBef>
                <a:spcPts val="0"/>
              </a:spcBef>
              <a:spcAft>
                <a:spcPts val="0"/>
              </a:spcAft>
              <a:buClr>
                <a:srgbClr val="FFFFFF"/>
              </a:buClr>
              <a:buSzPts val="3600"/>
              <a:buFont typeface="DM Sans"/>
              <a:buNone/>
              <a:defRPr b="0" i="0" sz="18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409" name="Google Shape;409;p81"/>
          <p:cNvSpPr txBox="1"/>
          <p:nvPr>
            <p:ph idx="2" type="body"/>
          </p:nvPr>
        </p:nvSpPr>
        <p:spPr>
          <a:xfrm>
            <a:off x="592528" y="3235267"/>
            <a:ext cx="6716685" cy="841256"/>
          </a:xfrm>
          <a:prstGeom prst="rect">
            <a:avLst/>
          </a:prstGeom>
          <a:noFill/>
          <a:ln>
            <a:noFill/>
          </a:ln>
        </p:spPr>
        <p:txBody>
          <a:bodyPr anchorCtr="0" anchor="ctr" bIns="50800" lIns="50800" spcFirstLastPara="1" rIns="50800" wrap="square" tIns="50800">
            <a:spAutoFit/>
          </a:bodyPr>
          <a:lstStyle>
            <a:lvl1pPr indent="-228600" lvl="0" marL="457200" marR="0" rtl="0" algn="l">
              <a:lnSpc>
                <a:spcPct val="80000"/>
              </a:lnSpc>
              <a:spcBef>
                <a:spcPts val="0"/>
              </a:spcBef>
              <a:spcAft>
                <a:spcPts val="0"/>
              </a:spcAft>
              <a:buClr>
                <a:srgbClr val="005FAA"/>
              </a:buClr>
              <a:buSzPts val="12000"/>
              <a:buFont typeface="DM Sans"/>
              <a:buNone/>
              <a:defRPr b="0" i="0" sz="60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410" name="Google Shape;410;p81"/>
          <p:cNvSpPr txBox="1"/>
          <p:nvPr>
            <p:ph idx="3" type="body"/>
          </p:nvPr>
        </p:nvSpPr>
        <p:spPr>
          <a:xfrm>
            <a:off x="592528" y="4632242"/>
            <a:ext cx="6716685" cy="369332"/>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800"/>
              <a:buFont typeface="DM Sans"/>
              <a:buNone/>
              <a:defRPr b="0" i="0" sz="24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411" name="Google Shape;411;p81"/>
          <p:cNvSpPr txBox="1"/>
          <p:nvPr>
            <p:ph idx="4" type="body"/>
          </p:nvPr>
        </p:nvSpPr>
        <p:spPr>
          <a:xfrm>
            <a:off x="592528" y="2162654"/>
            <a:ext cx="6716685" cy="525785"/>
          </a:xfrm>
          <a:prstGeom prst="rect">
            <a:avLst/>
          </a:prstGeom>
          <a:noFill/>
          <a:ln>
            <a:noFill/>
          </a:ln>
        </p:spPr>
        <p:txBody>
          <a:bodyPr anchorCtr="0" anchor="ctr" bIns="50800" lIns="50800" spcFirstLastPara="1" rIns="50800" wrap="square" tIns="50800">
            <a:spAutoFit/>
          </a:bodyPr>
          <a:lstStyle>
            <a:lvl1pPr indent="-228600" lvl="0" marL="457200" marR="0" rtl="0" algn="l">
              <a:lnSpc>
                <a:spcPct val="100000"/>
              </a:lnSpc>
              <a:spcBef>
                <a:spcPts val="0"/>
              </a:spcBef>
              <a:spcAft>
                <a:spcPts val="0"/>
              </a:spcAft>
              <a:buClr>
                <a:srgbClr val="EF8200"/>
              </a:buClr>
              <a:buSzPts val="5500"/>
              <a:buFont typeface="DM Sans"/>
              <a:buNone/>
              <a:defRPr b="0" i="0" sz="275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412" name="Google Shape;412;p81">
            <a:hlinkClick r:id="rId2"/>
          </p:cNvPr>
          <p:cNvSpPr/>
          <p:nvPr>
            <p:ph idx="5" type="pic"/>
          </p:nvPr>
        </p:nvSpPr>
        <p:spPr>
          <a:xfrm>
            <a:off x="4016173" y="5441104"/>
            <a:ext cx="304801" cy="304801"/>
          </a:xfrm>
          <a:prstGeom prst="rect">
            <a:avLst/>
          </a:prstGeom>
          <a:noFill/>
          <a:ln>
            <a:noFill/>
          </a:ln>
        </p:spPr>
      </p:sp>
      <p:sp>
        <p:nvSpPr>
          <p:cNvPr id="413" name="Google Shape;413;p81">
            <a:hlinkClick r:id="rId3"/>
          </p:cNvPr>
          <p:cNvSpPr/>
          <p:nvPr>
            <p:ph idx="6" type="pic"/>
          </p:nvPr>
        </p:nvSpPr>
        <p:spPr>
          <a:xfrm>
            <a:off x="4576385" y="5441104"/>
            <a:ext cx="304801" cy="304801"/>
          </a:xfrm>
          <a:prstGeom prst="rect">
            <a:avLst/>
          </a:prstGeom>
          <a:noFill/>
          <a:ln>
            <a:noFill/>
          </a:ln>
        </p:spPr>
      </p:sp>
      <p:pic>
        <p:nvPicPr>
          <p:cNvPr descr="img 6@4x.png" id="414" name="Google Shape;414;p81"/>
          <p:cNvPicPr preferRelativeResize="0"/>
          <p:nvPr/>
        </p:nvPicPr>
        <p:blipFill rotWithShape="1">
          <a:blip r:embed="rId4">
            <a:alphaModFix/>
          </a:blip>
          <a:srcRect b="0" l="0" r="0" t="0"/>
          <a:stretch/>
        </p:blipFill>
        <p:spPr>
          <a:xfrm>
            <a:off x="5061205" y="-612626"/>
            <a:ext cx="7821014" cy="4316712"/>
          </a:xfrm>
          <a:prstGeom prst="rect">
            <a:avLst/>
          </a:prstGeom>
          <a:noFill/>
          <a:ln>
            <a:noFill/>
          </a:ln>
        </p:spPr>
      </p:pic>
      <p:sp>
        <p:nvSpPr>
          <p:cNvPr id="415" name="Google Shape;415;p81">
            <a:hlinkClick r:id="rId5"/>
          </p:cNvPr>
          <p:cNvSpPr/>
          <p:nvPr>
            <p:ph idx="7" type="pic"/>
          </p:nvPr>
        </p:nvSpPr>
        <p:spPr>
          <a:xfrm>
            <a:off x="5136597" y="5441104"/>
            <a:ext cx="304801" cy="304801"/>
          </a:xfrm>
          <a:prstGeom prst="rect">
            <a:avLst/>
          </a:prstGeom>
          <a:noFill/>
          <a:ln>
            <a:noFill/>
          </a:ln>
        </p:spPr>
      </p:sp>
      <p:sp>
        <p:nvSpPr>
          <p:cNvPr id="416" name="Google Shape;416;p81"/>
          <p:cNvSpPr txBox="1"/>
          <p:nvPr>
            <p:ph idx="12" type="sldNum"/>
          </p:nvPr>
        </p:nvSpPr>
        <p:spPr>
          <a:xfrm>
            <a:off x="11606463" y="6492767"/>
            <a:ext cx="341678" cy="23079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FI"/>
              <a:t>‹#›</a:t>
            </a:fld>
            <a:endParaRPr/>
          </a:p>
        </p:txBody>
      </p:sp>
      <p:sp>
        <p:nvSpPr>
          <p:cNvPr id="417" name="Google Shape;417;p81"/>
          <p:cNvSpPr/>
          <p:nvPr/>
        </p:nvSpPr>
        <p:spPr>
          <a:xfrm>
            <a:off x="591912" y="-747091"/>
            <a:ext cx="1756050" cy="2202900"/>
          </a:xfrm>
          <a:prstGeom prst="roundRect">
            <a:avLst>
              <a:gd fmla="val 18817" name="adj"/>
            </a:avLst>
          </a:prstGeom>
          <a:solidFill>
            <a:srgbClr val="FFFFFF"/>
          </a:solidFill>
          <a:ln>
            <a:noFill/>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pic>
        <p:nvPicPr>
          <p:cNvPr id="418" name="Google Shape;418;p81"/>
          <p:cNvPicPr preferRelativeResize="0"/>
          <p:nvPr/>
        </p:nvPicPr>
        <p:blipFill rotWithShape="1">
          <a:blip r:embed="rId6">
            <a:alphaModFix/>
          </a:blip>
          <a:srcRect b="0" l="0" r="0" t="0"/>
          <a:stretch/>
        </p:blipFill>
        <p:spPr>
          <a:xfrm>
            <a:off x="899988" y="244788"/>
            <a:ext cx="1133500" cy="865675"/>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 Dark - Contact" showMasterSp="0">
  <p:cSld name="34. Dark - Contact">
    <p:bg>
      <p:bgPr>
        <a:solidFill>
          <a:srgbClr val="09142E"/>
        </a:solidFill>
      </p:bgPr>
    </p:bg>
    <p:spTree>
      <p:nvGrpSpPr>
        <p:cNvPr id="419" name="Shape 419"/>
        <p:cNvGrpSpPr/>
        <p:nvPr/>
      </p:nvGrpSpPr>
      <p:grpSpPr>
        <a:xfrm>
          <a:off x="0" y="0"/>
          <a:ext cx="0" cy="0"/>
          <a:chOff x="0" y="0"/>
          <a:chExt cx="0" cy="0"/>
        </a:xfrm>
      </p:grpSpPr>
      <p:sp>
        <p:nvSpPr>
          <p:cNvPr id="420" name="Google Shape;420;p82"/>
          <p:cNvSpPr/>
          <p:nvPr/>
        </p:nvSpPr>
        <p:spPr>
          <a:xfrm>
            <a:off x="559627" y="5276004"/>
            <a:ext cx="3160621" cy="635002"/>
          </a:xfrm>
          <a:prstGeom prst="roundRect">
            <a:avLst>
              <a:gd fmla="val 7600" name="adj"/>
            </a:avLst>
          </a:prstGeom>
          <a:solidFill>
            <a:srgbClr val="EF8200"/>
          </a:solidFill>
          <a:ln>
            <a:noFill/>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FFFFFF"/>
              </a:buClr>
              <a:buSzPts val="2400"/>
              <a:buFont typeface="DM Sans"/>
              <a:buNone/>
            </a:pPr>
            <a:r>
              <a:t/>
            </a:r>
            <a:endParaRPr b="1" i="0" sz="1200" u="none" cap="none" strike="noStrike">
              <a:solidFill>
                <a:srgbClr val="5E5E5E"/>
              </a:solidFill>
              <a:latin typeface="DM Sans"/>
              <a:ea typeface="DM Sans"/>
              <a:cs typeface="DM Sans"/>
              <a:sym typeface="DM Sans"/>
            </a:endParaRPr>
          </a:p>
        </p:txBody>
      </p:sp>
      <p:sp>
        <p:nvSpPr>
          <p:cNvPr id="421" name="Google Shape;421;p82"/>
          <p:cNvSpPr txBox="1"/>
          <p:nvPr>
            <p:ph idx="1" type="body"/>
          </p:nvPr>
        </p:nvSpPr>
        <p:spPr>
          <a:xfrm>
            <a:off x="573761" y="5403708"/>
            <a:ext cx="3132353" cy="379591"/>
          </a:xfrm>
          <a:prstGeom prst="rect">
            <a:avLst/>
          </a:prstGeom>
          <a:noFill/>
          <a:ln>
            <a:noFill/>
          </a:ln>
        </p:spPr>
        <p:txBody>
          <a:bodyPr anchorCtr="0" anchor="ctr" bIns="50800" lIns="50800" spcFirstLastPara="1" rIns="50800" wrap="square" tIns="50800">
            <a:spAutoFit/>
          </a:bodyPr>
          <a:lstStyle>
            <a:lvl1pPr indent="-228600" lvl="0" marL="457200" marR="0" rtl="0" algn="ctr">
              <a:lnSpc>
                <a:spcPct val="100000"/>
              </a:lnSpc>
              <a:spcBef>
                <a:spcPts val="0"/>
              </a:spcBef>
              <a:spcAft>
                <a:spcPts val="0"/>
              </a:spcAft>
              <a:buClr>
                <a:srgbClr val="FFFFFF"/>
              </a:buClr>
              <a:buSzPts val="3600"/>
              <a:buFont typeface="DM Sans"/>
              <a:buNone/>
              <a:defRPr b="0" i="0" sz="18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422" name="Google Shape;422;p82"/>
          <p:cNvSpPr txBox="1"/>
          <p:nvPr>
            <p:ph idx="2" type="body"/>
          </p:nvPr>
        </p:nvSpPr>
        <p:spPr>
          <a:xfrm>
            <a:off x="539448" y="3235267"/>
            <a:ext cx="6890946" cy="841256"/>
          </a:xfrm>
          <a:prstGeom prst="rect">
            <a:avLst/>
          </a:prstGeom>
          <a:noFill/>
          <a:ln>
            <a:noFill/>
          </a:ln>
        </p:spPr>
        <p:txBody>
          <a:bodyPr anchorCtr="0" anchor="ctr" bIns="50800" lIns="50800" spcFirstLastPara="1" rIns="50800" wrap="square" tIns="50800">
            <a:spAutoFit/>
          </a:bodyPr>
          <a:lstStyle>
            <a:lvl1pPr indent="-228600" lvl="0" marL="457200" marR="0" rtl="0" algn="l">
              <a:lnSpc>
                <a:spcPct val="80000"/>
              </a:lnSpc>
              <a:spcBef>
                <a:spcPts val="0"/>
              </a:spcBef>
              <a:spcAft>
                <a:spcPts val="0"/>
              </a:spcAft>
              <a:buClr>
                <a:srgbClr val="FFFFFF"/>
              </a:buClr>
              <a:buSzPts val="12000"/>
              <a:buFont typeface="DM Sans"/>
              <a:buNone/>
              <a:defRPr b="0" i="0" sz="60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423" name="Google Shape;423;p82"/>
          <p:cNvSpPr txBox="1"/>
          <p:nvPr>
            <p:ph idx="3" type="body"/>
          </p:nvPr>
        </p:nvSpPr>
        <p:spPr>
          <a:xfrm>
            <a:off x="539449" y="4632244"/>
            <a:ext cx="6890946" cy="369332"/>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FFFFFF"/>
              </a:buClr>
              <a:buSzPts val="4800"/>
              <a:buFont typeface="DM Sans"/>
              <a:buNone/>
              <a:defRPr b="0" i="0" sz="24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424" name="Google Shape;424;p82"/>
          <p:cNvSpPr txBox="1"/>
          <p:nvPr>
            <p:ph idx="4" type="body"/>
          </p:nvPr>
        </p:nvSpPr>
        <p:spPr>
          <a:xfrm>
            <a:off x="539448" y="2162654"/>
            <a:ext cx="6890946" cy="525785"/>
          </a:xfrm>
          <a:prstGeom prst="rect">
            <a:avLst/>
          </a:prstGeom>
          <a:noFill/>
          <a:ln>
            <a:noFill/>
          </a:ln>
        </p:spPr>
        <p:txBody>
          <a:bodyPr anchorCtr="0" anchor="ctr" bIns="50800" lIns="50800" spcFirstLastPara="1" rIns="50800" wrap="square" tIns="50800">
            <a:spAutoFit/>
          </a:bodyPr>
          <a:lstStyle>
            <a:lvl1pPr indent="-228600" lvl="0" marL="457200" marR="0" rtl="0" algn="l">
              <a:lnSpc>
                <a:spcPct val="100000"/>
              </a:lnSpc>
              <a:spcBef>
                <a:spcPts val="0"/>
              </a:spcBef>
              <a:spcAft>
                <a:spcPts val="0"/>
              </a:spcAft>
              <a:buClr>
                <a:srgbClr val="EF8200"/>
              </a:buClr>
              <a:buSzPts val="5500"/>
              <a:buFont typeface="DM Sans"/>
              <a:buNone/>
              <a:defRPr b="0" i="0" sz="275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425" name="Google Shape;425;p82">
            <a:hlinkClick r:id="rId2"/>
          </p:cNvPr>
          <p:cNvSpPr/>
          <p:nvPr>
            <p:ph idx="5" type="pic"/>
          </p:nvPr>
        </p:nvSpPr>
        <p:spPr>
          <a:xfrm>
            <a:off x="4016173" y="5441104"/>
            <a:ext cx="304801" cy="304801"/>
          </a:xfrm>
          <a:prstGeom prst="rect">
            <a:avLst/>
          </a:prstGeom>
          <a:noFill/>
          <a:ln>
            <a:noFill/>
          </a:ln>
        </p:spPr>
      </p:sp>
      <p:sp>
        <p:nvSpPr>
          <p:cNvPr id="426" name="Google Shape;426;p82">
            <a:hlinkClick r:id="rId3"/>
          </p:cNvPr>
          <p:cNvSpPr/>
          <p:nvPr>
            <p:ph idx="6" type="pic"/>
          </p:nvPr>
        </p:nvSpPr>
        <p:spPr>
          <a:xfrm>
            <a:off x="4576385" y="5441104"/>
            <a:ext cx="304801" cy="304801"/>
          </a:xfrm>
          <a:prstGeom prst="rect">
            <a:avLst/>
          </a:prstGeom>
          <a:noFill/>
          <a:ln>
            <a:noFill/>
          </a:ln>
        </p:spPr>
      </p:sp>
      <p:pic>
        <p:nvPicPr>
          <p:cNvPr descr="img 6@4x.png" id="427" name="Google Shape;427;p82"/>
          <p:cNvPicPr preferRelativeResize="0"/>
          <p:nvPr/>
        </p:nvPicPr>
        <p:blipFill rotWithShape="1">
          <a:blip r:embed="rId4">
            <a:alphaModFix/>
          </a:blip>
          <a:srcRect b="0" l="0" r="0" t="0"/>
          <a:stretch/>
        </p:blipFill>
        <p:spPr>
          <a:xfrm>
            <a:off x="5061205" y="-612626"/>
            <a:ext cx="7821014" cy="4316712"/>
          </a:xfrm>
          <a:prstGeom prst="rect">
            <a:avLst/>
          </a:prstGeom>
          <a:noFill/>
          <a:ln>
            <a:noFill/>
          </a:ln>
        </p:spPr>
      </p:pic>
      <p:sp>
        <p:nvSpPr>
          <p:cNvPr id="428" name="Google Shape;428;p82">
            <a:hlinkClick r:id="rId5"/>
          </p:cNvPr>
          <p:cNvSpPr/>
          <p:nvPr>
            <p:ph idx="7" type="pic"/>
          </p:nvPr>
        </p:nvSpPr>
        <p:spPr>
          <a:xfrm>
            <a:off x="5136597" y="5441104"/>
            <a:ext cx="304801" cy="304801"/>
          </a:xfrm>
          <a:prstGeom prst="rect">
            <a:avLst/>
          </a:prstGeom>
          <a:noFill/>
          <a:ln>
            <a:noFill/>
          </a:ln>
        </p:spPr>
      </p:sp>
      <p:sp>
        <p:nvSpPr>
          <p:cNvPr id="429" name="Google Shape;429;p82"/>
          <p:cNvSpPr txBox="1"/>
          <p:nvPr>
            <p:ph idx="12" type="sldNum"/>
          </p:nvPr>
        </p:nvSpPr>
        <p:spPr>
          <a:xfrm>
            <a:off x="11606463" y="6492767"/>
            <a:ext cx="341678" cy="23079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FI"/>
              <a:t>‹#›</a:t>
            </a:fld>
            <a:endParaRPr/>
          </a:p>
        </p:txBody>
      </p:sp>
      <p:sp>
        <p:nvSpPr>
          <p:cNvPr id="430" name="Google Shape;430;p82"/>
          <p:cNvSpPr/>
          <p:nvPr/>
        </p:nvSpPr>
        <p:spPr>
          <a:xfrm>
            <a:off x="591912" y="-747091"/>
            <a:ext cx="1756050" cy="2202900"/>
          </a:xfrm>
          <a:prstGeom prst="roundRect">
            <a:avLst>
              <a:gd fmla="val 18817" name="adj"/>
            </a:avLst>
          </a:prstGeom>
          <a:solidFill>
            <a:srgbClr val="FFFFFF"/>
          </a:solidFill>
          <a:ln>
            <a:noFill/>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pic>
        <p:nvPicPr>
          <p:cNvPr id="431" name="Google Shape;431;p82"/>
          <p:cNvPicPr preferRelativeResize="0"/>
          <p:nvPr/>
        </p:nvPicPr>
        <p:blipFill rotWithShape="1">
          <a:blip r:embed="rId6">
            <a:alphaModFix/>
          </a:blip>
          <a:srcRect b="0" l="0" r="0" t="0"/>
          <a:stretch/>
        </p:blipFill>
        <p:spPr>
          <a:xfrm>
            <a:off x="899988" y="244788"/>
            <a:ext cx="1133500" cy="865675"/>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 Image - 2 Content Left">
  <p:cSld name="19. Image - 2 Content Left">
    <p:spTree>
      <p:nvGrpSpPr>
        <p:cNvPr id="432" name="Shape 432"/>
        <p:cNvGrpSpPr/>
        <p:nvPr/>
      </p:nvGrpSpPr>
      <p:grpSpPr>
        <a:xfrm>
          <a:off x="0" y="0"/>
          <a:ext cx="0" cy="0"/>
          <a:chOff x="0" y="0"/>
          <a:chExt cx="0" cy="0"/>
        </a:xfrm>
      </p:grpSpPr>
      <p:grpSp>
        <p:nvGrpSpPr>
          <p:cNvPr id="433" name="Google Shape;433;p83"/>
          <p:cNvGrpSpPr/>
          <p:nvPr/>
        </p:nvGrpSpPr>
        <p:grpSpPr>
          <a:xfrm>
            <a:off x="156699" y="-320669"/>
            <a:ext cx="963029" cy="1208103"/>
            <a:chOff x="0" y="0"/>
            <a:chExt cx="1926056" cy="2416204"/>
          </a:xfrm>
        </p:grpSpPr>
        <p:sp>
          <p:nvSpPr>
            <p:cNvPr id="434" name="Google Shape;434;p83"/>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pic>
          <p:nvPicPr>
            <p:cNvPr descr="Image" id="435" name="Google Shape;435;p83"/>
            <p:cNvPicPr preferRelativeResize="0"/>
            <p:nvPr/>
          </p:nvPicPr>
          <p:blipFill rotWithShape="1">
            <a:blip r:embed="rId2">
              <a:alphaModFix/>
            </a:blip>
            <a:srcRect b="0" l="0" r="0" t="0"/>
            <a:stretch/>
          </p:blipFill>
          <p:spPr>
            <a:xfrm>
              <a:off x="324692" y="1128751"/>
              <a:ext cx="1276671" cy="942421"/>
            </a:xfrm>
            <a:prstGeom prst="rect">
              <a:avLst/>
            </a:prstGeom>
            <a:noFill/>
            <a:ln>
              <a:noFill/>
            </a:ln>
          </p:spPr>
        </p:pic>
      </p:grpSp>
      <p:sp>
        <p:nvSpPr>
          <p:cNvPr id="436" name="Google Shape;436;p83"/>
          <p:cNvSpPr txBox="1"/>
          <p:nvPr>
            <p:ph idx="1" type="body"/>
          </p:nvPr>
        </p:nvSpPr>
        <p:spPr>
          <a:xfrm>
            <a:off x="1281907" y="877887"/>
            <a:ext cx="10515601" cy="266657"/>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1pPr>
            <a:lvl2pPr indent="-228600" lvl="1" marL="9144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2pPr>
            <a:lvl3pPr indent="-228600" lvl="2" marL="13716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3pPr>
            <a:lvl4pPr indent="-228600" lvl="3" marL="18288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4pPr>
            <a:lvl5pPr indent="-228600" lvl="4" marL="22860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437" name="Google Shape;437;p83"/>
          <p:cNvSpPr txBox="1"/>
          <p:nvPr>
            <p:ph idx="2" type="body"/>
          </p:nvPr>
        </p:nvSpPr>
        <p:spPr>
          <a:xfrm>
            <a:off x="1043452" y="2187936"/>
            <a:ext cx="3771682" cy="369332"/>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438" name="Google Shape;438;p83"/>
          <p:cNvSpPr txBox="1"/>
          <p:nvPr>
            <p:ph idx="3" type="body"/>
          </p:nvPr>
        </p:nvSpPr>
        <p:spPr>
          <a:xfrm>
            <a:off x="1043452" y="2623108"/>
            <a:ext cx="3771682" cy="307777"/>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2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439" name="Google Shape;439;p83"/>
          <p:cNvSpPr txBox="1"/>
          <p:nvPr>
            <p:ph idx="4" type="body"/>
          </p:nvPr>
        </p:nvSpPr>
        <p:spPr>
          <a:xfrm>
            <a:off x="1043452" y="4573621"/>
            <a:ext cx="3771682" cy="369332"/>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440" name="Google Shape;440;p83"/>
          <p:cNvSpPr txBox="1"/>
          <p:nvPr>
            <p:ph idx="5" type="body"/>
          </p:nvPr>
        </p:nvSpPr>
        <p:spPr>
          <a:xfrm>
            <a:off x="1043452" y="5008793"/>
            <a:ext cx="3771682" cy="307777"/>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2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cxnSp>
        <p:nvCxnSpPr>
          <p:cNvPr id="441" name="Google Shape;441;p83"/>
          <p:cNvCxnSpPr/>
          <p:nvPr/>
        </p:nvCxnSpPr>
        <p:spPr>
          <a:xfrm>
            <a:off x="962865" y="3628398"/>
            <a:ext cx="3932854" cy="1"/>
          </a:xfrm>
          <a:prstGeom prst="straightConnector1">
            <a:avLst/>
          </a:prstGeom>
          <a:noFill/>
          <a:ln cap="rnd" cmpd="sng" w="88900">
            <a:solidFill>
              <a:srgbClr val="EF8200"/>
            </a:solidFill>
            <a:prstDash val="dashDot"/>
            <a:round/>
            <a:headEnd len="sm" w="sm" type="none"/>
            <a:tailEnd len="sm" w="sm" type="none"/>
          </a:ln>
        </p:spPr>
      </p:cxnSp>
      <p:pic>
        <p:nvPicPr>
          <p:cNvPr descr="Image" id="442" name="Google Shape;442;p83"/>
          <p:cNvPicPr preferRelativeResize="0"/>
          <p:nvPr/>
        </p:nvPicPr>
        <p:blipFill rotWithShape="1">
          <a:blip r:embed="rId3">
            <a:alphaModFix/>
          </a:blip>
          <a:srcRect b="0" l="0" r="0" t="0"/>
          <a:stretch/>
        </p:blipFill>
        <p:spPr>
          <a:xfrm>
            <a:off x="4662380" y="3031369"/>
            <a:ext cx="253731" cy="200314"/>
          </a:xfrm>
          <a:prstGeom prst="rect">
            <a:avLst/>
          </a:prstGeom>
          <a:noFill/>
          <a:ln>
            <a:noFill/>
          </a:ln>
        </p:spPr>
      </p:pic>
      <p:pic>
        <p:nvPicPr>
          <p:cNvPr descr="Image" id="443" name="Google Shape;443;p83"/>
          <p:cNvPicPr preferRelativeResize="0"/>
          <p:nvPr/>
        </p:nvPicPr>
        <p:blipFill rotWithShape="1">
          <a:blip r:embed="rId3">
            <a:alphaModFix/>
          </a:blip>
          <a:srcRect b="0" l="0" r="0" t="0"/>
          <a:stretch/>
        </p:blipFill>
        <p:spPr>
          <a:xfrm>
            <a:off x="4662380" y="5405381"/>
            <a:ext cx="253731" cy="200315"/>
          </a:xfrm>
          <a:prstGeom prst="rect">
            <a:avLst/>
          </a:prstGeom>
          <a:noFill/>
          <a:ln>
            <a:noFill/>
          </a:ln>
        </p:spPr>
      </p:pic>
      <p:sp>
        <p:nvSpPr>
          <p:cNvPr id="444" name="Google Shape;444;p83"/>
          <p:cNvSpPr/>
          <p:nvPr>
            <p:ph idx="6" type="pic"/>
          </p:nvPr>
        </p:nvSpPr>
        <p:spPr>
          <a:xfrm>
            <a:off x="7567623" y="-487827"/>
            <a:ext cx="5560567" cy="6666542"/>
          </a:xfrm>
          <a:prstGeom prst="roundRect">
            <a:avLst>
              <a:gd fmla="val 5757" name="adj"/>
            </a:avLst>
          </a:prstGeom>
          <a:noFill/>
          <a:ln>
            <a:noFill/>
          </a:ln>
        </p:spPr>
      </p:sp>
      <p:pic>
        <p:nvPicPr>
          <p:cNvPr descr="Image" id="445" name="Google Shape;445;p83"/>
          <p:cNvPicPr preferRelativeResize="0"/>
          <p:nvPr/>
        </p:nvPicPr>
        <p:blipFill rotWithShape="1">
          <a:blip r:embed="rId4">
            <a:alphaModFix/>
          </a:blip>
          <a:srcRect b="0" l="0" r="0" t="0"/>
          <a:stretch/>
        </p:blipFill>
        <p:spPr>
          <a:xfrm rot="-5400000">
            <a:off x="7421025" y="1575757"/>
            <a:ext cx="6548807" cy="3111565"/>
          </a:xfrm>
          <a:prstGeom prst="rect">
            <a:avLst/>
          </a:prstGeom>
          <a:noFill/>
          <a:ln>
            <a:noFill/>
          </a:ln>
        </p:spPr>
      </p:pic>
      <p:sp>
        <p:nvSpPr>
          <p:cNvPr id="446" name="Google Shape;446;p83"/>
          <p:cNvSpPr txBox="1"/>
          <p:nvPr>
            <p:ph idx="12" type="sldNum"/>
          </p:nvPr>
        </p:nvSpPr>
        <p:spPr>
          <a:xfrm>
            <a:off x="11606463" y="6492767"/>
            <a:ext cx="341678" cy="23079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FI"/>
              <a:t>‹#›</a:t>
            </a:fld>
            <a:endParaRPr/>
          </a:p>
        </p:txBody>
      </p:sp>
      <p:sp>
        <p:nvSpPr>
          <p:cNvPr id="447" name="Google Shape;447;p83"/>
          <p:cNvSpPr txBox="1"/>
          <p:nvPr>
            <p:ph type="title"/>
          </p:nvPr>
        </p:nvSpPr>
        <p:spPr>
          <a:xfrm>
            <a:off x="1282073" y="187660"/>
            <a:ext cx="10985503" cy="830997"/>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 Image - 3 Points with Images &amp; Box">
  <p:cSld name="20. Image - 3 Points with Images &amp; Box">
    <p:spTree>
      <p:nvGrpSpPr>
        <p:cNvPr id="448" name="Shape 448"/>
        <p:cNvGrpSpPr/>
        <p:nvPr/>
      </p:nvGrpSpPr>
      <p:grpSpPr>
        <a:xfrm>
          <a:off x="0" y="0"/>
          <a:ext cx="0" cy="0"/>
          <a:chOff x="0" y="0"/>
          <a:chExt cx="0" cy="0"/>
        </a:xfrm>
      </p:grpSpPr>
      <p:sp>
        <p:nvSpPr>
          <p:cNvPr id="449" name="Google Shape;449;p84"/>
          <p:cNvSpPr/>
          <p:nvPr/>
        </p:nvSpPr>
        <p:spPr>
          <a:xfrm>
            <a:off x="434842" y="1293608"/>
            <a:ext cx="3667844" cy="5080001"/>
          </a:xfrm>
          <a:prstGeom prst="roundRect">
            <a:avLst>
              <a:gd fmla="val 4218" name="adj"/>
            </a:avLst>
          </a:prstGeom>
          <a:solidFill>
            <a:srgbClr val="FFFFFF"/>
          </a:solidFill>
          <a:ln>
            <a:noFill/>
          </a:ln>
          <a:effectLst>
            <a:outerShdw blurRad="228600" rotWithShape="0" dir="5400000" dist="25400">
              <a:srgbClr val="000000">
                <a:alpha val="5490"/>
              </a:srgbClr>
            </a:outerShdw>
          </a:effectLst>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sp>
        <p:nvSpPr>
          <p:cNvPr id="450" name="Google Shape;450;p84"/>
          <p:cNvSpPr/>
          <p:nvPr/>
        </p:nvSpPr>
        <p:spPr>
          <a:xfrm>
            <a:off x="4303668" y="1293607"/>
            <a:ext cx="3667844" cy="5080001"/>
          </a:xfrm>
          <a:prstGeom prst="roundRect">
            <a:avLst>
              <a:gd fmla="val 4218" name="adj"/>
            </a:avLst>
          </a:prstGeom>
          <a:solidFill>
            <a:srgbClr val="FFFFFF"/>
          </a:solidFill>
          <a:ln>
            <a:noFill/>
          </a:ln>
          <a:effectLst>
            <a:outerShdw blurRad="228600" rotWithShape="0" dir="5400000" dist="25400">
              <a:srgbClr val="000000">
                <a:alpha val="5490"/>
              </a:srgbClr>
            </a:outerShdw>
          </a:effectLst>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sp>
        <p:nvSpPr>
          <p:cNvPr id="451" name="Google Shape;451;p84"/>
          <p:cNvSpPr/>
          <p:nvPr/>
        </p:nvSpPr>
        <p:spPr>
          <a:xfrm>
            <a:off x="8172493" y="1293607"/>
            <a:ext cx="3667844" cy="5080001"/>
          </a:xfrm>
          <a:prstGeom prst="roundRect">
            <a:avLst>
              <a:gd fmla="val 4218" name="adj"/>
            </a:avLst>
          </a:prstGeom>
          <a:solidFill>
            <a:srgbClr val="FFFFFF"/>
          </a:solidFill>
          <a:ln>
            <a:noFill/>
          </a:ln>
          <a:effectLst>
            <a:outerShdw blurRad="228600" rotWithShape="0" dir="5400000" dist="25400">
              <a:srgbClr val="000000">
                <a:alpha val="5490"/>
              </a:srgbClr>
            </a:outerShdw>
          </a:effectLst>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sp>
        <p:nvSpPr>
          <p:cNvPr id="452" name="Google Shape;452;p84"/>
          <p:cNvSpPr txBox="1"/>
          <p:nvPr>
            <p:ph idx="1" type="body"/>
          </p:nvPr>
        </p:nvSpPr>
        <p:spPr>
          <a:xfrm>
            <a:off x="681693" y="3701955"/>
            <a:ext cx="3048001" cy="369332"/>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453" name="Google Shape;453;p84"/>
          <p:cNvSpPr txBox="1"/>
          <p:nvPr>
            <p:ph idx="2" type="body"/>
          </p:nvPr>
        </p:nvSpPr>
        <p:spPr>
          <a:xfrm>
            <a:off x="681693" y="4603839"/>
            <a:ext cx="3048001" cy="307777"/>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2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454" name="Google Shape;454;p84"/>
          <p:cNvSpPr txBox="1"/>
          <p:nvPr>
            <p:ph idx="3" type="body"/>
          </p:nvPr>
        </p:nvSpPr>
        <p:spPr>
          <a:xfrm>
            <a:off x="4547939" y="3640518"/>
            <a:ext cx="3048001" cy="369332"/>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455" name="Google Shape;455;p84"/>
          <p:cNvSpPr txBox="1"/>
          <p:nvPr>
            <p:ph idx="4" type="body"/>
          </p:nvPr>
        </p:nvSpPr>
        <p:spPr>
          <a:xfrm>
            <a:off x="4547939" y="4603839"/>
            <a:ext cx="3048001" cy="307777"/>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2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456" name="Google Shape;456;p84"/>
          <p:cNvSpPr txBox="1"/>
          <p:nvPr>
            <p:ph idx="5" type="body"/>
          </p:nvPr>
        </p:nvSpPr>
        <p:spPr>
          <a:xfrm>
            <a:off x="8415903" y="3640518"/>
            <a:ext cx="3048001" cy="369332"/>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457" name="Google Shape;457;p84"/>
          <p:cNvSpPr txBox="1"/>
          <p:nvPr>
            <p:ph idx="6" type="body"/>
          </p:nvPr>
        </p:nvSpPr>
        <p:spPr>
          <a:xfrm>
            <a:off x="8415903" y="4603839"/>
            <a:ext cx="3048001" cy="307777"/>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2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grpSp>
        <p:nvGrpSpPr>
          <p:cNvPr id="458" name="Google Shape;458;p84"/>
          <p:cNvGrpSpPr/>
          <p:nvPr/>
        </p:nvGrpSpPr>
        <p:grpSpPr>
          <a:xfrm>
            <a:off x="156699" y="-320669"/>
            <a:ext cx="963029" cy="1208103"/>
            <a:chOff x="0" y="0"/>
            <a:chExt cx="1926056" cy="2416204"/>
          </a:xfrm>
        </p:grpSpPr>
        <p:sp>
          <p:nvSpPr>
            <p:cNvPr id="459" name="Google Shape;459;p84"/>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pic>
          <p:nvPicPr>
            <p:cNvPr descr="Image" id="460" name="Google Shape;460;p84"/>
            <p:cNvPicPr preferRelativeResize="0"/>
            <p:nvPr/>
          </p:nvPicPr>
          <p:blipFill rotWithShape="1">
            <a:blip r:embed="rId2">
              <a:alphaModFix/>
            </a:blip>
            <a:srcRect b="0" l="0" r="0" t="0"/>
            <a:stretch/>
          </p:blipFill>
          <p:spPr>
            <a:xfrm>
              <a:off x="324692" y="1128751"/>
              <a:ext cx="1276671" cy="942421"/>
            </a:xfrm>
            <a:prstGeom prst="rect">
              <a:avLst/>
            </a:prstGeom>
            <a:noFill/>
            <a:ln>
              <a:noFill/>
            </a:ln>
          </p:spPr>
        </p:pic>
      </p:grpSp>
      <p:sp>
        <p:nvSpPr>
          <p:cNvPr id="461" name="Google Shape;461;p84"/>
          <p:cNvSpPr txBox="1"/>
          <p:nvPr>
            <p:ph idx="7" type="body"/>
          </p:nvPr>
        </p:nvSpPr>
        <p:spPr>
          <a:xfrm>
            <a:off x="1281907" y="877887"/>
            <a:ext cx="10515601" cy="266657"/>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1pPr>
            <a:lvl2pPr indent="-228600" lvl="1" marL="9144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2pPr>
            <a:lvl3pPr indent="-228600" lvl="2" marL="13716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3pPr>
            <a:lvl4pPr indent="-228600" lvl="3" marL="18288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4pPr>
            <a:lvl5pPr indent="-228600" lvl="4" marL="22860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462" name="Google Shape;462;p84"/>
          <p:cNvSpPr/>
          <p:nvPr>
            <p:ph idx="8" type="pic"/>
          </p:nvPr>
        </p:nvSpPr>
        <p:spPr>
          <a:xfrm>
            <a:off x="681693" y="1480759"/>
            <a:ext cx="3177504" cy="2025850"/>
          </a:xfrm>
          <a:prstGeom prst="roundRect">
            <a:avLst>
              <a:gd fmla="val 6685" name="adj"/>
            </a:avLst>
          </a:prstGeom>
          <a:noFill/>
          <a:ln>
            <a:noFill/>
          </a:ln>
        </p:spPr>
      </p:sp>
      <p:sp>
        <p:nvSpPr>
          <p:cNvPr id="463" name="Google Shape;463;p84"/>
          <p:cNvSpPr/>
          <p:nvPr>
            <p:ph idx="9" type="pic"/>
          </p:nvPr>
        </p:nvSpPr>
        <p:spPr>
          <a:xfrm>
            <a:off x="4547939" y="1480759"/>
            <a:ext cx="3177504" cy="2025850"/>
          </a:xfrm>
          <a:prstGeom prst="roundRect">
            <a:avLst>
              <a:gd fmla="val 6685" name="adj"/>
            </a:avLst>
          </a:prstGeom>
          <a:noFill/>
          <a:ln>
            <a:noFill/>
          </a:ln>
        </p:spPr>
      </p:sp>
      <p:sp>
        <p:nvSpPr>
          <p:cNvPr id="464" name="Google Shape;464;p84"/>
          <p:cNvSpPr/>
          <p:nvPr>
            <p:ph idx="13" type="pic"/>
          </p:nvPr>
        </p:nvSpPr>
        <p:spPr>
          <a:xfrm>
            <a:off x="8415903" y="1480759"/>
            <a:ext cx="3177504" cy="2025850"/>
          </a:xfrm>
          <a:prstGeom prst="roundRect">
            <a:avLst>
              <a:gd fmla="val 6685" name="adj"/>
            </a:avLst>
          </a:prstGeom>
          <a:noFill/>
          <a:ln>
            <a:noFill/>
          </a:ln>
        </p:spPr>
      </p:sp>
      <p:sp>
        <p:nvSpPr>
          <p:cNvPr id="465" name="Google Shape;465;p84"/>
          <p:cNvSpPr txBox="1"/>
          <p:nvPr>
            <p:ph idx="12" type="sldNum"/>
          </p:nvPr>
        </p:nvSpPr>
        <p:spPr>
          <a:xfrm>
            <a:off x="11606463" y="6492767"/>
            <a:ext cx="341678" cy="23079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FI"/>
              <a:t>‹#›</a:t>
            </a:fld>
            <a:endParaRPr/>
          </a:p>
        </p:txBody>
      </p:sp>
      <p:sp>
        <p:nvSpPr>
          <p:cNvPr id="466" name="Google Shape;466;p84"/>
          <p:cNvSpPr txBox="1"/>
          <p:nvPr>
            <p:ph type="title"/>
          </p:nvPr>
        </p:nvSpPr>
        <p:spPr>
          <a:xfrm>
            <a:off x="1282073" y="187660"/>
            <a:ext cx="10985503" cy="830997"/>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Title White">
  <p:cSld name="CUSTOM_1_1_1">
    <p:spTree>
      <p:nvGrpSpPr>
        <p:cNvPr id="43" name="Shape 43"/>
        <p:cNvGrpSpPr/>
        <p:nvPr/>
      </p:nvGrpSpPr>
      <p:grpSpPr>
        <a:xfrm>
          <a:off x="0" y="0"/>
          <a:ext cx="0" cy="0"/>
          <a:chOff x="0" y="0"/>
          <a:chExt cx="0" cy="0"/>
        </a:xfrm>
      </p:grpSpPr>
      <p:pic>
        <p:nvPicPr>
          <p:cNvPr id="44" name="Google Shape;44;p35"/>
          <p:cNvPicPr preferRelativeResize="0"/>
          <p:nvPr/>
        </p:nvPicPr>
        <p:blipFill rotWithShape="1">
          <a:blip r:embed="rId2">
            <a:alphaModFix/>
          </a:blip>
          <a:srcRect b="0" l="0" r="0" t="0"/>
          <a:stretch/>
        </p:blipFill>
        <p:spPr>
          <a:xfrm>
            <a:off x="5753050" y="5505050"/>
            <a:ext cx="2260623" cy="504450"/>
          </a:xfrm>
          <a:prstGeom prst="rect">
            <a:avLst/>
          </a:prstGeom>
          <a:noFill/>
          <a:ln>
            <a:noFill/>
          </a:ln>
        </p:spPr>
      </p:pic>
      <p:sp>
        <p:nvSpPr>
          <p:cNvPr id="45" name="Google Shape;45;p35"/>
          <p:cNvSpPr/>
          <p:nvPr/>
        </p:nvSpPr>
        <p:spPr>
          <a:xfrm>
            <a:off x="-99" y="0"/>
            <a:ext cx="12192000" cy="2229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Inter Tight Medium"/>
              <a:ea typeface="Inter Tight Medium"/>
              <a:cs typeface="Inter Tight Medium"/>
              <a:sym typeface="Inter Tight Medium"/>
            </a:endParaRPr>
          </a:p>
        </p:txBody>
      </p:sp>
      <p:pic>
        <p:nvPicPr>
          <p:cNvPr id="46" name="Google Shape;46;p35"/>
          <p:cNvPicPr preferRelativeResize="0"/>
          <p:nvPr/>
        </p:nvPicPr>
        <p:blipFill rotWithShape="1">
          <a:blip r:embed="rId3">
            <a:alphaModFix/>
          </a:blip>
          <a:srcRect b="0" l="0" r="0" t="0"/>
          <a:stretch/>
        </p:blipFill>
        <p:spPr>
          <a:xfrm>
            <a:off x="607088" y="2239575"/>
            <a:ext cx="3970875" cy="2378850"/>
          </a:xfrm>
          <a:prstGeom prst="rect">
            <a:avLst/>
          </a:prstGeom>
          <a:noFill/>
          <a:ln>
            <a:noFill/>
          </a:ln>
        </p:spPr>
      </p:pic>
      <p:sp>
        <p:nvSpPr>
          <p:cNvPr id="47" name="Google Shape;47;p35"/>
          <p:cNvSpPr txBox="1"/>
          <p:nvPr/>
        </p:nvSpPr>
        <p:spPr>
          <a:xfrm>
            <a:off x="710788" y="4728650"/>
            <a:ext cx="3763500" cy="776400"/>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rgbClr val="000000"/>
              </a:buClr>
              <a:buSzPts val="1800"/>
              <a:buFont typeface="Arial"/>
              <a:buNone/>
            </a:pPr>
            <a:r>
              <a:rPr b="0" i="0" lang="en-FI" sz="1800" u="none" cap="none" strike="noStrike">
                <a:solidFill>
                  <a:schemeClr val="accent1"/>
                </a:solidFill>
                <a:latin typeface="Arial"/>
                <a:ea typeface="Arial"/>
                <a:cs typeface="Arial"/>
                <a:sym typeface="Arial"/>
              </a:rPr>
              <a:t>Tagline?</a:t>
            </a:r>
            <a:endParaRPr b="0" i="0" sz="1800" u="none" cap="none" strike="noStrike">
              <a:solidFill>
                <a:schemeClr val="accent1"/>
              </a:solidFill>
              <a:latin typeface="Arial"/>
              <a:ea typeface="Arial"/>
              <a:cs typeface="Arial"/>
              <a:sym typeface="Arial"/>
            </a:endParaRPr>
          </a:p>
        </p:txBody>
      </p:sp>
      <p:sp>
        <p:nvSpPr>
          <p:cNvPr id="48" name="Google Shape;48;p35"/>
          <p:cNvSpPr txBox="1"/>
          <p:nvPr>
            <p:ph idx="12" type="sldNum"/>
          </p:nvPr>
        </p:nvSpPr>
        <p:spPr>
          <a:xfrm>
            <a:off x="11250300" y="6382177"/>
            <a:ext cx="731700" cy="4083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666666"/>
                </a:solidFill>
                <a:latin typeface="Inter Tight SemiBold"/>
                <a:ea typeface="Inter Tight SemiBold"/>
                <a:cs typeface="Inter Tight SemiBold"/>
                <a:sym typeface="Inter Tight SemiBold"/>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666666"/>
                </a:solidFill>
                <a:latin typeface="Inter Tight SemiBold"/>
                <a:ea typeface="Inter Tight SemiBold"/>
                <a:cs typeface="Inter Tight SemiBold"/>
                <a:sym typeface="Inter Tight SemiBold"/>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666666"/>
                </a:solidFill>
                <a:latin typeface="Inter Tight SemiBold"/>
                <a:ea typeface="Inter Tight SemiBold"/>
                <a:cs typeface="Inter Tight SemiBold"/>
                <a:sym typeface="Inter Tight SemiBold"/>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666666"/>
                </a:solidFill>
                <a:latin typeface="Inter Tight SemiBold"/>
                <a:ea typeface="Inter Tight SemiBold"/>
                <a:cs typeface="Inter Tight SemiBold"/>
                <a:sym typeface="Inter Tight SemiBold"/>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666666"/>
                </a:solidFill>
                <a:latin typeface="Inter Tight SemiBold"/>
                <a:ea typeface="Inter Tight SemiBold"/>
                <a:cs typeface="Inter Tight SemiBold"/>
                <a:sym typeface="Inter Tight SemiBold"/>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666666"/>
                </a:solidFill>
                <a:latin typeface="Inter Tight SemiBold"/>
                <a:ea typeface="Inter Tight SemiBold"/>
                <a:cs typeface="Inter Tight SemiBold"/>
                <a:sym typeface="Inter Tight SemiBold"/>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666666"/>
                </a:solidFill>
                <a:latin typeface="Inter Tight SemiBold"/>
                <a:ea typeface="Inter Tight SemiBold"/>
                <a:cs typeface="Inter Tight SemiBold"/>
                <a:sym typeface="Inter Tight SemiBold"/>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666666"/>
                </a:solidFill>
                <a:latin typeface="Inter Tight SemiBold"/>
                <a:ea typeface="Inter Tight SemiBold"/>
                <a:cs typeface="Inter Tight SemiBold"/>
                <a:sym typeface="Inter Tight SemiBold"/>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666666"/>
                </a:solidFill>
                <a:latin typeface="Inter Tight SemiBold"/>
                <a:ea typeface="Inter Tight SemiBold"/>
                <a:cs typeface="Inter Tight SemiBold"/>
                <a:sym typeface="Inter Tight SemiBold"/>
              </a:defRPr>
            </a:lvl9pPr>
          </a:lstStyle>
          <a:p>
            <a:pPr indent="0" lvl="0" marL="0" rtl="0" algn="r">
              <a:spcBef>
                <a:spcPts val="0"/>
              </a:spcBef>
              <a:spcAft>
                <a:spcPts val="0"/>
              </a:spcAft>
              <a:buNone/>
            </a:pPr>
            <a:fld id="{00000000-1234-1234-1234-123412341234}" type="slidenum">
              <a:rPr lang="en-FI"/>
              <a:t>‹#›</a:t>
            </a:fld>
            <a:endParaRPr/>
          </a:p>
        </p:txBody>
      </p:sp>
      <p:sp>
        <p:nvSpPr>
          <p:cNvPr id="49" name="Google Shape;49;p35"/>
          <p:cNvSpPr txBox="1"/>
          <p:nvPr>
            <p:ph type="title"/>
          </p:nvPr>
        </p:nvSpPr>
        <p:spPr>
          <a:xfrm>
            <a:off x="5753050" y="1734200"/>
            <a:ext cx="4292700" cy="21063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SzPts val="4800"/>
              <a:buFont typeface="Inter Tight SemiBold"/>
              <a:buNone/>
              <a:defRPr b="0" sz="4800">
                <a:latin typeface="Inter Tight SemiBold"/>
                <a:ea typeface="Inter Tight SemiBold"/>
                <a:cs typeface="Inter Tight SemiBold"/>
                <a:sym typeface="Inter Tight SemiBold"/>
              </a:defRPr>
            </a:lvl1pPr>
            <a:lvl2pPr lvl="1" algn="l">
              <a:lnSpc>
                <a:spcPct val="100000"/>
              </a:lnSpc>
              <a:spcBef>
                <a:spcPts val="0"/>
              </a:spcBef>
              <a:spcAft>
                <a:spcPts val="0"/>
              </a:spcAft>
              <a:buClr>
                <a:srgbClr val="012030"/>
              </a:buClr>
              <a:buSzPts val="1400"/>
              <a:buNone/>
              <a:defRPr>
                <a:solidFill>
                  <a:srgbClr val="012030"/>
                </a:solidFill>
              </a:defRPr>
            </a:lvl2pPr>
            <a:lvl3pPr lvl="2" algn="l">
              <a:lnSpc>
                <a:spcPct val="100000"/>
              </a:lnSpc>
              <a:spcBef>
                <a:spcPts val="0"/>
              </a:spcBef>
              <a:spcAft>
                <a:spcPts val="0"/>
              </a:spcAft>
              <a:buClr>
                <a:srgbClr val="012030"/>
              </a:buClr>
              <a:buSzPts val="1400"/>
              <a:buNone/>
              <a:defRPr>
                <a:solidFill>
                  <a:srgbClr val="012030"/>
                </a:solidFill>
              </a:defRPr>
            </a:lvl3pPr>
            <a:lvl4pPr lvl="3" algn="l">
              <a:lnSpc>
                <a:spcPct val="100000"/>
              </a:lnSpc>
              <a:spcBef>
                <a:spcPts val="0"/>
              </a:spcBef>
              <a:spcAft>
                <a:spcPts val="0"/>
              </a:spcAft>
              <a:buClr>
                <a:srgbClr val="012030"/>
              </a:buClr>
              <a:buSzPts val="1400"/>
              <a:buNone/>
              <a:defRPr>
                <a:solidFill>
                  <a:srgbClr val="012030"/>
                </a:solidFill>
              </a:defRPr>
            </a:lvl4pPr>
            <a:lvl5pPr lvl="4" algn="l">
              <a:lnSpc>
                <a:spcPct val="100000"/>
              </a:lnSpc>
              <a:spcBef>
                <a:spcPts val="0"/>
              </a:spcBef>
              <a:spcAft>
                <a:spcPts val="0"/>
              </a:spcAft>
              <a:buClr>
                <a:srgbClr val="012030"/>
              </a:buClr>
              <a:buSzPts val="1400"/>
              <a:buNone/>
              <a:defRPr>
                <a:solidFill>
                  <a:srgbClr val="012030"/>
                </a:solidFill>
              </a:defRPr>
            </a:lvl5pPr>
            <a:lvl6pPr lvl="5" algn="l">
              <a:lnSpc>
                <a:spcPct val="100000"/>
              </a:lnSpc>
              <a:spcBef>
                <a:spcPts val="0"/>
              </a:spcBef>
              <a:spcAft>
                <a:spcPts val="0"/>
              </a:spcAft>
              <a:buClr>
                <a:srgbClr val="012030"/>
              </a:buClr>
              <a:buSzPts val="1400"/>
              <a:buNone/>
              <a:defRPr>
                <a:solidFill>
                  <a:srgbClr val="012030"/>
                </a:solidFill>
              </a:defRPr>
            </a:lvl6pPr>
            <a:lvl7pPr lvl="6" algn="l">
              <a:lnSpc>
                <a:spcPct val="100000"/>
              </a:lnSpc>
              <a:spcBef>
                <a:spcPts val="0"/>
              </a:spcBef>
              <a:spcAft>
                <a:spcPts val="0"/>
              </a:spcAft>
              <a:buClr>
                <a:srgbClr val="012030"/>
              </a:buClr>
              <a:buSzPts val="1400"/>
              <a:buNone/>
              <a:defRPr>
                <a:solidFill>
                  <a:srgbClr val="012030"/>
                </a:solidFill>
              </a:defRPr>
            </a:lvl7pPr>
            <a:lvl8pPr lvl="7" algn="l">
              <a:lnSpc>
                <a:spcPct val="100000"/>
              </a:lnSpc>
              <a:spcBef>
                <a:spcPts val="0"/>
              </a:spcBef>
              <a:spcAft>
                <a:spcPts val="0"/>
              </a:spcAft>
              <a:buClr>
                <a:srgbClr val="012030"/>
              </a:buClr>
              <a:buSzPts val="1400"/>
              <a:buNone/>
              <a:defRPr>
                <a:solidFill>
                  <a:srgbClr val="012030"/>
                </a:solidFill>
              </a:defRPr>
            </a:lvl8pPr>
            <a:lvl9pPr lvl="8" algn="l">
              <a:lnSpc>
                <a:spcPct val="100000"/>
              </a:lnSpc>
              <a:spcBef>
                <a:spcPts val="0"/>
              </a:spcBef>
              <a:spcAft>
                <a:spcPts val="0"/>
              </a:spcAft>
              <a:buClr>
                <a:srgbClr val="012030"/>
              </a:buClr>
              <a:buSzPts val="1400"/>
              <a:buNone/>
              <a:defRPr>
                <a:solidFill>
                  <a:srgbClr val="012030"/>
                </a:solidFill>
              </a:defRPr>
            </a:lvl9pPr>
          </a:lstStyle>
          <a:p/>
        </p:txBody>
      </p:sp>
      <p:sp>
        <p:nvSpPr>
          <p:cNvPr id="50" name="Google Shape;50;p35"/>
          <p:cNvSpPr txBox="1"/>
          <p:nvPr>
            <p:ph idx="1" type="subTitle"/>
          </p:nvPr>
        </p:nvSpPr>
        <p:spPr>
          <a:xfrm>
            <a:off x="5809550" y="1325450"/>
            <a:ext cx="5175000" cy="3387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8FF29B"/>
              </a:buClr>
              <a:buSzPts val="1800"/>
              <a:buFont typeface="Inter Tight Medium"/>
              <a:buNone/>
              <a:defRPr b="0" sz="1800">
                <a:solidFill>
                  <a:srgbClr val="8FF29B"/>
                </a:solidFill>
                <a:latin typeface="Inter Tight Medium"/>
                <a:ea typeface="Inter Tight Medium"/>
                <a:cs typeface="Inter Tight Medium"/>
                <a:sym typeface="Inter Tight Medium"/>
              </a:defRPr>
            </a:lvl1pPr>
            <a:lvl2pPr lvl="1" algn="l">
              <a:lnSpc>
                <a:spcPct val="90000"/>
              </a:lnSpc>
              <a:spcBef>
                <a:spcPts val="500"/>
              </a:spcBef>
              <a:spcAft>
                <a:spcPts val="0"/>
              </a:spcAft>
              <a:buSzPts val="2000"/>
              <a:buNone/>
              <a:defRPr/>
            </a:lvl2pPr>
            <a:lvl3pPr lvl="2" algn="l">
              <a:lnSpc>
                <a:spcPct val="90000"/>
              </a:lnSpc>
              <a:spcBef>
                <a:spcPts val="500"/>
              </a:spcBef>
              <a:spcAft>
                <a:spcPts val="0"/>
              </a:spcAft>
              <a:buSzPts val="2000"/>
              <a:buNone/>
              <a:defRPr/>
            </a:lvl3pPr>
            <a:lvl4pPr lvl="3" algn="l">
              <a:lnSpc>
                <a:spcPct val="90000"/>
              </a:lnSpc>
              <a:spcBef>
                <a:spcPts val="500"/>
              </a:spcBef>
              <a:spcAft>
                <a:spcPts val="0"/>
              </a:spcAft>
              <a:buSzPts val="1000"/>
              <a:buNone/>
              <a:defRPr/>
            </a:lvl4pPr>
            <a:lvl5pPr lvl="4" algn="l">
              <a:lnSpc>
                <a:spcPct val="90000"/>
              </a:lnSpc>
              <a:spcBef>
                <a:spcPts val="500"/>
              </a:spcBef>
              <a:spcAft>
                <a:spcPts val="0"/>
              </a:spcAft>
              <a:buSzPts val="1000"/>
              <a:buNone/>
              <a:defRPr/>
            </a:lvl5pPr>
            <a:lvl6pPr lvl="5" algn="l">
              <a:lnSpc>
                <a:spcPct val="90000"/>
              </a:lnSpc>
              <a:spcBef>
                <a:spcPts val="500"/>
              </a:spcBef>
              <a:spcAft>
                <a:spcPts val="0"/>
              </a:spcAft>
              <a:buSzPts val="1800"/>
              <a:buNone/>
              <a:defRPr/>
            </a:lvl6pPr>
            <a:lvl7pPr lvl="6" algn="l">
              <a:lnSpc>
                <a:spcPct val="90000"/>
              </a:lnSpc>
              <a:spcBef>
                <a:spcPts val="500"/>
              </a:spcBef>
              <a:spcAft>
                <a:spcPts val="0"/>
              </a:spcAft>
              <a:buSzPts val="1800"/>
              <a:buNone/>
              <a:defRPr/>
            </a:lvl7pPr>
            <a:lvl8pPr lvl="7" algn="l">
              <a:lnSpc>
                <a:spcPct val="90000"/>
              </a:lnSpc>
              <a:spcBef>
                <a:spcPts val="500"/>
              </a:spcBef>
              <a:spcAft>
                <a:spcPts val="0"/>
              </a:spcAft>
              <a:buSzPts val="1800"/>
              <a:buNone/>
              <a:defRPr/>
            </a:lvl8pPr>
            <a:lvl9pPr lvl="8" algn="l">
              <a:lnSpc>
                <a:spcPct val="90000"/>
              </a:lnSpc>
              <a:spcBef>
                <a:spcPts val="500"/>
              </a:spcBef>
              <a:spcAft>
                <a:spcPts val="0"/>
              </a:spcAft>
              <a:buSzPts val="1800"/>
              <a:buNone/>
              <a:defRPr/>
            </a:lvl9pPr>
          </a:lstStyle>
          <a:p/>
        </p:txBody>
      </p:sp>
      <p:sp>
        <p:nvSpPr>
          <p:cNvPr id="51" name="Google Shape;51;p35"/>
          <p:cNvSpPr txBox="1"/>
          <p:nvPr>
            <p:ph idx="2" type="subTitle"/>
          </p:nvPr>
        </p:nvSpPr>
        <p:spPr>
          <a:xfrm>
            <a:off x="5786950" y="3976100"/>
            <a:ext cx="3678000" cy="10848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SzPts val="1800"/>
              <a:buFont typeface="Inter Tight"/>
              <a:buNone/>
              <a:defRPr b="0" sz="1800">
                <a:latin typeface="Inter Tight Medium"/>
                <a:ea typeface="Inter Tight Medium"/>
                <a:cs typeface="Inter Tight Medium"/>
                <a:sym typeface="Inter Tight Medium"/>
              </a:defRPr>
            </a:lvl1pPr>
            <a:lvl2pPr lvl="1" algn="l">
              <a:lnSpc>
                <a:spcPct val="90000"/>
              </a:lnSpc>
              <a:spcBef>
                <a:spcPts val="500"/>
              </a:spcBef>
              <a:spcAft>
                <a:spcPts val="0"/>
              </a:spcAft>
              <a:buSzPts val="2000"/>
              <a:buNone/>
              <a:defRPr/>
            </a:lvl2pPr>
            <a:lvl3pPr lvl="2" algn="l">
              <a:lnSpc>
                <a:spcPct val="90000"/>
              </a:lnSpc>
              <a:spcBef>
                <a:spcPts val="500"/>
              </a:spcBef>
              <a:spcAft>
                <a:spcPts val="0"/>
              </a:spcAft>
              <a:buSzPts val="2000"/>
              <a:buNone/>
              <a:defRPr/>
            </a:lvl3pPr>
            <a:lvl4pPr lvl="3" algn="l">
              <a:lnSpc>
                <a:spcPct val="90000"/>
              </a:lnSpc>
              <a:spcBef>
                <a:spcPts val="500"/>
              </a:spcBef>
              <a:spcAft>
                <a:spcPts val="0"/>
              </a:spcAft>
              <a:buSzPts val="1000"/>
              <a:buNone/>
              <a:defRPr/>
            </a:lvl4pPr>
            <a:lvl5pPr lvl="4" algn="l">
              <a:lnSpc>
                <a:spcPct val="90000"/>
              </a:lnSpc>
              <a:spcBef>
                <a:spcPts val="500"/>
              </a:spcBef>
              <a:spcAft>
                <a:spcPts val="0"/>
              </a:spcAft>
              <a:buSzPts val="1000"/>
              <a:buNone/>
              <a:defRPr/>
            </a:lvl5pPr>
            <a:lvl6pPr lvl="5" algn="l">
              <a:lnSpc>
                <a:spcPct val="90000"/>
              </a:lnSpc>
              <a:spcBef>
                <a:spcPts val="500"/>
              </a:spcBef>
              <a:spcAft>
                <a:spcPts val="0"/>
              </a:spcAft>
              <a:buClr>
                <a:srgbClr val="012030"/>
              </a:buClr>
              <a:buSzPts val="1800"/>
              <a:buNone/>
              <a:defRPr>
                <a:solidFill>
                  <a:srgbClr val="012030"/>
                </a:solidFill>
              </a:defRPr>
            </a:lvl6pPr>
            <a:lvl7pPr lvl="6" algn="l">
              <a:lnSpc>
                <a:spcPct val="90000"/>
              </a:lnSpc>
              <a:spcBef>
                <a:spcPts val="500"/>
              </a:spcBef>
              <a:spcAft>
                <a:spcPts val="0"/>
              </a:spcAft>
              <a:buClr>
                <a:srgbClr val="012030"/>
              </a:buClr>
              <a:buSzPts val="1800"/>
              <a:buNone/>
              <a:defRPr>
                <a:solidFill>
                  <a:srgbClr val="012030"/>
                </a:solidFill>
              </a:defRPr>
            </a:lvl7pPr>
            <a:lvl8pPr lvl="7" algn="l">
              <a:lnSpc>
                <a:spcPct val="90000"/>
              </a:lnSpc>
              <a:spcBef>
                <a:spcPts val="500"/>
              </a:spcBef>
              <a:spcAft>
                <a:spcPts val="0"/>
              </a:spcAft>
              <a:buClr>
                <a:srgbClr val="012030"/>
              </a:buClr>
              <a:buSzPts val="1800"/>
              <a:buNone/>
              <a:defRPr>
                <a:solidFill>
                  <a:srgbClr val="012030"/>
                </a:solidFill>
              </a:defRPr>
            </a:lvl8pPr>
            <a:lvl9pPr lvl="8" algn="l">
              <a:lnSpc>
                <a:spcPct val="90000"/>
              </a:lnSpc>
              <a:spcBef>
                <a:spcPts val="500"/>
              </a:spcBef>
              <a:spcAft>
                <a:spcPts val="0"/>
              </a:spcAft>
              <a:buClr>
                <a:srgbClr val="012030"/>
              </a:buClr>
              <a:buSzPts val="1800"/>
              <a:buNone/>
              <a:defRPr>
                <a:solidFill>
                  <a:srgbClr val="012030"/>
                </a:solidFill>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 Image - Big Title">
  <p:cSld name="22. Image - Big Title">
    <p:spTree>
      <p:nvGrpSpPr>
        <p:cNvPr id="467" name="Shape 467"/>
        <p:cNvGrpSpPr/>
        <p:nvPr/>
      </p:nvGrpSpPr>
      <p:grpSpPr>
        <a:xfrm>
          <a:off x="0" y="0"/>
          <a:ext cx="0" cy="0"/>
          <a:chOff x="0" y="0"/>
          <a:chExt cx="0" cy="0"/>
        </a:xfrm>
      </p:grpSpPr>
      <p:grpSp>
        <p:nvGrpSpPr>
          <p:cNvPr id="468" name="Google Shape;468;p85"/>
          <p:cNvGrpSpPr/>
          <p:nvPr/>
        </p:nvGrpSpPr>
        <p:grpSpPr>
          <a:xfrm>
            <a:off x="156699" y="-320669"/>
            <a:ext cx="963029" cy="1208103"/>
            <a:chOff x="0" y="0"/>
            <a:chExt cx="1926056" cy="2416204"/>
          </a:xfrm>
        </p:grpSpPr>
        <p:sp>
          <p:nvSpPr>
            <p:cNvPr id="469" name="Google Shape;469;p85"/>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pic>
          <p:nvPicPr>
            <p:cNvPr descr="Image" id="470" name="Google Shape;470;p85"/>
            <p:cNvPicPr preferRelativeResize="0"/>
            <p:nvPr/>
          </p:nvPicPr>
          <p:blipFill rotWithShape="1">
            <a:blip r:embed="rId2">
              <a:alphaModFix/>
            </a:blip>
            <a:srcRect b="0" l="0" r="0" t="0"/>
            <a:stretch/>
          </p:blipFill>
          <p:spPr>
            <a:xfrm>
              <a:off x="324692" y="1128751"/>
              <a:ext cx="1276671" cy="942421"/>
            </a:xfrm>
            <a:prstGeom prst="rect">
              <a:avLst/>
            </a:prstGeom>
            <a:noFill/>
            <a:ln>
              <a:noFill/>
            </a:ln>
          </p:spPr>
        </p:pic>
      </p:grpSp>
      <p:sp>
        <p:nvSpPr>
          <p:cNvPr id="471" name="Google Shape;471;p85"/>
          <p:cNvSpPr txBox="1"/>
          <p:nvPr>
            <p:ph idx="1" type="body"/>
          </p:nvPr>
        </p:nvSpPr>
        <p:spPr>
          <a:xfrm>
            <a:off x="1281907" y="877887"/>
            <a:ext cx="10515601" cy="266657"/>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1pPr>
            <a:lvl2pPr indent="-228600" lvl="1" marL="9144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2pPr>
            <a:lvl3pPr indent="-228600" lvl="2" marL="13716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3pPr>
            <a:lvl4pPr indent="-228600" lvl="3" marL="18288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4pPr>
            <a:lvl5pPr indent="-228600" lvl="4" marL="22860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472" name="Google Shape;472;p85"/>
          <p:cNvSpPr/>
          <p:nvPr>
            <p:ph idx="2" type="pic"/>
          </p:nvPr>
        </p:nvSpPr>
        <p:spPr>
          <a:xfrm>
            <a:off x="7567623" y="-487828"/>
            <a:ext cx="5560567" cy="6666542"/>
          </a:xfrm>
          <a:prstGeom prst="roundRect">
            <a:avLst>
              <a:gd fmla="val 5598" name="adj"/>
            </a:avLst>
          </a:prstGeom>
          <a:noFill/>
          <a:ln>
            <a:noFill/>
          </a:ln>
        </p:spPr>
      </p:sp>
      <p:pic>
        <p:nvPicPr>
          <p:cNvPr descr="Image" id="473" name="Google Shape;473;p85"/>
          <p:cNvPicPr preferRelativeResize="0"/>
          <p:nvPr/>
        </p:nvPicPr>
        <p:blipFill rotWithShape="1">
          <a:blip r:embed="rId3">
            <a:alphaModFix/>
          </a:blip>
          <a:srcRect b="0" l="0" r="0" t="0"/>
          <a:stretch/>
        </p:blipFill>
        <p:spPr>
          <a:xfrm rot="-5400000">
            <a:off x="7421025" y="1575757"/>
            <a:ext cx="6548807" cy="3111565"/>
          </a:xfrm>
          <a:prstGeom prst="rect">
            <a:avLst/>
          </a:prstGeom>
          <a:noFill/>
          <a:ln>
            <a:noFill/>
          </a:ln>
        </p:spPr>
      </p:pic>
      <p:sp>
        <p:nvSpPr>
          <p:cNvPr id="474" name="Google Shape;474;p85"/>
          <p:cNvSpPr txBox="1"/>
          <p:nvPr>
            <p:ph idx="3" type="body"/>
          </p:nvPr>
        </p:nvSpPr>
        <p:spPr>
          <a:xfrm>
            <a:off x="703120" y="3841188"/>
            <a:ext cx="5080001" cy="525785"/>
          </a:xfrm>
          <a:prstGeom prst="rect">
            <a:avLst/>
          </a:prstGeom>
          <a:noFill/>
          <a:ln>
            <a:noFill/>
          </a:ln>
        </p:spPr>
        <p:txBody>
          <a:bodyPr anchorCtr="0" anchor="t" bIns="50800" lIns="50800" spcFirstLastPara="1" rIns="50800" wrap="square" tIns="50800">
            <a:spAutoFit/>
          </a:bodyPr>
          <a:lstStyle>
            <a:lvl1pPr indent="-228600" lvl="0" marL="457200" marR="0" rtl="0" algn="l">
              <a:lnSpc>
                <a:spcPct val="100000"/>
              </a:lnSpc>
              <a:spcBef>
                <a:spcPts val="0"/>
              </a:spcBef>
              <a:spcAft>
                <a:spcPts val="0"/>
              </a:spcAft>
              <a:buClr>
                <a:srgbClr val="828282"/>
              </a:buClr>
              <a:buSzPts val="5500"/>
              <a:buFont typeface="Arial"/>
              <a:buNone/>
              <a:defRPr b="0" i="0" sz="275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475" name="Google Shape;475;p85"/>
          <p:cNvSpPr txBox="1"/>
          <p:nvPr>
            <p:ph idx="4" type="body"/>
          </p:nvPr>
        </p:nvSpPr>
        <p:spPr>
          <a:xfrm>
            <a:off x="703120" y="2532910"/>
            <a:ext cx="5080001" cy="756617"/>
          </a:xfrm>
          <a:prstGeom prst="rect">
            <a:avLst/>
          </a:prstGeom>
          <a:noFill/>
          <a:ln>
            <a:noFill/>
          </a:ln>
        </p:spPr>
        <p:txBody>
          <a:bodyPr anchorCtr="0" anchor="ctr" bIns="50800" lIns="50800" spcFirstLastPara="1" rIns="50800" wrap="square" tIns="50800">
            <a:spAutoFit/>
          </a:bodyPr>
          <a:lstStyle>
            <a:lvl1pPr indent="-228600" lvl="0" marL="457200" marR="0" rtl="0" algn="l">
              <a:lnSpc>
                <a:spcPct val="100000"/>
              </a:lnSpc>
              <a:spcBef>
                <a:spcPts val="0"/>
              </a:spcBef>
              <a:spcAft>
                <a:spcPts val="0"/>
              </a:spcAft>
              <a:buClr>
                <a:srgbClr val="005FAA"/>
              </a:buClr>
              <a:buSzPts val="8500"/>
              <a:buFont typeface="DM Sans"/>
              <a:buNone/>
              <a:defRPr b="0" i="0" sz="425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476" name="Google Shape;476;p85"/>
          <p:cNvSpPr txBox="1"/>
          <p:nvPr>
            <p:ph idx="12" type="sldNum"/>
          </p:nvPr>
        </p:nvSpPr>
        <p:spPr>
          <a:xfrm>
            <a:off x="11606463" y="6492767"/>
            <a:ext cx="341678" cy="23079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FI"/>
              <a:t>‹#›</a:t>
            </a:fld>
            <a:endParaRPr/>
          </a:p>
        </p:txBody>
      </p:sp>
      <p:sp>
        <p:nvSpPr>
          <p:cNvPr id="477" name="Google Shape;477;p85"/>
          <p:cNvSpPr txBox="1"/>
          <p:nvPr>
            <p:ph type="title"/>
          </p:nvPr>
        </p:nvSpPr>
        <p:spPr>
          <a:xfrm>
            <a:off x="1282073" y="187660"/>
            <a:ext cx="10985503" cy="830997"/>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 Image - 2 Points and Images">
  <p:cSld name="23. Image - 2 Points and Images">
    <p:spTree>
      <p:nvGrpSpPr>
        <p:cNvPr id="478" name="Shape 478"/>
        <p:cNvGrpSpPr/>
        <p:nvPr/>
      </p:nvGrpSpPr>
      <p:grpSpPr>
        <a:xfrm>
          <a:off x="0" y="0"/>
          <a:ext cx="0" cy="0"/>
          <a:chOff x="0" y="0"/>
          <a:chExt cx="0" cy="0"/>
        </a:xfrm>
      </p:grpSpPr>
      <p:grpSp>
        <p:nvGrpSpPr>
          <p:cNvPr id="479" name="Google Shape;479;p86"/>
          <p:cNvGrpSpPr/>
          <p:nvPr/>
        </p:nvGrpSpPr>
        <p:grpSpPr>
          <a:xfrm>
            <a:off x="156699" y="-320669"/>
            <a:ext cx="963029" cy="1208103"/>
            <a:chOff x="0" y="0"/>
            <a:chExt cx="1926056" cy="2416204"/>
          </a:xfrm>
        </p:grpSpPr>
        <p:sp>
          <p:nvSpPr>
            <p:cNvPr id="480" name="Google Shape;480;p86"/>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pic>
          <p:nvPicPr>
            <p:cNvPr descr="Image" id="481" name="Google Shape;481;p86"/>
            <p:cNvPicPr preferRelativeResize="0"/>
            <p:nvPr/>
          </p:nvPicPr>
          <p:blipFill rotWithShape="1">
            <a:blip r:embed="rId2">
              <a:alphaModFix/>
            </a:blip>
            <a:srcRect b="0" l="0" r="0" t="0"/>
            <a:stretch/>
          </p:blipFill>
          <p:spPr>
            <a:xfrm>
              <a:off x="324692" y="1128751"/>
              <a:ext cx="1276671" cy="942421"/>
            </a:xfrm>
            <a:prstGeom prst="rect">
              <a:avLst/>
            </a:prstGeom>
            <a:noFill/>
            <a:ln>
              <a:noFill/>
            </a:ln>
          </p:spPr>
        </p:pic>
      </p:grpSp>
      <p:sp>
        <p:nvSpPr>
          <p:cNvPr id="482" name="Google Shape;482;p86"/>
          <p:cNvSpPr txBox="1"/>
          <p:nvPr>
            <p:ph idx="1" type="body"/>
          </p:nvPr>
        </p:nvSpPr>
        <p:spPr>
          <a:xfrm>
            <a:off x="1281907" y="877887"/>
            <a:ext cx="10515601" cy="266657"/>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1pPr>
            <a:lvl2pPr indent="-228600" lvl="1" marL="9144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2pPr>
            <a:lvl3pPr indent="-228600" lvl="2" marL="13716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3pPr>
            <a:lvl4pPr indent="-228600" lvl="3" marL="18288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4pPr>
            <a:lvl5pPr indent="-228600" lvl="4" marL="22860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483" name="Google Shape;483;p86"/>
          <p:cNvSpPr/>
          <p:nvPr>
            <p:ph idx="2" type="pic"/>
          </p:nvPr>
        </p:nvSpPr>
        <p:spPr>
          <a:xfrm>
            <a:off x="571549" y="1393769"/>
            <a:ext cx="2802931" cy="1895476"/>
          </a:xfrm>
          <a:prstGeom prst="roundRect">
            <a:avLst>
              <a:gd fmla="val 8781" name="adj"/>
            </a:avLst>
          </a:prstGeom>
          <a:noFill/>
          <a:ln>
            <a:noFill/>
          </a:ln>
        </p:spPr>
      </p:sp>
      <p:sp>
        <p:nvSpPr>
          <p:cNvPr id="484" name="Google Shape;484;p86"/>
          <p:cNvSpPr/>
          <p:nvPr>
            <p:ph idx="3" type="pic"/>
          </p:nvPr>
        </p:nvSpPr>
        <p:spPr>
          <a:xfrm>
            <a:off x="571549" y="3890784"/>
            <a:ext cx="2802931" cy="1895476"/>
          </a:xfrm>
          <a:prstGeom prst="roundRect">
            <a:avLst>
              <a:gd fmla="val 8781" name="adj"/>
            </a:avLst>
          </a:prstGeom>
          <a:noFill/>
          <a:ln>
            <a:noFill/>
          </a:ln>
        </p:spPr>
      </p:sp>
      <p:sp>
        <p:nvSpPr>
          <p:cNvPr id="485" name="Google Shape;485;p86"/>
          <p:cNvSpPr txBox="1"/>
          <p:nvPr>
            <p:ph idx="4" type="body"/>
          </p:nvPr>
        </p:nvSpPr>
        <p:spPr>
          <a:xfrm>
            <a:off x="3948045" y="1606603"/>
            <a:ext cx="5683259" cy="369332"/>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486" name="Google Shape;486;p86"/>
          <p:cNvSpPr txBox="1"/>
          <p:nvPr>
            <p:ph idx="5" type="body"/>
          </p:nvPr>
        </p:nvSpPr>
        <p:spPr>
          <a:xfrm>
            <a:off x="3948045" y="2095500"/>
            <a:ext cx="5683200" cy="307777"/>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2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487" name="Google Shape;487;p86"/>
          <p:cNvSpPr txBox="1"/>
          <p:nvPr>
            <p:ph idx="6" type="body"/>
          </p:nvPr>
        </p:nvSpPr>
        <p:spPr>
          <a:xfrm>
            <a:off x="3948045" y="4129995"/>
            <a:ext cx="5683259" cy="369332"/>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488" name="Google Shape;488;p86"/>
          <p:cNvSpPr txBox="1"/>
          <p:nvPr>
            <p:ph idx="7" type="body"/>
          </p:nvPr>
        </p:nvSpPr>
        <p:spPr>
          <a:xfrm>
            <a:off x="3948045" y="4618893"/>
            <a:ext cx="5683200" cy="307777"/>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2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489" name="Google Shape;489;p86"/>
          <p:cNvSpPr txBox="1"/>
          <p:nvPr>
            <p:ph idx="12" type="sldNum"/>
          </p:nvPr>
        </p:nvSpPr>
        <p:spPr>
          <a:xfrm>
            <a:off x="11606463" y="6492767"/>
            <a:ext cx="341678" cy="23079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FI"/>
              <a:t>‹#›</a:t>
            </a:fld>
            <a:endParaRPr/>
          </a:p>
        </p:txBody>
      </p:sp>
      <p:sp>
        <p:nvSpPr>
          <p:cNvPr id="490" name="Google Shape;490;p86"/>
          <p:cNvSpPr txBox="1"/>
          <p:nvPr>
            <p:ph type="title"/>
          </p:nvPr>
        </p:nvSpPr>
        <p:spPr>
          <a:xfrm>
            <a:off x="1282073" y="187660"/>
            <a:ext cx="10985503" cy="830997"/>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 Image - 2 Points and Images (Right)">
  <p:cSld name="24. Image - 2 Points and Images (Right)">
    <p:spTree>
      <p:nvGrpSpPr>
        <p:cNvPr id="491" name="Shape 491"/>
        <p:cNvGrpSpPr/>
        <p:nvPr/>
      </p:nvGrpSpPr>
      <p:grpSpPr>
        <a:xfrm>
          <a:off x="0" y="0"/>
          <a:ext cx="0" cy="0"/>
          <a:chOff x="0" y="0"/>
          <a:chExt cx="0" cy="0"/>
        </a:xfrm>
      </p:grpSpPr>
      <p:grpSp>
        <p:nvGrpSpPr>
          <p:cNvPr id="492" name="Google Shape;492;p87"/>
          <p:cNvGrpSpPr/>
          <p:nvPr/>
        </p:nvGrpSpPr>
        <p:grpSpPr>
          <a:xfrm>
            <a:off x="156699" y="-320669"/>
            <a:ext cx="963029" cy="1208103"/>
            <a:chOff x="0" y="0"/>
            <a:chExt cx="1926056" cy="2416204"/>
          </a:xfrm>
        </p:grpSpPr>
        <p:sp>
          <p:nvSpPr>
            <p:cNvPr id="493" name="Google Shape;493;p87"/>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pic>
          <p:nvPicPr>
            <p:cNvPr descr="Image" id="494" name="Google Shape;494;p87"/>
            <p:cNvPicPr preferRelativeResize="0"/>
            <p:nvPr/>
          </p:nvPicPr>
          <p:blipFill rotWithShape="1">
            <a:blip r:embed="rId2">
              <a:alphaModFix/>
            </a:blip>
            <a:srcRect b="0" l="0" r="0" t="0"/>
            <a:stretch/>
          </p:blipFill>
          <p:spPr>
            <a:xfrm>
              <a:off x="324692" y="1128751"/>
              <a:ext cx="1276671" cy="942421"/>
            </a:xfrm>
            <a:prstGeom prst="rect">
              <a:avLst/>
            </a:prstGeom>
            <a:noFill/>
            <a:ln>
              <a:noFill/>
            </a:ln>
          </p:spPr>
        </p:pic>
      </p:grpSp>
      <p:sp>
        <p:nvSpPr>
          <p:cNvPr id="495" name="Google Shape;495;p87"/>
          <p:cNvSpPr txBox="1"/>
          <p:nvPr>
            <p:ph idx="1" type="body"/>
          </p:nvPr>
        </p:nvSpPr>
        <p:spPr>
          <a:xfrm>
            <a:off x="1281907" y="877887"/>
            <a:ext cx="10515601" cy="266657"/>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1pPr>
            <a:lvl2pPr indent="-228600" lvl="1" marL="9144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2pPr>
            <a:lvl3pPr indent="-228600" lvl="2" marL="13716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3pPr>
            <a:lvl4pPr indent="-228600" lvl="3" marL="18288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4pPr>
            <a:lvl5pPr indent="-228600" lvl="4" marL="22860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496" name="Google Shape;496;p87"/>
          <p:cNvSpPr/>
          <p:nvPr>
            <p:ph idx="2" type="pic"/>
          </p:nvPr>
        </p:nvSpPr>
        <p:spPr>
          <a:xfrm>
            <a:off x="8686849" y="1393769"/>
            <a:ext cx="2802931" cy="1895476"/>
          </a:xfrm>
          <a:prstGeom prst="roundRect">
            <a:avLst>
              <a:gd fmla="val 8781" name="adj"/>
            </a:avLst>
          </a:prstGeom>
          <a:noFill/>
          <a:ln>
            <a:noFill/>
          </a:ln>
        </p:spPr>
      </p:sp>
      <p:sp>
        <p:nvSpPr>
          <p:cNvPr id="497" name="Google Shape;497;p87"/>
          <p:cNvSpPr/>
          <p:nvPr>
            <p:ph idx="3" type="pic"/>
          </p:nvPr>
        </p:nvSpPr>
        <p:spPr>
          <a:xfrm>
            <a:off x="8686849" y="3890784"/>
            <a:ext cx="2802931" cy="1895476"/>
          </a:xfrm>
          <a:prstGeom prst="roundRect">
            <a:avLst>
              <a:gd fmla="val 8781" name="adj"/>
            </a:avLst>
          </a:prstGeom>
          <a:noFill/>
          <a:ln>
            <a:noFill/>
          </a:ln>
        </p:spPr>
      </p:sp>
      <p:sp>
        <p:nvSpPr>
          <p:cNvPr id="498" name="Google Shape;498;p87"/>
          <p:cNvSpPr txBox="1"/>
          <p:nvPr>
            <p:ph idx="4" type="body"/>
          </p:nvPr>
        </p:nvSpPr>
        <p:spPr>
          <a:xfrm>
            <a:off x="571548" y="1606603"/>
            <a:ext cx="7253606" cy="369332"/>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499" name="Google Shape;499;p87"/>
          <p:cNvSpPr txBox="1"/>
          <p:nvPr>
            <p:ph idx="5" type="body"/>
          </p:nvPr>
        </p:nvSpPr>
        <p:spPr>
          <a:xfrm>
            <a:off x="571549" y="2469327"/>
            <a:ext cx="7253605" cy="307777"/>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2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500" name="Google Shape;500;p87"/>
          <p:cNvSpPr txBox="1"/>
          <p:nvPr>
            <p:ph idx="6" type="body"/>
          </p:nvPr>
        </p:nvSpPr>
        <p:spPr>
          <a:xfrm>
            <a:off x="571548" y="4129995"/>
            <a:ext cx="7253605" cy="369332"/>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501" name="Google Shape;501;p87"/>
          <p:cNvSpPr txBox="1"/>
          <p:nvPr>
            <p:ph idx="7" type="body"/>
          </p:nvPr>
        </p:nvSpPr>
        <p:spPr>
          <a:xfrm>
            <a:off x="571548" y="4992719"/>
            <a:ext cx="7253604" cy="307777"/>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2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502" name="Google Shape;502;p87"/>
          <p:cNvSpPr txBox="1"/>
          <p:nvPr>
            <p:ph idx="12" type="sldNum"/>
          </p:nvPr>
        </p:nvSpPr>
        <p:spPr>
          <a:xfrm>
            <a:off x="11606463" y="6492767"/>
            <a:ext cx="341678" cy="23079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FI"/>
              <a:t>‹#›</a:t>
            </a:fld>
            <a:endParaRPr/>
          </a:p>
        </p:txBody>
      </p:sp>
      <p:sp>
        <p:nvSpPr>
          <p:cNvPr id="503" name="Google Shape;503;p87"/>
          <p:cNvSpPr txBox="1"/>
          <p:nvPr>
            <p:ph type="title"/>
          </p:nvPr>
        </p:nvSpPr>
        <p:spPr>
          <a:xfrm>
            <a:off x="1282073" y="187660"/>
            <a:ext cx="10985503" cy="830997"/>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 Dark - Quote" showMasterSp="0">
  <p:cSld name="25. Dark - Quote">
    <p:bg>
      <p:bgPr>
        <a:solidFill>
          <a:srgbClr val="09142E"/>
        </a:solidFill>
      </p:bgPr>
    </p:bg>
    <p:spTree>
      <p:nvGrpSpPr>
        <p:cNvPr id="504" name="Shape 504"/>
        <p:cNvGrpSpPr/>
        <p:nvPr/>
      </p:nvGrpSpPr>
      <p:grpSpPr>
        <a:xfrm>
          <a:off x="0" y="0"/>
          <a:ext cx="0" cy="0"/>
          <a:chOff x="0" y="0"/>
          <a:chExt cx="0" cy="0"/>
        </a:xfrm>
      </p:grpSpPr>
      <p:sp>
        <p:nvSpPr>
          <p:cNvPr id="505" name="Google Shape;505;p88"/>
          <p:cNvSpPr txBox="1"/>
          <p:nvPr>
            <p:ph idx="1" type="body"/>
          </p:nvPr>
        </p:nvSpPr>
        <p:spPr>
          <a:xfrm>
            <a:off x="1219025" y="2869049"/>
            <a:ext cx="6375725" cy="666849"/>
          </a:xfrm>
          <a:prstGeom prst="rect">
            <a:avLst/>
          </a:prstGeom>
          <a:noFill/>
          <a:ln>
            <a:noFill/>
          </a:ln>
        </p:spPr>
        <p:txBody>
          <a:bodyPr anchorCtr="0" anchor="ctr" bIns="50800" lIns="50800" spcFirstLastPara="1" rIns="50800" wrap="square" tIns="50800">
            <a:noAutofit/>
          </a:bodyPr>
          <a:lstStyle>
            <a:lvl1pPr indent="-228600" lvl="0" marL="457200" marR="0" rtl="0" algn="l">
              <a:lnSpc>
                <a:spcPct val="100000"/>
              </a:lnSpc>
              <a:spcBef>
                <a:spcPts val="0"/>
              </a:spcBef>
              <a:spcAft>
                <a:spcPts val="0"/>
              </a:spcAft>
              <a:buClr>
                <a:srgbClr val="FFFFFF"/>
              </a:buClr>
              <a:buSzPts val="8000"/>
              <a:buFont typeface="DM Sans"/>
              <a:buNone/>
              <a:defRPr b="0" i="0" sz="40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506" name="Google Shape;506;p88"/>
          <p:cNvSpPr txBox="1"/>
          <p:nvPr>
            <p:ph idx="2" type="body"/>
          </p:nvPr>
        </p:nvSpPr>
        <p:spPr>
          <a:xfrm>
            <a:off x="2472472" y="4586510"/>
            <a:ext cx="3868831" cy="369332"/>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FFFFFF"/>
              </a:buClr>
              <a:buSzPts val="4800"/>
              <a:buFont typeface="DM Sans"/>
              <a:buNone/>
              <a:defRPr b="0" i="0" sz="24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507" name="Google Shape;507;p88"/>
          <p:cNvSpPr/>
          <p:nvPr>
            <p:ph idx="3" type="pic"/>
          </p:nvPr>
        </p:nvSpPr>
        <p:spPr>
          <a:xfrm>
            <a:off x="1292188" y="4459441"/>
            <a:ext cx="890688" cy="890623"/>
          </a:xfrm>
          <a:prstGeom prst="ellipse">
            <a:avLst/>
          </a:prstGeom>
          <a:noFill/>
          <a:ln>
            <a:noFill/>
          </a:ln>
        </p:spPr>
      </p:sp>
      <p:sp>
        <p:nvSpPr>
          <p:cNvPr id="508" name="Google Shape;508;p88"/>
          <p:cNvSpPr/>
          <p:nvPr/>
        </p:nvSpPr>
        <p:spPr>
          <a:xfrm>
            <a:off x="1293141" y="4459441"/>
            <a:ext cx="889002" cy="889002"/>
          </a:xfrm>
          <a:prstGeom prst="ellipse">
            <a:avLst/>
          </a:prstGeom>
          <a:solidFill>
            <a:srgbClr val="005FAA">
              <a:alpha val="49019"/>
            </a:srgbClr>
          </a:solidFill>
          <a:ln>
            <a:noFill/>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sp>
        <p:nvSpPr>
          <p:cNvPr id="509" name="Google Shape;509;p88"/>
          <p:cNvSpPr txBox="1"/>
          <p:nvPr/>
        </p:nvSpPr>
        <p:spPr>
          <a:xfrm>
            <a:off x="6738700" y="4104566"/>
            <a:ext cx="3414508" cy="2359620"/>
          </a:xfrm>
          <a:prstGeom prst="rect">
            <a:avLst/>
          </a:prstGeom>
          <a:noFill/>
          <a:ln>
            <a:noFill/>
          </a:ln>
        </p:spPr>
        <p:txBody>
          <a:bodyPr anchorCtr="0" anchor="ctr" bIns="25400" lIns="25400" spcFirstLastPara="1" rIns="25400" wrap="square" tIns="25400">
            <a:spAutoFit/>
          </a:bodyPr>
          <a:lstStyle/>
          <a:p>
            <a:pPr indent="0" lvl="0" marL="0" marR="0" rtl="0" algn="l">
              <a:lnSpc>
                <a:spcPct val="100000"/>
              </a:lnSpc>
              <a:spcBef>
                <a:spcPts val="0"/>
              </a:spcBef>
              <a:spcAft>
                <a:spcPts val="0"/>
              </a:spcAft>
              <a:buClr>
                <a:srgbClr val="FFFFFF"/>
              </a:buClr>
              <a:buSzPts val="30000"/>
              <a:buFont typeface="Arial"/>
              <a:buNone/>
            </a:pPr>
            <a:r>
              <a:rPr b="1" i="0" lang="en-FI" sz="15000" u="none" cap="none" strike="noStrike">
                <a:solidFill>
                  <a:srgbClr val="FFFFFF"/>
                </a:solidFill>
                <a:latin typeface="Arial"/>
                <a:ea typeface="Arial"/>
                <a:cs typeface="Arial"/>
                <a:sym typeface="Arial"/>
              </a:rPr>
              <a:t>”</a:t>
            </a:r>
            <a:endParaRPr b="0" i="0" sz="700" u="none" cap="none" strike="noStrike">
              <a:solidFill>
                <a:srgbClr val="000000"/>
              </a:solidFill>
              <a:latin typeface="Arial"/>
              <a:ea typeface="Arial"/>
              <a:cs typeface="Arial"/>
              <a:sym typeface="Arial"/>
            </a:endParaRPr>
          </a:p>
        </p:txBody>
      </p:sp>
      <p:pic>
        <p:nvPicPr>
          <p:cNvPr descr="Image" id="510" name="Google Shape;510;p88"/>
          <p:cNvPicPr preferRelativeResize="0"/>
          <p:nvPr/>
        </p:nvPicPr>
        <p:blipFill rotWithShape="1">
          <a:blip r:embed="rId2">
            <a:alphaModFix/>
          </a:blip>
          <a:srcRect b="0" l="0" r="0" t="0"/>
          <a:stretch/>
        </p:blipFill>
        <p:spPr>
          <a:xfrm rot="-5400000">
            <a:off x="6618201" y="1298863"/>
            <a:ext cx="6875590" cy="4264325"/>
          </a:xfrm>
          <a:prstGeom prst="rect">
            <a:avLst/>
          </a:prstGeom>
          <a:noFill/>
          <a:ln>
            <a:noFill/>
          </a:ln>
        </p:spPr>
      </p:pic>
      <p:grpSp>
        <p:nvGrpSpPr>
          <p:cNvPr id="511" name="Google Shape;511;p88"/>
          <p:cNvGrpSpPr/>
          <p:nvPr/>
        </p:nvGrpSpPr>
        <p:grpSpPr>
          <a:xfrm>
            <a:off x="156699" y="-320669"/>
            <a:ext cx="963029" cy="1208103"/>
            <a:chOff x="0" y="0"/>
            <a:chExt cx="1926056" cy="2416204"/>
          </a:xfrm>
        </p:grpSpPr>
        <p:sp>
          <p:nvSpPr>
            <p:cNvPr id="512" name="Google Shape;512;p88"/>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pic>
          <p:nvPicPr>
            <p:cNvPr descr="Image" id="513" name="Google Shape;513;p88"/>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514" name="Google Shape;514;p88"/>
          <p:cNvSpPr txBox="1"/>
          <p:nvPr>
            <p:ph idx="4" type="body"/>
          </p:nvPr>
        </p:nvSpPr>
        <p:spPr>
          <a:xfrm>
            <a:off x="2472472" y="4976600"/>
            <a:ext cx="3868831" cy="307777"/>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999999"/>
              </a:buClr>
              <a:buSzPts val="4000"/>
              <a:buFont typeface="DM Sans"/>
              <a:buNone/>
              <a:defRPr b="0" i="0" sz="2000" u="none" cap="none" strike="noStrike">
                <a:solidFill>
                  <a:srgbClr val="999999"/>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515" name="Google Shape;515;p88"/>
          <p:cNvSpPr txBox="1"/>
          <p:nvPr>
            <p:ph idx="12" type="sldNum"/>
          </p:nvPr>
        </p:nvSpPr>
        <p:spPr>
          <a:xfrm>
            <a:off x="11606463" y="6492767"/>
            <a:ext cx="341678" cy="23079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FI"/>
              <a:t>‹#›</a:t>
            </a:fld>
            <a:endParaRPr/>
          </a:p>
        </p:txBody>
      </p:sp>
      <p:sp>
        <p:nvSpPr>
          <p:cNvPr id="516" name="Google Shape;516;p88"/>
          <p:cNvSpPr txBox="1"/>
          <p:nvPr/>
        </p:nvSpPr>
        <p:spPr>
          <a:xfrm>
            <a:off x="1075558" y="969746"/>
            <a:ext cx="3414450" cy="2359620"/>
          </a:xfrm>
          <a:prstGeom prst="rect">
            <a:avLst/>
          </a:prstGeom>
          <a:noFill/>
          <a:ln>
            <a:noFill/>
          </a:ln>
        </p:spPr>
        <p:txBody>
          <a:bodyPr anchorCtr="0" anchor="ctr" bIns="25400" lIns="25400" spcFirstLastPara="1" rIns="25400" wrap="square" tIns="25400">
            <a:spAutoFit/>
          </a:bodyPr>
          <a:lstStyle/>
          <a:p>
            <a:pPr indent="0" lvl="0" marL="0" marR="0" rtl="0" algn="l">
              <a:lnSpc>
                <a:spcPct val="100000"/>
              </a:lnSpc>
              <a:spcBef>
                <a:spcPts val="0"/>
              </a:spcBef>
              <a:spcAft>
                <a:spcPts val="0"/>
              </a:spcAft>
              <a:buClr>
                <a:srgbClr val="FFFFFF"/>
              </a:buClr>
              <a:buSzPts val="30000"/>
              <a:buFont typeface="Arial"/>
              <a:buNone/>
            </a:pPr>
            <a:r>
              <a:rPr b="1" i="0" lang="en-FI" sz="15000" u="none" cap="none" strike="noStrike">
                <a:solidFill>
                  <a:srgbClr val="FFFFFF"/>
                </a:solidFill>
                <a:latin typeface="Arial"/>
                <a:ea typeface="Arial"/>
                <a:cs typeface="Arial"/>
                <a:sym typeface="Arial"/>
              </a:rPr>
              <a:t>“</a:t>
            </a:r>
            <a:endParaRPr b="0" i="0" sz="7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 Light - Quote" showMasterSp="0">
  <p:cSld name="26. Light - Quote">
    <p:bg>
      <p:bgPr>
        <a:solidFill>
          <a:srgbClr val="FFFFFF"/>
        </a:solidFill>
      </p:bgPr>
    </p:bg>
    <p:spTree>
      <p:nvGrpSpPr>
        <p:cNvPr id="517" name="Shape 517"/>
        <p:cNvGrpSpPr/>
        <p:nvPr/>
      </p:nvGrpSpPr>
      <p:grpSpPr>
        <a:xfrm>
          <a:off x="0" y="0"/>
          <a:ext cx="0" cy="0"/>
          <a:chOff x="0" y="0"/>
          <a:chExt cx="0" cy="0"/>
        </a:xfrm>
      </p:grpSpPr>
      <p:pic>
        <p:nvPicPr>
          <p:cNvPr descr="Image" id="518" name="Google Shape;518;p89"/>
          <p:cNvPicPr preferRelativeResize="0"/>
          <p:nvPr/>
        </p:nvPicPr>
        <p:blipFill rotWithShape="1">
          <a:blip r:embed="rId2">
            <a:alphaModFix/>
          </a:blip>
          <a:srcRect b="0" l="0" r="0" t="0"/>
          <a:stretch/>
        </p:blipFill>
        <p:spPr>
          <a:xfrm rot="-5400000">
            <a:off x="6618201" y="1298863"/>
            <a:ext cx="6875590" cy="4264325"/>
          </a:xfrm>
          <a:prstGeom prst="rect">
            <a:avLst/>
          </a:prstGeom>
          <a:noFill/>
          <a:ln>
            <a:noFill/>
          </a:ln>
        </p:spPr>
      </p:pic>
      <p:sp>
        <p:nvSpPr>
          <p:cNvPr id="519" name="Google Shape;519;p89"/>
          <p:cNvSpPr txBox="1"/>
          <p:nvPr>
            <p:ph idx="1" type="body"/>
          </p:nvPr>
        </p:nvSpPr>
        <p:spPr>
          <a:xfrm>
            <a:off x="1219025" y="2843401"/>
            <a:ext cx="6375725" cy="718145"/>
          </a:xfrm>
          <a:prstGeom prst="rect">
            <a:avLst/>
          </a:prstGeom>
          <a:noFill/>
          <a:ln>
            <a:noFill/>
          </a:ln>
        </p:spPr>
        <p:txBody>
          <a:bodyPr anchorCtr="0" anchor="ctr" bIns="50800" lIns="50800" spcFirstLastPara="1" rIns="50800" wrap="square" tIns="50800">
            <a:spAutoFit/>
          </a:bodyPr>
          <a:lstStyle>
            <a:lvl1pPr indent="-228600" lvl="0" marL="457200" marR="0" rtl="0" algn="l">
              <a:lnSpc>
                <a:spcPct val="100000"/>
              </a:lnSpc>
              <a:spcBef>
                <a:spcPts val="0"/>
              </a:spcBef>
              <a:spcAft>
                <a:spcPts val="0"/>
              </a:spcAft>
              <a:buClr>
                <a:srgbClr val="005FAA"/>
              </a:buClr>
              <a:buSzPts val="8000"/>
              <a:buFont typeface="DM Sans"/>
              <a:buNone/>
              <a:defRPr b="0" i="0" sz="40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520" name="Google Shape;520;p89"/>
          <p:cNvSpPr/>
          <p:nvPr>
            <p:ph idx="2" type="pic"/>
          </p:nvPr>
        </p:nvSpPr>
        <p:spPr>
          <a:xfrm>
            <a:off x="1292188" y="4459441"/>
            <a:ext cx="890688" cy="890623"/>
          </a:xfrm>
          <a:prstGeom prst="ellipse">
            <a:avLst/>
          </a:prstGeom>
          <a:noFill/>
          <a:ln>
            <a:noFill/>
          </a:ln>
        </p:spPr>
      </p:sp>
      <p:sp>
        <p:nvSpPr>
          <p:cNvPr id="521" name="Google Shape;521;p89"/>
          <p:cNvSpPr/>
          <p:nvPr/>
        </p:nvSpPr>
        <p:spPr>
          <a:xfrm>
            <a:off x="1293141" y="4461062"/>
            <a:ext cx="889002" cy="889002"/>
          </a:xfrm>
          <a:prstGeom prst="ellipse">
            <a:avLst/>
          </a:prstGeom>
          <a:solidFill>
            <a:srgbClr val="005FAA">
              <a:alpha val="49019"/>
            </a:srgbClr>
          </a:solidFill>
          <a:ln>
            <a:noFill/>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grpSp>
        <p:nvGrpSpPr>
          <p:cNvPr id="522" name="Google Shape;522;p89"/>
          <p:cNvGrpSpPr/>
          <p:nvPr/>
        </p:nvGrpSpPr>
        <p:grpSpPr>
          <a:xfrm>
            <a:off x="156699" y="-320669"/>
            <a:ext cx="963029" cy="1208103"/>
            <a:chOff x="0" y="0"/>
            <a:chExt cx="1926056" cy="2416204"/>
          </a:xfrm>
        </p:grpSpPr>
        <p:sp>
          <p:nvSpPr>
            <p:cNvPr id="523" name="Google Shape;523;p89"/>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pic>
          <p:nvPicPr>
            <p:cNvPr descr="Image" id="524" name="Google Shape;524;p89"/>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525" name="Google Shape;525;p89"/>
          <p:cNvSpPr txBox="1"/>
          <p:nvPr>
            <p:ph idx="3" type="body"/>
          </p:nvPr>
        </p:nvSpPr>
        <p:spPr>
          <a:xfrm>
            <a:off x="2472472" y="4586510"/>
            <a:ext cx="3868831" cy="369332"/>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61B0"/>
              </a:buClr>
              <a:buSzPts val="4800"/>
              <a:buFont typeface="DM Sans"/>
              <a:buNone/>
              <a:defRPr b="0" i="0" sz="2400" u="none" cap="none" strike="noStrike">
                <a:solidFill>
                  <a:srgbClr val="0061B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526" name="Google Shape;526;p89"/>
          <p:cNvSpPr txBox="1"/>
          <p:nvPr>
            <p:ph idx="4" type="body"/>
          </p:nvPr>
        </p:nvSpPr>
        <p:spPr>
          <a:xfrm>
            <a:off x="2472472" y="4976600"/>
            <a:ext cx="3868831" cy="307777"/>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EF8200"/>
              </a:buClr>
              <a:buSzPts val="4000"/>
              <a:buFont typeface="DM Sans"/>
              <a:buNone/>
              <a:defRPr b="0" i="0" sz="20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527" name="Google Shape;527;p89"/>
          <p:cNvSpPr txBox="1"/>
          <p:nvPr>
            <p:ph idx="12" type="sldNum"/>
          </p:nvPr>
        </p:nvSpPr>
        <p:spPr>
          <a:xfrm>
            <a:off x="11606463" y="6492767"/>
            <a:ext cx="341678" cy="23079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FI"/>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 Light - Quote No Image" showMasterSp="0">
  <p:cSld name="27. Light - Quote No Image">
    <p:bg>
      <p:bgPr>
        <a:solidFill>
          <a:srgbClr val="FFFFFF"/>
        </a:solidFill>
      </p:bgPr>
    </p:bg>
    <p:spTree>
      <p:nvGrpSpPr>
        <p:cNvPr id="528" name="Shape 528"/>
        <p:cNvGrpSpPr/>
        <p:nvPr/>
      </p:nvGrpSpPr>
      <p:grpSpPr>
        <a:xfrm>
          <a:off x="0" y="0"/>
          <a:ext cx="0" cy="0"/>
          <a:chOff x="0" y="0"/>
          <a:chExt cx="0" cy="0"/>
        </a:xfrm>
      </p:grpSpPr>
      <p:pic>
        <p:nvPicPr>
          <p:cNvPr descr="Image" id="529" name="Google Shape;529;p90"/>
          <p:cNvPicPr preferRelativeResize="0"/>
          <p:nvPr/>
        </p:nvPicPr>
        <p:blipFill rotWithShape="1">
          <a:blip r:embed="rId2">
            <a:alphaModFix/>
          </a:blip>
          <a:srcRect b="0" l="0" r="0" t="0"/>
          <a:stretch/>
        </p:blipFill>
        <p:spPr>
          <a:xfrm rot="-5400000">
            <a:off x="6618201" y="1298863"/>
            <a:ext cx="6875590" cy="4264325"/>
          </a:xfrm>
          <a:prstGeom prst="rect">
            <a:avLst/>
          </a:prstGeom>
          <a:noFill/>
          <a:ln>
            <a:noFill/>
          </a:ln>
        </p:spPr>
      </p:pic>
      <p:sp>
        <p:nvSpPr>
          <p:cNvPr id="530" name="Google Shape;530;p90"/>
          <p:cNvSpPr txBox="1"/>
          <p:nvPr>
            <p:ph idx="1" type="body"/>
          </p:nvPr>
        </p:nvSpPr>
        <p:spPr>
          <a:xfrm>
            <a:off x="1294538" y="4888544"/>
            <a:ext cx="6350001" cy="369332"/>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531" name="Google Shape;531;p90"/>
          <p:cNvSpPr txBox="1"/>
          <p:nvPr>
            <p:ph idx="2" type="body"/>
          </p:nvPr>
        </p:nvSpPr>
        <p:spPr>
          <a:xfrm>
            <a:off x="1294538" y="5295780"/>
            <a:ext cx="6350001" cy="307777"/>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EF8200"/>
              </a:buClr>
              <a:buSzPts val="4000"/>
              <a:buFont typeface="DM Sans"/>
              <a:buNone/>
              <a:defRPr b="0" i="0" sz="20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grpSp>
        <p:nvGrpSpPr>
          <p:cNvPr id="532" name="Google Shape;532;p90"/>
          <p:cNvGrpSpPr/>
          <p:nvPr/>
        </p:nvGrpSpPr>
        <p:grpSpPr>
          <a:xfrm>
            <a:off x="156699" y="-320669"/>
            <a:ext cx="963029" cy="1208103"/>
            <a:chOff x="0" y="0"/>
            <a:chExt cx="1926056" cy="2416204"/>
          </a:xfrm>
        </p:grpSpPr>
        <p:sp>
          <p:nvSpPr>
            <p:cNvPr id="533" name="Google Shape;533;p90"/>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pic>
          <p:nvPicPr>
            <p:cNvPr descr="Image" id="534" name="Google Shape;534;p90"/>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535" name="Google Shape;535;p90"/>
          <p:cNvSpPr txBox="1"/>
          <p:nvPr>
            <p:ph idx="3" type="body"/>
          </p:nvPr>
        </p:nvSpPr>
        <p:spPr>
          <a:xfrm>
            <a:off x="1294538" y="2498651"/>
            <a:ext cx="6350001" cy="2113285"/>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rgbClr val="005FAA"/>
              </a:buClr>
              <a:buSzPts val="8000"/>
              <a:buFont typeface="DM Sans"/>
              <a:buNone/>
              <a:defRPr b="0" i="0" sz="4000" u="none" cap="none" strike="noStrike">
                <a:solidFill>
                  <a:srgbClr val="005FAA"/>
                </a:solidFill>
                <a:latin typeface="DM Sans"/>
                <a:ea typeface="DM Sans"/>
                <a:cs typeface="DM Sans"/>
                <a:sym typeface="DM Sans"/>
              </a:defRPr>
            </a:lvl1pPr>
            <a:lvl2pPr indent="-853439" lvl="1" marL="914400" marR="0" rtl="0" algn="l">
              <a:lnSpc>
                <a:spcPct val="100000"/>
              </a:lnSpc>
              <a:spcBef>
                <a:spcPts val="0"/>
              </a:spcBef>
              <a:spcAft>
                <a:spcPts val="0"/>
              </a:spcAft>
              <a:buClr>
                <a:srgbClr val="005FAA"/>
              </a:buClr>
              <a:buSzPts val="9840"/>
              <a:buFont typeface="DM Sans"/>
              <a:buChar char="•"/>
              <a:defRPr b="1" i="0" sz="4000" u="none" cap="none" strike="noStrike">
                <a:solidFill>
                  <a:srgbClr val="005FAA"/>
                </a:solidFill>
                <a:latin typeface="DM Sans"/>
                <a:ea typeface="DM Sans"/>
                <a:cs typeface="DM Sans"/>
                <a:sym typeface="DM Sans"/>
              </a:defRPr>
            </a:lvl2pPr>
            <a:lvl3pPr indent="-853439" lvl="2" marL="1371600" marR="0" rtl="0" algn="l">
              <a:lnSpc>
                <a:spcPct val="100000"/>
              </a:lnSpc>
              <a:spcBef>
                <a:spcPts val="0"/>
              </a:spcBef>
              <a:spcAft>
                <a:spcPts val="0"/>
              </a:spcAft>
              <a:buClr>
                <a:srgbClr val="005FAA"/>
              </a:buClr>
              <a:buSzPts val="9840"/>
              <a:buFont typeface="DM Sans"/>
              <a:buChar char="•"/>
              <a:defRPr b="1" i="0" sz="4000" u="none" cap="none" strike="noStrike">
                <a:solidFill>
                  <a:srgbClr val="005FAA"/>
                </a:solidFill>
                <a:latin typeface="DM Sans"/>
                <a:ea typeface="DM Sans"/>
                <a:cs typeface="DM Sans"/>
                <a:sym typeface="DM Sans"/>
              </a:defRPr>
            </a:lvl3pPr>
            <a:lvl4pPr indent="-853439" lvl="3" marL="1828800" marR="0" rtl="0" algn="l">
              <a:lnSpc>
                <a:spcPct val="100000"/>
              </a:lnSpc>
              <a:spcBef>
                <a:spcPts val="0"/>
              </a:spcBef>
              <a:spcAft>
                <a:spcPts val="0"/>
              </a:spcAft>
              <a:buClr>
                <a:srgbClr val="005FAA"/>
              </a:buClr>
              <a:buSzPts val="9840"/>
              <a:buFont typeface="DM Sans"/>
              <a:buChar char="•"/>
              <a:defRPr b="1" i="0" sz="4000" u="none" cap="none" strike="noStrike">
                <a:solidFill>
                  <a:srgbClr val="005FAA"/>
                </a:solidFill>
                <a:latin typeface="DM Sans"/>
                <a:ea typeface="DM Sans"/>
                <a:cs typeface="DM Sans"/>
                <a:sym typeface="DM Sans"/>
              </a:defRPr>
            </a:lvl4pPr>
            <a:lvl5pPr indent="-853439" lvl="4" marL="2286000" marR="0" rtl="0" algn="l">
              <a:lnSpc>
                <a:spcPct val="100000"/>
              </a:lnSpc>
              <a:spcBef>
                <a:spcPts val="0"/>
              </a:spcBef>
              <a:spcAft>
                <a:spcPts val="0"/>
              </a:spcAft>
              <a:buClr>
                <a:srgbClr val="005FAA"/>
              </a:buClr>
              <a:buSzPts val="9840"/>
              <a:buFont typeface="DM Sans"/>
              <a:buChar char="•"/>
              <a:defRPr b="1" i="0" sz="4000" u="none" cap="none" strike="noStrike">
                <a:solidFill>
                  <a:srgbClr val="005FAA"/>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536" name="Google Shape;536;p90"/>
          <p:cNvSpPr txBox="1"/>
          <p:nvPr>
            <p:ph idx="12" type="sldNum"/>
          </p:nvPr>
        </p:nvSpPr>
        <p:spPr>
          <a:xfrm>
            <a:off x="11606463" y="6492767"/>
            <a:ext cx="341678" cy="23079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FI"/>
              <a:t>‹#›</a:t>
            </a:fld>
            <a:endParaRPr/>
          </a:p>
        </p:txBody>
      </p:sp>
      <p:sp>
        <p:nvSpPr>
          <p:cNvPr id="537" name="Google Shape;537;p90"/>
          <p:cNvSpPr txBox="1"/>
          <p:nvPr/>
        </p:nvSpPr>
        <p:spPr>
          <a:xfrm>
            <a:off x="1075558" y="969746"/>
            <a:ext cx="3414450" cy="2359620"/>
          </a:xfrm>
          <a:prstGeom prst="rect">
            <a:avLst/>
          </a:prstGeom>
          <a:noFill/>
          <a:ln>
            <a:noFill/>
          </a:ln>
        </p:spPr>
        <p:txBody>
          <a:bodyPr anchorCtr="0" anchor="ctr" bIns="25400" lIns="25400" spcFirstLastPara="1" rIns="25400" wrap="square" tIns="25400">
            <a:spAutoFit/>
          </a:bodyPr>
          <a:lstStyle/>
          <a:p>
            <a:pPr indent="0" lvl="0" marL="0" marR="0" rtl="0" algn="l">
              <a:lnSpc>
                <a:spcPct val="100000"/>
              </a:lnSpc>
              <a:spcBef>
                <a:spcPts val="0"/>
              </a:spcBef>
              <a:spcAft>
                <a:spcPts val="0"/>
              </a:spcAft>
              <a:buClr>
                <a:srgbClr val="FFFFFF"/>
              </a:buClr>
              <a:buSzPts val="30000"/>
              <a:buFont typeface="Arial"/>
              <a:buNone/>
            </a:pPr>
            <a:r>
              <a:rPr b="1" i="0" lang="en-FI" sz="15000" u="none" cap="none" strike="noStrike">
                <a:solidFill>
                  <a:schemeClr val="accent2"/>
                </a:solidFill>
                <a:latin typeface="Arial"/>
                <a:ea typeface="Arial"/>
                <a:cs typeface="Arial"/>
                <a:sym typeface="Arial"/>
              </a:rPr>
              <a:t>“</a:t>
            </a:r>
            <a:endParaRPr b="0" i="0" sz="700" u="none" cap="none" strike="noStrike">
              <a:solidFill>
                <a:schemeClr val="accent2"/>
              </a:solidFill>
              <a:latin typeface="Arial"/>
              <a:ea typeface="Arial"/>
              <a:cs typeface="Arial"/>
              <a:sym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 Blue - Quote No Image" showMasterSp="0">
  <p:cSld name="28. Blue - Quote No Image">
    <p:bg>
      <p:bgPr>
        <a:solidFill>
          <a:srgbClr val="005FAA"/>
        </a:solidFill>
      </p:bgPr>
    </p:bg>
    <p:spTree>
      <p:nvGrpSpPr>
        <p:cNvPr id="538" name="Shape 538"/>
        <p:cNvGrpSpPr/>
        <p:nvPr/>
      </p:nvGrpSpPr>
      <p:grpSpPr>
        <a:xfrm>
          <a:off x="0" y="0"/>
          <a:ext cx="0" cy="0"/>
          <a:chOff x="0" y="0"/>
          <a:chExt cx="0" cy="0"/>
        </a:xfrm>
      </p:grpSpPr>
      <p:pic>
        <p:nvPicPr>
          <p:cNvPr descr="Image" id="539" name="Google Shape;539;p91"/>
          <p:cNvPicPr preferRelativeResize="0"/>
          <p:nvPr/>
        </p:nvPicPr>
        <p:blipFill rotWithShape="1">
          <a:blip r:embed="rId2">
            <a:alphaModFix/>
          </a:blip>
          <a:srcRect b="0" l="0" r="0" t="0"/>
          <a:stretch/>
        </p:blipFill>
        <p:spPr>
          <a:xfrm rot="-5400000">
            <a:off x="6618201" y="1298863"/>
            <a:ext cx="6875590" cy="4264325"/>
          </a:xfrm>
          <a:prstGeom prst="rect">
            <a:avLst/>
          </a:prstGeom>
          <a:noFill/>
          <a:ln>
            <a:noFill/>
          </a:ln>
        </p:spPr>
      </p:pic>
      <p:sp>
        <p:nvSpPr>
          <p:cNvPr id="540" name="Google Shape;540;p91"/>
          <p:cNvSpPr txBox="1"/>
          <p:nvPr>
            <p:ph idx="1" type="body"/>
          </p:nvPr>
        </p:nvSpPr>
        <p:spPr>
          <a:xfrm>
            <a:off x="1294538" y="4888544"/>
            <a:ext cx="6350001" cy="369332"/>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FFFFFF"/>
              </a:buClr>
              <a:buSzPts val="4800"/>
              <a:buFont typeface="DM Sans"/>
              <a:buNone/>
              <a:defRPr b="0" i="0" sz="24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541" name="Google Shape;541;p91"/>
          <p:cNvSpPr txBox="1"/>
          <p:nvPr>
            <p:ph idx="2" type="body"/>
          </p:nvPr>
        </p:nvSpPr>
        <p:spPr>
          <a:xfrm>
            <a:off x="1294538" y="5295780"/>
            <a:ext cx="6350001" cy="307777"/>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EF8200"/>
              </a:buClr>
              <a:buSzPts val="4000"/>
              <a:buFont typeface="DM Sans"/>
              <a:buNone/>
              <a:defRPr b="0" i="0" sz="20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grpSp>
        <p:nvGrpSpPr>
          <p:cNvPr id="542" name="Google Shape;542;p91"/>
          <p:cNvGrpSpPr/>
          <p:nvPr/>
        </p:nvGrpSpPr>
        <p:grpSpPr>
          <a:xfrm>
            <a:off x="156699" y="-320669"/>
            <a:ext cx="963029" cy="1208103"/>
            <a:chOff x="0" y="0"/>
            <a:chExt cx="1926056" cy="2416204"/>
          </a:xfrm>
        </p:grpSpPr>
        <p:sp>
          <p:nvSpPr>
            <p:cNvPr id="543" name="Google Shape;543;p91"/>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pic>
          <p:nvPicPr>
            <p:cNvPr descr="Image" id="544" name="Google Shape;544;p91"/>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545" name="Google Shape;545;p91"/>
          <p:cNvSpPr txBox="1"/>
          <p:nvPr>
            <p:ph idx="3" type="body"/>
          </p:nvPr>
        </p:nvSpPr>
        <p:spPr>
          <a:xfrm>
            <a:off x="1294538" y="2498651"/>
            <a:ext cx="6350001" cy="2113285"/>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chemeClr val="lt1"/>
              </a:buClr>
              <a:buSzPts val="8000"/>
              <a:buFont typeface="DM Sans"/>
              <a:buNone/>
              <a:defRPr b="0" i="0" sz="4000" u="none" cap="none" strike="noStrike">
                <a:solidFill>
                  <a:schemeClr val="lt1"/>
                </a:solidFill>
                <a:latin typeface="DM Sans"/>
                <a:ea typeface="DM Sans"/>
                <a:cs typeface="DM Sans"/>
                <a:sym typeface="DM Sans"/>
              </a:defRPr>
            </a:lvl1pPr>
            <a:lvl2pPr indent="-853439" lvl="1" marL="914400" marR="0" rtl="0" algn="l">
              <a:lnSpc>
                <a:spcPct val="100000"/>
              </a:lnSpc>
              <a:spcBef>
                <a:spcPts val="0"/>
              </a:spcBef>
              <a:spcAft>
                <a:spcPts val="0"/>
              </a:spcAft>
              <a:buClr>
                <a:srgbClr val="005FAA"/>
              </a:buClr>
              <a:buSzPts val="9840"/>
              <a:buFont typeface="DM Sans"/>
              <a:buChar char="•"/>
              <a:defRPr b="0" i="0" sz="4000" u="none" cap="none" strike="noStrike">
                <a:solidFill>
                  <a:srgbClr val="005FAA"/>
                </a:solidFill>
                <a:latin typeface="DM Sans"/>
                <a:ea typeface="DM Sans"/>
                <a:cs typeface="DM Sans"/>
                <a:sym typeface="DM Sans"/>
              </a:defRPr>
            </a:lvl2pPr>
            <a:lvl3pPr indent="-853439" lvl="2" marL="1371600" marR="0" rtl="0" algn="l">
              <a:lnSpc>
                <a:spcPct val="100000"/>
              </a:lnSpc>
              <a:spcBef>
                <a:spcPts val="0"/>
              </a:spcBef>
              <a:spcAft>
                <a:spcPts val="0"/>
              </a:spcAft>
              <a:buClr>
                <a:srgbClr val="005FAA"/>
              </a:buClr>
              <a:buSzPts val="9840"/>
              <a:buFont typeface="DM Sans"/>
              <a:buChar char="•"/>
              <a:defRPr b="1" i="0" sz="4000" u="none" cap="none" strike="noStrike">
                <a:solidFill>
                  <a:srgbClr val="005FAA"/>
                </a:solidFill>
                <a:latin typeface="DM Sans"/>
                <a:ea typeface="DM Sans"/>
                <a:cs typeface="DM Sans"/>
                <a:sym typeface="DM Sans"/>
              </a:defRPr>
            </a:lvl3pPr>
            <a:lvl4pPr indent="-853439" lvl="3" marL="1828800" marR="0" rtl="0" algn="l">
              <a:lnSpc>
                <a:spcPct val="100000"/>
              </a:lnSpc>
              <a:spcBef>
                <a:spcPts val="0"/>
              </a:spcBef>
              <a:spcAft>
                <a:spcPts val="0"/>
              </a:spcAft>
              <a:buClr>
                <a:srgbClr val="005FAA"/>
              </a:buClr>
              <a:buSzPts val="9840"/>
              <a:buFont typeface="DM Sans"/>
              <a:buChar char="•"/>
              <a:defRPr b="1" i="0" sz="4000" u="none" cap="none" strike="noStrike">
                <a:solidFill>
                  <a:srgbClr val="005FAA"/>
                </a:solidFill>
                <a:latin typeface="DM Sans"/>
                <a:ea typeface="DM Sans"/>
                <a:cs typeface="DM Sans"/>
                <a:sym typeface="DM Sans"/>
              </a:defRPr>
            </a:lvl4pPr>
            <a:lvl5pPr indent="-853439" lvl="4" marL="2286000" marR="0" rtl="0" algn="l">
              <a:lnSpc>
                <a:spcPct val="100000"/>
              </a:lnSpc>
              <a:spcBef>
                <a:spcPts val="0"/>
              </a:spcBef>
              <a:spcAft>
                <a:spcPts val="0"/>
              </a:spcAft>
              <a:buClr>
                <a:srgbClr val="005FAA"/>
              </a:buClr>
              <a:buSzPts val="9840"/>
              <a:buFont typeface="DM Sans"/>
              <a:buChar char="•"/>
              <a:defRPr b="1" i="0" sz="4000" u="none" cap="none" strike="noStrike">
                <a:solidFill>
                  <a:srgbClr val="005FAA"/>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546" name="Google Shape;546;p91"/>
          <p:cNvSpPr txBox="1"/>
          <p:nvPr>
            <p:ph idx="12" type="sldNum"/>
          </p:nvPr>
        </p:nvSpPr>
        <p:spPr>
          <a:xfrm>
            <a:off x="11606463" y="6492767"/>
            <a:ext cx="341678" cy="23079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FI"/>
              <a:t>‹#›</a:t>
            </a:fld>
            <a:endParaRPr/>
          </a:p>
        </p:txBody>
      </p:sp>
      <p:sp>
        <p:nvSpPr>
          <p:cNvPr id="547" name="Google Shape;547;p91"/>
          <p:cNvSpPr txBox="1"/>
          <p:nvPr/>
        </p:nvSpPr>
        <p:spPr>
          <a:xfrm>
            <a:off x="1075558" y="969746"/>
            <a:ext cx="3414450" cy="2359620"/>
          </a:xfrm>
          <a:prstGeom prst="rect">
            <a:avLst/>
          </a:prstGeom>
          <a:noFill/>
          <a:ln>
            <a:noFill/>
          </a:ln>
        </p:spPr>
        <p:txBody>
          <a:bodyPr anchorCtr="0" anchor="ctr" bIns="25400" lIns="25400" spcFirstLastPara="1" rIns="25400" wrap="square" tIns="25400">
            <a:spAutoFit/>
          </a:bodyPr>
          <a:lstStyle/>
          <a:p>
            <a:pPr indent="0" lvl="0" marL="0" marR="0" rtl="0" algn="l">
              <a:lnSpc>
                <a:spcPct val="100000"/>
              </a:lnSpc>
              <a:spcBef>
                <a:spcPts val="0"/>
              </a:spcBef>
              <a:spcAft>
                <a:spcPts val="0"/>
              </a:spcAft>
              <a:buClr>
                <a:srgbClr val="FFFFFF"/>
              </a:buClr>
              <a:buSzPts val="30000"/>
              <a:buFont typeface="Arial"/>
              <a:buNone/>
            </a:pPr>
            <a:r>
              <a:rPr b="1" i="0" lang="en-FI" sz="15000" u="none" cap="none" strike="noStrike">
                <a:solidFill>
                  <a:schemeClr val="accent2"/>
                </a:solidFill>
                <a:latin typeface="Arial"/>
                <a:ea typeface="Arial"/>
                <a:cs typeface="Arial"/>
                <a:sym typeface="Arial"/>
              </a:rPr>
              <a:t>“</a:t>
            </a:r>
            <a:endParaRPr b="0" i="0" sz="700" u="none" cap="none" strike="noStrike">
              <a:solidFill>
                <a:schemeClr val="accent2"/>
              </a:solidFill>
              <a:latin typeface="Arial"/>
              <a:ea typeface="Arial"/>
              <a:cs typeface="Arial"/>
              <a:sym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 Light - Closing" showMasterSp="0">
  <p:cSld name="38. Light - Closing">
    <p:bg>
      <p:bgPr>
        <a:solidFill>
          <a:srgbClr val="FFFFFF"/>
        </a:solidFill>
      </p:bgPr>
    </p:bg>
    <p:spTree>
      <p:nvGrpSpPr>
        <p:cNvPr id="548" name="Shape 548"/>
        <p:cNvGrpSpPr/>
        <p:nvPr/>
      </p:nvGrpSpPr>
      <p:grpSpPr>
        <a:xfrm>
          <a:off x="0" y="0"/>
          <a:ext cx="0" cy="0"/>
          <a:chOff x="0" y="0"/>
          <a:chExt cx="0" cy="0"/>
        </a:xfrm>
      </p:grpSpPr>
      <p:pic>
        <p:nvPicPr>
          <p:cNvPr descr="Image" id="549" name="Google Shape;549;p92"/>
          <p:cNvPicPr preferRelativeResize="0"/>
          <p:nvPr/>
        </p:nvPicPr>
        <p:blipFill rotWithShape="1">
          <a:blip r:embed="rId2">
            <a:alphaModFix/>
          </a:blip>
          <a:srcRect b="0" l="0" r="0" t="0"/>
          <a:stretch/>
        </p:blipFill>
        <p:spPr>
          <a:xfrm>
            <a:off x="-1987204" y="2621421"/>
            <a:ext cx="8969532" cy="4261732"/>
          </a:xfrm>
          <a:prstGeom prst="rect">
            <a:avLst/>
          </a:prstGeom>
          <a:noFill/>
          <a:ln>
            <a:noFill/>
          </a:ln>
        </p:spPr>
      </p:pic>
      <p:sp>
        <p:nvSpPr>
          <p:cNvPr id="550" name="Google Shape;550;p92"/>
          <p:cNvSpPr txBox="1"/>
          <p:nvPr>
            <p:ph idx="1" type="body"/>
          </p:nvPr>
        </p:nvSpPr>
        <p:spPr>
          <a:xfrm>
            <a:off x="6509606" y="1167051"/>
            <a:ext cx="4479150" cy="615553"/>
          </a:xfrm>
          <a:prstGeom prst="rect">
            <a:avLst/>
          </a:prstGeom>
          <a:noFill/>
          <a:ln>
            <a:noFill/>
          </a:ln>
        </p:spPr>
        <p:txBody>
          <a:bodyPr anchorCtr="0" anchor="ctr" bIns="0" lIns="0" spcFirstLastPara="1" rIns="0" wrap="square" tIns="0">
            <a:spAutoFit/>
          </a:bodyPr>
          <a:lstStyle>
            <a:lvl1pPr indent="-228600" lvl="0" marL="457200" marR="0" rtl="0" algn="l">
              <a:lnSpc>
                <a:spcPct val="100000"/>
              </a:lnSpc>
              <a:spcBef>
                <a:spcPts val="0"/>
              </a:spcBef>
              <a:spcAft>
                <a:spcPts val="0"/>
              </a:spcAft>
              <a:buClr>
                <a:srgbClr val="005FAA"/>
              </a:buClr>
              <a:buSzPts val="8000"/>
              <a:buFont typeface="DM Sans"/>
              <a:buNone/>
              <a:defRPr b="0" i="0" sz="40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551" name="Google Shape;551;p92"/>
          <p:cNvSpPr txBox="1"/>
          <p:nvPr>
            <p:ph idx="2" type="body"/>
          </p:nvPr>
        </p:nvSpPr>
        <p:spPr>
          <a:xfrm>
            <a:off x="6509606" y="2880880"/>
            <a:ext cx="4486019" cy="430887"/>
          </a:xfrm>
          <a:prstGeom prst="rect">
            <a:avLst/>
          </a:prstGeom>
          <a:noFill/>
          <a:ln>
            <a:noFill/>
          </a:ln>
        </p:spPr>
        <p:txBody>
          <a:bodyPr anchorCtr="0" anchor="ctr" bIns="0" lIns="0" spcFirstLastPara="1" rIns="0" wrap="square" tIns="0">
            <a:spAutoFit/>
          </a:bodyPr>
          <a:lstStyle>
            <a:lvl1pPr indent="-228600" lvl="0" marL="457200" marR="0" rtl="0" algn="l">
              <a:lnSpc>
                <a:spcPct val="100000"/>
              </a:lnSpc>
              <a:spcBef>
                <a:spcPts val="0"/>
              </a:spcBef>
              <a:spcAft>
                <a:spcPts val="0"/>
              </a:spcAft>
              <a:buClr>
                <a:srgbClr val="005FAA"/>
              </a:buClr>
              <a:buSzPts val="5600"/>
              <a:buFont typeface="DM Sans"/>
              <a:buNone/>
              <a:defRPr b="0" i="0" sz="2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552" name="Google Shape;552;p92"/>
          <p:cNvSpPr txBox="1"/>
          <p:nvPr>
            <p:ph idx="3" type="body"/>
          </p:nvPr>
        </p:nvSpPr>
        <p:spPr>
          <a:xfrm>
            <a:off x="6509606" y="4362305"/>
            <a:ext cx="4486019" cy="507831"/>
          </a:xfrm>
          <a:prstGeom prst="rect">
            <a:avLst/>
          </a:prstGeom>
          <a:noFill/>
          <a:ln>
            <a:noFill/>
          </a:ln>
        </p:spPr>
        <p:txBody>
          <a:bodyPr anchorCtr="0" anchor="ctr" bIns="0" lIns="0" spcFirstLastPara="1" rIns="0" wrap="square" tIns="0">
            <a:spAutoFit/>
          </a:bodyPr>
          <a:lstStyle>
            <a:lvl1pPr indent="-228600" lvl="0" marL="457200" marR="0" rtl="0" algn="l">
              <a:lnSpc>
                <a:spcPct val="120000"/>
              </a:lnSpc>
              <a:spcBef>
                <a:spcPts val="0"/>
              </a:spcBef>
              <a:spcAft>
                <a:spcPts val="0"/>
              </a:spcAft>
              <a:buClr>
                <a:srgbClr val="EF8200"/>
              </a:buClr>
              <a:buSzPts val="5500"/>
              <a:buFont typeface="DM Sans"/>
              <a:buNone/>
              <a:defRPr b="0" i="0" sz="275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pic>
        <p:nvPicPr>
          <p:cNvPr descr="Image" id="553" name="Google Shape;553;p92"/>
          <p:cNvPicPr preferRelativeResize="0"/>
          <p:nvPr/>
        </p:nvPicPr>
        <p:blipFill rotWithShape="1">
          <a:blip r:embed="rId3">
            <a:alphaModFix/>
          </a:blip>
          <a:srcRect b="0" l="0" r="0" t="0"/>
          <a:stretch/>
        </p:blipFill>
        <p:spPr>
          <a:xfrm>
            <a:off x="6509607" y="5201415"/>
            <a:ext cx="364120" cy="243354"/>
          </a:xfrm>
          <a:prstGeom prst="rect">
            <a:avLst/>
          </a:prstGeom>
          <a:noFill/>
          <a:ln>
            <a:noFill/>
          </a:ln>
        </p:spPr>
      </p:pic>
      <p:sp>
        <p:nvSpPr>
          <p:cNvPr id="554" name="Google Shape;554;p92"/>
          <p:cNvSpPr txBox="1"/>
          <p:nvPr/>
        </p:nvSpPr>
        <p:spPr>
          <a:xfrm>
            <a:off x="7125590" y="5126242"/>
            <a:ext cx="3447809" cy="369332"/>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999999"/>
              </a:buClr>
              <a:buSzPts val="2400"/>
              <a:buFont typeface="DM Sans"/>
              <a:buNone/>
            </a:pPr>
            <a:r>
              <a:rPr b="0" i="0" lang="en-FI" sz="1200" u="none" cap="none" strike="noStrike">
                <a:solidFill>
                  <a:srgbClr val="999999"/>
                </a:solidFill>
                <a:latin typeface="DM Sans"/>
                <a:ea typeface="DM Sans"/>
                <a:cs typeface="DM Sans"/>
                <a:sym typeface="DM Sans"/>
              </a:rPr>
              <a:t>This work is partially funded by the EU research and innovation programme</a:t>
            </a:r>
            <a:endParaRPr b="0" i="0" sz="700" u="none" cap="none" strike="noStrike">
              <a:solidFill>
                <a:srgbClr val="000000"/>
              </a:solidFill>
              <a:latin typeface="Arial"/>
              <a:ea typeface="Arial"/>
              <a:cs typeface="Arial"/>
              <a:sym typeface="Arial"/>
            </a:endParaRPr>
          </a:p>
        </p:txBody>
      </p:sp>
      <p:sp>
        <p:nvSpPr>
          <p:cNvPr id="555" name="Google Shape;555;p92"/>
          <p:cNvSpPr txBox="1"/>
          <p:nvPr/>
        </p:nvSpPr>
        <p:spPr>
          <a:xfrm>
            <a:off x="6509607" y="3373582"/>
            <a:ext cx="143968" cy="430887"/>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5FAA"/>
              </a:buClr>
              <a:buSzPts val="5600"/>
              <a:buFont typeface="DM Sans"/>
              <a:buNone/>
            </a:pPr>
            <a:r>
              <a:rPr b="0" i="0" lang="en-FI" sz="2800" u="none" cap="none" strike="noStrike">
                <a:solidFill>
                  <a:srgbClr val="005FAA"/>
                </a:solidFill>
                <a:latin typeface="DM Sans"/>
                <a:ea typeface="DM Sans"/>
                <a:cs typeface="DM Sans"/>
                <a:sym typeface="DM Sans"/>
              </a:rPr>
              <a:t>t</a:t>
            </a:r>
            <a:endParaRPr b="0" i="0" sz="700" u="none" cap="none" strike="noStrike">
              <a:solidFill>
                <a:srgbClr val="000000"/>
              </a:solidFill>
              <a:latin typeface="Arial"/>
              <a:ea typeface="Arial"/>
              <a:cs typeface="Arial"/>
              <a:sym typeface="Arial"/>
            </a:endParaRPr>
          </a:p>
        </p:txBody>
      </p:sp>
      <p:sp>
        <p:nvSpPr>
          <p:cNvPr id="556" name="Google Shape;556;p92"/>
          <p:cNvSpPr txBox="1"/>
          <p:nvPr/>
        </p:nvSpPr>
        <p:spPr>
          <a:xfrm>
            <a:off x="6509606" y="3837132"/>
            <a:ext cx="208687" cy="430887"/>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5FAA"/>
              </a:buClr>
              <a:buSzPts val="5600"/>
              <a:buFont typeface="DM Sans"/>
              <a:buNone/>
            </a:pPr>
            <a:r>
              <a:rPr b="0" i="0" lang="en-FI" sz="2800" u="none" cap="none" strike="noStrike">
                <a:solidFill>
                  <a:srgbClr val="005FAA"/>
                </a:solidFill>
                <a:latin typeface="DM Sans"/>
                <a:ea typeface="DM Sans"/>
                <a:cs typeface="DM Sans"/>
                <a:sym typeface="DM Sans"/>
              </a:rPr>
              <a:t>e</a:t>
            </a:r>
            <a:endParaRPr b="0" i="0" sz="700" u="none" cap="none" strike="noStrike">
              <a:solidFill>
                <a:srgbClr val="000000"/>
              </a:solidFill>
              <a:latin typeface="Arial"/>
              <a:ea typeface="Arial"/>
              <a:cs typeface="Arial"/>
              <a:sym typeface="Arial"/>
            </a:endParaRPr>
          </a:p>
        </p:txBody>
      </p:sp>
      <p:sp>
        <p:nvSpPr>
          <p:cNvPr id="557" name="Google Shape;557;p92"/>
          <p:cNvSpPr txBox="1"/>
          <p:nvPr>
            <p:ph idx="4" type="body"/>
          </p:nvPr>
        </p:nvSpPr>
        <p:spPr>
          <a:xfrm>
            <a:off x="6841318" y="3373581"/>
            <a:ext cx="4147438" cy="430887"/>
          </a:xfrm>
          <a:prstGeom prst="rect">
            <a:avLst/>
          </a:prstGeom>
          <a:noFill/>
          <a:ln>
            <a:noFill/>
          </a:ln>
        </p:spPr>
        <p:txBody>
          <a:bodyPr anchorCtr="0" anchor="ctr" bIns="0" lIns="0" spcFirstLastPara="1" rIns="0" wrap="square" tIns="0">
            <a:spAutoFit/>
          </a:bodyPr>
          <a:lstStyle>
            <a:lvl1pPr indent="-228600" lvl="0" marL="457200" marR="0" rtl="0" algn="l">
              <a:lnSpc>
                <a:spcPct val="100000"/>
              </a:lnSpc>
              <a:spcBef>
                <a:spcPts val="0"/>
              </a:spcBef>
              <a:spcAft>
                <a:spcPts val="0"/>
              </a:spcAft>
              <a:buClr>
                <a:srgbClr val="005FAA"/>
              </a:buClr>
              <a:buSzPts val="5600"/>
              <a:buFont typeface="DM Sans"/>
              <a:buNone/>
              <a:defRPr b="0" i="0" sz="2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558" name="Google Shape;558;p92"/>
          <p:cNvSpPr txBox="1"/>
          <p:nvPr>
            <p:ph idx="5" type="body"/>
          </p:nvPr>
        </p:nvSpPr>
        <p:spPr>
          <a:xfrm>
            <a:off x="6841318" y="3837131"/>
            <a:ext cx="4147438" cy="430887"/>
          </a:xfrm>
          <a:prstGeom prst="rect">
            <a:avLst/>
          </a:prstGeom>
          <a:noFill/>
          <a:ln>
            <a:noFill/>
          </a:ln>
        </p:spPr>
        <p:txBody>
          <a:bodyPr anchorCtr="0" anchor="ctr" bIns="0" lIns="0" spcFirstLastPara="1" rIns="0" wrap="square" tIns="0">
            <a:spAutoFit/>
          </a:bodyPr>
          <a:lstStyle>
            <a:lvl1pPr indent="-228600" lvl="0" marL="457200" marR="0" rtl="0" algn="l">
              <a:lnSpc>
                <a:spcPct val="100000"/>
              </a:lnSpc>
              <a:spcBef>
                <a:spcPts val="0"/>
              </a:spcBef>
              <a:spcAft>
                <a:spcPts val="0"/>
              </a:spcAft>
              <a:buClr>
                <a:srgbClr val="005FAA"/>
              </a:buClr>
              <a:buSzPts val="5600"/>
              <a:buFont typeface="DM Sans"/>
              <a:buNone/>
              <a:defRPr b="0" i="0" sz="2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559" name="Google Shape;559;p92"/>
          <p:cNvSpPr/>
          <p:nvPr/>
        </p:nvSpPr>
        <p:spPr>
          <a:xfrm>
            <a:off x="668113" y="-1221848"/>
            <a:ext cx="3150450" cy="3952050"/>
          </a:xfrm>
          <a:prstGeom prst="roundRect">
            <a:avLst>
              <a:gd fmla="val 18817" name="adj"/>
            </a:avLst>
          </a:prstGeom>
          <a:solidFill>
            <a:srgbClr val="FFFFFF"/>
          </a:solidFill>
          <a:ln>
            <a:noFill/>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pic>
        <p:nvPicPr>
          <p:cNvPr id="560" name="Google Shape;560;p92"/>
          <p:cNvPicPr preferRelativeResize="0"/>
          <p:nvPr/>
        </p:nvPicPr>
        <p:blipFill rotWithShape="1">
          <a:blip r:embed="rId4">
            <a:alphaModFix/>
          </a:blip>
          <a:srcRect b="0" l="0" r="0" t="0"/>
          <a:stretch/>
        </p:blipFill>
        <p:spPr>
          <a:xfrm>
            <a:off x="1220819" y="557636"/>
            <a:ext cx="2033561" cy="1553069"/>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 Dark - Closing" showMasterSp="0">
  <p:cSld name="37. Dark - Closing">
    <p:bg>
      <p:bgPr>
        <a:solidFill>
          <a:srgbClr val="09142E"/>
        </a:solidFill>
      </p:bgPr>
    </p:bg>
    <p:spTree>
      <p:nvGrpSpPr>
        <p:cNvPr id="561" name="Shape 561"/>
        <p:cNvGrpSpPr/>
        <p:nvPr/>
      </p:nvGrpSpPr>
      <p:grpSpPr>
        <a:xfrm>
          <a:off x="0" y="0"/>
          <a:ext cx="0" cy="0"/>
          <a:chOff x="0" y="0"/>
          <a:chExt cx="0" cy="0"/>
        </a:xfrm>
      </p:grpSpPr>
      <p:sp>
        <p:nvSpPr>
          <p:cNvPr id="562" name="Google Shape;562;p93"/>
          <p:cNvSpPr txBox="1"/>
          <p:nvPr>
            <p:ph idx="1" type="body"/>
          </p:nvPr>
        </p:nvSpPr>
        <p:spPr>
          <a:xfrm>
            <a:off x="1219025" y="2427045"/>
            <a:ext cx="4689145" cy="615553"/>
          </a:xfrm>
          <a:prstGeom prst="rect">
            <a:avLst/>
          </a:prstGeom>
          <a:noFill/>
          <a:ln>
            <a:noFill/>
          </a:ln>
        </p:spPr>
        <p:txBody>
          <a:bodyPr anchorCtr="0" anchor="ctr" bIns="0" lIns="0" spcFirstLastPara="1" rIns="0" wrap="square" tIns="0">
            <a:spAutoFit/>
          </a:bodyPr>
          <a:lstStyle>
            <a:lvl1pPr indent="-228600" lvl="0" marL="457200" marR="0" rtl="0" algn="l">
              <a:lnSpc>
                <a:spcPct val="100000"/>
              </a:lnSpc>
              <a:spcBef>
                <a:spcPts val="0"/>
              </a:spcBef>
              <a:spcAft>
                <a:spcPts val="0"/>
              </a:spcAft>
              <a:buClr>
                <a:srgbClr val="FFFFFF"/>
              </a:buClr>
              <a:buSzPts val="8000"/>
              <a:buFont typeface="DM Sans"/>
              <a:buNone/>
              <a:defRPr b="0" i="0" sz="40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563" name="Google Shape;563;p93"/>
          <p:cNvSpPr txBox="1"/>
          <p:nvPr>
            <p:ph idx="2" type="body"/>
          </p:nvPr>
        </p:nvSpPr>
        <p:spPr>
          <a:xfrm>
            <a:off x="1219025" y="3454736"/>
            <a:ext cx="4689145" cy="430887"/>
          </a:xfrm>
          <a:prstGeom prst="rect">
            <a:avLst/>
          </a:prstGeom>
          <a:noFill/>
          <a:ln>
            <a:noFill/>
          </a:ln>
        </p:spPr>
        <p:txBody>
          <a:bodyPr anchorCtr="0" anchor="ctr" bIns="0" lIns="0" spcFirstLastPara="1" rIns="0" wrap="square" tIns="0">
            <a:spAutoFit/>
          </a:bodyPr>
          <a:lstStyle>
            <a:lvl1pPr indent="-228600" lvl="0" marL="457200" marR="0" rtl="0" algn="l">
              <a:lnSpc>
                <a:spcPct val="100000"/>
              </a:lnSpc>
              <a:spcBef>
                <a:spcPts val="0"/>
              </a:spcBef>
              <a:spcAft>
                <a:spcPts val="0"/>
              </a:spcAft>
              <a:buClr>
                <a:srgbClr val="FFFFFF"/>
              </a:buClr>
              <a:buSzPts val="5600"/>
              <a:buFont typeface="DM Sans"/>
              <a:buNone/>
              <a:defRPr b="0" i="0" sz="28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564" name="Google Shape;564;p93"/>
          <p:cNvSpPr txBox="1"/>
          <p:nvPr>
            <p:ph idx="3" type="body"/>
          </p:nvPr>
        </p:nvSpPr>
        <p:spPr>
          <a:xfrm>
            <a:off x="1219025" y="5339695"/>
            <a:ext cx="3006246" cy="430887"/>
          </a:xfrm>
          <a:prstGeom prst="rect">
            <a:avLst/>
          </a:prstGeom>
          <a:noFill/>
          <a:ln>
            <a:noFill/>
          </a:ln>
        </p:spPr>
        <p:txBody>
          <a:bodyPr anchorCtr="0" anchor="ctr" bIns="0" lIns="0" spcFirstLastPara="1" rIns="0" wrap="square" tIns="0">
            <a:spAutoFit/>
          </a:bodyPr>
          <a:lstStyle>
            <a:lvl1pPr indent="-228600" lvl="0" marL="457200" marR="0" rtl="0" algn="l">
              <a:lnSpc>
                <a:spcPct val="100000"/>
              </a:lnSpc>
              <a:spcBef>
                <a:spcPts val="0"/>
              </a:spcBef>
              <a:spcAft>
                <a:spcPts val="0"/>
              </a:spcAft>
              <a:buClr>
                <a:srgbClr val="EF8200"/>
              </a:buClr>
              <a:buSzPts val="5600"/>
              <a:buFont typeface="DM Sans"/>
              <a:buNone/>
              <a:defRPr b="0" i="0" sz="28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pic>
        <p:nvPicPr>
          <p:cNvPr descr="Image" id="565" name="Google Shape;565;p93"/>
          <p:cNvPicPr preferRelativeResize="0"/>
          <p:nvPr/>
        </p:nvPicPr>
        <p:blipFill rotWithShape="1">
          <a:blip r:embed="rId2">
            <a:alphaModFix/>
          </a:blip>
          <a:srcRect b="0" l="0" r="0" t="0"/>
          <a:stretch/>
        </p:blipFill>
        <p:spPr>
          <a:xfrm>
            <a:off x="1219025" y="4090093"/>
            <a:ext cx="311152" cy="311152"/>
          </a:xfrm>
          <a:prstGeom prst="rect">
            <a:avLst/>
          </a:prstGeom>
          <a:noFill/>
          <a:ln>
            <a:noFill/>
          </a:ln>
        </p:spPr>
      </p:pic>
      <p:pic>
        <p:nvPicPr>
          <p:cNvPr descr="Image" id="566" name="Google Shape;566;p93"/>
          <p:cNvPicPr preferRelativeResize="0"/>
          <p:nvPr/>
        </p:nvPicPr>
        <p:blipFill rotWithShape="1">
          <a:blip r:embed="rId3">
            <a:alphaModFix/>
          </a:blip>
          <a:srcRect b="0" l="0" r="0" t="0"/>
          <a:stretch/>
        </p:blipFill>
        <p:spPr>
          <a:xfrm>
            <a:off x="1219025" y="4563981"/>
            <a:ext cx="311152" cy="311152"/>
          </a:xfrm>
          <a:prstGeom prst="rect">
            <a:avLst/>
          </a:prstGeom>
          <a:noFill/>
          <a:ln>
            <a:noFill/>
          </a:ln>
        </p:spPr>
      </p:pic>
      <p:pic>
        <p:nvPicPr>
          <p:cNvPr descr="Image" id="567" name="Google Shape;567;p93"/>
          <p:cNvPicPr preferRelativeResize="0"/>
          <p:nvPr/>
        </p:nvPicPr>
        <p:blipFill rotWithShape="1">
          <a:blip r:embed="rId4">
            <a:alphaModFix/>
          </a:blip>
          <a:srcRect b="0" l="0" r="0" t="0"/>
          <a:stretch/>
        </p:blipFill>
        <p:spPr>
          <a:xfrm>
            <a:off x="1269837" y="6301108"/>
            <a:ext cx="364120" cy="243354"/>
          </a:xfrm>
          <a:prstGeom prst="rect">
            <a:avLst/>
          </a:prstGeom>
          <a:noFill/>
          <a:ln>
            <a:noFill/>
          </a:ln>
        </p:spPr>
      </p:pic>
      <p:sp>
        <p:nvSpPr>
          <p:cNvPr id="568" name="Google Shape;568;p93"/>
          <p:cNvSpPr txBox="1"/>
          <p:nvPr/>
        </p:nvSpPr>
        <p:spPr>
          <a:xfrm>
            <a:off x="1885821" y="6324360"/>
            <a:ext cx="5659212" cy="18466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999999"/>
              </a:buClr>
              <a:buSzPts val="2400"/>
              <a:buFont typeface="DM Sans"/>
              <a:buNone/>
            </a:pPr>
            <a:r>
              <a:rPr b="0" i="0" lang="en-FI" sz="1200" u="none" cap="none" strike="noStrike">
                <a:solidFill>
                  <a:srgbClr val="999999"/>
                </a:solidFill>
                <a:latin typeface="DM Sans"/>
                <a:ea typeface="DM Sans"/>
                <a:cs typeface="DM Sans"/>
                <a:sym typeface="DM Sans"/>
              </a:rPr>
              <a:t>This work is partially funded by the EU research and innovation programme</a:t>
            </a:r>
            <a:endParaRPr b="0" i="0" sz="700" u="none" cap="none" strike="noStrike">
              <a:solidFill>
                <a:srgbClr val="000000"/>
              </a:solidFill>
              <a:latin typeface="Arial"/>
              <a:ea typeface="Arial"/>
              <a:cs typeface="Arial"/>
              <a:sym typeface="Arial"/>
            </a:endParaRPr>
          </a:p>
        </p:txBody>
      </p:sp>
      <p:pic>
        <p:nvPicPr>
          <p:cNvPr descr="img 32x.png" id="569" name="Google Shape;569;p93"/>
          <p:cNvPicPr preferRelativeResize="0"/>
          <p:nvPr/>
        </p:nvPicPr>
        <p:blipFill rotWithShape="1">
          <a:blip r:embed="rId5">
            <a:alphaModFix/>
          </a:blip>
          <a:srcRect b="0" l="0" r="0" t="0"/>
          <a:stretch/>
        </p:blipFill>
        <p:spPr>
          <a:xfrm rot="-5400000">
            <a:off x="7259548" y="-2544026"/>
            <a:ext cx="4405694" cy="9246681"/>
          </a:xfrm>
          <a:prstGeom prst="rect">
            <a:avLst/>
          </a:prstGeom>
          <a:noFill/>
          <a:ln>
            <a:noFill/>
          </a:ln>
        </p:spPr>
      </p:pic>
      <p:pic>
        <p:nvPicPr>
          <p:cNvPr descr="Image" id="570" name="Google Shape;570;p93">
            <a:hlinkClick r:id="rId6"/>
          </p:cNvPr>
          <p:cNvPicPr preferRelativeResize="0"/>
          <p:nvPr/>
        </p:nvPicPr>
        <p:blipFill rotWithShape="1">
          <a:blip r:embed="rId7">
            <a:alphaModFix/>
          </a:blip>
          <a:srcRect b="0" l="0" r="0" t="0"/>
          <a:stretch/>
        </p:blipFill>
        <p:spPr>
          <a:xfrm>
            <a:off x="4002815" y="5402738"/>
            <a:ext cx="304801" cy="304801"/>
          </a:xfrm>
          <a:prstGeom prst="rect">
            <a:avLst/>
          </a:prstGeom>
          <a:noFill/>
          <a:ln>
            <a:noFill/>
          </a:ln>
        </p:spPr>
      </p:pic>
      <p:pic>
        <p:nvPicPr>
          <p:cNvPr descr="Image" id="571" name="Google Shape;571;p93">
            <a:hlinkClick r:id="rId8"/>
          </p:cNvPr>
          <p:cNvPicPr preferRelativeResize="0"/>
          <p:nvPr/>
        </p:nvPicPr>
        <p:blipFill rotWithShape="1">
          <a:blip r:embed="rId9">
            <a:alphaModFix/>
          </a:blip>
          <a:srcRect b="0" l="0" r="0" t="0"/>
          <a:stretch/>
        </p:blipFill>
        <p:spPr>
          <a:xfrm>
            <a:off x="4563026" y="5402738"/>
            <a:ext cx="304801" cy="304801"/>
          </a:xfrm>
          <a:prstGeom prst="rect">
            <a:avLst/>
          </a:prstGeom>
          <a:noFill/>
          <a:ln>
            <a:noFill/>
          </a:ln>
        </p:spPr>
      </p:pic>
      <p:pic>
        <p:nvPicPr>
          <p:cNvPr descr="Image" id="572" name="Google Shape;572;p93">
            <a:hlinkClick r:id="rId10"/>
          </p:cNvPr>
          <p:cNvPicPr preferRelativeResize="0"/>
          <p:nvPr/>
        </p:nvPicPr>
        <p:blipFill rotWithShape="1">
          <a:blip r:embed="rId11">
            <a:alphaModFix/>
          </a:blip>
          <a:srcRect b="0" l="0" r="0" t="0"/>
          <a:stretch/>
        </p:blipFill>
        <p:spPr>
          <a:xfrm>
            <a:off x="5123238" y="5402738"/>
            <a:ext cx="304801" cy="304801"/>
          </a:xfrm>
          <a:prstGeom prst="rect">
            <a:avLst/>
          </a:prstGeom>
          <a:noFill/>
          <a:ln>
            <a:noFill/>
          </a:ln>
        </p:spPr>
      </p:pic>
      <p:cxnSp>
        <p:nvCxnSpPr>
          <p:cNvPr id="573" name="Google Shape;573;p93"/>
          <p:cNvCxnSpPr/>
          <p:nvPr/>
        </p:nvCxnSpPr>
        <p:spPr>
          <a:xfrm flipH="1" rot="10800000">
            <a:off x="3653453" y="5347811"/>
            <a:ext cx="1" cy="414654"/>
          </a:xfrm>
          <a:prstGeom prst="straightConnector1">
            <a:avLst/>
          </a:prstGeom>
          <a:noFill/>
          <a:ln cap="flat" cmpd="sng" w="25400">
            <a:solidFill>
              <a:srgbClr val="FFFFFF"/>
            </a:solidFill>
            <a:prstDash val="solid"/>
            <a:round/>
            <a:headEnd len="sm" w="sm" type="none"/>
            <a:tailEnd len="sm" w="sm" type="none"/>
          </a:ln>
        </p:spPr>
      </p:cxnSp>
      <p:sp>
        <p:nvSpPr>
          <p:cNvPr id="574" name="Google Shape;574;p93"/>
          <p:cNvSpPr txBox="1"/>
          <p:nvPr>
            <p:ph idx="4" type="body"/>
          </p:nvPr>
        </p:nvSpPr>
        <p:spPr>
          <a:xfrm>
            <a:off x="1761620" y="4005226"/>
            <a:ext cx="4146551" cy="430887"/>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FFFFFF"/>
              </a:buClr>
              <a:buSzPts val="5600"/>
              <a:buFont typeface="DM Sans"/>
              <a:buNone/>
              <a:defRPr b="0" i="0" sz="28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575" name="Google Shape;575;p93"/>
          <p:cNvSpPr txBox="1"/>
          <p:nvPr>
            <p:ph idx="5" type="body"/>
          </p:nvPr>
        </p:nvSpPr>
        <p:spPr>
          <a:xfrm>
            <a:off x="1761620" y="4479247"/>
            <a:ext cx="4146551" cy="430887"/>
          </a:xfrm>
          <a:prstGeom prst="rect">
            <a:avLst/>
          </a:prstGeom>
          <a:noFill/>
          <a:ln>
            <a:noFill/>
          </a:ln>
        </p:spPr>
        <p:txBody>
          <a:bodyPr anchorCtr="0" anchor="ctr" bIns="0" lIns="0" spcFirstLastPara="1" rIns="0" wrap="square" tIns="0">
            <a:spAutoFit/>
          </a:bodyPr>
          <a:lstStyle>
            <a:lvl1pPr indent="-228600" lvl="0" marL="457200" marR="0" rtl="0" algn="l">
              <a:lnSpc>
                <a:spcPct val="100000"/>
              </a:lnSpc>
              <a:spcBef>
                <a:spcPts val="0"/>
              </a:spcBef>
              <a:spcAft>
                <a:spcPts val="0"/>
              </a:spcAft>
              <a:buClr>
                <a:srgbClr val="FFFFFF"/>
              </a:buClr>
              <a:buSzPts val="5600"/>
              <a:buFont typeface="DM Sans"/>
              <a:buNone/>
              <a:defRPr b="0" i="0" sz="28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576" name="Google Shape;576;p93"/>
          <p:cNvSpPr/>
          <p:nvPr/>
        </p:nvSpPr>
        <p:spPr>
          <a:xfrm>
            <a:off x="1219113" y="-917738"/>
            <a:ext cx="2307450" cy="2894400"/>
          </a:xfrm>
          <a:prstGeom prst="roundRect">
            <a:avLst>
              <a:gd fmla="val 18817" name="adj"/>
            </a:avLst>
          </a:prstGeom>
          <a:solidFill>
            <a:srgbClr val="FFFFFF"/>
          </a:solidFill>
          <a:ln>
            <a:noFill/>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pic>
        <p:nvPicPr>
          <p:cNvPr id="577" name="Google Shape;577;p93"/>
          <p:cNvPicPr preferRelativeResize="0"/>
          <p:nvPr/>
        </p:nvPicPr>
        <p:blipFill rotWithShape="1">
          <a:blip r:embed="rId12">
            <a:alphaModFix/>
          </a:blip>
          <a:srcRect b="0" l="0" r="0" t="0"/>
          <a:stretch/>
        </p:blipFill>
        <p:spPr>
          <a:xfrm>
            <a:off x="1623911" y="385546"/>
            <a:ext cx="1489369" cy="1137459"/>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 Dark - Closing (Simple)" showMasterSp="0">
  <p:cSld name="39. Dark - Closing (Simple)">
    <p:bg>
      <p:bgPr>
        <a:solidFill>
          <a:srgbClr val="09142E"/>
        </a:solidFill>
      </p:bgPr>
    </p:bg>
    <p:spTree>
      <p:nvGrpSpPr>
        <p:cNvPr id="578" name="Shape 578"/>
        <p:cNvGrpSpPr/>
        <p:nvPr/>
      </p:nvGrpSpPr>
      <p:grpSpPr>
        <a:xfrm>
          <a:off x="0" y="0"/>
          <a:ext cx="0" cy="0"/>
          <a:chOff x="0" y="0"/>
          <a:chExt cx="0" cy="0"/>
        </a:xfrm>
      </p:grpSpPr>
      <p:sp>
        <p:nvSpPr>
          <p:cNvPr id="579" name="Google Shape;579;p94"/>
          <p:cNvSpPr txBox="1"/>
          <p:nvPr>
            <p:ph idx="1" type="body"/>
          </p:nvPr>
        </p:nvSpPr>
        <p:spPr>
          <a:xfrm>
            <a:off x="1219025" y="2546117"/>
            <a:ext cx="6159501" cy="615553"/>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FFFFFF"/>
              </a:buClr>
              <a:buSzPts val="8000"/>
              <a:buFont typeface="DM Sans"/>
              <a:buNone/>
              <a:defRPr b="0" i="0" sz="40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580" name="Google Shape;580;p94"/>
          <p:cNvSpPr txBox="1"/>
          <p:nvPr>
            <p:ph idx="2" type="body"/>
          </p:nvPr>
        </p:nvSpPr>
        <p:spPr>
          <a:xfrm>
            <a:off x="1219025" y="3333750"/>
            <a:ext cx="6158511" cy="369332"/>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FFFFFF"/>
              </a:buClr>
              <a:buSzPts val="4800"/>
              <a:buFont typeface="DM Sans"/>
              <a:buNone/>
              <a:defRPr b="0" i="0" sz="24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pic>
        <p:nvPicPr>
          <p:cNvPr descr="Image" id="581" name="Google Shape;581;p94"/>
          <p:cNvPicPr preferRelativeResize="0"/>
          <p:nvPr/>
        </p:nvPicPr>
        <p:blipFill rotWithShape="1">
          <a:blip r:embed="rId2">
            <a:alphaModFix/>
          </a:blip>
          <a:srcRect b="0" l="0" r="0" t="0"/>
          <a:stretch/>
        </p:blipFill>
        <p:spPr>
          <a:xfrm rot="-5400000">
            <a:off x="6618201" y="1298863"/>
            <a:ext cx="6875590" cy="4264325"/>
          </a:xfrm>
          <a:prstGeom prst="rect">
            <a:avLst/>
          </a:prstGeom>
          <a:noFill/>
          <a:ln>
            <a:noFill/>
          </a:ln>
        </p:spPr>
      </p:pic>
      <p:pic>
        <p:nvPicPr>
          <p:cNvPr descr="Image" id="582" name="Google Shape;582;p94"/>
          <p:cNvPicPr preferRelativeResize="0"/>
          <p:nvPr/>
        </p:nvPicPr>
        <p:blipFill rotWithShape="1">
          <a:blip r:embed="rId3">
            <a:alphaModFix/>
          </a:blip>
          <a:srcRect b="0" l="0" r="0" t="0"/>
          <a:stretch/>
        </p:blipFill>
        <p:spPr>
          <a:xfrm>
            <a:off x="1269837" y="6301108"/>
            <a:ext cx="364120" cy="243354"/>
          </a:xfrm>
          <a:prstGeom prst="rect">
            <a:avLst/>
          </a:prstGeom>
          <a:noFill/>
          <a:ln>
            <a:noFill/>
          </a:ln>
        </p:spPr>
      </p:pic>
      <p:sp>
        <p:nvSpPr>
          <p:cNvPr id="583" name="Google Shape;583;p94"/>
          <p:cNvSpPr txBox="1"/>
          <p:nvPr/>
        </p:nvSpPr>
        <p:spPr>
          <a:xfrm>
            <a:off x="1885821" y="6324360"/>
            <a:ext cx="5659212" cy="18466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999999"/>
              </a:buClr>
              <a:buSzPts val="2400"/>
              <a:buFont typeface="DM Sans"/>
              <a:buNone/>
            </a:pPr>
            <a:r>
              <a:rPr b="0" i="0" lang="en-FI" sz="1200" u="none" cap="none" strike="noStrike">
                <a:solidFill>
                  <a:srgbClr val="999999"/>
                </a:solidFill>
                <a:latin typeface="DM Sans"/>
                <a:ea typeface="DM Sans"/>
                <a:cs typeface="DM Sans"/>
                <a:sym typeface="DM Sans"/>
              </a:rPr>
              <a:t>This work is partially funded by the EU research and innovation programme</a:t>
            </a:r>
            <a:endParaRPr b="0" i="0" sz="700" u="none" cap="none" strike="noStrike">
              <a:solidFill>
                <a:srgbClr val="000000"/>
              </a:solidFill>
              <a:latin typeface="Arial"/>
              <a:ea typeface="Arial"/>
              <a:cs typeface="Arial"/>
              <a:sym typeface="Arial"/>
            </a:endParaRPr>
          </a:p>
        </p:txBody>
      </p:sp>
      <p:pic>
        <p:nvPicPr>
          <p:cNvPr descr="Image" id="584" name="Google Shape;584;p94">
            <a:hlinkClick r:id="rId4"/>
          </p:cNvPr>
          <p:cNvPicPr preferRelativeResize="0"/>
          <p:nvPr/>
        </p:nvPicPr>
        <p:blipFill rotWithShape="1">
          <a:blip r:embed="rId5">
            <a:alphaModFix/>
          </a:blip>
          <a:srcRect b="0" l="0" r="0" t="0"/>
          <a:stretch/>
        </p:blipFill>
        <p:spPr>
          <a:xfrm>
            <a:off x="4002815" y="5402738"/>
            <a:ext cx="304801" cy="304801"/>
          </a:xfrm>
          <a:prstGeom prst="rect">
            <a:avLst/>
          </a:prstGeom>
          <a:noFill/>
          <a:ln>
            <a:noFill/>
          </a:ln>
        </p:spPr>
      </p:pic>
      <p:pic>
        <p:nvPicPr>
          <p:cNvPr descr="Image" id="585" name="Google Shape;585;p94">
            <a:hlinkClick r:id="rId6"/>
          </p:cNvPr>
          <p:cNvPicPr preferRelativeResize="0"/>
          <p:nvPr/>
        </p:nvPicPr>
        <p:blipFill rotWithShape="1">
          <a:blip r:embed="rId7">
            <a:alphaModFix/>
          </a:blip>
          <a:srcRect b="0" l="0" r="0" t="0"/>
          <a:stretch/>
        </p:blipFill>
        <p:spPr>
          <a:xfrm>
            <a:off x="4563026" y="5402738"/>
            <a:ext cx="304801" cy="304801"/>
          </a:xfrm>
          <a:prstGeom prst="rect">
            <a:avLst/>
          </a:prstGeom>
          <a:noFill/>
          <a:ln>
            <a:noFill/>
          </a:ln>
        </p:spPr>
      </p:pic>
      <p:pic>
        <p:nvPicPr>
          <p:cNvPr descr="Image" id="586" name="Google Shape;586;p94">
            <a:hlinkClick r:id="rId8"/>
          </p:cNvPr>
          <p:cNvPicPr preferRelativeResize="0"/>
          <p:nvPr/>
        </p:nvPicPr>
        <p:blipFill rotWithShape="1">
          <a:blip r:embed="rId9">
            <a:alphaModFix/>
          </a:blip>
          <a:srcRect b="0" l="0" r="0" t="0"/>
          <a:stretch/>
        </p:blipFill>
        <p:spPr>
          <a:xfrm>
            <a:off x="5123238" y="5402738"/>
            <a:ext cx="304801" cy="304801"/>
          </a:xfrm>
          <a:prstGeom prst="rect">
            <a:avLst/>
          </a:prstGeom>
          <a:noFill/>
          <a:ln>
            <a:noFill/>
          </a:ln>
        </p:spPr>
      </p:pic>
      <p:cxnSp>
        <p:nvCxnSpPr>
          <p:cNvPr id="587" name="Google Shape;587;p94"/>
          <p:cNvCxnSpPr/>
          <p:nvPr/>
        </p:nvCxnSpPr>
        <p:spPr>
          <a:xfrm flipH="1" rot="10800000">
            <a:off x="3653453" y="5347811"/>
            <a:ext cx="1" cy="414654"/>
          </a:xfrm>
          <a:prstGeom prst="straightConnector1">
            <a:avLst/>
          </a:prstGeom>
          <a:noFill/>
          <a:ln cap="flat" cmpd="sng" w="25400">
            <a:solidFill>
              <a:srgbClr val="FFFFFF"/>
            </a:solidFill>
            <a:prstDash val="solid"/>
            <a:round/>
            <a:headEnd len="sm" w="sm" type="none"/>
            <a:tailEnd len="sm" w="sm" type="none"/>
          </a:ln>
        </p:spPr>
      </p:cxnSp>
      <p:sp>
        <p:nvSpPr>
          <p:cNvPr id="588" name="Google Shape;588;p94"/>
          <p:cNvSpPr txBox="1"/>
          <p:nvPr/>
        </p:nvSpPr>
        <p:spPr>
          <a:xfrm>
            <a:off x="1219025" y="5323363"/>
            <a:ext cx="3006300" cy="43088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EF8200"/>
              </a:buClr>
              <a:buSzPts val="5600"/>
              <a:buFont typeface="DM Sans"/>
              <a:buNone/>
            </a:pPr>
            <a:r>
              <a:rPr b="0" i="0" lang="en-FI" sz="2800" u="none" cap="none" strike="noStrike">
                <a:solidFill>
                  <a:srgbClr val="EF8200"/>
                </a:solidFill>
                <a:latin typeface="DM Sans"/>
                <a:ea typeface="DM Sans"/>
                <a:cs typeface="DM Sans"/>
                <a:sym typeface="DM Sans"/>
              </a:rPr>
              <a:t>www.egi.eu</a:t>
            </a:r>
            <a:endParaRPr b="0" i="0" sz="700" u="none" cap="none" strike="noStrike">
              <a:solidFill>
                <a:srgbClr val="000000"/>
              </a:solidFill>
              <a:latin typeface="Arial"/>
              <a:ea typeface="Arial"/>
              <a:cs typeface="Arial"/>
              <a:sym typeface="Arial"/>
            </a:endParaRPr>
          </a:p>
        </p:txBody>
      </p:sp>
      <p:sp>
        <p:nvSpPr>
          <p:cNvPr id="589" name="Google Shape;589;p94"/>
          <p:cNvSpPr/>
          <p:nvPr/>
        </p:nvSpPr>
        <p:spPr>
          <a:xfrm>
            <a:off x="1219113" y="-917738"/>
            <a:ext cx="2307450" cy="2894400"/>
          </a:xfrm>
          <a:prstGeom prst="roundRect">
            <a:avLst>
              <a:gd fmla="val 18817" name="adj"/>
            </a:avLst>
          </a:prstGeom>
          <a:solidFill>
            <a:srgbClr val="FFFFFF"/>
          </a:solidFill>
          <a:ln>
            <a:noFill/>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pic>
        <p:nvPicPr>
          <p:cNvPr id="590" name="Google Shape;590;p94"/>
          <p:cNvPicPr preferRelativeResize="0"/>
          <p:nvPr/>
        </p:nvPicPr>
        <p:blipFill rotWithShape="1">
          <a:blip r:embed="rId10">
            <a:alphaModFix/>
          </a:blip>
          <a:srcRect b="0" l="0" r="0" t="0"/>
          <a:stretch/>
        </p:blipFill>
        <p:spPr>
          <a:xfrm>
            <a:off x="1623911" y="385546"/>
            <a:ext cx="1489369" cy="113745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le White" type="title">
  <p:cSld name="TITLE">
    <p:spTree>
      <p:nvGrpSpPr>
        <p:cNvPr id="52" name="Shape 52"/>
        <p:cNvGrpSpPr/>
        <p:nvPr/>
      </p:nvGrpSpPr>
      <p:grpSpPr>
        <a:xfrm>
          <a:off x="0" y="0"/>
          <a:ext cx="0" cy="0"/>
          <a:chOff x="0" y="0"/>
          <a:chExt cx="0" cy="0"/>
        </a:xfrm>
      </p:grpSpPr>
      <p:sp>
        <p:nvSpPr>
          <p:cNvPr id="53" name="Google Shape;53;p36"/>
          <p:cNvSpPr txBox="1"/>
          <p:nvPr>
            <p:ph type="ctrTitle"/>
          </p:nvPr>
        </p:nvSpPr>
        <p:spPr>
          <a:xfrm>
            <a:off x="838200" y="1122363"/>
            <a:ext cx="10515600" cy="2387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012030"/>
              </a:buClr>
              <a:buSzPts val="6000"/>
              <a:buFont typeface="Inter Tight ExtraBold"/>
              <a:buNone/>
              <a:defRPr b="1" i="0" sz="6000">
                <a:latin typeface="Inter Tight ExtraBold"/>
                <a:ea typeface="Inter Tight ExtraBold"/>
                <a:cs typeface="Inter Tight ExtraBold"/>
                <a:sym typeface="Inter Tight Extra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36"/>
          <p:cNvSpPr txBox="1"/>
          <p:nvPr>
            <p:ph idx="1" type="subTitle"/>
          </p:nvPr>
        </p:nvSpPr>
        <p:spPr>
          <a:xfrm>
            <a:off x="838199" y="3602038"/>
            <a:ext cx="10515600" cy="16557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012030"/>
              </a:buClr>
              <a:buSzPts val="2600"/>
              <a:buNone/>
              <a:defRPr b="0" i="0" sz="2600">
                <a:latin typeface="Inter Tight Light"/>
                <a:ea typeface="Inter Tight Light"/>
                <a:cs typeface="Inter Tight Light"/>
                <a:sym typeface="Inter Tight Light"/>
              </a:defRPr>
            </a:lvl1pPr>
            <a:lvl2pPr lvl="1" algn="ctr">
              <a:lnSpc>
                <a:spcPct val="90000"/>
              </a:lnSpc>
              <a:spcBef>
                <a:spcPts val="500"/>
              </a:spcBef>
              <a:spcAft>
                <a:spcPts val="0"/>
              </a:spcAft>
              <a:buClr>
                <a:srgbClr val="012030"/>
              </a:buClr>
              <a:buSzPts val="2000"/>
              <a:buNone/>
              <a:defRPr sz="2000"/>
            </a:lvl2pPr>
            <a:lvl3pPr lvl="2" algn="ctr">
              <a:lnSpc>
                <a:spcPct val="90000"/>
              </a:lnSpc>
              <a:spcBef>
                <a:spcPts val="500"/>
              </a:spcBef>
              <a:spcAft>
                <a:spcPts val="0"/>
              </a:spcAft>
              <a:buClr>
                <a:srgbClr val="012030"/>
              </a:buClr>
              <a:buSzPts val="1800"/>
              <a:buNone/>
              <a:defRPr sz="1800"/>
            </a:lvl3pPr>
            <a:lvl4pPr lvl="3" algn="ctr">
              <a:lnSpc>
                <a:spcPct val="90000"/>
              </a:lnSpc>
              <a:spcBef>
                <a:spcPts val="500"/>
              </a:spcBef>
              <a:spcAft>
                <a:spcPts val="0"/>
              </a:spcAft>
              <a:buClr>
                <a:srgbClr val="012030"/>
              </a:buClr>
              <a:buSzPts val="1600"/>
              <a:buNone/>
              <a:defRPr sz="1600"/>
            </a:lvl4pPr>
            <a:lvl5pPr lvl="4" algn="ctr">
              <a:lnSpc>
                <a:spcPct val="90000"/>
              </a:lnSpc>
              <a:spcBef>
                <a:spcPts val="500"/>
              </a:spcBef>
              <a:spcAft>
                <a:spcPts val="0"/>
              </a:spcAft>
              <a:buClr>
                <a:srgbClr val="012030"/>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5" name="Google Shape;55;p36"/>
          <p:cNvSpPr txBox="1"/>
          <p:nvPr>
            <p:ph idx="12" type="sldNum"/>
          </p:nvPr>
        </p:nvSpPr>
        <p:spPr>
          <a:xfrm>
            <a:off x="11250300" y="6382177"/>
            <a:ext cx="731700" cy="4083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666666"/>
                </a:solidFill>
                <a:latin typeface="Inter Tight SemiBold"/>
                <a:ea typeface="Inter Tight SemiBold"/>
                <a:cs typeface="Inter Tight SemiBold"/>
                <a:sym typeface="Inter Tight SemiBold"/>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666666"/>
                </a:solidFill>
                <a:latin typeface="Inter Tight SemiBold"/>
                <a:ea typeface="Inter Tight SemiBold"/>
                <a:cs typeface="Inter Tight SemiBold"/>
                <a:sym typeface="Inter Tight SemiBold"/>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666666"/>
                </a:solidFill>
                <a:latin typeface="Inter Tight SemiBold"/>
                <a:ea typeface="Inter Tight SemiBold"/>
                <a:cs typeface="Inter Tight SemiBold"/>
                <a:sym typeface="Inter Tight SemiBold"/>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666666"/>
                </a:solidFill>
                <a:latin typeface="Inter Tight SemiBold"/>
                <a:ea typeface="Inter Tight SemiBold"/>
                <a:cs typeface="Inter Tight SemiBold"/>
                <a:sym typeface="Inter Tight SemiBold"/>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666666"/>
                </a:solidFill>
                <a:latin typeface="Inter Tight SemiBold"/>
                <a:ea typeface="Inter Tight SemiBold"/>
                <a:cs typeface="Inter Tight SemiBold"/>
                <a:sym typeface="Inter Tight SemiBold"/>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666666"/>
                </a:solidFill>
                <a:latin typeface="Inter Tight SemiBold"/>
                <a:ea typeface="Inter Tight SemiBold"/>
                <a:cs typeface="Inter Tight SemiBold"/>
                <a:sym typeface="Inter Tight SemiBold"/>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666666"/>
                </a:solidFill>
                <a:latin typeface="Inter Tight SemiBold"/>
                <a:ea typeface="Inter Tight SemiBold"/>
                <a:cs typeface="Inter Tight SemiBold"/>
                <a:sym typeface="Inter Tight SemiBold"/>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666666"/>
                </a:solidFill>
                <a:latin typeface="Inter Tight SemiBold"/>
                <a:ea typeface="Inter Tight SemiBold"/>
                <a:cs typeface="Inter Tight SemiBold"/>
                <a:sym typeface="Inter Tight SemiBold"/>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666666"/>
                </a:solidFill>
                <a:latin typeface="Inter Tight SemiBold"/>
                <a:ea typeface="Inter Tight SemiBold"/>
                <a:cs typeface="Inter Tight SemiBold"/>
                <a:sym typeface="Inter Tight SemiBold"/>
              </a:defRPr>
            </a:lvl9pPr>
          </a:lstStyle>
          <a:p>
            <a:pPr indent="0" lvl="0" marL="0" rtl="0" algn="r">
              <a:spcBef>
                <a:spcPts val="0"/>
              </a:spcBef>
              <a:spcAft>
                <a:spcPts val="0"/>
              </a:spcAft>
              <a:buNone/>
            </a:pPr>
            <a:fld id="{00000000-1234-1234-1234-123412341234}" type="slidenum">
              <a:rPr lang="en-FI"/>
              <a:t>‹#›</a:t>
            </a:fld>
            <a:endParaRPr/>
          </a:p>
        </p:txBody>
      </p:sp>
      <p:pic>
        <p:nvPicPr>
          <p:cNvPr id="56" name="Google Shape;56;p36"/>
          <p:cNvPicPr preferRelativeResize="0"/>
          <p:nvPr/>
        </p:nvPicPr>
        <p:blipFill rotWithShape="1">
          <a:blip r:embed="rId2">
            <a:alphaModFix/>
          </a:blip>
          <a:srcRect b="0" l="0" r="0" t="0"/>
          <a:stretch/>
        </p:blipFill>
        <p:spPr>
          <a:xfrm>
            <a:off x="863813" y="498288"/>
            <a:ext cx="2025620" cy="424325"/>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 Light - Divider (Title)" showMasterSp="0">
  <p:cSld name="32. Light - Divider (Title)">
    <p:bg>
      <p:bgPr>
        <a:solidFill>
          <a:srgbClr val="FFFFFF"/>
        </a:solidFill>
      </p:bgPr>
    </p:bg>
    <p:spTree>
      <p:nvGrpSpPr>
        <p:cNvPr id="591" name="Shape 591"/>
        <p:cNvGrpSpPr/>
        <p:nvPr/>
      </p:nvGrpSpPr>
      <p:grpSpPr>
        <a:xfrm>
          <a:off x="0" y="0"/>
          <a:ext cx="0" cy="0"/>
          <a:chOff x="0" y="0"/>
          <a:chExt cx="0" cy="0"/>
        </a:xfrm>
      </p:grpSpPr>
      <p:sp>
        <p:nvSpPr>
          <p:cNvPr id="592" name="Google Shape;592;p95"/>
          <p:cNvSpPr txBox="1"/>
          <p:nvPr>
            <p:ph idx="1" type="body"/>
          </p:nvPr>
        </p:nvSpPr>
        <p:spPr>
          <a:xfrm>
            <a:off x="599077" y="2967335"/>
            <a:ext cx="6701351" cy="923330"/>
          </a:xfrm>
          <a:prstGeom prst="rect">
            <a:avLst/>
          </a:prstGeom>
          <a:noFill/>
          <a:ln>
            <a:noFill/>
          </a:ln>
        </p:spPr>
        <p:txBody>
          <a:bodyPr anchorCtr="0" anchor="ctr" bIns="0" lIns="0" spcFirstLastPara="1" rIns="0" wrap="square" tIns="0">
            <a:spAutoFit/>
          </a:bodyPr>
          <a:lstStyle>
            <a:lvl1pPr indent="-228600" lvl="0" marL="457200" marR="0" rtl="0" algn="l">
              <a:lnSpc>
                <a:spcPct val="100000"/>
              </a:lnSpc>
              <a:spcBef>
                <a:spcPts val="0"/>
              </a:spcBef>
              <a:spcAft>
                <a:spcPts val="0"/>
              </a:spcAft>
              <a:buClr>
                <a:srgbClr val="005FAA"/>
              </a:buClr>
              <a:buSzPts val="12000"/>
              <a:buFont typeface="DM Sans"/>
              <a:buNone/>
              <a:defRPr b="0" i="0" sz="60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pic>
        <p:nvPicPr>
          <p:cNvPr descr="Image" id="593" name="Google Shape;593;p95"/>
          <p:cNvPicPr preferRelativeResize="0"/>
          <p:nvPr/>
        </p:nvPicPr>
        <p:blipFill rotWithShape="1">
          <a:blip r:embed="rId2">
            <a:alphaModFix/>
          </a:blip>
          <a:srcRect b="0" l="0" r="0" t="0"/>
          <a:stretch/>
        </p:blipFill>
        <p:spPr>
          <a:xfrm rot="-5400000">
            <a:off x="6618201" y="1298863"/>
            <a:ext cx="6875590" cy="4264325"/>
          </a:xfrm>
          <a:prstGeom prst="rect">
            <a:avLst/>
          </a:prstGeom>
          <a:noFill/>
          <a:ln>
            <a:noFill/>
          </a:ln>
        </p:spPr>
      </p:pic>
      <p:sp>
        <p:nvSpPr>
          <p:cNvPr id="594" name="Google Shape;594;p95"/>
          <p:cNvSpPr txBox="1"/>
          <p:nvPr>
            <p:ph idx="12" type="sldNum"/>
          </p:nvPr>
        </p:nvSpPr>
        <p:spPr>
          <a:xfrm>
            <a:off x="11606463" y="6492767"/>
            <a:ext cx="341678" cy="23079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FI"/>
              <a:t>‹#›</a:t>
            </a:fld>
            <a:endParaRPr/>
          </a:p>
        </p:txBody>
      </p:sp>
      <p:sp>
        <p:nvSpPr>
          <p:cNvPr id="595" name="Google Shape;595;p95"/>
          <p:cNvSpPr/>
          <p:nvPr/>
        </p:nvSpPr>
        <p:spPr>
          <a:xfrm>
            <a:off x="515713" y="-823288"/>
            <a:ext cx="1756050" cy="2202750"/>
          </a:xfrm>
          <a:prstGeom prst="roundRect">
            <a:avLst>
              <a:gd fmla="val 18817" name="adj"/>
            </a:avLst>
          </a:prstGeom>
          <a:solidFill>
            <a:srgbClr val="FFFFFF"/>
          </a:solidFill>
          <a:ln>
            <a:noFill/>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pic>
        <p:nvPicPr>
          <p:cNvPr id="596" name="Google Shape;596;p95"/>
          <p:cNvPicPr preferRelativeResize="0"/>
          <p:nvPr/>
        </p:nvPicPr>
        <p:blipFill rotWithShape="1">
          <a:blip r:embed="rId3">
            <a:alphaModFix/>
          </a:blip>
          <a:srcRect b="0" l="0" r="0" t="0"/>
          <a:stretch/>
        </p:blipFill>
        <p:spPr>
          <a:xfrm>
            <a:off x="823770" y="168532"/>
            <a:ext cx="1133434" cy="865624"/>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 (extra) Content - 3 Horizontal with Two Bullets">
  <p:cSld name="40. (extra) Content - 3 Horizontal with Two Bullets">
    <p:spTree>
      <p:nvGrpSpPr>
        <p:cNvPr id="597" name="Shape 597"/>
        <p:cNvGrpSpPr/>
        <p:nvPr/>
      </p:nvGrpSpPr>
      <p:grpSpPr>
        <a:xfrm>
          <a:off x="0" y="0"/>
          <a:ext cx="0" cy="0"/>
          <a:chOff x="0" y="0"/>
          <a:chExt cx="0" cy="0"/>
        </a:xfrm>
      </p:grpSpPr>
      <p:pic>
        <p:nvPicPr>
          <p:cNvPr descr="Image" id="598" name="Google Shape;598;p96"/>
          <p:cNvPicPr preferRelativeResize="0"/>
          <p:nvPr/>
        </p:nvPicPr>
        <p:blipFill rotWithShape="1">
          <a:blip r:embed="rId2">
            <a:alphaModFix amt="25000"/>
          </a:blip>
          <a:srcRect b="10" l="0" r="0" t="12"/>
          <a:stretch/>
        </p:blipFill>
        <p:spPr>
          <a:xfrm>
            <a:off x="9928475" y="407966"/>
            <a:ext cx="2451103" cy="6157935"/>
          </a:xfrm>
          <a:prstGeom prst="rect">
            <a:avLst/>
          </a:prstGeom>
          <a:noFill/>
          <a:ln>
            <a:noFill/>
          </a:ln>
        </p:spPr>
      </p:pic>
      <p:grpSp>
        <p:nvGrpSpPr>
          <p:cNvPr id="599" name="Google Shape;599;p96"/>
          <p:cNvGrpSpPr/>
          <p:nvPr/>
        </p:nvGrpSpPr>
        <p:grpSpPr>
          <a:xfrm>
            <a:off x="156699" y="-320669"/>
            <a:ext cx="963029" cy="1208103"/>
            <a:chOff x="0" y="0"/>
            <a:chExt cx="1926056" cy="2416204"/>
          </a:xfrm>
        </p:grpSpPr>
        <p:sp>
          <p:nvSpPr>
            <p:cNvPr id="600" name="Google Shape;600;p96"/>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pic>
          <p:nvPicPr>
            <p:cNvPr descr="Image" id="601" name="Google Shape;601;p96"/>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602" name="Google Shape;602;p96"/>
          <p:cNvSpPr txBox="1"/>
          <p:nvPr/>
        </p:nvSpPr>
        <p:spPr>
          <a:xfrm>
            <a:off x="10433538" y="6533883"/>
            <a:ext cx="1258299" cy="153888"/>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Clr>
                <a:srgbClr val="EF8200"/>
              </a:buClr>
              <a:buSzPts val="2000"/>
              <a:buFont typeface="DM Sans"/>
              <a:buNone/>
            </a:pPr>
            <a:r>
              <a:rPr b="0" i="0" lang="en-FI" sz="1000" u="none" cap="none" strike="noStrike">
                <a:solidFill>
                  <a:srgbClr val="EF8200"/>
                </a:solidFill>
                <a:latin typeface="DM Sans"/>
                <a:ea typeface="DM Sans"/>
                <a:cs typeface="DM Sans"/>
                <a:sym typeface="DM Sans"/>
              </a:rPr>
              <a:t>www.egi.eu  |</a:t>
            </a:r>
            <a:endParaRPr b="0" i="0" sz="700" u="none" cap="none" strike="noStrike">
              <a:solidFill>
                <a:srgbClr val="000000"/>
              </a:solidFill>
              <a:latin typeface="Arial"/>
              <a:ea typeface="Arial"/>
              <a:cs typeface="Arial"/>
              <a:sym typeface="Arial"/>
            </a:endParaRPr>
          </a:p>
        </p:txBody>
      </p:sp>
      <p:sp>
        <p:nvSpPr>
          <p:cNvPr id="603" name="Google Shape;603;p96"/>
          <p:cNvSpPr txBox="1"/>
          <p:nvPr>
            <p:ph idx="1" type="body"/>
          </p:nvPr>
        </p:nvSpPr>
        <p:spPr>
          <a:xfrm>
            <a:off x="1281907" y="877887"/>
            <a:ext cx="10515601" cy="266657"/>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1pPr>
            <a:lvl2pPr indent="-228600" lvl="1" marL="9144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2pPr>
            <a:lvl3pPr indent="-228600" lvl="2" marL="13716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3pPr>
            <a:lvl4pPr indent="-228600" lvl="3" marL="18288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4pPr>
            <a:lvl5pPr indent="-228600" lvl="4" marL="22860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604" name="Google Shape;604;p96"/>
          <p:cNvSpPr txBox="1"/>
          <p:nvPr>
            <p:ph idx="2" type="body"/>
          </p:nvPr>
        </p:nvSpPr>
        <p:spPr>
          <a:xfrm>
            <a:off x="915887" y="1554236"/>
            <a:ext cx="2794001" cy="369332"/>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605" name="Google Shape;605;p96"/>
          <p:cNvSpPr txBox="1"/>
          <p:nvPr>
            <p:ph idx="3" type="body"/>
          </p:nvPr>
        </p:nvSpPr>
        <p:spPr>
          <a:xfrm>
            <a:off x="915887" y="2443949"/>
            <a:ext cx="2794001" cy="307777"/>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2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606" name="Google Shape;606;p96"/>
          <p:cNvSpPr txBox="1"/>
          <p:nvPr>
            <p:ph idx="4" type="body"/>
          </p:nvPr>
        </p:nvSpPr>
        <p:spPr>
          <a:xfrm>
            <a:off x="4527959" y="1554236"/>
            <a:ext cx="2794001" cy="369332"/>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607" name="Google Shape;607;p96"/>
          <p:cNvSpPr txBox="1"/>
          <p:nvPr>
            <p:ph idx="5" type="body"/>
          </p:nvPr>
        </p:nvSpPr>
        <p:spPr>
          <a:xfrm>
            <a:off x="4527959" y="2443949"/>
            <a:ext cx="2794001" cy="307777"/>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2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608" name="Google Shape;608;p96"/>
          <p:cNvSpPr txBox="1"/>
          <p:nvPr>
            <p:ph idx="6" type="body"/>
          </p:nvPr>
        </p:nvSpPr>
        <p:spPr>
          <a:xfrm>
            <a:off x="8393430" y="1554236"/>
            <a:ext cx="2794001" cy="369332"/>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609" name="Google Shape;609;p96"/>
          <p:cNvSpPr txBox="1"/>
          <p:nvPr>
            <p:ph idx="7" type="body"/>
          </p:nvPr>
        </p:nvSpPr>
        <p:spPr>
          <a:xfrm>
            <a:off x="8405530" y="2443949"/>
            <a:ext cx="2794001" cy="307777"/>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2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610" name="Google Shape;610;p96"/>
          <p:cNvSpPr txBox="1"/>
          <p:nvPr/>
        </p:nvSpPr>
        <p:spPr>
          <a:xfrm>
            <a:off x="507931" y="1553544"/>
            <a:ext cx="303589" cy="369332"/>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EF8200"/>
              </a:buClr>
              <a:buSzPts val="4800"/>
              <a:buFont typeface="DM Sans"/>
              <a:buNone/>
            </a:pPr>
            <a:r>
              <a:rPr b="0" i="0" lang="en-FI" sz="2400" u="none" cap="none" strike="noStrike">
                <a:solidFill>
                  <a:srgbClr val="EF8200"/>
                </a:solidFill>
                <a:latin typeface="DM Sans"/>
                <a:ea typeface="DM Sans"/>
                <a:cs typeface="DM Sans"/>
                <a:sym typeface="DM Sans"/>
              </a:rPr>
              <a:t>1</a:t>
            </a:r>
            <a:endParaRPr b="0" i="0" sz="700" u="none" cap="none" strike="noStrike">
              <a:solidFill>
                <a:srgbClr val="000000"/>
              </a:solidFill>
              <a:latin typeface="Arial"/>
              <a:ea typeface="Arial"/>
              <a:cs typeface="Arial"/>
              <a:sym typeface="Arial"/>
            </a:endParaRPr>
          </a:p>
        </p:txBody>
      </p:sp>
      <p:sp>
        <p:nvSpPr>
          <p:cNvPr id="611" name="Google Shape;611;p96"/>
          <p:cNvSpPr txBox="1"/>
          <p:nvPr/>
        </p:nvSpPr>
        <p:spPr>
          <a:xfrm>
            <a:off x="4039600" y="1553544"/>
            <a:ext cx="303589" cy="369332"/>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EF8200"/>
              </a:buClr>
              <a:buSzPts val="4800"/>
              <a:buFont typeface="DM Sans"/>
              <a:buNone/>
            </a:pPr>
            <a:r>
              <a:rPr b="0" i="0" lang="en-FI" sz="2400" u="none" cap="none" strike="noStrike">
                <a:solidFill>
                  <a:srgbClr val="EF8200"/>
                </a:solidFill>
                <a:latin typeface="DM Sans"/>
                <a:ea typeface="DM Sans"/>
                <a:cs typeface="DM Sans"/>
                <a:sym typeface="DM Sans"/>
              </a:rPr>
              <a:t>2</a:t>
            </a:r>
            <a:endParaRPr b="0" i="0" sz="700" u="none" cap="none" strike="noStrike">
              <a:solidFill>
                <a:srgbClr val="000000"/>
              </a:solidFill>
              <a:latin typeface="Arial"/>
              <a:ea typeface="Arial"/>
              <a:cs typeface="Arial"/>
              <a:sym typeface="Arial"/>
            </a:endParaRPr>
          </a:p>
        </p:txBody>
      </p:sp>
      <p:sp>
        <p:nvSpPr>
          <p:cNvPr id="612" name="Google Shape;612;p96"/>
          <p:cNvSpPr txBox="1"/>
          <p:nvPr/>
        </p:nvSpPr>
        <p:spPr>
          <a:xfrm>
            <a:off x="7883886" y="1553544"/>
            <a:ext cx="303589" cy="369332"/>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EF8200"/>
              </a:buClr>
              <a:buSzPts val="4800"/>
              <a:buFont typeface="DM Sans"/>
              <a:buNone/>
            </a:pPr>
            <a:r>
              <a:rPr b="0" i="0" lang="en-FI" sz="2400" u="none" cap="none" strike="noStrike">
                <a:solidFill>
                  <a:srgbClr val="EF8200"/>
                </a:solidFill>
                <a:latin typeface="DM Sans"/>
                <a:ea typeface="DM Sans"/>
                <a:cs typeface="DM Sans"/>
                <a:sym typeface="DM Sans"/>
              </a:rPr>
              <a:t>3</a:t>
            </a:r>
            <a:endParaRPr b="0" i="0" sz="700" u="none" cap="none" strike="noStrike">
              <a:solidFill>
                <a:srgbClr val="000000"/>
              </a:solidFill>
              <a:latin typeface="Arial"/>
              <a:ea typeface="Arial"/>
              <a:cs typeface="Arial"/>
              <a:sym typeface="Arial"/>
            </a:endParaRPr>
          </a:p>
        </p:txBody>
      </p:sp>
      <p:sp>
        <p:nvSpPr>
          <p:cNvPr id="613" name="Google Shape;613;p96"/>
          <p:cNvSpPr txBox="1"/>
          <p:nvPr>
            <p:ph idx="8" type="body"/>
          </p:nvPr>
        </p:nvSpPr>
        <p:spPr>
          <a:xfrm>
            <a:off x="915888" y="3504101"/>
            <a:ext cx="2794000" cy="824706"/>
          </a:xfrm>
          <a:prstGeom prst="rect">
            <a:avLst/>
          </a:prstGeom>
          <a:noFill/>
          <a:ln>
            <a:noFill/>
          </a:ln>
        </p:spPr>
        <p:txBody>
          <a:bodyPr anchorCtr="0" anchor="t" bIns="45700" lIns="91425" spcFirstLastPara="1" rIns="91425" wrap="square" tIns="45700">
            <a:noAutofit/>
          </a:bodyPr>
          <a:lstStyle>
            <a:lvl1pPr indent="-457200" lvl="0" marL="457200" marR="0" rtl="0" algn="l">
              <a:lnSpc>
                <a:spcPct val="100000"/>
              </a:lnSpc>
              <a:spcBef>
                <a:spcPts val="0"/>
              </a:spcBef>
              <a:spcAft>
                <a:spcPts val="0"/>
              </a:spcAft>
              <a:buClr>
                <a:srgbClr val="828282"/>
              </a:buClr>
              <a:buSzPts val="3600"/>
              <a:buFont typeface="Arial"/>
              <a:buChar char="•"/>
              <a:defRPr b="0" i="0" sz="1800" u="none" cap="none" strike="noStrike">
                <a:solidFill>
                  <a:srgbClr val="828282"/>
                </a:solidFill>
                <a:latin typeface="DM Sans"/>
                <a:ea typeface="DM Sans"/>
                <a:cs typeface="DM Sans"/>
                <a:sym typeface="DM Sans"/>
              </a:defRPr>
            </a:lvl1pPr>
            <a:lvl2pPr indent="-457200" lvl="1" marL="914400" marR="0" rtl="0" algn="l">
              <a:lnSpc>
                <a:spcPct val="100000"/>
              </a:lnSpc>
              <a:spcBef>
                <a:spcPts val="0"/>
              </a:spcBef>
              <a:spcAft>
                <a:spcPts val="0"/>
              </a:spcAft>
              <a:buClr>
                <a:srgbClr val="828282"/>
              </a:buClr>
              <a:buSzPts val="3600"/>
              <a:buFont typeface="DM Sans"/>
              <a:buChar char="•"/>
              <a:defRPr b="0" i="0" sz="1800" u="none" cap="none" strike="noStrike">
                <a:solidFill>
                  <a:srgbClr val="828282"/>
                </a:solidFill>
                <a:latin typeface="DM Sans"/>
                <a:ea typeface="DM Sans"/>
                <a:cs typeface="DM Sans"/>
                <a:sym typeface="DM Sans"/>
              </a:defRPr>
            </a:lvl2pPr>
            <a:lvl3pPr indent="-457200" lvl="2" marL="1371600" marR="0" rtl="0" algn="l">
              <a:lnSpc>
                <a:spcPct val="100000"/>
              </a:lnSpc>
              <a:spcBef>
                <a:spcPts val="0"/>
              </a:spcBef>
              <a:spcAft>
                <a:spcPts val="0"/>
              </a:spcAft>
              <a:buClr>
                <a:srgbClr val="828282"/>
              </a:buClr>
              <a:buSzPts val="3600"/>
              <a:buFont typeface="DM Sans"/>
              <a:buChar char="•"/>
              <a:defRPr b="0" i="0" sz="1800" u="none" cap="none" strike="noStrike">
                <a:solidFill>
                  <a:srgbClr val="828282"/>
                </a:solidFill>
                <a:latin typeface="DM Sans"/>
                <a:ea typeface="DM Sans"/>
                <a:cs typeface="DM Sans"/>
                <a:sym typeface="DM Sans"/>
              </a:defRPr>
            </a:lvl3pPr>
            <a:lvl4pPr indent="-509778" lvl="3" marL="1828800" marR="0" rtl="0" algn="l">
              <a:lnSpc>
                <a:spcPct val="100000"/>
              </a:lnSpc>
              <a:spcBef>
                <a:spcPts val="0"/>
              </a:spcBef>
              <a:spcAft>
                <a:spcPts val="0"/>
              </a:spcAft>
              <a:buClr>
                <a:srgbClr val="828282"/>
              </a:buClr>
              <a:buSzPts val="4428"/>
              <a:buFont typeface="DM Sans"/>
              <a:buChar char="•"/>
              <a:defRPr b="0" i="0" sz="1800" u="none" cap="none" strike="noStrike">
                <a:solidFill>
                  <a:srgbClr val="828282"/>
                </a:solidFill>
                <a:latin typeface="DM Sans"/>
                <a:ea typeface="DM Sans"/>
                <a:cs typeface="DM Sans"/>
                <a:sym typeface="DM Sans"/>
              </a:defRPr>
            </a:lvl4pPr>
            <a:lvl5pPr indent="-509778" lvl="4" marL="2286000" marR="0" rtl="0" algn="l">
              <a:lnSpc>
                <a:spcPct val="100000"/>
              </a:lnSpc>
              <a:spcBef>
                <a:spcPts val="0"/>
              </a:spcBef>
              <a:spcAft>
                <a:spcPts val="0"/>
              </a:spcAft>
              <a:buClr>
                <a:srgbClr val="828282"/>
              </a:buClr>
              <a:buSzPts val="4428"/>
              <a:buFont typeface="DM Sans"/>
              <a:buChar char="•"/>
              <a:defRPr b="0" i="0" sz="18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614" name="Google Shape;614;p96"/>
          <p:cNvSpPr txBox="1"/>
          <p:nvPr>
            <p:ph idx="9" type="body"/>
          </p:nvPr>
        </p:nvSpPr>
        <p:spPr>
          <a:xfrm>
            <a:off x="4527314" y="3504101"/>
            <a:ext cx="2794000" cy="824706"/>
          </a:xfrm>
          <a:prstGeom prst="rect">
            <a:avLst/>
          </a:prstGeom>
          <a:noFill/>
          <a:ln>
            <a:noFill/>
          </a:ln>
        </p:spPr>
        <p:txBody>
          <a:bodyPr anchorCtr="0" anchor="t" bIns="45700" lIns="91425" spcFirstLastPara="1" rIns="91425" wrap="square" tIns="45700">
            <a:noAutofit/>
          </a:bodyPr>
          <a:lstStyle>
            <a:lvl1pPr indent="-457200" lvl="0" marL="457200" marR="0" rtl="0" algn="l">
              <a:lnSpc>
                <a:spcPct val="100000"/>
              </a:lnSpc>
              <a:spcBef>
                <a:spcPts val="0"/>
              </a:spcBef>
              <a:spcAft>
                <a:spcPts val="0"/>
              </a:spcAft>
              <a:buClr>
                <a:srgbClr val="828282"/>
              </a:buClr>
              <a:buSzPts val="3600"/>
              <a:buFont typeface="Arial"/>
              <a:buChar char="•"/>
              <a:defRPr b="0" i="0" sz="1800" u="none" cap="none" strike="noStrike">
                <a:solidFill>
                  <a:srgbClr val="828282"/>
                </a:solidFill>
                <a:latin typeface="DM Sans"/>
                <a:ea typeface="DM Sans"/>
                <a:cs typeface="DM Sans"/>
                <a:sym typeface="DM Sans"/>
              </a:defRPr>
            </a:lvl1pPr>
            <a:lvl2pPr indent="-457200" lvl="1" marL="914400" marR="0" rtl="0" algn="l">
              <a:lnSpc>
                <a:spcPct val="100000"/>
              </a:lnSpc>
              <a:spcBef>
                <a:spcPts val="0"/>
              </a:spcBef>
              <a:spcAft>
                <a:spcPts val="0"/>
              </a:spcAft>
              <a:buClr>
                <a:srgbClr val="828282"/>
              </a:buClr>
              <a:buSzPts val="3600"/>
              <a:buFont typeface="DM Sans"/>
              <a:buChar char="•"/>
              <a:defRPr b="0" i="0" sz="1800" u="none" cap="none" strike="noStrike">
                <a:solidFill>
                  <a:srgbClr val="828282"/>
                </a:solidFill>
                <a:latin typeface="DM Sans"/>
                <a:ea typeface="DM Sans"/>
                <a:cs typeface="DM Sans"/>
                <a:sym typeface="DM Sans"/>
              </a:defRPr>
            </a:lvl2pPr>
            <a:lvl3pPr indent="-457200" lvl="2" marL="1371600" marR="0" rtl="0" algn="l">
              <a:lnSpc>
                <a:spcPct val="100000"/>
              </a:lnSpc>
              <a:spcBef>
                <a:spcPts val="0"/>
              </a:spcBef>
              <a:spcAft>
                <a:spcPts val="0"/>
              </a:spcAft>
              <a:buClr>
                <a:srgbClr val="828282"/>
              </a:buClr>
              <a:buSzPts val="3600"/>
              <a:buFont typeface="DM Sans"/>
              <a:buChar char="•"/>
              <a:defRPr b="0" i="0" sz="1800" u="none" cap="none" strike="noStrike">
                <a:solidFill>
                  <a:srgbClr val="828282"/>
                </a:solidFill>
                <a:latin typeface="DM Sans"/>
                <a:ea typeface="DM Sans"/>
                <a:cs typeface="DM Sans"/>
                <a:sym typeface="DM Sans"/>
              </a:defRPr>
            </a:lvl3pPr>
            <a:lvl4pPr indent="-509778" lvl="3" marL="1828800" marR="0" rtl="0" algn="l">
              <a:lnSpc>
                <a:spcPct val="100000"/>
              </a:lnSpc>
              <a:spcBef>
                <a:spcPts val="0"/>
              </a:spcBef>
              <a:spcAft>
                <a:spcPts val="0"/>
              </a:spcAft>
              <a:buClr>
                <a:srgbClr val="828282"/>
              </a:buClr>
              <a:buSzPts val="4428"/>
              <a:buFont typeface="DM Sans"/>
              <a:buChar char="•"/>
              <a:defRPr b="0" i="0" sz="1800" u="none" cap="none" strike="noStrike">
                <a:solidFill>
                  <a:srgbClr val="828282"/>
                </a:solidFill>
                <a:latin typeface="DM Sans"/>
                <a:ea typeface="DM Sans"/>
                <a:cs typeface="DM Sans"/>
                <a:sym typeface="DM Sans"/>
              </a:defRPr>
            </a:lvl4pPr>
            <a:lvl5pPr indent="-509778" lvl="4" marL="2286000" marR="0" rtl="0" algn="l">
              <a:lnSpc>
                <a:spcPct val="100000"/>
              </a:lnSpc>
              <a:spcBef>
                <a:spcPts val="0"/>
              </a:spcBef>
              <a:spcAft>
                <a:spcPts val="0"/>
              </a:spcAft>
              <a:buClr>
                <a:srgbClr val="828282"/>
              </a:buClr>
              <a:buSzPts val="4428"/>
              <a:buFont typeface="DM Sans"/>
              <a:buChar char="•"/>
              <a:defRPr b="0" i="0" sz="18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615" name="Google Shape;615;p96"/>
          <p:cNvSpPr txBox="1"/>
          <p:nvPr>
            <p:ph idx="13" type="body"/>
          </p:nvPr>
        </p:nvSpPr>
        <p:spPr>
          <a:xfrm>
            <a:off x="8405530" y="3504101"/>
            <a:ext cx="2794000" cy="824706"/>
          </a:xfrm>
          <a:prstGeom prst="rect">
            <a:avLst/>
          </a:prstGeom>
          <a:noFill/>
          <a:ln>
            <a:noFill/>
          </a:ln>
        </p:spPr>
        <p:txBody>
          <a:bodyPr anchorCtr="0" anchor="t" bIns="45700" lIns="91425" spcFirstLastPara="1" rIns="91425" wrap="square" tIns="45700">
            <a:noAutofit/>
          </a:bodyPr>
          <a:lstStyle>
            <a:lvl1pPr indent="-457200" lvl="0" marL="457200" marR="0" rtl="0" algn="l">
              <a:lnSpc>
                <a:spcPct val="100000"/>
              </a:lnSpc>
              <a:spcBef>
                <a:spcPts val="0"/>
              </a:spcBef>
              <a:spcAft>
                <a:spcPts val="0"/>
              </a:spcAft>
              <a:buClr>
                <a:srgbClr val="828282"/>
              </a:buClr>
              <a:buSzPts val="3600"/>
              <a:buFont typeface="Arial"/>
              <a:buChar char="•"/>
              <a:defRPr b="0" i="0" sz="1800" u="none" cap="none" strike="noStrike">
                <a:solidFill>
                  <a:srgbClr val="828282"/>
                </a:solidFill>
                <a:latin typeface="DM Sans"/>
                <a:ea typeface="DM Sans"/>
                <a:cs typeface="DM Sans"/>
                <a:sym typeface="DM Sans"/>
              </a:defRPr>
            </a:lvl1pPr>
            <a:lvl2pPr indent="-457200" lvl="1" marL="914400" marR="0" rtl="0" algn="l">
              <a:lnSpc>
                <a:spcPct val="100000"/>
              </a:lnSpc>
              <a:spcBef>
                <a:spcPts val="0"/>
              </a:spcBef>
              <a:spcAft>
                <a:spcPts val="0"/>
              </a:spcAft>
              <a:buClr>
                <a:srgbClr val="828282"/>
              </a:buClr>
              <a:buSzPts val="3600"/>
              <a:buFont typeface="DM Sans"/>
              <a:buChar char="•"/>
              <a:defRPr b="0" i="0" sz="1800" u="none" cap="none" strike="noStrike">
                <a:solidFill>
                  <a:srgbClr val="828282"/>
                </a:solidFill>
                <a:latin typeface="DM Sans"/>
                <a:ea typeface="DM Sans"/>
                <a:cs typeface="DM Sans"/>
                <a:sym typeface="DM Sans"/>
              </a:defRPr>
            </a:lvl2pPr>
            <a:lvl3pPr indent="-457200" lvl="2" marL="1371600" marR="0" rtl="0" algn="l">
              <a:lnSpc>
                <a:spcPct val="100000"/>
              </a:lnSpc>
              <a:spcBef>
                <a:spcPts val="0"/>
              </a:spcBef>
              <a:spcAft>
                <a:spcPts val="0"/>
              </a:spcAft>
              <a:buClr>
                <a:srgbClr val="828282"/>
              </a:buClr>
              <a:buSzPts val="3600"/>
              <a:buFont typeface="DM Sans"/>
              <a:buChar char="•"/>
              <a:defRPr b="0" i="0" sz="1800" u="none" cap="none" strike="noStrike">
                <a:solidFill>
                  <a:srgbClr val="828282"/>
                </a:solidFill>
                <a:latin typeface="DM Sans"/>
                <a:ea typeface="DM Sans"/>
                <a:cs typeface="DM Sans"/>
                <a:sym typeface="DM Sans"/>
              </a:defRPr>
            </a:lvl3pPr>
            <a:lvl4pPr indent="-509778" lvl="3" marL="1828800" marR="0" rtl="0" algn="l">
              <a:lnSpc>
                <a:spcPct val="100000"/>
              </a:lnSpc>
              <a:spcBef>
                <a:spcPts val="0"/>
              </a:spcBef>
              <a:spcAft>
                <a:spcPts val="0"/>
              </a:spcAft>
              <a:buClr>
                <a:srgbClr val="828282"/>
              </a:buClr>
              <a:buSzPts val="4428"/>
              <a:buFont typeface="DM Sans"/>
              <a:buChar char="•"/>
              <a:defRPr b="0" i="0" sz="1800" u="none" cap="none" strike="noStrike">
                <a:solidFill>
                  <a:srgbClr val="828282"/>
                </a:solidFill>
                <a:latin typeface="DM Sans"/>
                <a:ea typeface="DM Sans"/>
                <a:cs typeface="DM Sans"/>
                <a:sym typeface="DM Sans"/>
              </a:defRPr>
            </a:lvl4pPr>
            <a:lvl5pPr indent="-509778" lvl="4" marL="2286000" marR="0" rtl="0" algn="l">
              <a:lnSpc>
                <a:spcPct val="100000"/>
              </a:lnSpc>
              <a:spcBef>
                <a:spcPts val="0"/>
              </a:spcBef>
              <a:spcAft>
                <a:spcPts val="0"/>
              </a:spcAft>
              <a:buClr>
                <a:srgbClr val="828282"/>
              </a:buClr>
              <a:buSzPts val="4428"/>
              <a:buFont typeface="DM Sans"/>
              <a:buChar char="•"/>
              <a:defRPr b="0" i="0" sz="18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616" name="Google Shape;616;p96"/>
          <p:cNvSpPr txBox="1"/>
          <p:nvPr>
            <p:ph idx="12" type="sldNum"/>
          </p:nvPr>
        </p:nvSpPr>
        <p:spPr>
          <a:xfrm>
            <a:off x="11606463" y="6492767"/>
            <a:ext cx="341678" cy="23079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FI"/>
              <a:t>‹#›</a:t>
            </a:fld>
            <a:endParaRPr/>
          </a:p>
        </p:txBody>
      </p:sp>
      <p:cxnSp>
        <p:nvCxnSpPr>
          <p:cNvPr id="617" name="Google Shape;617;p96"/>
          <p:cNvCxnSpPr/>
          <p:nvPr/>
        </p:nvCxnSpPr>
        <p:spPr>
          <a:xfrm>
            <a:off x="564412" y="4628707"/>
            <a:ext cx="11063177" cy="0"/>
          </a:xfrm>
          <a:prstGeom prst="straightConnector1">
            <a:avLst/>
          </a:prstGeom>
          <a:noFill/>
          <a:ln cap="flat" cmpd="sng" w="38100">
            <a:solidFill>
              <a:srgbClr val="0061B0"/>
            </a:solidFill>
            <a:prstDash val="solid"/>
            <a:round/>
            <a:headEnd len="sm" w="sm" type="none"/>
            <a:tailEnd len="sm" w="sm" type="none"/>
          </a:ln>
        </p:spPr>
      </p:cxnSp>
      <p:sp>
        <p:nvSpPr>
          <p:cNvPr id="618" name="Google Shape;618;p96"/>
          <p:cNvSpPr txBox="1"/>
          <p:nvPr>
            <p:ph idx="14" type="body"/>
          </p:nvPr>
        </p:nvSpPr>
        <p:spPr>
          <a:xfrm>
            <a:off x="1162209" y="4780379"/>
            <a:ext cx="2547679" cy="824706"/>
          </a:xfrm>
          <a:prstGeom prst="rect">
            <a:avLst/>
          </a:prstGeom>
          <a:noFill/>
          <a:ln>
            <a:noFill/>
          </a:ln>
        </p:spPr>
        <p:txBody>
          <a:bodyPr anchorCtr="0" anchor="t" bIns="45700" lIns="91425" spcFirstLastPara="1" rIns="91425" wrap="square" tIns="45700">
            <a:noAutofit/>
          </a:bodyPr>
          <a:lstStyle>
            <a:lvl1pPr indent="-457200" lvl="0" marL="457200" marR="0" rtl="0" algn="l">
              <a:lnSpc>
                <a:spcPct val="100000"/>
              </a:lnSpc>
              <a:spcBef>
                <a:spcPts val="0"/>
              </a:spcBef>
              <a:spcAft>
                <a:spcPts val="0"/>
              </a:spcAft>
              <a:buClr>
                <a:srgbClr val="828282"/>
              </a:buClr>
              <a:buSzPts val="3600"/>
              <a:buFont typeface="Arial"/>
              <a:buChar char="•"/>
              <a:defRPr b="0" i="0" sz="1800" u="none" cap="none" strike="noStrike">
                <a:solidFill>
                  <a:srgbClr val="828282"/>
                </a:solidFill>
                <a:latin typeface="DM Sans"/>
                <a:ea typeface="DM Sans"/>
                <a:cs typeface="DM Sans"/>
                <a:sym typeface="DM Sans"/>
              </a:defRPr>
            </a:lvl1pPr>
            <a:lvl2pPr indent="-457200" lvl="1" marL="914400" marR="0" rtl="0" algn="l">
              <a:lnSpc>
                <a:spcPct val="100000"/>
              </a:lnSpc>
              <a:spcBef>
                <a:spcPts val="0"/>
              </a:spcBef>
              <a:spcAft>
                <a:spcPts val="0"/>
              </a:spcAft>
              <a:buClr>
                <a:srgbClr val="828282"/>
              </a:buClr>
              <a:buSzPts val="3600"/>
              <a:buFont typeface="DM Sans"/>
              <a:buChar char="•"/>
              <a:defRPr b="0" i="0" sz="1800" u="none" cap="none" strike="noStrike">
                <a:solidFill>
                  <a:srgbClr val="828282"/>
                </a:solidFill>
                <a:latin typeface="DM Sans"/>
                <a:ea typeface="DM Sans"/>
                <a:cs typeface="DM Sans"/>
                <a:sym typeface="DM Sans"/>
              </a:defRPr>
            </a:lvl2pPr>
            <a:lvl3pPr indent="-457200" lvl="2" marL="1371600" marR="0" rtl="0" algn="l">
              <a:lnSpc>
                <a:spcPct val="100000"/>
              </a:lnSpc>
              <a:spcBef>
                <a:spcPts val="0"/>
              </a:spcBef>
              <a:spcAft>
                <a:spcPts val="0"/>
              </a:spcAft>
              <a:buClr>
                <a:srgbClr val="828282"/>
              </a:buClr>
              <a:buSzPts val="3600"/>
              <a:buFont typeface="DM Sans"/>
              <a:buChar char="•"/>
              <a:defRPr b="0" i="0" sz="1800" u="none" cap="none" strike="noStrike">
                <a:solidFill>
                  <a:srgbClr val="828282"/>
                </a:solidFill>
                <a:latin typeface="DM Sans"/>
                <a:ea typeface="DM Sans"/>
                <a:cs typeface="DM Sans"/>
                <a:sym typeface="DM Sans"/>
              </a:defRPr>
            </a:lvl3pPr>
            <a:lvl4pPr indent="-509778" lvl="3" marL="1828800" marR="0" rtl="0" algn="l">
              <a:lnSpc>
                <a:spcPct val="100000"/>
              </a:lnSpc>
              <a:spcBef>
                <a:spcPts val="0"/>
              </a:spcBef>
              <a:spcAft>
                <a:spcPts val="0"/>
              </a:spcAft>
              <a:buClr>
                <a:srgbClr val="828282"/>
              </a:buClr>
              <a:buSzPts val="4428"/>
              <a:buFont typeface="DM Sans"/>
              <a:buChar char="•"/>
              <a:defRPr b="0" i="0" sz="1800" u="none" cap="none" strike="noStrike">
                <a:solidFill>
                  <a:srgbClr val="828282"/>
                </a:solidFill>
                <a:latin typeface="DM Sans"/>
                <a:ea typeface="DM Sans"/>
                <a:cs typeface="DM Sans"/>
                <a:sym typeface="DM Sans"/>
              </a:defRPr>
            </a:lvl4pPr>
            <a:lvl5pPr indent="-509778" lvl="4" marL="2286000" marR="0" rtl="0" algn="l">
              <a:lnSpc>
                <a:spcPct val="100000"/>
              </a:lnSpc>
              <a:spcBef>
                <a:spcPts val="0"/>
              </a:spcBef>
              <a:spcAft>
                <a:spcPts val="0"/>
              </a:spcAft>
              <a:buClr>
                <a:srgbClr val="828282"/>
              </a:buClr>
              <a:buSzPts val="4428"/>
              <a:buFont typeface="DM Sans"/>
              <a:buChar char="•"/>
              <a:defRPr b="0" i="0" sz="18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619" name="Google Shape;619;p96"/>
          <p:cNvSpPr txBox="1"/>
          <p:nvPr>
            <p:ph idx="15" type="body"/>
          </p:nvPr>
        </p:nvSpPr>
        <p:spPr>
          <a:xfrm>
            <a:off x="4773635" y="4780379"/>
            <a:ext cx="2547679" cy="824706"/>
          </a:xfrm>
          <a:prstGeom prst="rect">
            <a:avLst/>
          </a:prstGeom>
          <a:noFill/>
          <a:ln>
            <a:noFill/>
          </a:ln>
        </p:spPr>
        <p:txBody>
          <a:bodyPr anchorCtr="0" anchor="t" bIns="45700" lIns="91425" spcFirstLastPara="1" rIns="91425" wrap="square" tIns="45700">
            <a:noAutofit/>
          </a:bodyPr>
          <a:lstStyle>
            <a:lvl1pPr indent="-457200" lvl="0" marL="457200" marR="0" rtl="0" algn="l">
              <a:lnSpc>
                <a:spcPct val="100000"/>
              </a:lnSpc>
              <a:spcBef>
                <a:spcPts val="0"/>
              </a:spcBef>
              <a:spcAft>
                <a:spcPts val="0"/>
              </a:spcAft>
              <a:buClr>
                <a:srgbClr val="828282"/>
              </a:buClr>
              <a:buSzPts val="3600"/>
              <a:buFont typeface="Arial"/>
              <a:buChar char="•"/>
              <a:defRPr b="0" i="0" sz="1800" u="none" cap="none" strike="noStrike">
                <a:solidFill>
                  <a:srgbClr val="828282"/>
                </a:solidFill>
                <a:latin typeface="DM Sans"/>
                <a:ea typeface="DM Sans"/>
                <a:cs typeface="DM Sans"/>
                <a:sym typeface="DM Sans"/>
              </a:defRPr>
            </a:lvl1pPr>
            <a:lvl2pPr indent="-457200" lvl="1" marL="914400" marR="0" rtl="0" algn="l">
              <a:lnSpc>
                <a:spcPct val="100000"/>
              </a:lnSpc>
              <a:spcBef>
                <a:spcPts val="0"/>
              </a:spcBef>
              <a:spcAft>
                <a:spcPts val="0"/>
              </a:spcAft>
              <a:buClr>
                <a:srgbClr val="828282"/>
              </a:buClr>
              <a:buSzPts val="3600"/>
              <a:buFont typeface="DM Sans"/>
              <a:buChar char="•"/>
              <a:defRPr b="0" i="0" sz="1800" u="none" cap="none" strike="noStrike">
                <a:solidFill>
                  <a:srgbClr val="828282"/>
                </a:solidFill>
                <a:latin typeface="DM Sans"/>
                <a:ea typeface="DM Sans"/>
                <a:cs typeface="DM Sans"/>
                <a:sym typeface="DM Sans"/>
              </a:defRPr>
            </a:lvl2pPr>
            <a:lvl3pPr indent="-457200" lvl="2" marL="1371600" marR="0" rtl="0" algn="l">
              <a:lnSpc>
                <a:spcPct val="100000"/>
              </a:lnSpc>
              <a:spcBef>
                <a:spcPts val="0"/>
              </a:spcBef>
              <a:spcAft>
                <a:spcPts val="0"/>
              </a:spcAft>
              <a:buClr>
                <a:srgbClr val="828282"/>
              </a:buClr>
              <a:buSzPts val="3600"/>
              <a:buFont typeface="DM Sans"/>
              <a:buChar char="•"/>
              <a:defRPr b="0" i="0" sz="1800" u="none" cap="none" strike="noStrike">
                <a:solidFill>
                  <a:srgbClr val="828282"/>
                </a:solidFill>
                <a:latin typeface="DM Sans"/>
                <a:ea typeface="DM Sans"/>
                <a:cs typeface="DM Sans"/>
                <a:sym typeface="DM Sans"/>
              </a:defRPr>
            </a:lvl3pPr>
            <a:lvl4pPr indent="-509778" lvl="3" marL="1828800" marR="0" rtl="0" algn="l">
              <a:lnSpc>
                <a:spcPct val="100000"/>
              </a:lnSpc>
              <a:spcBef>
                <a:spcPts val="0"/>
              </a:spcBef>
              <a:spcAft>
                <a:spcPts val="0"/>
              </a:spcAft>
              <a:buClr>
                <a:srgbClr val="828282"/>
              </a:buClr>
              <a:buSzPts val="4428"/>
              <a:buFont typeface="DM Sans"/>
              <a:buChar char="•"/>
              <a:defRPr b="0" i="0" sz="1800" u="none" cap="none" strike="noStrike">
                <a:solidFill>
                  <a:srgbClr val="828282"/>
                </a:solidFill>
                <a:latin typeface="DM Sans"/>
                <a:ea typeface="DM Sans"/>
                <a:cs typeface="DM Sans"/>
                <a:sym typeface="DM Sans"/>
              </a:defRPr>
            </a:lvl4pPr>
            <a:lvl5pPr indent="-509778" lvl="4" marL="2286000" marR="0" rtl="0" algn="l">
              <a:lnSpc>
                <a:spcPct val="100000"/>
              </a:lnSpc>
              <a:spcBef>
                <a:spcPts val="0"/>
              </a:spcBef>
              <a:spcAft>
                <a:spcPts val="0"/>
              </a:spcAft>
              <a:buClr>
                <a:srgbClr val="828282"/>
              </a:buClr>
              <a:buSzPts val="4428"/>
              <a:buFont typeface="DM Sans"/>
              <a:buChar char="•"/>
              <a:defRPr b="0" i="0" sz="18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620" name="Google Shape;620;p96"/>
          <p:cNvSpPr txBox="1"/>
          <p:nvPr>
            <p:ph idx="16" type="body"/>
          </p:nvPr>
        </p:nvSpPr>
        <p:spPr>
          <a:xfrm>
            <a:off x="8651851" y="4780379"/>
            <a:ext cx="2547679" cy="824706"/>
          </a:xfrm>
          <a:prstGeom prst="rect">
            <a:avLst/>
          </a:prstGeom>
          <a:noFill/>
          <a:ln>
            <a:noFill/>
          </a:ln>
        </p:spPr>
        <p:txBody>
          <a:bodyPr anchorCtr="0" anchor="t" bIns="45700" lIns="91425" spcFirstLastPara="1" rIns="91425" wrap="square" tIns="45700">
            <a:noAutofit/>
          </a:bodyPr>
          <a:lstStyle>
            <a:lvl1pPr indent="-457200" lvl="0" marL="457200" marR="0" rtl="0" algn="l">
              <a:lnSpc>
                <a:spcPct val="100000"/>
              </a:lnSpc>
              <a:spcBef>
                <a:spcPts val="0"/>
              </a:spcBef>
              <a:spcAft>
                <a:spcPts val="0"/>
              </a:spcAft>
              <a:buClr>
                <a:srgbClr val="828282"/>
              </a:buClr>
              <a:buSzPts val="3600"/>
              <a:buFont typeface="Arial"/>
              <a:buChar char="•"/>
              <a:defRPr b="0" i="0" sz="1800" u="none" cap="none" strike="noStrike">
                <a:solidFill>
                  <a:srgbClr val="828282"/>
                </a:solidFill>
                <a:latin typeface="DM Sans"/>
                <a:ea typeface="DM Sans"/>
                <a:cs typeface="DM Sans"/>
                <a:sym typeface="DM Sans"/>
              </a:defRPr>
            </a:lvl1pPr>
            <a:lvl2pPr indent="-457200" lvl="1" marL="914400" marR="0" rtl="0" algn="l">
              <a:lnSpc>
                <a:spcPct val="100000"/>
              </a:lnSpc>
              <a:spcBef>
                <a:spcPts val="0"/>
              </a:spcBef>
              <a:spcAft>
                <a:spcPts val="0"/>
              </a:spcAft>
              <a:buClr>
                <a:srgbClr val="828282"/>
              </a:buClr>
              <a:buSzPts val="3600"/>
              <a:buFont typeface="DM Sans"/>
              <a:buChar char="•"/>
              <a:defRPr b="0" i="0" sz="1800" u="none" cap="none" strike="noStrike">
                <a:solidFill>
                  <a:srgbClr val="828282"/>
                </a:solidFill>
                <a:latin typeface="DM Sans"/>
                <a:ea typeface="DM Sans"/>
                <a:cs typeface="DM Sans"/>
                <a:sym typeface="DM Sans"/>
              </a:defRPr>
            </a:lvl2pPr>
            <a:lvl3pPr indent="-457200" lvl="2" marL="1371600" marR="0" rtl="0" algn="l">
              <a:lnSpc>
                <a:spcPct val="100000"/>
              </a:lnSpc>
              <a:spcBef>
                <a:spcPts val="0"/>
              </a:spcBef>
              <a:spcAft>
                <a:spcPts val="0"/>
              </a:spcAft>
              <a:buClr>
                <a:srgbClr val="828282"/>
              </a:buClr>
              <a:buSzPts val="3600"/>
              <a:buFont typeface="DM Sans"/>
              <a:buChar char="•"/>
              <a:defRPr b="0" i="0" sz="1800" u="none" cap="none" strike="noStrike">
                <a:solidFill>
                  <a:srgbClr val="828282"/>
                </a:solidFill>
                <a:latin typeface="DM Sans"/>
                <a:ea typeface="DM Sans"/>
                <a:cs typeface="DM Sans"/>
                <a:sym typeface="DM Sans"/>
              </a:defRPr>
            </a:lvl3pPr>
            <a:lvl4pPr indent="-509778" lvl="3" marL="1828800" marR="0" rtl="0" algn="l">
              <a:lnSpc>
                <a:spcPct val="100000"/>
              </a:lnSpc>
              <a:spcBef>
                <a:spcPts val="0"/>
              </a:spcBef>
              <a:spcAft>
                <a:spcPts val="0"/>
              </a:spcAft>
              <a:buClr>
                <a:srgbClr val="828282"/>
              </a:buClr>
              <a:buSzPts val="4428"/>
              <a:buFont typeface="DM Sans"/>
              <a:buChar char="•"/>
              <a:defRPr b="0" i="0" sz="1800" u="none" cap="none" strike="noStrike">
                <a:solidFill>
                  <a:srgbClr val="828282"/>
                </a:solidFill>
                <a:latin typeface="DM Sans"/>
                <a:ea typeface="DM Sans"/>
                <a:cs typeface="DM Sans"/>
                <a:sym typeface="DM Sans"/>
              </a:defRPr>
            </a:lvl4pPr>
            <a:lvl5pPr indent="-509778" lvl="4" marL="2286000" marR="0" rtl="0" algn="l">
              <a:lnSpc>
                <a:spcPct val="100000"/>
              </a:lnSpc>
              <a:spcBef>
                <a:spcPts val="0"/>
              </a:spcBef>
              <a:spcAft>
                <a:spcPts val="0"/>
              </a:spcAft>
              <a:buClr>
                <a:srgbClr val="828282"/>
              </a:buClr>
              <a:buSzPts val="4428"/>
              <a:buFont typeface="DM Sans"/>
              <a:buChar char="•"/>
              <a:defRPr b="0" i="0" sz="18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621" name="Google Shape;621;p96"/>
          <p:cNvSpPr txBox="1"/>
          <p:nvPr>
            <p:ph type="title"/>
          </p:nvPr>
        </p:nvSpPr>
        <p:spPr>
          <a:xfrm>
            <a:off x="1282073" y="187660"/>
            <a:ext cx="10985503" cy="830997"/>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 (extra) Image - Big Title (Right)" showMasterSp="0">
  <p:cSld name="41. (extra) Image - Big Title (Right)">
    <p:spTree>
      <p:nvGrpSpPr>
        <p:cNvPr id="622" name="Shape 622"/>
        <p:cNvGrpSpPr/>
        <p:nvPr/>
      </p:nvGrpSpPr>
      <p:grpSpPr>
        <a:xfrm>
          <a:off x="0" y="0"/>
          <a:ext cx="0" cy="0"/>
          <a:chOff x="0" y="0"/>
          <a:chExt cx="0" cy="0"/>
        </a:xfrm>
      </p:grpSpPr>
      <p:sp>
        <p:nvSpPr>
          <p:cNvPr id="623" name="Google Shape;623;p97"/>
          <p:cNvSpPr/>
          <p:nvPr>
            <p:ph idx="2" type="pic"/>
          </p:nvPr>
        </p:nvSpPr>
        <p:spPr>
          <a:xfrm>
            <a:off x="-756139" y="477767"/>
            <a:ext cx="6702339" cy="5839889"/>
          </a:xfrm>
          <a:prstGeom prst="roundRect">
            <a:avLst>
              <a:gd fmla="val 6128" name="adj"/>
            </a:avLst>
          </a:prstGeom>
          <a:noFill/>
          <a:ln>
            <a:noFill/>
          </a:ln>
        </p:spPr>
      </p:sp>
      <p:sp>
        <p:nvSpPr>
          <p:cNvPr id="624" name="Google Shape;624;p97"/>
          <p:cNvSpPr txBox="1"/>
          <p:nvPr>
            <p:ph idx="1" type="body"/>
          </p:nvPr>
        </p:nvSpPr>
        <p:spPr>
          <a:xfrm>
            <a:off x="6517595" y="3221570"/>
            <a:ext cx="5078055" cy="654025"/>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8500"/>
              <a:buFont typeface="DM Sans"/>
              <a:buNone/>
              <a:defRPr b="0" i="0" sz="425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625" name="Google Shape;625;p97"/>
          <p:cNvSpPr txBox="1"/>
          <p:nvPr>
            <p:ph idx="3" type="body"/>
          </p:nvPr>
        </p:nvSpPr>
        <p:spPr>
          <a:xfrm>
            <a:off x="6517595" y="3947469"/>
            <a:ext cx="5080001" cy="307777"/>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EF8200"/>
              </a:buClr>
              <a:buSzPts val="4000"/>
              <a:buFont typeface="DM Sans"/>
              <a:buNone/>
              <a:defRPr b="0" i="0" sz="20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pic>
        <p:nvPicPr>
          <p:cNvPr descr="Image" id="626" name="Google Shape;626;p97"/>
          <p:cNvPicPr preferRelativeResize="0"/>
          <p:nvPr/>
        </p:nvPicPr>
        <p:blipFill rotWithShape="1">
          <a:blip r:embed="rId2">
            <a:alphaModFix/>
          </a:blip>
          <a:srcRect b="0" l="0" r="0" t="0"/>
          <a:stretch/>
        </p:blipFill>
        <p:spPr>
          <a:xfrm>
            <a:off x="-5187116" y="1068457"/>
            <a:ext cx="11046021" cy="5248344"/>
          </a:xfrm>
          <a:prstGeom prst="rect">
            <a:avLst/>
          </a:prstGeom>
          <a:noFill/>
          <a:ln>
            <a:noFill/>
          </a:ln>
        </p:spPr>
      </p:pic>
      <p:sp>
        <p:nvSpPr>
          <p:cNvPr id="627" name="Google Shape;627;p97"/>
          <p:cNvSpPr txBox="1"/>
          <p:nvPr>
            <p:ph idx="12" type="sldNum"/>
          </p:nvPr>
        </p:nvSpPr>
        <p:spPr>
          <a:xfrm>
            <a:off x="11606463" y="6492767"/>
            <a:ext cx="341678" cy="23079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FI"/>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 Content - Text bullet">
  <p:cSld name="06. Content - Text bullet">
    <p:spTree>
      <p:nvGrpSpPr>
        <p:cNvPr id="635" name="Shape 635"/>
        <p:cNvGrpSpPr/>
        <p:nvPr/>
      </p:nvGrpSpPr>
      <p:grpSpPr>
        <a:xfrm>
          <a:off x="0" y="0"/>
          <a:ext cx="0" cy="0"/>
          <a:chOff x="0" y="0"/>
          <a:chExt cx="0" cy="0"/>
        </a:xfrm>
      </p:grpSpPr>
      <p:pic>
        <p:nvPicPr>
          <p:cNvPr descr="Image" id="636" name="Google Shape;636;p59"/>
          <p:cNvPicPr preferRelativeResize="0"/>
          <p:nvPr/>
        </p:nvPicPr>
        <p:blipFill rotWithShape="1">
          <a:blip r:embed="rId2">
            <a:alphaModFix amt="25000"/>
          </a:blip>
          <a:srcRect b="9" l="0" r="0" t="12"/>
          <a:stretch/>
        </p:blipFill>
        <p:spPr>
          <a:xfrm>
            <a:off x="9928475" y="407966"/>
            <a:ext cx="2451103" cy="6157935"/>
          </a:xfrm>
          <a:prstGeom prst="rect">
            <a:avLst/>
          </a:prstGeom>
          <a:noFill/>
          <a:ln>
            <a:noFill/>
          </a:ln>
        </p:spPr>
      </p:pic>
      <p:grpSp>
        <p:nvGrpSpPr>
          <p:cNvPr id="637" name="Google Shape;637;p59"/>
          <p:cNvGrpSpPr/>
          <p:nvPr/>
        </p:nvGrpSpPr>
        <p:grpSpPr>
          <a:xfrm>
            <a:off x="156699" y="-320669"/>
            <a:ext cx="963029" cy="1208103"/>
            <a:chOff x="0" y="0"/>
            <a:chExt cx="1926056" cy="2416204"/>
          </a:xfrm>
        </p:grpSpPr>
        <p:sp>
          <p:nvSpPr>
            <p:cNvPr id="638" name="Google Shape;638;p59"/>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pic>
          <p:nvPicPr>
            <p:cNvPr descr="Image" id="639" name="Google Shape;639;p59"/>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640" name="Google Shape;640;p59"/>
          <p:cNvSpPr txBox="1"/>
          <p:nvPr>
            <p:ph idx="1" type="body"/>
          </p:nvPr>
        </p:nvSpPr>
        <p:spPr>
          <a:xfrm>
            <a:off x="1281907" y="877887"/>
            <a:ext cx="10515601" cy="266657"/>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1pPr>
            <a:lvl2pPr indent="-228600" lvl="1" marL="9144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2pPr>
            <a:lvl3pPr indent="-228600" lvl="2" marL="13716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3pPr>
            <a:lvl4pPr indent="-228600" lvl="3" marL="18288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4pPr>
            <a:lvl5pPr indent="-228600" lvl="4" marL="22860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641" name="Google Shape;641;p59"/>
          <p:cNvSpPr txBox="1"/>
          <p:nvPr>
            <p:ph idx="12" type="sldNum"/>
          </p:nvPr>
        </p:nvSpPr>
        <p:spPr>
          <a:xfrm>
            <a:off x="11606463" y="6492767"/>
            <a:ext cx="341678" cy="230792"/>
          </a:xfrm>
          <a:prstGeom prst="rect">
            <a:avLst/>
          </a:prstGeom>
          <a:noFill/>
          <a:ln>
            <a:noFill/>
          </a:ln>
        </p:spPr>
        <p:txBody>
          <a:bodyPr anchorCtr="0" anchor="ctr"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FI"/>
              <a:t>‹#›</a:t>
            </a:fld>
            <a:endParaRPr/>
          </a:p>
        </p:txBody>
      </p:sp>
      <p:sp>
        <p:nvSpPr>
          <p:cNvPr id="642" name="Google Shape;642;p59"/>
          <p:cNvSpPr txBox="1"/>
          <p:nvPr>
            <p:ph idx="2" type="body"/>
          </p:nvPr>
        </p:nvSpPr>
        <p:spPr>
          <a:xfrm>
            <a:off x="508000" y="1451809"/>
            <a:ext cx="11289507" cy="4138571"/>
          </a:xfrm>
          <a:prstGeom prst="rect">
            <a:avLst/>
          </a:prstGeom>
          <a:noFill/>
          <a:ln>
            <a:noFill/>
          </a:ln>
        </p:spPr>
        <p:txBody>
          <a:bodyPr anchorCtr="0" anchor="t" bIns="45700" lIns="91425" spcFirstLastPara="1" rIns="91425" wrap="square" tIns="45700">
            <a:noAutofit/>
          </a:bodyPr>
          <a:lstStyle>
            <a:lvl1pPr indent="-425450" lvl="0" marL="457200" marR="0" rtl="0" algn="l">
              <a:lnSpc>
                <a:spcPct val="115000"/>
              </a:lnSpc>
              <a:spcBef>
                <a:spcPts val="0"/>
              </a:spcBef>
              <a:spcAft>
                <a:spcPts val="0"/>
              </a:spcAft>
              <a:buClr>
                <a:schemeClr val="accent2"/>
              </a:buClr>
              <a:buSzPts val="3100"/>
              <a:buFont typeface="Arial"/>
              <a:buChar char="•"/>
              <a:defRPr b="1" i="0" sz="2150" u="none" cap="none" strike="noStrike">
                <a:solidFill>
                  <a:srgbClr val="0061B0"/>
                </a:solidFill>
                <a:latin typeface="DM Sans"/>
                <a:ea typeface="DM Sans"/>
                <a:cs typeface="DM Sans"/>
                <a:sym typeface="DM Sans"/>
              </a:defRPr>
            </a:lvl1pPr>
            <a:lvl2pPr indent="-431800" lvl="1" marL="914400" marR="0" rtl="0" algn="l">
              <a:lnSpc>
                <a:spcPct val="115000"/>
              </a:lnSpc>
              <a:spcBef>
                <a:spcPts val="0"/>
              </a:spcBef>
              <a:spcAft>
                <a:spcPts val="0"/>
              </a:spcAft>
              <a:buClr>
                <a:srgbClr val="828282"/>
              </a:buClr>
              <a:buSzPts val="3200"/>
              <a:buFont typeface="Arial"/>
              <a:buChar char="•"/>
              <a:defRPr b="1" i="0" sz="1600" u="none" cap="none" strike="noStrike">
                <a:solidFill>
                  <a:srgbClr val="828282"/>
                </a:solidFill>
                <a:latin typeface="DM Sans"/>
                <a:ea typeface="DM Sans"/>
                <a:cs typeface="DM Sans"/>
                <a:sym typeface="DM Sans"/>
              </a:defRPr>
            </a:lvl2pPr>
            <a:lvl3pPr indent="-370839" lvl="2" marL="1371600" marR="0" rtl="0" algn="l">
              <a:lnSpc>
                <a:spcPct val="115000"/>
              </a:lnSpc>
              <a:spcBef>
                <a:spcPts val="0"/>
              </a:spcBef>
              <a:spcAft>
                <a:spcPts val="0"/>
              </a:spcAft>
              <a:buClr>
                <a:srgbClr val="F07E13"/>
              </a:buClr>
              <a:buSzPts val="2240"/>
              <a:buFont typeface="Courier New"/>
              <a:buChar char="o"/>
              <a:defRPr b="0" i="0" sz="1600" u="none" cap="none" strike="noStrike">
                <a:solidFill>
                  <a:srgbClr val="828282"/>
                </a:solidFill>
                <a:latin typeface="DM Sans"/>
                <a:ea typeface="DM Sans"/>
                <a:cs typeface="DM Sans"/>
                <a:sym typeface="DM Sans"/>
              </a:defRPr>
            </a:lvl3pPr>
            <a:lvl4pPr indent="-431800" lvl="3" marL="1828800" marR="0" rtl="0" algn="l">
              <a:lnSpc>
                <a:spcPct val="100000"/>
              </a:lnSpc>
              <a:spcBef>
                <a:spcPts val="0"/>
              </a:spcBef>
              <a:spcAft>
                <a:spcPts val="0"/>
              </a:spcAft>
              <a:buClr>
                <a:srgbClr val="828282"/>
              </a:buClr>
              <a:buSzPts val="3200"/>
              <a:buFont typeface="DM Sans"/>
              <a:buChar char="•"/>
              <a:defRPr b="0" i="0" sz="1600" u="none" cap="none" strike="noStrike">
                <a:solidFill>
                  <a:srgbClr val="828282"/>
                </a:solidFill>
                <a:latin typeface="DM Sans"/>
                <a:ea typeface="DM Sans"/>
                <a:cs typeface="DM Sans"/>
                <a:sym typeface="DM Sans"/>
              </a:defRPr>
            </a:lvl4pPr>
            <a:lvl5pPr indent="-431800" lvl="4" marL="2286000" marR="0" rtl="0" algn="l">
              <a:lnSpc>
                <a:spcPct val="100000"/>
              </a:lnSpc>
              <a:spcBef>
                <a:spcPts val="0"/>
              </a:spcBef>
              <a:spcAft>
                <a:spcPts val="0"/>
              </a:spcAft>
              <a:buClr>
                <a:srgbClr val="828282"/>
              </a:buClr>
              <a:buSzPts val="3200"/>
              <a:buFont typeface="DM Sans"/>
              <a:buChar char="•"/>
              <a:defRPr b="0" i="0" sz="16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643" name="Google Shape;643;p59"/>
          <p:cNvSpPr txBox="1"/>
          <p:nvPr>
            <p:ph type="title"/>
          </p:nvPr>
        </p:nvSpPr>
        <p:spPr>
          <a:xfrm>
            <a:off x="1282073" y="187660"/>
            <a:ext cx="10985503" cy="830997"/>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Dark - Title" showMasterSp="0">
  <p:cSld name="01. Dark - Title">
    <p:bg>
      <p:bgPr>
        <a:solidFill>
          <a:srgbClr val="09142E"/>
        </a:solidFill>
      </p:bgPr>
    </p:bg>
    <p:spTree>
      <p:nvGrpSpPr>
        <p:cNvPr id="644" name="Shape 644"/>
        <p:cNvGrpSpPr/>
        <p:nvPr/>
      </p:nvGrpSpPr>
      <p:grpSpPr>
        <a:xfrm>
          <a:off x="0" y="0"/>
          <a:ext cx="0" cy="0"/>
          <a:chOff x="0" y="0"/>
          <a:chExt cx="0" cy="0"/>
        </a:xfrm>
      </p:grpSpPr>
      <p:sp>
        <p:nvSpPr>
          <p:cNvPr id="645" name="Google Shape;645;p98"/>
          <p:cNvSpPr txBox="1"/>
          <p:nvPr>
            <p:ph idx="1" type="body"/>
          </p:nvPr>
        </p:nvSpPr>
        <p:spPr>
          <a:xfrm>
            <a:off x="539750" y="3762935"/>
            <a:ext cx="11531747" cy="595035"/>
          </a:xfrm>
          <a:prstGeom prst="rect">
            <a:avLst/>
          </a:prstGeom>
          <a:noFill/>
          <a:ln>
            <a:noFill/>
          </a:ln>
        </p:spPr>
        <p:txBody>
          <a:bodyPr anchorCtr="0" anchor="t" bIns="50800" lIns="50800" spcFirstLastPara="1" rIns="50800" wrap="square" tIns="50800">
            <a:spAutoFit/>
          </a:bodyPr>
          <a:lstStyle>
            <a:lvl1pPr indent="-228600" lvl="0" marL="457200" marR="0" rtl="0" algn="l">
              <a:lnSpc>
                <a:spcPct val="100000"/>
              </a:lnSpc>
              <a:spcBef>
                <a:spcPts val="0"/>
              </a:spcBef>
              <a:spcAft>
                <a:spcPts val="0"/>
              </a:spcAft>
              <a:buClr>
                <a:srgbClr val="FFFFFF"/>
              </a:buClr>
              <a:buSzPts val="6400"/>
              <a:buFont typeface="DM Sans"/>
              <a:buNone/>
              <a:defRPr b="0" i="0" sz="32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646" name="Google Shape;646;p98"/>
          <p:cNvSpPr txBox="1"/>
          <p:nvPr>
            <p:ph idx="2" type="body"/>
          </p:nvPr>
        </p:nvSpPr>
        <p:spPr>
          <a:xfrm>
            <a:off x="539750" y="2827939"/>
            <a:ext cx="11531747" cy="825867"/>
          </a:xfrm>
          <a:prstGeom prst="rect">
            <a:avLst/>
          </a:prstGeom>
          <a:noFill/>
          <a:ln>
            <a:noFill/>
          </a:ln>
        </p:spPr>
        <p:txBody>
          <a:bodyPr anchorCtr="0" anchor="ctr" bIns="50800" lIns="50800" spcFirstLastPara="1" rIns="50800" wrap="square" tIns="50800">
            <a:spAutoFit/>
          </a:bodyPr>
          <a:lstStyle>
            <a:lvl1pPr indent="-228600" lvl="0" marL="457200" marR="0" rtl="0" algn="l">
              <a:lnSpc>
                <a:spcPct val="100000"/>
              </a:lnSpc>
              <a:spcBef>
                <a:spcPts val="0"/>
              </a:spcBef>
              <a:spcAft>
                <a:spcPts val="0"/>
              </a:spcAft>
              <a:buClr>
                <a:srgbClr val="FFFFFF"/>
              </a:buClr>
              <a:buSzPts val="9400"/>
              <a:buFont typeface="DM Sans"/>
              <a:buNone/>
              <a:defRPr b="0" i="0" sz="47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647" name="Google Shape;647;p98"/>
          <p:cNvSpPr txBox="1"/>
          <p:nvPr>
            <p:ph idx="3" type="body"/>
          </p:nvPr>
        </p:nvSpPr>
        <p:spPr>
          <a:xfrm>
            <a:off x="604591" y="5364782"/>
            <a:ext cx="5659212" cy="369332"/>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FFFFFF"/>
              </a:buClr>
              <a:buSzPts val="4800"/>
              <a:buFont typeface="DM Sans"/>
              <a:buNone/>
              <a:defRPr b="0" i="0" sz="24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648" name="Google Shape;648;p98"/>
          <p:cNvSpPr txBox="1"/>
          <p:nvPr>
            <p:ph idx="4" type="body"/>
          </p:nvPr>
        </p:nvSpPr>
        <p:spPr>
          <a:xfrm>
            <a:off x="604591" y="5824307"/>
            <a:ext cx="5659212" cy="307777"/>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FFFFFF"/>
              </a:buClr>
              <a:buSzPts val="4000"/>
              <a:buFont typeface="DM Sans"/>
              <a:buNone/>
              <a:defRPr b="0" i="0" sz="20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649" name="Google Shape;649;p98"/>
          <p:cNvSpPr txBox="1"/>
          <p:nvPr>
            <p:ph idx="5" type="body"/>
          </p:nvPr>
        </p:nvSpPr>
        <p:spPr>
          <a:xfrm>
            <a:off x="7566752" y="5402882"/>
            <a:ext cx="4062180" cy="307777"/>
          </a:xfrm>
          <a:prstGeom prst="rect">
            <a:avLst/>
          </a:prstGeom>
          <a:noFill/>
          <a:ln>
            <a:noFill/>
          </a:ln>
        </p:spPr>
        <p:txBody>
          <a:bodyPr anchorCtr="0" anchor="t" bIns="0" lIns="0" spcFirstLastPara="1" rIns="0" wrap="square" tIns="0">
            <a:spAutoFit/>
          </a:bodyPr>
          <a:lstStyle>
            <a:lvl1pPr indent="-228600" lvl="0" marL="457200" marR="0" rtl="0" algn="r">
              <a:lnSpc>
                <a:spcPct val="100000"/>
              </a:lnSpc>
              <a:spcBef>
                <a:spcPts val="0"/>
              </a:spcBef>
              <a:spcAft>
                <a:spcPts val="0"/>
              </a:spcAft>
              <a:buClr>
                <a:srgbClr val="FFFFFF"/>
              </a:buClr>
              <a:buSzPts val="4000"/>
              <a:buFont typeface="DM Sans"/>
              <a:buNone/>
              <a:defRPr b="0" i="0" sz="20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650" name="Google Shape;650;p98"/>
          <p:cNvSpPr txBox="1"/>
          <p:nvPr>
            <p:ph idx="6" type="body"/>
          </p:nvPr>
        </p:nvSpPr>
        <p:spPr>
          <a:xfrm>
            <a:off x="7566753" y="5824307"/>
            <a:ext cx="4062179" cy="307777"/>
          </a:xfrm>
          <a:prstGeom prst="rect">
            <a:avLst/>
          </a:prstGeom>
          <a:noFill/>
          <a:ln>
            <a:noFill/>
          </a:ln>
        </p:spPr>
        <p:txBody>
          <a:bodyPr anchorCtr="0" anchor="t" bIns="0" lIns="0" spcFirstLastPara="1" rIns="0" wrap="square" tIns="0">
            <a:spAutoFit/>
          </a:bodyPr>
          <a:lstStyle>
            <a:lvl1pPr indent="-228600" lvl="0" marL="457200" marR="0" rtl="0" algn="r">
              <a:lnSpc>
                <a:spcPct val="100000"/>
              </a:lnSpc>
              <a:spcBef>
                <a:spcPts val="0"/>
              </a:spcBef>
              <a:spcAft>
                <a:spcPts val="0"/>
              </a:spcAft>
              <a:buClr>
                <a:srgbClr val="FFFFFF"/>
              </a:buClr>
              <a:buSzPts val="4000"/>
              <a:buFont typeface="DM Sans"/>
              <a:buNone/>
              <a:defRPr b="0" i="0" sz="20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pic>
        <p:nvPicPr>
          <p:cNvPr descr="img 6@4x.png" id="651" name="Google Shape;651;p98"/>
          <p:cNvPicPr preferRelativeResize="0"/>
          <p:nvPr/>
        </p:nvPicPr>
        <p:blipFill rotWithShape="1">
          <a:blip r:embed="rId2">
            <a:alphaModFix/>
          </a:blip>
          <a:srcRect b="0" l="0" r="0" t="0"/>
          <a:stretch/>
        </p:blipFill>
        <p:spPr>
          <a:xfrm>
            <a:off x="5061205" y="-1880224"/>
            <a:ext cx="7821014" cy="4316711"/>
          </a:xfrm>
          <a:prstGeom prst="rect">
            <a:avLst/>
          </a:prstGeom>
          <a:noFill/>
          <a:ln>
            <a:noFill/>
          </a:ln>
        </p:spPr>
      </p:pic>
      <p:sp>
        <p:nvSpPr>
          <p:cNvPr id="652" name="Google Shape;652;p98"/>
          <p:cNvSpPr txBox="1"/>
          <p:nvPr>
            <p:ph idx="7" type="body"/>
          </p:nvPr>
        </p:nvSpPr>
        <p:spPr>
          <a:xfrm>
            <a:off x="3242235" y="6373430"/>
            <a:ext cx="2901149" cy="184666"/>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999999"/>
              </a:buClr>
              <a:buSzPts val="2400"/>
              <a:buFont typeface="DM Sans"/>
              <a:buNone/>
              <a:defRPr b="0" i="0" sz="1200" u="none" cap="none" strike="noStrike">
                <a:solidFill>
                  <a:srgbClr val="999999"/>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653" name="Google Shape;653;p98"/>
          <p:cNvSpPr txBox="1"/>
          <p:nvPr>
            <p:ph idx="8" type="body"/>
          </p:nvPr>
        </p:nvSpPr>
        <p:spPr>
          <a:xfrm>
            <a:off x="605070" y="6373430"/>
            <a:ext cx="2160001" cy="184666"/>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999999"/>
              </a:buClr>
              <a:buSzPts val="2400"/>
              <a:buFont typeface="DM Sans"/>
              <a:buNone/>
              <a:defRPr b="0" i="0" sz="1200" u="none" cap="none" strike="noStrike">
                <a:solidFill>
                  <a:srgbClr val="999999"/>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654" name="Google Shape;654;p98"/>
          <p:cNvSpPr/>
          <p:nvPr/>
        </p:nvSpPr>
        <p:spPr>
          <a:xfrm>
            <a:off x="591912" y="-747091"/>
            <a:ext cx="1756050" cy="2202900"/>
          </a:xfrm>
          <a:prstGeom prst="roundRect">
            <a:avLst>
              <a:gd fmla="val 18817" name="adj"/>
            </a:avLst>
          </a:prstGeom>
          <a:solidFill>
            <a:srgbClr val="FFFFFF"/>
          </a:solidFill>
          <a:ln>
            <a:noFill/>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pic>
        <p:nvPicPr>
          <p:cNvPr id="655" name="Google Shape;655;p98"/>
          <p:cNvPicPr preferRelativeResize="0"/>
          <p:nvPr/>
        </p:nvPicPr>
        <p:blipFill rotWithShape="1">
          <a:blip r:embed="rId3">
            <a:alphaModFix/>
          </a:blip>
          <a:srcRect b="0" l="0" r="0" t="0"/>
          <a:stretch/>
        </p:blipFill>
        <p:spPr>
          <a:xfrm>
            <a:off x="899988" y="244788"/>
            <a:ext cx="1133500" cy="865675"/>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 Dark - Divider" showMasterSp="0">
  <p:cSld name="29. Dark - Divider">
    <p:bg>
      <p:bgPr>
        <a:solidFill>
          <a:srgbClr val="09142E"/>
        </a:solidFill>
      </p:bgPr>
    </p:bg>
    <p:spTree>
      <p:nvGrpSpPr>
        <p:cNvPr id="656" name="Shape 656"/>
        <p:cNvGrpSpPr/>
        <p:nvPr/>
      </p:nvGrpSpPr>
      <p:grpSpPr>
        <a:xfrm>
          <a:off x="0" y="0"/>
          <a:ext cx="0" cy="0"/>
          <a:chOff x="0" y="0"/>
          <a:chExt cx="0" cy="0"/>
        </a:xfrm>
      </p:grpSpPr>
      <p:pic>
        <p:nvPicPr>
          <p:cNvPr descr="img 32x.png" id="657" name="Google Shape;657;p99"/>
          <p:cNvPicPr preferRelativeResize="0"/>
          <p:nvPr/>
        </p:nvPicPr>
        <p:blipFill rotWithShape="1">
          <a:blip r:embed="rId2">
            <a:alphaModFix/>
          </a:blip>
          <a:srcRect b="0" l="0" r="0" t="0"/>
          <a:stretch/>
        </p:blipFill>
        <p:spPr>
          <a:xfrm>
            <a:off x="8564710" y="-400342"/>
            <a:ext cx="3649074" cy="7658684"/>
          </a:xfrm>
          <a:prstGeom prst="rect">
            <a:avLst/>
          </a:prstGeom>
          <a:noFill/>
          <a:ln>
            <a:noFill/>
          </a:ln>
        </p:spPr>
      </p:pic>
      <p:sp>
        <p:nvSpPr>
          <p:cNvPr id="658" name="Google Shape;658;p99"/>
          <p:cNvSpPr txBox="1"/>
          <p:nvPr>
            <p:ph idx="1" type="body"/>
          </p:nvPr>
        </p:nvSpPr>
        <p:spPr>
          <a:xfrm>
            <a:off x="604591" y="4623847"/>
            <a:ext cx="5659212" cy="590931"/>
          </a:xfrm>
          <a:prstGeom prst="rect">
            <a:avLst/>
          </a:prstGeom>
          <a:noFill/>
          <a:ln>
            <a:noFill/>
          </a:ln>
        </p:spPr>
        <p:txBody>
          <a:bodyPr anchorCtr="0" anchor="ctr" bIns="0" lIns="0" spcFirstLastPara="1" rIns="0" wrap="square" tIns="0">
            <a:spAutoFit/>
          </a:bodyPr>
          <a:lstStyle>
            <a:lvl1pPr indent="-228600" lvl="0" marL="457200" marR="0" rtl="0" algn="l">
              <a:lnSpc>
                <a:spcPct val="80000"/>
              </a:lnSpc>
              <a:spcBef>
                <a:spcPts val="0"/>
              </a:spcBef>
              <a:spcAft>
                <a:spcPts val="0"/>
              </a:spcAft>
              <a:buClr>
                <a:srgbClr val="FFFFFF"/>
              </a:buClr>
              <a:buSzPts val="9600"/>
              <a:buFont typeface="DM Sans"/>
              <a:buNone/>
              <a:defRPr b="0" i="0" sz="48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659" name="Google Shape;659;p99"/>
          <p:cNvSpPr txBox="1"/>
          <p:nvPr>
            <p:ph idx="2" type="body"/>
          </p:nvPr>
        </p:nvSpPr>
        <p:spPr>
          <a:xfrm>
            <a:off x="604591" y="3376645"/>
            <a:ext cx="5659212" cy="307777"/>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EF8200"/>
              </a:buClr>
              <a:buSzPts val="4000"/>
              <a:buFont typeface="DM Sans"/>
              <a:buNone/>
              <a:defRPr b="0" i="0" sz="20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pic>
        <p:nvPicPr>
          <p:cNvPr descr="Frame 132x.png" id="660" name="Google Shape;660;p99"/>
          <p:cNvPicPr preferRelativeResize="0"/>
          <p:nvPr/>
        </p:nvPicPr>
        <p:blipFill rotWithShape="1">
          <a:blip r:embed="rId3">
            <a:alphaModFix/>
          </a:blip>
          <a:srcRect b="0" l="0" r="0" t="0"/>
          <a:stretch/>
        </p:blipFill>
        <p:spPr>
          <a:xfrm rot="5400000">
            <a:off x="7286150" y="505255"/>
            <a:ext cx="1406631" cy="1406631"/>
          </a:xfrm>
          <a:prstGeom prst="rect">
            <a:avLst/>
          </a:prstGeom>
          <a:noFill/>
          <a:ln>
            <a:noFill/>
          </a:ln>
        </p:spPr>
      </p:pic>
      <p:sp>
        <p:nvSpPr>
          <p:cNvPr id="661" name="Google Shape;661;p99"/>
          <p:cNvSpPr txBox="1"/>
          <p:nvPr>
            <p:ph idx="12" type="sldNum"/>
          </p:nvPr>
        </p:nvSpPr>
        <p:spPr>
          <a:xfrm>
            <a:off x="11606463" y="6492767"/>
            <a:ext cx="341678" cy="230792"/>
          </a:xfrm>
          <a:prstGeom prst="rect">
            <a:avLst/>
          </a:prstGeom>
          <a:noFill/>
          <a:ln>
            <a:noFill/>
          </a:ln>
        </p:spPr>
        <p:txBody>
          <a:bodyPr anchorCtr="0" anchor="ctr"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FI"/>
              <a:t>‹#›</a:t>
            </a:fld>
            <a:endParaRPr/>
          </a:p>
        </p:txBody>
      </p:sp>
      <p:sp>
        <p:nvSpPr>
          <p:cNvPr id="662" name="Google Shape;662;p99"/>
          <p:cNvSpPr/>
          <p:nvPr/>
        </p:nvSpPr>
        <p:spPr>
          <a:xfrm>
            <a:off x="591912" y="-747091"/>
            <a:ext cx="1756050" cy="2202900"/>
          </a:xfrm>
          <a:prstGeom prst="roundRect">
            <a:avLst>
              <a:gd fmla="val 18817" name="adj"/>
            </a:avLst>
          </a:prstGeom>
          <a:solidFill>
            <a:srgbClr val="FFFFFF"/>
          </a:solidFill>
          <a:ln>
            <a:noFill/>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pic>
        <p:nvPicPr>
          <p:cNvPr id="663" name="Google Shape;663;p99"/>
          <p:cNvPicPr preferRelativeResize="0"/>
          <p:nvPr/>
        </p:nvPicPr>
        <p:blipFill rotWithShape="1">
          <a:blip r:embed="rId4">
            <a:alphaModFix/>
          </a:blip>
          <a:srcRect b="0" l="0" r="0" t="0"/>
          <a:stretch/>
        </p:blipFill>
        <p:spPr>
          <a:xfrm>
            <a:off x="899988" y="244788"/>
            <a:ext cx="1133500" cy="865675"/>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 Content - Text only">
  <p:cSld name="05. Content - Text only">
    <p:spTree>
      <p:nvGrpSpPr>
        <p:cNvPr id="664" name="Shape 664"/>
        <p:cNvGrpSpPr/>
        <p:nvPr/>
      </p:nvGrpSpPr>
      <p:grpSpPr>
        <a:xfrm>
          <a:off x="0" y="0"/>
          <a:ext cx="0" cy="0"/>
          <a:chOff x="0" y="0"/>
          <a:chExt cx="0" cy="0"/>
        </a:xfrm>
      </p:grpSpPr>
      <p:pic>
        <p:nvPicPr>
          <p:cNvPr descr="Image" id="665" name="Google Shape;665;p100"/>
          <p:cNvPicPr preferRelativeResize="0"/>
          <p:nvPr/>
        </p:nvPicPr>
        <p:blipFill rotWithShape="1">
          <a:blip r:embed="rId2">
            <a:alphaModFix amt="25000"/>
          </a:blip>
          <a:srcRect b="9" l="0" r="0" t="12"/>
          <a:stretch/>
        </p:blipFill>
        <p:spPr>
          <a:xfrm>
            <a:off x="9928475" y="407966"/>
            <a:ext cx="2451103" cy="6157935"/>
          </a:xfrm>
          <a:prstGeom prst="rect">
            <a:avLst/>
          </a:prstGeom>
          <a:noFill/>
          <a:ln>
            <a:noFill/>
          </a:ln>
        </p:spPr>
      </p:pic>
      <p:grpSp>
        <p:nvGrpSpPr>
          <p:cNvPr id="666" name="Google Shape;666;p100"/>
          <p:cNvGrpSpPr/>
          <p:nvPr/>
        </p:nvGrpSpPr>
        <p:grpSpPr>
          <a:xfrm>
            <a:off x="156699" y="-320669"/>
            <a:ext cx="963029" cy="1208103"/>
            <a:chOff x="0" y="0"/>
            <a:chExt cx="1926056" cy="2416204"/>
          </a:xfrm>
        </p:grpSpPr>
        <p:sp>
          <p:nvSpPr>
            <p:cNvPr id="667" name="Google Shape;667;p100"/>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pic>
          <p:nvPicPr>
            <p:cNvPr descr="Image" id="668" name="Google Shape;668;p100"/>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669" name="Google Shape;669;p100"/>
          <p:cNvSpPr txBox="1"/>
          <p:nvPr>
            <p:ph idx="1" type="body"/>
          </p:nvPr>
        </p:nvSpPr>
        <p:spPr>
          <a:xfrm>
            <a:off x="1281907" y="877887"/>
            <a:ext cx="10515601" cy="266657"/>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1pPr>
            <a:lvl2pPr indent="-228600" lvl="1" marL="9144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2pPr>
            <a:lvl3pPr indent="-228600" lvl="2" marL="13716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3pPr>
            <a:lvl4pPr indent="-228600" lvl="3" marL="18288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4pPr>
            <a:lvl5pPr indent="-228600" lvl="4" marL="22860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670" name="Google Shape;670;p100"/>
          <p:cNvSpPr txBox="1"/>
          <p:nvPr>
            <p:ph idx="12" type="sldNum"/>
          </p:nvPr>
        </p:nvSpPr>
        <p:spPr>
          <a:xfrm>
            <a:off x="11606463" y="6492767"/>
            <a:ext cx="341678" cy="230792"/>
          </a:xfrm>
          <a:prstGeom prst="rect">
            <a:avLst/>
          </a:prstGeom>
          <a:noFill/>
          <a:ln>
            <a:noFill/>
          </a:ln>
        </p:spPr>
        <p:txBody>
          <a:bodyPr anchorCtr="0" anchor="ctr"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FI"/>
              <a:t>‹#›</a:t>
            </a:fld>
            <a:endParaRPr/>
          </a:p>
        </p:txBody>
      </p:sp>
      <p:sp>
        <p:nvSpPr>
          <p:cNvPr id="671" name="Google Shape;671;p100"/>
          <p:cNvSpPr txBox="1"/>
          <p:nvPr>
            <p:ph idx="2" type="body"/>
          </p:nvPr>
        </p:nvSpPr>
        <p:spPr>
          <a:xfrm>
            <a:off x="508000" y="1422406"/>
            <a:ext cx="11289450" cy="349485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0"/>
              </a:spcBef>
              <a:spcAft>
                <a:spcPts val="0"/>
              </a:spcAft>
              <a:buClr>
                <a:srgbClr val="828282"/>
              </a:buClr>
              <a:buSzPts val="3200"/>
              <a:buFont typeface="Arial"/>
              <a:buChar char="•"/>
              <a:defRPr b="0" i="0" sz="1600" u="none" cap="none" strike="noStrike">
                <a:solidFill>
                  <a:srgbClr val="828282"/>
                </a:solidFill>
                <a:latin typeface="DM Sans"/>
                <a:ea typeface="DM Sans"/>
                <a:cs typeface="DM Sans"/>
                <a:sym typeface="DM Sans"/>
              </a:defRPr>
            </a:lvl1pPr>
            <a:lvl2pPr indent="-431800" lvl="1" marL="914400" marR="0" rtl="0" algn="l">
              <a:lnSpc>
                <a:spcPct val="100000"/>
              </a:lnSpc>
              <a:spcBef>
                <a:spcPts val="0"/>
              </a:spcBef>
              <a:spcAft>
                <a:spcPts val="0"/>
              </a:spcAft>
              <a:buClr>
                <a:srgbClr val="828282"/>
              </a:buClr>
              <a:buSzPts val="3200"/>
              <a:buFont typeface="Arial"/>
              <a:buChar char="•"/>
              <a:defRPr b="0" i="0" sz="1600" u="none" cap="none" strike="noStrike">
                <a:solidFill>
                  <a:srgbClr val="828282"/>
                </a:solidFill>
                <a:latin typeface="DM Sans"/>
                <a:ea typeface="DM Sans"/>
                <a:cs typeface="DM Sans"/>
                <a:sym typeface="DM Sans"/>
              </a:defRPr>
            </a:lvl2pPr>
            <a:lvl3pPr indent="-431800" lvl="2" marL="1371600" marR="0" rtl="0" algn="l">
              <a:lnSpc>
                <a:spcPct val="100000"/>
              </a:lnSpc>
              <a:spcBef>
                <a:spcPts val="0"/>
              </a:spcBef>
              <a:spcAft>
                <a:spcPts val="0"/>
              </a:spcAft>
              <a:buClr>
                <a:srgbClr val="828282"/>
              </a:buClr>
              <a:buSzPts val="3200"/>
              <a:buFont typeface="Arial"/>
              <a:buChar char="•"/>
              <a:defRPr b="0" i="0" sz="1600" u="none" cap="none" strike="noStrike">
                <a:solidFill>
                  <a:srgbClr val="828282"/>
                </a:solidFill>
                <a:latin typeface="DM Sans"/>
                <a:ea typeface="DM Sans"/>
                <a:cs typeface="DM Sans"/>
                <a:sym typeface="DM Sans"/>
              </a:defRPr>
            </a:lvl3pPr>
            <a:lvl4pPr indent="-431800" lvl="3" marL="1828800" marR="0" rtl="0" algn="l">
              <a:lnSpc>
                <a:spcPct val="100000"/>
              </a:lnSpc>
              <a:spcBef>
                <a:spcPts val="0"/>
              </a:spcBef>
              <a:spcAft>
                <a:spcPts val="0"/>
              </a:spcAft>
              <a:buClr>
                <a:srgbClr val="828282"/>
              </a:buClr>
              <a:buSzPts val="3200"/>
              <a:buFont typeface="Arial"/>
              <a:buChar char="•"/>
              <a:defRPr b="0" i="0" sz="1600" u="none" cap="none" strike="noStrike">
                <a:solidFill>
                  <a:srgbClr val="828282"/>
                </a:solidFill>
                <a:latin typeface="DM Sans"/>
                <a:ea typeface="DM Sans"/>
                <a:cs typeface="DM Sans"/>
                <a:sym typeface="DM Sans"/>
              </a:defRPr>
            </a:lvl4pPr>
            <a:lvl5pPr indent="-431800" lvl="4" marL="2286000" marR="0" rtl="0" algn="l">
              <a:lnSpc>
                <a:spcPct val="100000"/>
              </a:lnSpc>
              <a:spcBef>
                <a:spcPts val="0"/>
              </a:spcBef>
              <a:spcAft>
                <a:spcPts val="0"/>
              </a:spcAft>
              <a:buClr>
                <a:srgbClr val="828282"/>
              </a:buClr>
              <a:buSzPts val="3200"/>
              <a:buFont typeface="Arial"/>
              <a:buChar char="•"/>
              <a:defRPr b="0" i="0" sz="1600" u="none" cap="none" strike="noStrike">
                <a:solidFill>
                  <a:srgbClr val="828282"/>
                </a:solidFill>
                <a:latin typeface="DM Sans"/>
                <a:ea typeface="DM Sans"/>
                <a:cs typeface="DM Sans"/>
                <a:sym typeface="DM Sans"/>
              </a:defRPr>
            </a:lvl5pPr>
            <a:lvl6pPr indent="-431800" lvl="5" marL="2743200" marR="0" rtl="0" algn="l">
              <a:lnSpc>
                <a:spcPct val="100000"/>
              </a:lnSpc>
              <a:spcBef>
                <a:spcPts val="0"/>
              </a:spcBef>
              <a:spcAft>
                <a:spcPts val="0"/>
              </a:spcAft>
              <a:buClr>
                <a:srgbClr val="828282"/>
              </a:buClr>
              <a:buSzPts val="3200"/>
              <a:buFont typeface="DM Sans"/>
              <a:buChar char="•"/>
              <a:defRPr b="0" i="0" sz="1600" u="none" cap="none" strike="noStrike">
                <a:solidFill>
                  <a:srgbClr val="828282"/>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672" name="Google Shape;672;p100"/>
          <p:cNvSpPr txBox="1"/>
          <p:nvPr>
            <p:ph type="title"/>
          </p:nvPr>
        </p:nvSpPr>
        <p:spPr>
          <a:xfrm>
            <a:off x="1282073" y="187660"/>
            <a:ext cx="10985503" cy="830997"/>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pic>
        <p:nvPicPr>
          <p:cNvPr id="673" name="Google Shape;673;p100"/>
          <p:cNvPicPr preferRelativeResize="0"/>
          <p:nvPr/>
        </p:nvPicPr>
        <p:blipFill rotWithShape="1">
          <a:blip r:embed="rId4">
            <a:alphaModFix/>
          </a:blip>
          <a:srcRect b="0" l="0" r="0" t="0"/>
          <a:stretch/>
        </p:blipFill>
        <p:spPr>
          <a:xfrm>
            <a:off x="319050" y="235561"/>
            <a:ext cx="638325" cy="487503"/>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 Content - 3 Horizontal Icon with Box">
  <p:cSld name="08. Content - 3 Horizontal Icon with Box">
    <p:spTree>
      <p:nvGrpSpPr>
        <p:cNvPr id="674" name="Shape 674"/>
        <p:cNvGrpSpPr/>
        <p:nvPr/>
      </p:nvGrpSpPr>
      <p:grpSpPr>
        <a:xfrm>
          <a:off x="0" y="0"/>
          <a:ext cx="0" cy="0"/>
          <a:chOff x="0" y="0"/>
          <a:chExt cx="0" cy="0"/>
        </a:xfrm>
      </p:grpSpPr>
      <p:pic>
        <p:nvPicPr>
          <p:cNvPr descr="Image" id="675" name="Google Shape;675;p101"/>
          <p:cNvPicPr preferRelativeResize="0"/>
          <p:nvPr/>
        </p:nvPicPr>
        <p:blipFill rotWithShape="1">
          <a:blip r:embed="rId2">
            <a:alphaModFix amt="25000"/>
          </a:blip>
          <a:srcRect b="9" l="0" r="0" t="12"/>
          <a:stretch/>
        </p:blipFill>
        <p:spPr>
          <a:xfrm>
            <a:off x="9928475" y="407966"/>
            <a:ext cx="2451103" cy="6157935"/>
          </a:xfrm>
          <a:prstGeom prst="rect">
            <a:avLst/>
          </a:prstGeom>
          <a:noFill/>
          <a:ln>
            <a:noFill/>
          </a:ln>
        </p:spPr>
      </p:pic>
      <p:sp>
        <p:nvSpPr>
          <p:cNvPr id="676" name="Google Shape;676;p101"/>
          <p:cNvSpPr/>
          <p:nvPr/>
        </p:nvSpPr>
        <p:spPr>
          <a:xfrm>
            <a:off x="434842" y="1647258"/>
            <a:ext cx="3667844" cy="4068346"/>
          </a:xfrm>
          <a:prstGeom prst="roundRect">
            <a:avLst>
              <a:gd fmla="val 4218" name="adj"/>
            </a:avLst>
          </a:prstGeom>
          <a:solidFill>
            <a:srgbClr val="FFFFFF"/>
          </a:solidFill>
          <a:ln>
            <a:noFill/>
          </a:ln>
          <a:effectLst>
            <a:outerShdw blurRad="228600" rotWithShape="0" dir="5400000" dist="25400">
              <a:srgbClr val="000000">
                <a:alpha val="5098"/>
              </a:srgbClr>
            </a:outerShdw>
          </a:effectLst>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sp>
        <p:nvSpPr>
          <p:cNvPr id="677" name="Google Shape;677;p101"/>
          <p:cNvSpPr/>
          <p:nvPr/>
        </p:nvSpPr>
        <p:spPr>
          <a:xfrm>
            <a:off x="4303668" y="1647258"/>
            <a:ext cx="3667844" cy="4068346"/>
          </a:xfrm>
          <a:prstGeom prst="roundRect">
            <a:avLst>
              <a:gd fmla="val 4218" name="adj"/>
            </a:avLst>
          </a:prstGeom>
          <a:solidFill>
            <a:srgbClr val="FFFFFF"/>
          </a:solidFill>
          <a:ln>
            <a:noFill/>
          </a:ln>
          <a:effectLst>
            <a:outerShdw blurRad="228600" rotWithShape="0" dir="5400000" dist="25400">
              <a:srgbClr val="000000">
                <a:alpha val="5098"/>
              </a:srgbClr>
            </a:outerShdw>
          </a:effectLst>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sp>
        <p:nvSpPr>
          <p:cNvPr id="678" name="Google Shape;678;p101"/>
          <p:cNvSpPr/>
          <p:nvPr/>
        </p:nvSpPr>
        <p:spPr>
          <a:xfrm>
            <a:off x="8172493" y="1647258"/>
            <a:ext cx="3667844" cy="4068346"/>
          </a:xfrm>
          <a:prstGeom prst="roundRect">
            <a:avLst>
              <a:gd fmla="val 4218" name="adj"/>
            </a:avLst>
          </a:prstGeom>
          <a:solidFill>
            <a:srgbClr val="FFFFFF"/>
          </a:solidFill>
          <a:ln>
            <a:noFill/>
          </a:ln>
          <a:effectLst>
            <a:outerShdw blurRad="228600" rotWithShape="0" dir="5400000" dist="25400">
              <a:srgbClr val="000000">
                <a:alpha val="5098"/>
              </a:srgbClr>
            </a:outerShdw>
          </a:effectLst>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grpSp>
        <p:nvGrpSpPr>
          <p:cNvPr id="679" name="Google Shape;679;p101"/>
          <p:cNvGrpSpPr/>
          <p:nvPr/>
        </p:nvGrpSpPr>
        <p:grpSpPr>
          <a:xfrm>
            <a:off x="156699" y="-320669"/>
            <a:ext cx="963029" cy="1208103"/>
            <a:chOff x="0" y="0"/>
            <a:chExt cx="1926056" cy="2416204"/>
          </a:xfrm>
        </p:grpSpPr>
        <p:sp>
          <p:nvSpPr>
            <p:cNvPr id="680" name="Google Shape;680;p101"/>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pic>
          <p:nvPicPr>
            <p:cNvPr descr="Image" id="681" name="Google Shape;681;p101"/>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682" name="Google Shape;682;p101"/>
          <p:cNvSpPr txBox="1"/>
          <p:nvPr>
            <p:ph idx="1" type="body"/>
          </p:nvPr>
        </p:nvSpPr>
        <p:spPr>
          <a:xfrm>
            <a:off x="1281907" y="877887"/>
            <a:ext cx="10515601" cy="266657"/>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1pPr>
            <a:lvl2pPr indent="-228600" lvl="1" marL="9144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2pPr>
            <a:lvl3pPr indent="-228600" lvl="2" marL="13716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3pPr>
            <a:lvl4pPr indent="-228600" lvl="3" marL="18288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4pPr>
            <a:lvl5pPr indent="-228600" lvl="4" marL="22860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683" name="Google Shape;683;p101"/>
          <p:cNvSpPr txBox="1"/>
          <p:nvPr>
            <p:ph idx="2" type="body"/>
          </p:nvPr>
        </p:nvSpPr>
        <p:spPr>
          <a:xfrm>
            <a:off x="681264" y="3055347"/>
            <a:ext cx="3175001" cy="369332"/>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684" name="Google Shape;684;p101"/>
          <p:cNvSpPr txBox="1"/>
          <p:nvPr>
            <p:ph idx="3" type="body"/>
          </p:nvPr>
        </p:nvSpPr>
        <p:spPr>
          <a:xfrm>
            <a:off x="4508500" y="3055347"/>
            <a:ext cx="3175000" cy="369332"/>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685" name="Google Shape;685;p101"/>
          <p:cNvSpPr txBox="1"/>
          <p:nvPr>
            <p:ph idx="4" type="body"/>
          </p:nvPr>
        </p:nvSpPr>
        <p:spPr>
          <a:xfrm>
            <a:off x="8418914" y="3055347"/>
            <a:ext cx="3175001" cy="369332"/>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686" name="Google Shape;686;p101"/>
          <p:cNvSpPr/>
          <p:nvPr>
            <p:ph idx="5" type="pic"/>
          </p:nvPr>
        </p:nvSpPr>
        <p:spPr>
          <a:xfrm>
            <a:off x="681264" y="1933330"/>
            <a:ext cx="1016001" cy="1016001"/>
          </a:xfrm>
          <a:prstGeom prst="rect">
            <a:avLst/>
          </a:prstGeom>
          <a:noFill/>
          <a:ln>
            <a:noFill/>
          </a:ln>
        </p:spPr>
      </p:sp>
      <p:sp>
        <p:nvSpPr>
          <p:cNvPr id="687" name="Google Shape;687;p101"/>
          <p:cNvSpPr/>
          <p:nvPr>
            <p:ph idx="6" type="pic"/>
          </p:nvPr>
        </p:nvSpPr>
        <p:spPr>
          <a:xfrm>
            <a:off x="4508500" y="1933330"/>
            <a:ext cx="1016000" cy="1016001"/>
          </a:xfrm>
          <a:prstGeom prst="rect">
            <a:avLst/>
          </a:prstGeom>
          <a:noFill/>
          <a:ln>
            <a:noFill/>
          </a:ln>
        </p:spPr>
      </p:sp>
      <p:sp>
        <p:nvSpPr>
          <p:cNvPr id="688" name="Google Shape;688;p101"/>
          <p:cNvSpPr/>
          <p:nvPr>
            <p:ph idx="7" type="pic"/>
          </p:nvPr>
        </p:nvSpPr>
        <p:spPr>
          <a:xfrm>
            <a:off x="8418914" y="1933330"/>
            <a:ext cx="1016001" cy="1016001"/>
          </a:xfrm>
          <a:prstGeom prst="rect">
            <a:avLst/>
          </a:prstGeom>
          <a:noFill/>
          <a:ln>
            <a:noFill/>
          </a:ln>
        </p:spPr>
      </p:sp>
      <p:sp>
        <p:nvSpPr>
          <p:cNvPr id="689" name="Google Shape;689;p101"/>
          <p:cNvSpPr txBox="1"/>
          <p:nvPr>
            <p:ph idx="12" type="sldNum"/>
          </p:nvPr>
        </p:nvSpPr>
        <p:spPr>
          <a:xfrm>
            <a:off x="11606463" y="6492767"/>
            <a:ext cx="341678" cy="230792"/>
          </a:xfrm>
          <a:prstGeom prst="rect">
            <a:avLst/>
          </a:prstGeom>
          <a:noFill/>
          <a:ln>
            <a:noFill/>
          </a:ln>
        </p:spPr>
        <p:txBody>
          <a:bodyPr anchorCtr="0" anchor="ctr"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FI"/>
              <a:t>‹#›</a:t>
            </a:fld>
            <a:endParaRPr/>
          </a:p>
        </p:txBody>
      </p:sp>
      <p:sp>
        <p:nvSpPr>
          <p:cNvPr id="690" name="Google Shape;690;p101"/>
          <p:cNvSpPr txBox="1"/>
          <p:nvPr>
            <p:ph idx="8" type="body"/>
          </p:nvPr>
        </p:nvSpPr>
        <p:spPr>
          <a:xfrm>
            <a:off x="681264" y="3900027"/>
            <a:ext cx="3175001" cy="307777"/>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2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691" name="Google Shape;691;p101"/>
          <p:cNvSpPr txBox="1"/>
          <p:nvPr>
            <p:ph idx="9" type="body"/>
          </p:nvPr>
        </p:nvSpPr>
        <p:spPr>
          <a:xfrm>
            <a:off x="4508500" y="3900027"/>
            <a:ext cx="3175001" cy="307777"/>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2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692" name="Google Shape;692;p101"/>
          <p:cNvSpPr txBox="1"/>
          <p:nvPr>
            <p:ph idx="13" type="body"/>
          </p:nvPr>
        </p:nvSpPr>
        <p:spPr>
          <a:xfrm>
            <a:off x="8418914" y="3900027"/>
            <a:ext cx="3175001" cy="307777"/>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2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693" name="Google Shape;693;p101"/>
          <p:cNvSpPr txBox="1"/>
          <p:nvPr>
            <p:ph type="title"/>
          </p:nvPr>
        </p:nvSpPr>
        <p:spPr>
          <a:xfrm>
            <a:off x="1282073" y="187660"/>
            <a:ext cx="10985503" cy="830997"/>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Blank - Title with Background">
  <p:cSld name="04. Blank - Title with Background">
    <p:spTree>
      <p:nvGrpSpPr>
        <p:cNvPr id="694" name="Shape 694"/>
        <p:cNvGrpSpPr/>
        <p:nvPr/>
      </p:nvGrpSpPr>
      <p:grpSpPr>
        <a:xfrm>
          <a:off x="0" y="0"/>
          <a:ext cx="0" cy="0"/>
          <a:chOff x="0" y="0"/>
          <a:chExt cx="0" cy="0"/>
        </a:xfrm>
      </p:grpSpPr>
      <p:pic>
        <p:nvPicPr>
          <p:cNvPr descr="Image" id="695" name="Google Shape;695;p102"/>
          <p:cNvPicPr preferRelativeResize="0"/>
          <p:nvPr/>
        </p:nvPicPr>
        <p:blipFill rotWithShape="1">
          <a:blip r:embed="rId2">
            <a:alphaModFix amt="25000"/>
          </a:blip>
          <a:srcRect b="9" l="0" r="0" t="12"/>
          <a:stretch/>
        </p:blipFill>
        <p:spPr>
          <a:xfrm>
            <a:off x="9928475" y="407966"/>
            <a:ext cx="2451103" cy="6157935"/>
          </a:xfrm>
          <a:prstGeom prst="rect">
            <a:avLst/>
          </a:prstGeom>
          <a:noFill/>
          <a:ln>
            <a:noFill/>
          </a:ln>
        </p:spPr>
      </p:pic>
      <p:sp>
        <p:nvSpPr>
          <p:cNvPr id="696" name="Google Shape;696;p102"/>
          <p:cNvSpPr txBox="1"/>
          <p:nvPr>
            <p:ph idx="1" type="body"/>
          </p:nvPr>
        </p:nvSpPr>
        <p:spPr>
          <a:xfrm>
            <a:off x="1281907" y="877887"/>
            <a:ext cx="10515601" cy="266657"/>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1pPr>
            <a:lvl2pPr indent="-228600" lvl="1" marL="9144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2pPr>
            <a:lvl3pPr indent="-228600" lvl="2" marL="13716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3pPr>
            <a:lvl4pPr indent="-228600" lvl="3" marL="18288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4pPr>
            <a:lvl5pPr indent="-228600" lvl="4" marL="22860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697" name="Google Shape;697;p102"/>
          <p:cNvSpPr txBox="1"/>
          <p:nvPr>
            <p:ph idx="12" type="sldNum"/>
          </p:nvPr>
        </p:nvSpPr>
        <p:spPr>
          <a:xfrm>
            <a:off x="11606463" y="6492767"/>
            <a:ext cx="341678" cy="230792"/>
          </a:xfrm>
          <a:prstGeom prst="rect">
            <a:avLst/>
          </a:prstGeom>
          <a:noFill/>
          <a:ln>
            <a:noFill/>
          </a:ln>
        </p:spPr>
        <p:txBody>
          <a:bodyPr anchorCtr="0" anchor="ctr"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FI"/>
              <a:t>‹#›</a:t>
            </a:fld>
            <a:endParaRPr/>
          </a:p>
        </p:txBody>
      </p:sp>
      <p:sp>
        <p:nvSpPr>
          <p:cNvPr id="698" name="Google Shape;698;p102"/>
          <p:cNvSpPr txBox="1"/>
          <p:nvPr>
            <p:ph type="title"/>
          </p:nvPr>
        </p:nvSpPr>
        <p:spPr>
          <a:xfrm>
            <a:off x="1282073" y="187660"/>
            <a:ext cx="10985503" cy="830997"/>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Title and Background">
  <p:cSld name="Content with Title and Background">
    <p:spTree>
      <p:nvGrpSpPr>
        <p:cNvPr id="699" name="Shape 699"/>
        <p:cNvGrpSpPr/>
        <p:nvPr/>
      </p:nvGrpSpPr>
      <p:grpSpPr>
        <a:xfrm>
          <a:off x="0" y="0"/>
          <a:ext cx="0" cy="0"/>
          <a:chOff x="0" y="0"/>
          <a:chExt cx="0" cy="0"/>
        </a:xfrm>
      </p:grpSpPr>
      <p:sp>
        <p:nvSpPr>
          <p:cNvPr id="700" name="Google Shape;700;p103"/>
          <p:cNvSpPr txBox="1"/>
          <p:nvPr>
            <p:ph type="title"/>
          </p:nvPr>
        </p:nvSpPr>
        <p:spPr>
          <a:xfrm>
            <a:off x="1282073" y="198128"/>
            <a:ext cx="10515600" cy="840190"/>
          </a:xfrm>
          <a:prstGeom prst="rect">
            <a:avLst/>
          </a:prstGeom>
          <a:noFill/>
          <a:ln>
            <a:noFill/>
          </a:ln>
        </p:spPr>
        <p:txBody>
          <a:bodyPr anchorCtr="0" anchor="ctr" bIns="45700" lIns="45700" spcFirstLastPara="1" rIns="45700" wrap="square" tIns="45700">
            <a:spAutoFit/>
          </a:bodyPr>
          <a:lstStyle>
            <a:lvl1pPr lvl="0" algn="l">
              <a:lnSpc>
                <a:spcPct val="90000"/>
              </a:lnSpc>
              <a:spcBef>
                <a:spcPts val="0"/>
              </a:spcBef>
              <a:spcAft>
                <a:spcPts val="0"/>
              </a:spcAft>
              <a:buClr>
                <a:srgbClr val="0061B0"/>
              </a:buClr>
              <a:buSzPts val="5400"/>
              <a:buFont typeface="DM Sans"/>
              <a:buNone/>
              <a:defRPr>
                <a:solidFill>
                  <a:srgbClr val="0061B0"/>
                </a:solidFill>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
        <p:nvSpPr>
          <p:cNvPr id="701" name="Google Shape;701;p103"/>
          <p:cNvSpPr txBox="1"/>
          <p:nvPr>
            <p:ph idx="1" type="body"/>
          </p:nvPr>
        </p:nvSpPr>
        <p:spPr>
          <a:xfrm>
            <a:off x="1281907" y="877888"/>
            <a:ext cx="10515600" cy="266700"/>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1pPr>
            <a:lvl2pPr indent="-228600" lvl="1" marL="9144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2pPr>
            <a:lvl3pPr indent="-228600" lvl="2" marL="13716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3pPr>
            <a:lvl4pPr indent="-228600" lvl="3" marL="18288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4pPr>
            <a:lvl5pPr indent="-228600" lvl="4" marL="22860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5pPr>
            <a:lvl6pPr indent="-509778" lvl="5" marL="2743200" marR="0" rtl="0" algn="l">
              <a:lnSpc>
                <a:spcPct val="90000"/>
              </a:lnSpc>
              <a:spcBef>
                <a:spcPts val="500"/>
              </a:spcBef>
              <a:spcAft>
                <a:spcPts val="0"/>
              </a:spcAft>
              <a:buClr>
                <a:srgbClr val="000000"/>
              </a:buClr>
              <a:buSzPts val="4428"/>
              <a:buFont typeface="Helvetica Neue"/>
              <a:buChar char="•"/>
              <a:defRPr b="0" i="0" sz="1550" u="none" cap="none" strike="noStrike">
                <a:solidFill>
                  <a:srgbClr val="828282"/>
                </a:solidFill>
                <a:latin typeface="DM Sans"/>
                <a:ea typeface="DM Sans"/>
                <a:cs typeface="DM Sans"/>
                <a:sym typeface="DM Sans"/>
              </a:defRPr>
            </a:lvl6pPr>
            <a:lvl7pPr indent="-509778" lvl="6" marL="3200400" marR="0" rtl="0" algn="l">
              <a:lnSpc>
                <a:spcPct val="90000"/>
              </a:lnSpc>
              <a:spcBef>
                <a:spcPts val="500"/>
              </a:spcBef>
              <a:spcAft>
                <a:spcPts val="0"/>
              </a:spcAft>
              <a:buClr>
                <a:srgbClr val="000000"/>
              </a:buClr>
              <a:buSzPts val="4428"/>
              <a:buFont typeface="Helvetica Neue"/>
              <a:buChar char="•"/>
              <a:defRPr b="0" i="0" sz="1550" u="none" cap="none" strike="noStrike">
                <a:solidFill>
                  <a:srgbClr val="828282"/>
                </a:solidFill>
                <a:latin typeface="DM Sans"/>
                <a:ea typeface="DM Sans"/>
                <a:cs typeface="DM Sans"/>
                <a:sym typeface="DM Sans"/>
              </a:defRPr>
            </a:lvl7pPr>
            <a:lvl8pPr indent="-509778" lvl="7" marL="3657600" marR="0" rtl="0" algn="l">
              <a:lnSpc>
                <a:spcPct val="90000"/>
              </a:lnSpc>
              <a:spcBef>
                <a:spcPts val="500"/>
              </a:spcBef>
              <a:spcAft>
                <a:spcPts val="0"/>
              </a:spcAft>
              <a:buClr>
                <a:srgbClr val="000000"/>
              </a:buClr>
              <a:buSzPts val="4428"/>
              <a:buFont typeface="Helvetica Neue"/>
              <a:buChar char="•"/>
              <a:defRPr b="0" i="0" sz="1550" u="none" cap="none" strike="noStrike">
                <a:solidFill>
                  <a:srgbClr val="828282"/>
                </a:solidFill>
                <a:latin typeface="DM Sans"/>
                <a:ea typeface="DM Sans"/>
                <a:cs typeface="DM Sans"/>
                <a:sym typeface="DM Sans"/>
              </a:defRPr>
            </a:lvl8pPr>
            <a:lvl9pPr indent="-509778" lvl="8" marL="4114800" marR="0" rtl="0" algn="l">
              <a:lnSpc>
                <a:spcPct val="90000"/>
              </a:lnSpc>
              <a:spcBef>
                <a:spcPts val="500"/>
              </a:spcBef>
              <a:spcAft>
                <a:spcPts val="0"/>
              </a:spcAft>
              <a:buClr>
                <a:srgbClr val="000000"/>
              </a:buClr>
              <a:buSzPts val="4428"/>
              <a:buFont typeface="Helvetica Neue"/>
              <a:buChar char="•"/>
              <a:defRPr b="0" i="0" sz="1550" u="none" cap="none" strike="noStrike">
                <a:solidFill>
                  <a:srgbClr val="828282"/>
                </a:solidFill>
                <a:latin typeface="DM Sans"/>
                <a:ea typeface="DM Sans"/>
                <a:cs typeface="DM Sans"/>
                <a:sym typeface="DM Sans"/>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le Dark Blue">
  <p:cSld name="TITLE_1">
    <p:spTree>
      <p:nvGrpSpPr>
        <p:cNvPr id="57" name="Shape 57"/>
        <p:cNvGrpSpPr/>
        <p:nvPr/>
      </p:nvGrpSpPr>
      <p:grpSpPr>
        <a:xfrm>
          <a:off x="0" y="0"/>
          <a:ext cx="0" cy="0"/>
          <a:chOff x="0" y="0"/>
          <a:chExt cx="0" cy="0"/>
        </a:xfrm>
      </p:grpSpPr>
      <p:sp>
        <p:nvSpPr>
          <p:cNvPr id="58" name="Google Shape;58;p37"/>
          <p:cNvSpPr/>
          <p:nvPr/>
        </p:nvSpPr>
        <p:spPr>
          <a:xfrm>
            <a:off x="50" y="0"/>
            <a:ext cx="12192000" cy="68580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Inter Tight Medium"/>
              <a:ea typeface="Inter Tight Medium"/>
              <a:cs typeface="Inter Tight Medium"/>
              <a:sym typeface="Inter Tight Medium"/>
            </a:endParaRPr>
          </a:p>
        </p:txBody>
      </p:sp>
      <p:sp>
        <p:nvSpPr>
          <p:cNvPr id="59" name="Google Shape;59;p37"/>
          <p:cNvSpPr txBox="1"/>
          <p:nvPr>
            <p:ph type="ctrTitle"/>
          </p:nvPr>
        </p:nvSpPr>
        <p:spPr>
          <a:xfrm>
            <a:off x="838200" y="1122363"/>
            <a:ext cx="10515600" cy="2387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6000"/>
              <a:buFont typeface="Inter Tight ExtraBold"/>
              <a:buNone/>
              <a:defRPr b="1" i="0" sz="6000">
                <a:solidFill>
                  <a:schemeClr val="lt1"/>
                </a:solidFill>
                <a:latin typeface="Inter Tight ExtraBold"/>
                <a:ea typeface="Inter Tight ExtraBold"/>
                <a:cs typeface="Inter Tight ExtraBold"/>
                <a:sym typeface="Inter Tight ExtraBold"/>
              </a:defRPr>
            </a:lvl1pPr>
            <a:lvl2pPr lvl="1" algn="l">
              <a:lnSpc>
                <a:spcPct val="100000"/>
              </a:lnSpc>
              <a:spcBef>
                <a:spcPts val="0"/>
              </a:spcBef>
              <a:spcAft>
                <a:spcPts val="0"/>
              </a:spcAft>
              <a:buClr>
                <a:schemeClr val="lt1"/>
              </a:buClr>
              <a:buSzPts val="1400"/>
              <a:buNone/>
              <a:defRPr>
                <a:solidFill>
                  <a:schemeClr val="lt1"/>
                </a:solidFill>
              </a:defRPr>
            </a:lvl2pPr>
            <a:lvl3pPr lvl="2" algn="l">
              <a:lnSpc>
                <a:spcPct val="100000"/>
              </a:lnSpc>
              <a:spcBef>
                <a:spcPts val="0"/>
              </a:spcBef>
              <a:spcAft>
                <a:spcPts val="0"/>
              </a:spcAft>
              <a:buClr>
                <a:schemeClr val="lt1"/>
              </a:buClr>
              <a:buSzPts val="1400"/>
              <a:buNone/>
              <a:defRPr>
                <a:solidFill>
                  <a:schemeClr val="lt1"/>
                </a:solidFill>
              </a:defRPr>
            </a:lvl3pPr>
            <a:lvl4pPr lvl="3" algn="l">
              <a:lnSpc>
                <a:spcPct val="100000"/>
              </a:lnSpc>
              <a:spcBef>
                <a:spcPts val="0"/>
              </a:spcBef>
              <a:spcAft>
                <a:spcPts val="0"/>
              </a:spcAft>
              <a:buClr>
                <a:schemeClr val="lt1"/>
              </a:buClr>
              <a:buSzPts val="1400"/>
              <a:buNone/>
              <a:defRPr>
                <a:solidFill>
                  <a:schemeClr val="lt1"/>
                </a:solidFill>
              </a:defRPr>
            </a:lvl4pPr>
            <a:lvl5pPr lvl="4" algn="l">
              <a:lnSpc>
                <a:spcPct val="100000"/>
              </a:lnSpc>
              <a:spcBef>
                <a:spcPts val="0"/>
              </a:spcBef>
              <a:spcAft>
                <a:spcPts val="0"/>
              </a:spcAft>
              <a:buClr>
                <a:schemeClr val="lt1"/>
              </a:buClr>
              <a:buSzPts val="1400"/>
              <a:buNone/>
              <a:defRPr>
                <a:solidFill>
                  <a:schemeClr val="lt1"/>
                </a:solidFill>
              </a:defRPr>
            </a:lvl5pPr>
            <a:lvl6pPr lvl="5" algn="l">
              <a:lnSpc>
                <a:spcPct val="100000"/>
              </a:lnSpc>
              <a:spcBef>
                <a:spcPts val="0"/>
              </a:spcBef>
              <a:spcAft>
                <a:spcPts val="0"/>
              </a:spcAft>
              <a:buClr>
                <a:schemeClr val="lt1"/>
              </a:buClr>
              <a:buSzPts val="1400"/>
              <a:buNone/>
              <a:defRPr>
                <a:solidFill>
                  <a:schemeClr val="lt1"/>
                </a:solidFill>
              </a:defRPr>
            </a:lvl6pPr>
            <a:lvl7pPr lvl="6" algn="l">
              <a:lnSpc>
                <a:spcPct val="100000"/>
              </a:lnSpc>
              <a:spcBef>
                <a:spcPts val="0"/>
              </a:spcBef>
              <a:spcAft>
                <a:spcPts val="0"/>
              </a:spcAft>
              <a:buClr>
                <a:schemeClr val="lt1"/>
              </a:buClr>
              <a:buSzPts val="1400"/>
              <a:buNone/>
              <a:defRPr>
                <a:solidFill>
                  <a:schemeClr val="lt1"/>
                </a:solidFill>
              </a:defRPr>
            </a:lvl7pPr>
            <a:lvl8pPr lvl="7" algn="l">
              <a:lnSpc>
                <a:spcPct val="100000"/>
              </a:lnSpc>
              <a:spcBef>
                <a:spcPts val="0"/>
              </a:spcBef>
              <a:spcAft>
                <a:spcPts val="0"/>
              </a:spcAft>
              <a:buClr>
                <a:schemeClr val="lt1"/>
              </a:buClr>
              <a:buSzPts val="1400"/>
              <a:buNone/>
              <a:defRPr>
                <a:solidFill>
                  <a:schemeClr val="lt1"/>
                </a:solidFill>
              </a:defRPr>
            </a:lvl8pPr>
            <a:lvl9pPr lvl="8" algn="l">
              <a:lnSpc>
                <a:spcPct val="100000"/>
              </a:lnSpc>
              <a:spcBef>
                <a:spcPts val="0"/>
              </a:spcBef>
              <a:spcAft>
                <a:spcPts val="0"/>
              </a:spcAft>
              <a:buClr>
                <a:schemeClr val="lt1"/>
              </a:buClr>
              <a:buSzPts val="1400"/>
              <a:buNone/>
              <a:defRPr>
                <a:solidFill>
                  <a:schemeClr val="lt1"/>
                </a:solidFill>
              </a:defRPr>
            </a:lvl9pPr>
          </a:lstStyle>
          <a:p/>
        </p:txBody>
      </p:sp>
      <p:sp>
        <p:nvSpPr>
          <p:cNvPr id="60" name="Google Shape;60;p37"/>
          <p:cNvSpPr txBox="1"/>
          <p:nvPr>
            <p:ph idx="1" type="subTitle"/>
          </p:nvPr>
        </p:nvSpPr>
        <p:spPr>
          <a:xfrm>
            <a:off x="838199" y="3602038"/>
            <a:ext cx="10515600" cy="16557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2600"/>
              <a:buNone/>
              <a:defRPr b="0" i="0" sz="2600">
                <a:solidFill>
                  <a:schemeClr val="lt1"/>
                </a:solidFill>
                <a:latin typeface="Inter Tight Light"/>
                <a:ea typeface="Inter Tight Light"/>
                <a:cs typeface="Inter Tight Light"/>
                <a:sym typeface="Inter Tight Light"/>
              </a:defRPr>
            </a:lvl1pPr>
            <a:lvl2pPr lvl="1" algn="ctr">
              <a:lnSpc>
                <a:spcPct val="90000"/>
              </a:lnSpc>
              <a:spcBef>
                <a:spcPts val="500"/>
              </a:spcBef>
              <a:spcAft>
                <a:spcPts val="0"/>
              </a:spcAft>
              <a:buClr>
                <a:schemeClr val="lt1"/>
              </a:buClr>
              <a:buSzPts val="2000"/>
              <a:buNone/>
              <a:defRPr sz="2000">
                <a:solidFill>
                  <a:schemeClr val="lt1"/>
                </a:solidFill>
              </a:defRPr>
            </a:lvl2pPr>
            <a:lvl3pPr lvl="2" algn="ctr">
              <a:lnSpc>
                <a:spcPct val="90000"/>
              </a:lnSpc>
              <a:spcBef>
                <a:spcPts val="500"/>
              </a:spcBef>
              <a:spcAft>
                <a:spcPts val="0"/>
              </a:spcAft>
              <a:buClr>
                <a:schemeClr val="lt1"/>
              </a:buClr>
              <a:buSzPts val="1800"/>
              <a:buNone/>
              <a:defRPr sz="1800">
                <a:solidFill>
                  <a:schemeClr val="lt1"/>
                </a:solidFill>
              </a:defRPr>
            </a:lvl3pPr>
            <a:lvl4pPr lvl="3" algn="ctr">
              <a:lnSpc>
                <a:spcPct val="90000"/>
              </a:lnSpc>
              <a:spcBef>
                <a:spcPts val="500"/>
              </a:spcBef>
              <a:spcAft>
                <a:spcPts val="0"/>
              </a:spcAft>
              <a:buClr>
                <a:schemeClr val="lt1"/>
              </a:buClr>
              <a:buSzPts val="1600"/>
              <a:buNone/>
              <a:defRPr sz="1600">
                <a:solidFill>
                  <a:schemeClr val="lt1"/>
                </a:solidFill>
              </a:defRPr>
            </a:lvl4pPr>
            <a:lvl5pPr lvl="4" algn="ctr">
              <a:lnSpc>
                <a:spcPct val="90000"/>
              </a:lnSpc>
              <a:spcBef>
                <a:spcPts val="500"/>
              </a:spcBef>
              <a:spcAft>
                <a:spcPts val="0"/>
              </a:spcAft>
              <a:buClr>
                <a:schemeClr val="lt1"/>
              </a:buClr>
              <a:buSzPts val="1600"/>
              <a:buNone/>
              <a:defRPr sz="1600">
                <a:solidFill>
                  <a:schemeClr val="lt1"/>
                </a:solidFill>
              </a:defRPr>
            </a:lvl5pPr>
            <a:lvl6pPr lvl="5" algn="ctr">
              <a:lnSpc>
                <a:spcPct val="90000"/>
              </a:lnSpc>
              <a:spcBef>
                <a:spcPts val="500"/>
              </a:spcBef>
              <a:spcAft>
                <a:spcPts val="0"/>
              </a:spcAft>
              <a:buClr>
                <a:schemeClr val="lt1"/>
              </a:buClr>
              <a:buSzPts val="1600"/>
              <a:buNone/>
              <a:defRPr sz="1600">
                <a:solidFill>
                  <a:schemeClr val="lt1"/>
                </a:solidFill>
              </a:defRPr>
            </a:lvl6pPr>
            <a:lvl7pPr lvl="6" algn="ctr">
              <a:lnSpc>
                <a:spcPct val="90000"/>
              </a:lnSpc>
              <a:spcBef>
                <a:spcPts val="500"/>
              </a:spcBef>
              <a:spcAft>
                <a:spcPts val="0"/>
              </a:spcAft>
              <a:buClr>
                <a:schemeClr val="lt1"/>
              </a:buClr>
              <a:buSzPts val="1600"/>
              <a:buNone/>
              <a:defRPr sz="1600">
                <a:solidFill>
                  <a:schemeClr val="lt1"/>
                </a:solidFill>
              </a:defRPr>
            </a:lvl7pPr>
            <a:lvl8pPr lvl="7" algn="ctr">
              <a:lnSpc>
                <a:spcPct val="90000"/>
              </a:lnSpc>
              <a:spcBef>
                <a:spcPts val="500"/>
              </a:spcBef>
              <a:spcAft>
                <a:spcPts val="0"/>
              </a:spcAft>
              <a:buClr>
                <a:schemeClr val="lt1"/>
              </a:buClr>
              <a:buSzPts val="1600"/>
              <a:buNone/>
              <a:defRPr sz="1600">
                <a:solidFill>
                  <a:schemeClr val="lt1"/>
                </a:solidFill>
              </a:defRPr>
            </a:lvl8pPr>
            <a:lvl9pPr lvl="8" algn="ctr">
              <a:lnSpc>
                <a:spcPct val="90000"/>
              </a:lnSpc>
              <a:spcBef>
                <a:spcPts val="500"/>
              </a:spcBef>
              <a:spcAft>
                <a:spcPts val="0"/>
              </a:spcAft>
              <a:buClr>
                <a:schemeClr val="lt1"/>
              </a:buClr>
              <a:buSzPts val="1600"/>
              <a:buNone/>
              <a:defRPr sz="1600">
                <a:solidFill>
                  <a:schemeClr val="lt1"/>
                </a:solidFill>
              </a:defRPr>
            </a:lvl9pPr>
          </a:lstStyle>
          <a:p/>
        </p:txBody>
      </p:sp>
      <p:sp>
        <p:nvSpPr>
          <p:cNvPr id="61" name="Google Shape;61;p37"/>
          <p:cNvSpPr txBox="1"/>
          <p:nvPr>
            <p:ph idx="12" type="sldNum"/>
          </p:nvPr>
        </p:nvSpPr>
        <p:spPr>
          <a:xfrm>
            <a:off x="11250300" y="6382177"/>
            <a:ext cx="731700" cy="4083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Inter Tight SemiBold"/>
                <a:ea typeface="Inter Tight SemiBold"/>
                <a:cs typeface="Inter Tight SemiBold"/>
                <a:sym typeface="Inter Tight SemiBold"/>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Inter Tight SemiBold"/>
                <a:ea typeface="Inter Tight SemiBold"/>
                <a:cs typeface="Inter Tight SemiBold"/>
                <a:sym typeface="Inter Tight SemiBold"/>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Inter Tight SemiBold"/>
                <a:ea typeface="Inter Tight SemiBold"/>
                <a:cs typeface="Inter Tight SemiBold"/>
                <a:sym typeface="Inter Tight SemiBold"/>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Inter Tight SemiBold"/>
                <a:ea typeface="Inter Tight SemiBold"/>
                <a:cs typeface="Inter Tight SemiBold"/>
                <a:sym typeface="Inter Tight SemiBold"/>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Inter Tight SemiBold"/>
                <a:ea typeface="Inter Tight SemiBold"/>
                <a:cs typeface="Inter Tight SemiBold"/>
                <a:sym typeface="Inter Tight SemiBold"/>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Inter Tight SemiBold"/>
                <a:ea typeface="Inter Tight SemiBold"/>
                <a:cs typeface="Inter Tight SemiBold"/>
                <a:sym typeface="Inter Tight SemiBold"/>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Inter Tight SemiBold"/>
                <a:ea typeface="Inter Tight SemiBold"/>
                <a:cs typeface="Inter Tight SemiBold"/>
                <a:sym typeface="Inter Tight SemiBold"/>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Inter Tight SemiBold"/>
                <a:ea typeface="Inter Tight SemiBold"/>
                <a:cs typeface="Inter Tight SemiBold"/>
                <a:sym typeface="Inter Tight SemiBold"/>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Inter Tight SemiBold"/>
                <a:ea typeface="Inter Tight SemiBold"/>
                <a:cs typeface="Inter Tight SemiBold"/>
                <a:sym typeface="Inter Tight SemiBold"/>
              </a:defRPr>
            </a:lvl9pPr>
          </a:lstStyle>
          <a:p>
            <a:pPr indent="0" lvl="0" marL="0" rtl="0" algn="r">
              <a:spcBef>
                <a:spcPts val="0"/>
              </a:spcBef>
              <a:spcAft>
                <a:spcPts val="0"/>
              </a:spcAft>
              <a:buNone/>
            </a:pPr>
            <a:fld id="{00000000-1234-1234-1234-123412341234}" type="slidenum">
              <a:rPr lang="en-FI"/>
              <a:t>‹#›</a:t>
            </a:fld>
            <a:endParaRPr/>
          </a:p>
        </p:txBody>
      </p:sp>
      <p:pic>
        <p:nvPicPr>
          <p:cNvPr id="62" name="Google Shape;62;p37"/>
          <p:cNvPicPr preferRelativeResize="0"/>
          <p:nvPr/>
        </p:nvPicPr>
        <p:blipFill rotWithShape="1">
          <a:blip r:embed="rId2">
            <a:alphaModFix/>
          </a:blip>
          <a:srcRect b="0" l="0" r="0" t="0"/>
          <a:stretch/>
        </p:blipFill>
        <p:spPr>
          <a:xfrm>
            <a:off x="833420" y="564025"/>
            <a:ext cx="2025105" cy="424325"/>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p:cSld name="Text">
    <p:spTree>
      <p:nvGrpSpPr>
        <p:cNvPr id="702" name="Shape 702"/>
        <p:cNvGrpSpPr/>
        <p:nvPr/>
      </p:nvGrpSpPr>
      <p:grpSpPr>
        <a:xfrm>
          <a:off x="0" y="0"/>
          <a:ext cx="0" cy="0"/>
          <a:chOff x="0" y="0"/>
          <a:chExt cx="0" cy="0"/>
        </a:xfrm>
      </p:grpSpPr>
      <p:sp>
        <p:nvSpPr>
          <p:cNvPr id="703" name="Google Shape;703;p104"/>
          <p:cNvSpPr txBox="1"/>
          <p:nvPr>
            <p:ph idx="1" type="body"/>
          </p:nvPr>
        </p:nvSpPr>
        <p:spPr>
          <a:xfrm>
            <a:off x="235527" y="1825626"/>
            <a:ext cx="11672400" cy="4263150"/>
          </a:xfrm>
          <a:prstGeom prst="rect">
            <a:avLst/>
          </a:prstGeom>
          <a:noFill/>
          <a:ln>
            <a:noFill/>
          </a:ln>
        </p:spPr>
        <p:txBody>
          <a:bodyPr anchorCtr="0" anchor="t" bIns="121875" lIns="243800" spcFirstLastPara="1" rIns="243800" wrap="square" tIns="121875">
            <a:noAutofit/>
          </a:bodyPr>
          <a:lstStyle>
            <a:lvl1pPr indent="-565150" lvl="0" marL="457200" marR="0" rtl="0" algn="l">
              <a:lnSpc>
                <a:spcPct val="90000"/>
              </a:lnSpc>
              <a:spcBef>
                <a:spcPts val="1000"/>
              </a:spcBef>
              <a:spcAft>
                <a:spcPts val="0"/>
              </a:spcAft>
              <a:buClr>
                <a:schemeClr val="dk1"/>
              </a:buClr>
              <a:buSzPts val="5300"/>
              <a:buFont typeface="DM Sans"/>
              <a:buChar char="•"/>
              <a:defRPr b="0" i="0" sz="2650" u="none" cap="none" strike="noStrike">
                <a:solidFill>
                  <a:schemeClr val="dk1"/>
                </a:solidFill>
                <a:latin typeface="DM Sans"/>
                <a:ea typeface="DM Sans"/>
                <a:cs typeface="DM Sans"/>
                <a:sym typeface="DM Sans"/>
              </a:defRPr>
            </a:lvl1pPr>
            <a:lvl2pPr indent="-533400" lvl="1" marL="914400" marR="0" rtl="0" algn="l">
              <a:lnSpc>
                <a:spcPct val="90000"/>
              </a:lnSpc>
              <a:spcBef>
                <a:spcPts val="500"/>
              </a:spcBef>
              <a:spcAft>
                <a:spcPts val="0"/>
              </a:spcAft>
              <a:buClr>
                <a:schemeClr val="dk1"/>
              </a:buClr>
              <a:buSzPts val="4800"/>
              <a:buFont typeface="DM Sans"/>
              <a:buChar char="▪"/>
              <a:defRPr b="0" i="0" sz="2400" u="none" cap="none" strike="noStrike">
                <a:solidFill>
                  <a:schemeClr val="dk1"/>
                </a:solidFill>
                <a:latin typeface="DM Sans"/>
                <a:ea typeface="DM Sans"/>
                <a:cs typeface="DM Sans"/>
                <a:sym typeface="DM Sans"/>
              </a:defRPr>
            </a:lvl2pPr>
            <a:lvl3pPr indent="-501650" lvl="2" marL="1371600" marR="0" rtl="0" algn="l">
              <a:lnSpc>
                <a:spcPct val="90000"/>
              </a:lnSpc>
              <a:spcBef>
                <a:spcPts val="500"/>
              </a:spcBef>
              <a:spcAft>
                <a:spcPts val="0"/>
              </a:spcAft>
              <a:buClr>
                <a:schemeClr val="dk1"/>
              </a:buClr>
              <a:buSzPts val="4300"/>
              <a:buFont typeface="DM Sans"/>
              <a:buChar char="o"/>
              <a:defRPr b="0" i="0" sz="2150" u="none" cap="none" strike="noStrike">
                <a:solidFill>
                  <a:schemeClr val="dk1"/>
                </a:solidFill>
                <a:latin typeface="DM Sans"/>
                <a:ea typeface="DM Sans"/>
                <a:cs typeface="DM Sans"/>
                <a:sym typeface="DM Sans"/>
              </a:defRPr>
            </a:lvl3pPr>
            <a:lvl4pPr indent="-393700" lvl="3" marL="1828800" marR="0" rtl="0" algn="l">
              <a:lnSpc>
                <a:spcPct val="90000"/>
              </a:lnSpc>
              <a:spcBef>
                <a:spcPts val="500"/>
              </a:spcBef>
              <a:spcAft>
                <a:spcPts val="0"/>
              </a:spcAft>
              <a:buClr>
                <a:schemeClr val="dk1"/>
              </a:buClr>
              <a:buSzPts val="2600"/>
              <a:buFont typeface="DM Sans"/>
              <a:buChar char="⮚"/>
              <a:defRPr b="0" i="0" sz="1850" u="none" cap="none" strike="noStrike">
                <a:solidFill>
                  <a:schemeClr val="dk1"/>
                </a:solidFill>
                <a:latin typeface="DM Sans"/>
                <a:ea typeface="DM Sans"/>
                <a:cs typeface="DM Sans"/>
                <a:sym typeface="DM Sans"/>
              </a:defRPr>
            </a:lvl4pPr>
            <a:lvl5pPr indent="-463550" lvl="4" marL="2286000" marR="0" rtl="0" algn="l">
              <a:lnSpc>
                <a:spcPct val="90000"/>
              </a:lnSpc>
              <a:spcBef>
                <a:spcPts val="500"/>
              </a:spcBef>
              <a:spcAft>
                <a:spcPts val="0"/>
              </a:spcAft>
              <a:buClr>
                <a:schemeClr val="dk1"/>
              </a:buClr>
              <a:buSzPts val="3700"/>
              <a:buFont typeface="DM Sans"/>
              <a:buChar char="•"/>
              <a:defRPr b="0" i="0" sz="1850" u="none" cap="none" strike="noStrike">
                <a:solidFill>
                  <a:schemeClr val="dk1"/>
                </a:solidFill>
                <a:latin typeface="DM Sans"/>
                <a:ea typeface="DM Sans"/>
                <a:cs typeface="DM Sans"/>
                <a:sym typeface="DM Sans"/>
              </a:defRPr>
            </a:lvl5pPr>
            <a:lvl6pPr indent="-457200" lvl="5" marL="2743200" marR="0" rtl="0" algn="l">
              <a:lnSpc>
                <a:spcPct val="90000"/>
              </a:lnSpc>
              <a:spcBef>
                <a:spcPts val="500"/>
              </a:spcBef>
              <a:spcAft>
                <a:spcPts val="0"/>
              </a:spcAft>
              <a:buClr>
                <a:schemeClr val="dk1"/>
              </a:buClr>
              <a:buSzPts val="3600"/>
              <a:buFont typeface="DM Sans"/>
              <a:buChar char="•"/>
              <a:defRPr b="0" i="0" sz="1800" u="none" cap="none" strike="noStrike">
                <a:solidFill>
                  <a:schemeClr val="dk1"/>
                </a:solidFill>
                <a:latin typeface="DM Sans"/>
                <a:ea typeface="DM Sans"/>
                <a:cs typeface="DM Sans"/>
                <a:sym typeface="DM Sans"/>
              </a:defRPr>
            </a:lvl6pPr>
            <a:lvl7pPr indent="-457200" lvl="6" marL="3200400" marR="0" rtl="0" algn="l">
              <a:lnSpc>
                <a:spcPct val="90000"/>
              </a:lnSpc>
              <a:spcBef>
                <a:spcPts val="500"/>
              </a:spcBef>
              <a:spcAft>
                <a:spcPts val="0"/>
              </a:spcAft>
              <a:buClr>
                <a:schemeClr val="dk1"/>
              </a:buClr>
              <a:buSzPts val="3600"/>
              <a:buFont typeface="DM Sans"/>
              <a:buChar char="•"/>
              <a:defRPr b="0" i="0" sz="1800" u="none" cap="none" strike="noStrike">
                <a:solidFill>
                  <a:schemeClr val="dk1"/>
                </a:solidFill>
                <a:latin typeface="DM Sans"/>
                <a:ea typeface="DM Sans"/>
                <a:cs typeface="DM Sans"/>
                <a:sym typeface="DM Sans"/>
              </a:defRPr>
            </a:lvl7pPr>
            <a:lvl8pPr indent="-457200" lvl="7" marL="3657600" marR="0" rtl="0" algn="l">
              <a:lnSpc>
                <a:spcPct val="90000"/>
              </a:lnSpc>
              <a:spcBef>
                <a:spcPts val="500"/>
              </a:spcBef>
              <a:spcAft>
                <a:spcPts val="0"/>
              </a:spcAft>
              <a:buClr>
                <a:schemeClr val="dk1"/>
              </a:buClr>
              <a:buSzPts val="3600"/>
              <a:buFont typeface="DM Sans"/>
              <a:buChar char="•"/>
              <a:defRPr b="0" i="0" sz="1800" u="none" cap="none" strike="noStrike">
                <a:solidFill>
                  <a:schemeClr val="dk1"/>
                </a:solidFill>
                <a:latin typeface="DM Sans"/>
                <a:ea typeface="DM Sans"/>
                <a:cs typeface="DM Sans"/>
                <a:sym typeface="DM Sans"/>
              </a:defRPr>
            </a:lvl8pPr>
            <a:lvl9pPr indent="-457200" lvl="8" marL="4114800" marR="0" rtl="0" algn="l">
              <a:lnSpc>
                <a:spcPct val="90000"/>
              </a:lnSpc>
              <a:spcBef>
                <a:spcPts val="500"/>
              </a:spcBef>
              <a:spcAft>
                <a:spcPts val="0"/>
              </a:spcAft>
              <a:buClr>
                <a:schemeClr val="dk1"/>
              </a:buClr>
              <a:buSzPts val="3600"/>
              <a:buFont typeface="DM Sans"/>
              <a:buChar char="•"/>
              <a:defRPr b="0" i="0" sz="1800" u="none" cap="none" strike="noStrike">
                <a:solidFill>
                  <a:schemeClr val="dk1"/>
                </a:solidFill>
                <a:latin typeface="DM Sans"/>
                <a:ea typeface="DM Sans"/>
                <a:cs typeface="DM Sans"/>
                <a:sym typeface="DM Sans"/>
              </a:defRPr>
            </a:lvl9pPr>
          </a:lstStyle>
          <a:p/>
        </p:txBody>
      </p:sp>
      <p:sp>
        <p:nvSpPr>
          <p:cNvPr id="704" name="Google Shape;704;p104"/>
          <p:cNvSpPr txBox="1"/>
          <p:nvPr>
            <p:ph type="title"/>
          </p:nvPr>
        </p:nvSpPr>
        <p:spPr>
          <a:xfrm>
            <a:off x="3438770" y="225526"/>
            <a:ext cx="6305250" cy="455550"/>
          </a:xfrm>
          <a:prstGeom prst="rect">
            <a:avLst/>
          </a:prstGeom>
          <a:noFill/>
          <a:ln>
            <a:noFill/>
          </a:ln>
        </p:spPr>
        <p:txBody>
          <a:bodyPr anchorCtr="0" anchor="t" bIns="121875" lIns="243800" spcFirstLastPara="1" rIns="243800" wrap="square" tIns="121875">
            <a:noAutofit/>
          </a:bodyPr>
          <a:lstStyle>
            <a:lvl1pPr lvl="0" marR="0" algn="l">
              <a:lnSpc>
                <a:spcPct val="90000"/>
              </a:lnSpc>
              <a:spcBef>
                <a:spcPts val="0"/>
              </a:spcBef>
              <a:spcAft>
                <a:spcPts val="0"/>
              </a:spcAft>
              <a:buClr>
                <a:srgbClr val="0E67AD"/>
              </a:buClr>
              <a:buSzPts val="6700"/>
              <a:buFont typeface="DM Sans"/>
              <a:buNone/>
              <a:defRPr i="0" sz="3350" u="none" cap="none" strike="noStrike">
                <a:solidFill>
                  <a:srgbClr val="0E67AD"/>
                </a:solidFill>
                <a:latin typeface="DM Sans"/>
                <a:ea typeface="DM Sans"/>
                <a:cs typeface="DM Sans"/>
                <a:sym typeface="DM Sans"/>
              </a:defRPr>
            </a:lvl1pPr>
            <a:lvl2pPr lvl="1" marR="0" algn="l">
              <a:lnSpc>
                <a:spcPct val="100000"/>
              </a:lnSpc>
              <a:spcBef>
                <a:spcPts val="0"/>
              </a:spcBef>
              <a:spcAft>
                <a:spcPts val="0"/>
              </a:spcAft>
              <a:buClr>
                <a:srgbClr val="000000"/>
              </a:buClr>
              <a:buSzPts val="3700"/>
              <a:buFont typeface="Arial"/>
              <a:buNone/>
              <a:defRPr b="0" i="0" sz="2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3700"/>
              <a:buFont typeface="Arial"/>
              <a:buNone/>
              <a:defRPr b="0" i="0" sz="2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3700"/>
              <a:buFont typeface="Arial"/>
              <a:buNone/>
              <a:defRPr b="0" i="0" sz="2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3700"/>
              <a:buFont typeface="Arial"/>
              <a:buNone/>
              <a:defRPr b="0" i="0" sz="2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3700"/>
              <a:buFont typeface="Arial"/>
              <a:buNone/>
              <a:defRPr b="0" i="0" sz="2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3700"/>
              <a:buFont typeface="Arial"/>
              <a:buNone/>
              <a:defRPr b="0" i="0" sz="2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3700"/>
              <a:buFont typeface="Arial"/>
              <a:buNone/>
              <a:defRPr b="0" i="0" sz="2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3700"/>
              <a:buFont typeface="Arial"/>
              <a:buNone/>
              <a:defRPr b="0" i="0" sz="2400" u="none" cap="none" strike="noStrike">
                <a:solidFill>
                  <a:srgbClr val="000000"/>
                </a:solidFill>
                <a:latin typeface="Arial"/>
                <a:ea typeface="Arial"/>
                <a:cs typeface="Arial"/>
                <a:sym typeface="Arial"/>
              </a:defRPr>
            </a:lvl9pPr>
          </a:lstStyle>
          <a:p/>
        </p:txBody>
      </p:sp>
      <p:sp>
        <p:nvSpPr>
          <p:cNvPr id="705" name="Google Shape;705;p104"/>
          <p:cNvSpPr txBox="1"/>
          <p:nvPr>
            <p:ph idx="2" type="subTitle"/>
          </p:nvPr>
        </p:nvSpPr>
        <p:spPr>
          <a:xfrm>
            <a:off x="3438768" y="837811"/>
            <a:ext cx="6305250" cy="492450"/>
          </a:xfrm>
          <a:prstGeom prst="rect">
            <a:avLst/>
          </a:prstGeom>
          <a:noFill/>
          <a:ln>
            <a:noFill/>
          </a:ln>
        </p:spPr>
        <p:txBody>
          <a:bodyPr anchorCtr="0" anchor="t" bIns="121875" lIns="243800" spcFirstLastPara="1" rIns="243800" wrap="square" tIns="121875">
            <a:noAutofit/>
          </a:bodyPr>
          <a:lstStyle>
            <a:lvl1pPr lvl="0" marR="0" rtl="0" algn="l">
              <a:lnSpc>
                <a:spcPct val="90000"/>
              </a:lnSpc>
              <a:spcBef>
                <a:spcPts val="1000"/>
              </a:spcBef>
              <a:spcAft>
                <a:spcPts val="0"/>
              </a:spcAft>
              <a:buClr>
                <a:srgbClr val="7F7F7F"/>
              </a:buClr>
              <a:buSzPts val="5300"/>
              <a:buFont typeface="DM Sans"/>
              <a:buNone/>
              <a:defRPr b="0" i="1" sz="2650" u="none" cap="none" strike="noStrike">
                <a:solidFill>
                  <a:srgbClr val="7F7F7F"/>
                </a:solidFill>
                <a:latin typeface="DM Sans"/>
                <a:ea typeface="DM Sans"/>
                <a:cs typeface="DM Sans"/>
                <a:sym typeface="DM Sans"/>
              </a:defRPr>
            </a:lvl1pPr>
            <a:lvl2pPr lvl="1" marR="0" rtl="0" algn="ctr">
              <a:lnSpc>
                <a:spcPct val="90000"/>
              </a:lnSpc>
              <a:spcBef>
                <a:spcPts val="500"/>
              </a:spcBef>
              <a:spcAft>
                <a:spcPts val="0"/>
              </a:spcAft>
              <a:buClr>
                <a:schemeClr val="dk1"/>
              </a:buClr>
              <a:buSzPts val="4000"/>
              <a:buFont typeface="DM Sans"/>
              <a:buNone/>
              <a:defRPr b="0" i="0" sz="2000" u="none" cap="none" strike="noStrike">
                <a:solidFill>
                  <a:schemeClr val="dk1"/>
                </a:solidFill>
                <a:latin typeface="DM Sans"/>
                <a:ea typeface="DM Sans"/>
                <a:cs typeface="DM Sans"/>
                <a:sym typeface="DM Sans"/>
              </a:defRPr>
            </a:lvl2pPr>
            <a:lvl3pPr lvl="2" marR="0" rtl="0" algn="ctr">
              <a:lnSpc>
                <a:spcPct val="90000"/>
              </a:lnSpc>
              <a:spcBef>
                <a:spcPts val="500"/>
              </a:spcBef>
              <a:spcAft>
                <a:spcPts val="0"/>
              </a:spcAft>
              <a:buClr>
                <a:schemeClr val="dk1"/>
              </a:buClr>
              <a:buSzPts val="3600"/>
              <a:buFont typeface="DM Sans"/>
              <a:buNone/>
              <a:defRPr b="0" i="0" sz="1800" u="none" cap="none" strike="noStrike">
                <a:solidFill>
                  <a:schemeClr val="dk1"/>
                </a:solidFill>
                <a:latin typeface="DM Sans"/>
                <a:ea typeface="DM Sans"/>
                <a:cs typeface="DM Sans"/>
                <a:sym typeface="DM Sans"/>
              </a:defRPr>
            </a:lvl3pPr>
            <a:lvl4pPr lvl="3" marR="0" rtl="0" algn="ctr">
              <a:lnSpc>
                <a:spcPct val="90000"/>
              </a:lnSpc>
              <a:spcBef>
                <a:spcPts val="500"/>
              </a:spcBef>
              <a:spcAft>
                <a:spcPts val="0"/>
              </a:spcAft>
              <a:buClr>
                <a:schemeClr val="dk1"/>
              </a:buClr>
              <a:buSzPts val="3200"/>
              <a:buFont typeface="DM Sans"/>
              <a:buNone/>
              <a:defRPr b="0" i="0" sz="1600" u="none" cap="none" strike="noStrike">
                <a:solidFill>
                  <a:schemeClr val="dk1"/>
                </a:solidFill>
                <a:latin typeface="DM Sans"/>
                <a:ea typeface="DM Sans"/>
                <a:cs typeface="DM Sans"/>
                <a:sym typeface="DM Sans"/>
              </a:defRPr>
            </a:lvl4pPr>
            <a:lvl5pPr lvl="4" marR="0" rtl="0" algn="ctr">
              <a:lnSpc>
                <a:spcPct val="90000"/>
              </a:lnSpc>
              <a:spcBef>
                <a:spcPts val="500"/>
              </a:spcBef>
              <a:spcAft>
                <a:spcPts val="0"/>
              </a:spcAft>
              <a:buClr>
                <a:schemeClr val="dk1"/>
              </a:buClr>
              <a:buSzPts val="3200"/>
              <a:buFont typeface="DM Sans"/>
              <a:buNone/>
              <a:defRPr b="0" i="0" sz="1600" u="none" cap="none" strike="noStrike">
                <a:solidFill>
                  <a:schemeClr val="dk1"/>
                </a:solidFill>
                <a:latin typeface="DM Sans"/>
                <a:ea typeface="DM Sans"/>
                <a:cs typeface="DM Sans"/>
                <a:sym typeface="DM Sans"/>
              </a:defRPr>
            </a:lvl5pPr>
            <a:lvl6pPr lvl="5" marR="0" rtl="0" algn="ctr">
              <a:lnSpc>
                <a:spcPct val="90000"/>
              </a:lnSpc>
              <a:spcBef>
                <a:spcPts val="500"/>
              </a:spcBef>
              <a:spcAft>
                <a:spcPts val="0"/>
              </a:spcAft>
              <a:buClr>
                <a:schemeClr val="dk1"/>
              </a:buClr>
              <a:buSzPts val="3200"/>
              <a:buFont typeface="DM Sans"/>
              <a:buNone/>
              <a:defRPr b="0" i="0" sz="1600" u="none" cap="none" strike="noStrike">
                <a:solidFill>
                  <a:schemeClr val="dk1"/>
                </a:solidFill>
                <a:latin typeface="DM Sans"/>
                <a:ea typeface="DM Sans"/>
                <a:cs typeface="DM Sans"/>
                <a:sym typeface="DM Sans"/>
              </a:defRPr>
            </a:lvl6pPr>
            <a:lvl7pPr lvl="6" marR="0" rtl="0" algn="ctr">
              <a:lnSpc>
                <a:spcPct val="90000"/>
              </a:lnSpc>
              <a:spcBef>
                <a:spcPts val="500"/>
              </a:spcBef>
              <a:spcAft>
                <a:spcPts val="0"/>
              </a:spcAft>
              <a:buClr>
                <a:schemeClr val="dk1"/>
              </a:buClr>
              <a:buSzPts val="3200"/>
              <a:buFont typeface="DM Sans"/>
              <a:buNone/>
              <a:defRPr b="0" i="0" sz="1600" u="none" cap="none" strike="noStrike">
                <a:solidFill>
                  <a:schemeClr val="dk1"/>
                </a:solidFill>
                <a:latin typeface="DM Sans"/>
                <a:ea typeface="DM Sans"/>
                <a:cs typeface="DM Sans"/>
                <a:sym typeface="DM Sans"/>
              </a:defRPr>
            </a:lvl7pPr>
            <a:lvl8pPr lvl="7" marR="0" rtl="0" algn="ctr">
              <a:lnSpc>
                <a:spcPct val="90000"/>
              </a:lnSpc>
              <a:spcBef>
                <a:spcPts val="500"/>
              </a:spcBef>
              <a:spcAft>
                <a:spcPts val="0"/>
              </a:spcAft>
              <a:buClr>
                <a:schemeClr val="dk1"/>
              </a:buClr>
              <a:buSzPts val="3200"/>
              <a:buFont typeface="DM Sans"/>
              <a:buNone/>
              <a:defRPr b="0" i="0" sz="1600" u="none" cap="none" strike="noStrike">
                <a:solidFill>
                  <a:schemeClr val="dk1"/>
                </a:solidFill>
                <a:latin typeface="DM Sans"/>
                <a:ea typeface="DM Sans"/>
                <a:cs typeface="DM Sans"/>
                <a:sym typeface="DM Sans"/>
              </a:defRPr>
            </a:lvl8pPr>
            <a:lvl9pPr lvl="8" marR="0" rtl="0" algn="ctr">
              <a:lnSpc>
                <a:spcPct val="90000"/>
              </a:lnSpc>
              <a:spcBef>
                <a:spcPts val="500"/>
              </a:spcBef>
              <a:spcAft>
                <a:spcPts val="0"/>
              </a:spcAft>
              <a:buClr>
                <a:schemeClr val="dk1"/>
              </a:buClr>
              <a:buSzPts val="3200"/>
              <a:buFont typeface="DM Sans"/>
              <a:buNone/>
              <a:defRPr b="0" i="0" sz="1600" u="none" cap="none" strike="noStrike">
                <a:solidFill>
                  <a:schemeClr val="dk1"/>
                </a:solidFill>
                <a:latin typeface="DM Sans"/>
                <a:ea typeface="DM Sans"/>
                <a:cs typeface="DM Sans"/>
                <a:sym typeface="DM Sans"/>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1">
    <p:spTree>
      <p:nvGrpSpPr>
        <p:cNvPr id="706" name="Shape 706"/>
        <p:cNvGrpSpPr/>
        <p:nvPr/>
      </p:nvGrpSpPr>
      <p:grpSpPr>
        <a:xfrm>
          <a:off x="0" y="0"/>
          <a:ext cx="0" cy="0"/>
          <a:chOff x="0" y="0"/>
          <a:chExt cx="0" cy="0"/>
        </a:xfrm>
      </p:grpSpPr>
      <p:sp>
        <p:nvSpPr>
          <p:cNvPr id="707" name="Google Shape;707;p105"/>
          <p:cNvSpPr txBox="1"/>
          <p:nvPr>
            <p:ph type="title"/>
          </p:nvPr>
        </p:nvSpPr>
        <p:spPr>
          <a:xfrm>
            <a:off x="3438770" y="225526"/>
            <a:ext cx="6305250" cy="455550"/>
          </a:xfrm>
          <a:prstGeom prst="rect">
            <a:avLst/>
          </a:prstGeom>
          <a:noFill/>
          <a:ln>
            <a:noFill/>
          </a:ln>
        </p:spPr>
        <p:txBody>
          <a:bodyPr anchorCtr="0" anchor="t" bIns="121875" lIns="243800" spcFirstLastPara="1" rIns="243800" wrap="square" tIns="121875">
            <a:noAutofit/>
          </a:bodyPr>
          <a:lstStyle>
            <a:lvl1pPr lvl="0" marR="0" algn="l">
              <a:lnSpc>
                <a:spcPct val="90000"/>
              </a:lnSpc>
              <a:spcBef>
                <a:spcPts val="0"/>
              </a:spcBef>
              <a:spcAft>
                <a:spcPts val="0"/>
              </a:spcAft>
              <a:buClr>
                <a:srgbClr val="0E67AD"/>
              </a:buClr>
              <a:buSzPts val="6700"/>
              <a:buFont typeface="DM Sans"/>
              <a:buNone/>
              <a:defRPr i="0" sz="3350" u="none" cap="none" strike="noStrike">
                <a:solidFill>
                  <a:srgbClr val="0E67AD"/>
                </a:solidFill>
                <a:latin typeface="DM Sans"/>
                <a:ea typeface="DM Sans"/>
                <a:cs typeface="DM Sans"/>
                <a:sym typeface="DM Sans"/>
              </a:defRPr>
            </a:lvl1pPr>
            <a:lvl2pPr lvl="1" marR="0" algn="l">
              <a:lnSpc>
                <a:spcPct val="100000"/>
              </a:lnSpc>
              <a:spcBef>
                <a:spcPts val="0"/>
              </a:spcBef>
              <a:spcAft>
                <a:spcPts val="0"/>
              </a:spcAft>
              <a:buClr>
                <a:srgbClr val="000000"/>
              </a:buClr>
              <a:buSzPts val="3700"/>
              <a:buFont typeface="Arial"/>
              <a:buNone/>
              <a:defRPr b="0" i="0" sz="2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3700"/>
              <a:buFont typeface="Arial"/>
              <a:buNone/>
              <a:defRPr b="0" i="0" sz="2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3700"/>
              <a:buFont typeface="Arial"/>
              <a:buNone/>
              <a:defRPr b="0" i="0" sz="2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3700"/>
              <a:buFont typeface="Arial"/>
              <a:buNone/>
              <a:defRPr b="0" i="0" sz="2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3700"/>
              <a:buFont typeface="Arial"/>
              <a:buNone/>
              <a:defRPr b="0" i="0" sz="2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3700"/>
              <a:buFont typeface="Arial"/>
              <a:buNone/>
              <a:defRPr b="0" i="0" sz="2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3700"/>
              <a:buFont typeface="Arial"/>
              <a:buNone/>
              <a:defRPr b="0" i="0" sz="2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3700"/>
              <a:buFont typeface="Arial"/>
              <a:buNone/>
              <a:defRPr b="0" i="0" sz="2400" u="none" cap="none" strike="noStrike">
                <a:solidFill>
                  <a:srgbClr val="000000"/>
                </a:solidFill>
                <a:latin typeface="Arial"/>
                <a:ea typeface="Arial"/>
                <a:cs typeface="Arial"/>
                <a:sym typeface="Arial"/>
              </a:defRPr>
            </a:lvl9pPr>
          </a:lstStyle>
          <a:p/>
        </p:txBody>
      </p:sp>
      <p:sp>
        <p:nvSpPr>
          <p:cNvPr id="708" name="Google Shape;708;p105"/>
          <p:cNvSpPr txBox="1"/>
          <p:nvPr>
            <p:ph idx="1" type="subTitle"/>
          </p:nvPr>
        </p:nvSpPr>
        <p:spPr>
          <a:xfrm>
            <a:off x="3438768" y="837811"/>
            <a:ext cx="6305250" cy="492450"/>
          </a:xfrm>
          <a:prstGeom prst="rect">
            <a:avLst/>
          </a:prstGeom>
          <a:noFill/>
          <a:ln>
            <a:noFill/>
          </a:ln>
        </p:spPr>
        <p:txBody>
          <a:bodyPr anchorCtr="0" anchor="t" bIns="121875" lIns="243800" spcFirstLastPara="1" rIns="243800" wrap="square" tIns="121875">
            <a:noAutofit/>
          </a:bodyPr>
          <a:lstStyle>
            <a:lvl1pPr lvl="0" marR="0" rtl="0" algn="l">
              <a:lnSpc>
                <a:spcPct val="90000"/>
              </a:lnSpc>
              <a:spcBef>
                <a:spcPts val="1000"/>
              </a:spcBef>
              <a:spcAft>
                <a:spcPts val="0"/>
              </a:spcAft>
              <a:buClr>
                <a:srgbClr val="7F7F7F"/>
              </a:buClr>
              <a:buSzPts val="5300"/>
              <a:buFont typeface="DM Sans"/>
              <a:buNone/>
              <a:defRPr b="0" i="1" sz="2650" u="none" cap="none" strike="noStrike">
                <a:solidFill>
                  <a:srgbClr val="7F7F7F"/>
                </a:solidFill>
                <a:latin typeface="DM Sans"/>
                <a:ea typeface="DM Sans"/>
                <a:cs typeface="DM Sans"/>
                <a:sym typeface="DM Sans"/>
              </a:defRPr>
            </a:lvl1pPr>
            <a:lvl2pPr lvl="1" marR="0" rtl="0" algn="ctr">
              <a:lnSpc>
                <a:spcPct val="90000"/>
              </a:lnSpc>
              <a:spcBef>
                <a:spcPts val="500"/>
              </a:spcBef>
              <a:spcAft>
                <a:spcPts val="0"/>
              </a:spcAft>
              <a:buClr>
                <a:schemeClr val="dk1"/>
              </a:buClr>
              <a:buSzPts val="4000"/>
              <a:buFont typeface="Arial"/>
              <a:buNone/>
              <a:defRPr b="0" i="0" sz="2000" u="none" cap="none" strike="noStrike">
                <a:solidFill>
                  <a:schemeClr val="dk1"/>
                </a:solidFill>
                <a:latin typeface="Calibri"/>
                <a:ea typeface="Calibri"/>
                <a:cs typeface="Calibri"/>
                <a:sym typeface="Calibri"/>
              </a:defRPr>
            </a:lvl2pPr>
            <a:lvl3pPr lvl="2" marR="0" rtl="0" algn="ctr">
              <a:lnSpc>
                <a:spcPct val="90000"/>
              </a:lnSpc>
              <a:spcBef>
                <a:spcPts val="500"/>
              </a:spcBef>
              <a:spcAft>
                <a:spcPts val="0"/>
              </a:spcAft>
              <a:buClr>
                <a:schemeClr val="dk1"/>
              </a:buClr>
              <a:buSzPts val="3600"/>
              <a:buFont typeface="Arial"/>
              <a:buNone/>
              <a:defRPr b="0" i="0" sz="1800" u="none" cap="none" strike="noStrike">
                <a:solidFill>
                  <a:schemeClr val="dk1"/>
                </a:solidFill>
                <a:latin typeface="Calibri"/>
                <a:ea typeface="Calibri"/>
                <a:cs typeface="Calibri"/>
                <a:sym typeface="Calibri"/>
              </a:defRPr>
            </a:lvl3pPr>
            <a:lvl4pPr lvl="3" marR="0" rtl="0" algn="ctr">
              <a:lnSpc>
                <a:spcPct val="90000"/>
              </a:lnSpc>
              <a:spcBef>
                <a:spcPts val="500"/>
              </a:spcBef>
              <a:spcAft>
                <a:spcPts val="0"/>
              </a:spcAft>
              <a:buClr>
                <a:schemeClr val="dk1"/>
              </a:buClr>
              <a:buSzPts val="3200"/>
              <a:buFont typeface="Arial"/>
              <a:buNone/>
              <a:defRPr b="0" i="0" sz="1600" u="none" cap="none" strike="noStrike">
                <a:solidFill>
                  <a:schemeClr val="dk1"/>
                </a:solidFill>
                <a:latin typeface="Calibri"/>
                <a:ea typeface="Calibri"/>
                <a:cs typeface="Calibri"/>
                <a:sym typeface="Calibri"/>
              </a:defRPr>
            </a:lvl4pPr>
            <a:lvl5pPr lvl="4" marR="0" rtl="0" algn="ctr">
              <a:lnSpc>
                <a:spcPct val="90000"/>
              </a:lnSpc>
              <a:spcBef>
                <a:spcPts val="500"/>
              </a:spcBef>
              <a:spcAft>
                <a:spcPts val="0"/>
              </a:spcAft>
              <a:buClr>
                <a:schemeClr val="dk1"/>
              </a:buClr>
              <a:buSzPts val="3200"/>
              <a:buFont typeface="Arial"/>
              <a:buNone/>
              <a:defRPr b="0" i="0" sz="1600" u="none" cap="none" strike="noStrike">
                <a:solidFill>
                  <a:schemeClr val="dk1"/>
                </a:solidFill>
                <a:latin typeface="Calibri"/>
                <a:ea typeface="Calibri"/>
                <a:cs typeface="Calibri"/>
                <a:sym typeface="Calibri"/>
              </a:defRPr>
            </a:lvl5pPr>
            <a:lvl6pPr lvl="5" marR="0" rtl="0" algn="ctr">
              <a:lnSpc>
                <a:spcPct val="90000"/>
              </a:lnSpc>
              <a:spcBef>
                <a:spcPts val="500"/>
              </a:spcBef>
              <a:spcAft>
                <a:spcPts val="0"/>
              </a:spcAft>
              <a:buClr>
                <a:schemeClr val="dk1"/>
              </a:buClr>
              <a:buSzPts val="32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32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32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3200"/>
              <a:buFont typeface="Arial"/>
              <a:buNone/>
              <a:defRPr b="0" i="0" sz="1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type="title">
  <p:cSld name="TITLE">
    <p:spTree>
      <p:nvGrpSpPr>
        <p:cNvPr id="709" name="Shape 709"/>
        <p:cNvGrpSpPr/>
        <p:nvPr/>
      </p:nvGrpSpPr>
      <p:grpSpPr>
        <a:xfrm>
          <a:off x="0" y="0"/>
          <a:ext cx="0" cy="0"/>
          <a:chOff x="0" y="0"/>
          <a:chExt cx="0" cy="0"/>
        </a:xfrm>
      </p:grpSpPr>
      <p:sp>
        <p:nvSpPr>
          <p:cNvPr id="710" name="Google Shape;710;p106"/>
          <p:cNvSpPr txBox="1"/>
          <p:nvPr>
            <p:ph type="title"/>
          </p:nvPr>
        </p:nvSpPr>
        <p:spPr>
          <a:xfrm>
            <a:off x="1523880" y="1122480"/>
            <a:ext cx="9143400" cy="2386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11" name="Google Shape;711;p106"/>
          <p:cNvSpPr txBox="1"/>
          <p:nvPr>
            <p:ph idx="1" type="subTitle"/>
          </p:nvPr>
        </p:nvSpPr>
        <p:spPr>
          <a:xfrm>
            <a:off x="609480" y="1604520"/>
            <a:ext cx="10972500" cy="3977400"/>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9pPr>
          </a:lstStyle>
          <a:p/>
        </p:txBody>
      </p:sp>
      <p:sp>
        <p:nvSpPr>
          <p:cNvPr id="712" name="Google Shape;712;p106"/>
          <p:cNvSpPr txBox="1"/>
          <p:nvPr>
            <p:ph idx="11" type="ftr"/>
          </p:nvPr>
        </p:nvSpPr>
        <p:spPr>
          <a:xfrm>
            <a:off x="4038480" y="6356520"/>
            <a:ext cx="4114200" cy="364200"/>
          </a:xfrm>
          <a:prstGeom prst="rect">
            <a:avLst/>
          </a:prstGeom>
          <a:noFill/>
          <a:ln>
            <a:noFill/>
          </a:ln>
        </p:spPr>
        <p:txBody>
          <a:bodyPr anchorCtr="0" anchor="ctr" bIns="91400" lIns="182850" spcFirstLastPara="1" rIns="182850" wrap="square" tIns="91400">
            <a:noAutofit/>
          </a:bodyPr>
          <a:lstStyle>
            <a:lvl1pPr lvl="0" marR="0" rtl="0" algn="ctr">
              <a:lnSpc>
                <a:spcPct val="100000"/>
              </a:lnSpc>
              <a:spcBef>
                <a:spcPts val="0"/>
              </a:spcBef>
              <a:spcAft>
                <a:spcPts val="0"/>
              </a:spcAft>
              <a:buClr>
                <a:srgbClr val="000000"/>
              </a:buClr>
              <a:buSzPts val="3600"/>
              <a:buFont typeface="Arial"/>
              <a:buNone/>
              <a:defRPr b="0" i="0" sz="7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2800"/>
              <a:buFont typeface="Arial"/>
              <a:buNone/>
              <a:defRPr b="0" i="0" sz="7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2800"/>
              <a:buFont typeface="Arial"/>
              <a:buNone/>
              <a:defRPr b="0" i="0" sz="7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2800"/>
              <a:buFont typeface="Arial"/>
              <a:buNone/>
              <a:defRPr b="0" i="0" sz="7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2800"/>
              <a:buFont typeface="Arial"/>
              <a:buNone/>
              <a:defRPr b="0" i="0" sz="7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2800"/>
              <a:buFont typeface="Arial"/>
              <a:buNone/>
              <a:defRPr b="0" i="0" sz="7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2800"/>
              <a:buFont typeface="Arial"/>
              <a:buNone/>
              <a:defRPr b="0" i="0" sz="7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2800"/>
              <a:buFont typeface="Arial"/>
              <a:buNone/>
              <a:defRPr b="0" i="0" sz="7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2800"/>
              <a:buFont typeface="Arial"/>
              <a:buNone/>
              <a:defRPr b="0" i="0" sz="700" u="none" cap="none" strike="noStrike">
                <a:solidFill>
                  <a:srgbClr val="000000"/>
                </a:solidFill>
                <a:latin typeface="Arial"/>
                <a:ea typeface="Arial"/>
                <a:cs typeface="Arial"/>
                <a:sym typeface="Arial"/>
              </a:defRPr>
            </a:lvl9pPr>
          </a:lstStyle>
          <a:p/>
        </p:txBody>
      </p:sp>
      <p:sp>
        <p:nvSpPr>
          <p:cNvPr id="713" name="Google Shape;713;p106"/>
          <p:cNvSpPr txBox="1"/>
          <p:nvPr>
            <p:ph idx="12" type="sldNum"/>
          </p:nvPr>
        </p:nvSpPr>
        <p:spPr>
          <a:xfrm>
            <a:off x="8610480" y="6356520"/>
            <a:ext cx="2742600" cy="364200"/>
          </a:xfrm>
          <a:prstGeom prst="rect">
            <a:avLst/>
          </a:prstGeom>
          <a:noFill/>
          <a:ln>
            <a:noFill/>
          </a:ln>
        </p:spPr>
        <p:txBody>
          <a:bodyPr anchorCtr="0" anchor="ctr" bIns="91400" lIns="182850" spcFirstLastPara="1" rIns="182850" wrap="square" tIns="91400">
            <a:noAutofit/>
          </a:bodyPr>
          <a:lstStyle>
            <a:lvl1pPr indent="0" lvl="0" marL="0" marR="0" algn="r">
              <a:lnSpc>
                <a:spcPct val="100000"/>
              </a:lnSpc>
              <a:spcBef>
                <a:spcPts val="0"/>
              </a:spcBef>
              <a:spcAft>
                <a:spcPts val="0"/>
              </a:spcAft>
              <a:buClr>
                <a:srgbClr val="888888"/>
              </a:buClr>
              <a:buSzPts val="24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24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24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24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24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24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24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24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24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FI"/>
              <a:t>‹#›</a:t>
            </a:fld>
            <a:endParaRPr/>
          </a:p>
        </p:txBody>
      </p:sp>
      <p:sp>
        <p:nvSpPr>
          <p:cNvPr id="714" name="Google Shape;714;p106"/>
          <p:cNvSpPr txBox="1"/>
          <p:nvPr>
            <p:ph idx="10" type="dt"/>
          </p:nvPr>
        </p:nvSpPr>
        <p:spPr>
          <a:xfrm>
            <a:off x="838080" y="6356520"/>
            <a:ext cx="2742600" cy="364200"/>
          </a:xfrm>
          <a:prstGeom prst="rect">
            <a:avLst/>
          </a:prstGeom>
          <a:noFill/>
          <a:ln>
            <a:noFill/>
          </a:ln>
        </p:spPr>
        <p:txBody>
          <a:bodyPr anchorCtr="0" anchor="ctr" bIns="91400" lIns="182850" spcFirstLastPara="1" rIns="182850" wrap="square" tIns="91400">
            <a:noAutofit/>
          </a:bodyPr>
          <a:lstStyle>
            <a:lvl1pPr lvl="0" marR="0" rtl="0" algn="l">
              <a:lnSpc>
                <a:spcPct val="100000"/>
              </a:lnSpc>
              <a:spcBef>
                <a:spcPts val="0"/>
              </a:spcBef>
              <a:spcAft>
                <a:spcPts val="0"/>
              </a:spcAft>
              <a:buClr>
                <a:srgbClr val="000000"/>
              </a:buClr>
              <a:buSzPts val="36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Blank" showMasterSp="0" type="tx">
  <p:cSld name="TITLE_AND_BODY">
    <p:spTree>
      <p:nvGrpSpPr>
        <p:cNvPr id="715" name="Shape 715"/>
        <p:cNvGrpSpPr/>
        <p:nvPr/>
      </p:nvGrpSpPr>
      <p:grpSpPr>
        <a:xfrm>
          <a:off x="0" y="0"/>
          <a:ext cx="0" cy="0"/>
          <a:chOff x="0" y="0"/>
          <a:chExt cx="0" cy="0"/>
        </a:xfrm>
      </p:grpSpPr>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 Blank - Title without Background">
  <p:cSld name="33. Blank - Title without Background">
    <p:spTree>
      <p:nvGrpSpPr>
        <p:cNvPr id="716" name="Shape 716"/>
        <p:cNvGrpSpPr/>
        <p:nvPr/>
      </p:nvGrpSpPr>
      <p:grpSpPr>
        <a:xfrm>
          <a:off x="0" y="0"/>
          <a:ext cx="0" cy="0"/>
          <a:chOff x="0" y="0"/>
          <a:chExt cx="0" cy="0"/>
        </a:xfrm>
      </p:grpSpPr>
      <p:sp>
        <p:nvSpPr>
          <p:cNvPr id="717" name="Google Shape;717;p108"/>
          <p:cNvSpPr txBox="1"/>
          <p:nvPr>
            <p:ph idx="1" type="body"/>
          </p:nvPr>
        </p:nvSpPr>
        <p:spPr>
          <a:xfrm>
            <a:off x="1281907" y="877888"/>
            <a:ext cx="10515600" cy="266700"/>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1pPr>
            <a:lvl2pPr indent="-228600" lvl="1" marL="9144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2pPr>
            <a:lvl3pPr indent="-228600" lvl="2" marL="13716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3pPr>
            <a:lvl4pPr indent="-228600" lvl="3" marL="18288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4pPr>
            <a:lvl5pPr indent="-228600" lvl="4" marL="22860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718" name="Google Shape;718;p108"/>
          <p:cNvSpPr txBox="1"/>
          <p:nvPr>
            <p:ph idx="12" type="sldNum"/>
          </p:nvPr>
        </p:nvSpPr>
        <p:spPr>
          <a:xfrm>
            <a:off x="11606463" y="6492767"/>
            <a:ext cx="341678" cy="230792"/>
          </a:xfrm>
          <a:prstGeom prst="rect">
            <a:avLst/>
          </a:prstGeom>
          <a:noFill/>
          <a:ln>
            <a:noFill/>
          </a:ln>
        </p:spPr>
        <p:txBody>
          <a:bodyPr anchorCtr="0" anchor="ctr"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FI"/>
              <a:t>‹#›</a:t>
            </a:fld>
            <a:endParaRPr/>
          </a:p>
        </p:txBody>
      </p:sp>
      <p:sp>
        <p:nvSpPr>
          <p:cNvPr id="719" name="Google Shape;719;p108"/>
          <p:cNvSpPr txBox="1"/>
          <p:nvPr>
            <p:ph type="title"/>
          </p:nvPr>
        </p:nvSpPr>
        <p:spPr>
          <a:xfrm>
            <a:off x="1282073" y="187660"/>
            <a:ext cx="10985550" cy="830997"/>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 Image - 3 Points with Images">
  <p:cSld name="21. Image - 3 Points with Images">
    <p:spTree>
      <p:nvGrpSpPr>
        <p:cNvPr id="720" name="Shape 720"/>
        <p:cNvGrpSpPr/>
        <p:nvPr/>
      </p:nvGrpSpPr>
      <p:grpSpPr>
        <a:xfrm>
          <a:off x="0" y="0"/>
          <a:ext cx="0" cy="0"/>
          <a:chOff x="0" y="0"/>
          <a:chExt cx="0" cy="0"/>
        </a:xfrm>
      </p:grpSpPr>
      <p:sp>
        <p:nvSpPr>
          <p:cNvPr id="721" name="Google Shape;721;p109"/>
          <p:cNvSpPr txBox="1"/>
          <p:nvPr>
            <p:ph idx="1" type="body"/>
          </p:nvPr>
        </p:nvSpPr>
        <p:spPr>
          <a:xfrm>
            <a:off x="681693" y="3821396"/>
            <a:ext cx="3048000" cy="3693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722" name="Google Shape;722;p109"/>
          <p:cNvSpPr txBox="1"/>
          <p:nvPr>
            <p:ph idx="2" type="body"/>
          </p:nvPr>
        </p:nvSpPr>
        <p:spPr>
          <a:xfrm>
            <a:off x="681693" y="4723280"/>
            <a:ext cx="3048000" cy="307777"/>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2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723" name="Google Shape;723;p109"/>
          <p:cNvSpPr txBox="1"/>
          <p:nvPr>
            <p:ph idx="3" type="body"/>
          </p:nvPr>
        </p:nvSpPr>
        <p:spPr>
          <a:xfrm>
            <a:off x="4547939" y="3821396"/>
            <a:ext cx="3048000" cy="3693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724" name="Google Shape;724;p109"/>
          <p:cNvSpPr txBox="1"/>
          <p:nvPr>
            <p:ph idx="4" type="body"/>
          </p:nvPr>
        </p:nvSpPr>
        <p:spPr>
          <a:xfrm>
            <a:off x="4547939" y="4723280"/>
            <a:ext cx="3048000" cy="307777"/>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2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725" name="Google Shape;725;p109"/>
          <p:cNvSpPr txBox="1"/>
          <p:nvPr>
            <p:ph idx="5" type="body"/>
          </p:nvPr>
        </p:nvSpPr>
        <p:spPr>
          <a:xfrm>
            <a:off x="8415903" y="3821396"/>
            <a:ext cx="3048000" cy="3693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726" name="Google Shape;726;p109"/>
          <p:cNvSpPr txBox="1"/>
          <p:nvPr>
            <p:ph idx="6" type="body"/>
          </p:nvPr>
        </p:nvSpPr>
        <p:spPr>
          <a:xfrm>
            <a:off x="8415903" y="4723280"/>
            <a:ext cx="3048000" cy="307777"/>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2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727" name="Google Shape;727;p109"/>
          <p:cNvSpPr/>
          <p:nvPr>
            <p:ph idx="7" type="pic"/>
          </p:nvPr>
        </p:nvSpPr>
        <p:spPr>
          <a:xfrm>
            <a:off x="681694" y="1600200"/>
            <a:ext cx="3177450" cy="2025900"/>
          </a:xfrm>
          <a:prstGeom prst="roundRect">
            <a:avLst>
              <a:gd fmla="val 6685" name="adj"/>
            </a:avLst>
          </a:prstGeom>
          <a:noFill/>
          <a:ln>
            <a:noFill/>
          </a:ln>
        </p:spPr>
      </p:sp>
      <p:sp>
        <p:nvSpPr>
          <p:cNvPr id="728" name="Google Shape;728;p109"/>
          <p:cNvSpPr txBox="1"/>
          <p:nvPr>
            <p:ph idx="8" type="body"/>
          </p:nvPr>
        </p:nvSpPr>
        <p:spPr>
          <a:xfrm>
            <a:off x="1281907" y="877888"/>
            <a:ext cx="10515600" cy="266700"/>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1pPr>
            <a:lvl2pPr indent="-228600" lvl="1" marL="9144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2pPr>
            <a:lvl3pPr indent="-228600" lvl="2" marL="13716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3pPr>
            <a:lvl4pPr indent="-228600" lvl="3" marL="18288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4pPr>
            <a:lvl5pPr indent="-228600" lvl="4" marL="22860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729" name="Google Shape;729;p109"/>
          <p:cNvSpPr/>
          <p:nvPr>
            <p:ph idx="9" type="pic"/>
          </p:nvPr>
        </p:nvSpPr>
        <p:spPr>
          <a:xfrm>
            <a:off x="4547938" y="1600200"/>
            <a:ext cx="3177450" cy="2025900"/>
          </a:xfrm>
          <a:prstGeom prst="roundRect">
            <a:avLst>
              <a:gd fmla="val 6685" name="adj"/>
            </a:avLst>
          </a:prstGeom>
          <a:noFill/>
          <a:ln>
            <a:noFill/>
          </a:ln>
        </p:spPr>
      </p:sp>
      <p:sp>
        <p:nvSpPr>
          <p:cNvPr id="730" name="Google Shape;730;p109"/>
          <p:cNvSpPr/>
          <p:nvPr>
            <p:ph idx="13" type="pic"/>
          </p:nvPr>
        </p:nvSpPr>
        <p:spPr>
          <a:xfrm>
            <a:off x="8415903" y="1600200"/>
            <a:ext cx="3177450" cy="2025900"/>
          </a:xfrm>
          <a:prstGeom prst="roundRect">
            <a:avLst>
              <a:gd fmla="val 6685" name="adj"/>
            </a:avLst>
          </a:prstGeom>
          <a:noFill/>
          <a:ln>
            <a:noFill/>
          </a:ln>
        </p:spPr>
      </p:sp>
      <p:sp>
        <p:nvSpPr>
          <p:cNvPr id="731" name="Google Shape;731;p109"/>
          <p:cNvSpPr txBox="1"/>
          <p:nvPr>
            <p:ph idx="12" type="sldNum"/>
          </p:nvPr>
        </p:nvSpPr>
        <p:spPr>
          <a:xfrm>
            <a:off x="11606463" y="6492767"/>
            <a:ext cx="341678" cy="230792"/>
          </a:xfrm>
          <a:prstGeom prst="rect">
            <a:avLst/>
          </a:prstGeom>
          <a:noFill/>
          <a:ln>
            <a:noFill/>
          </a:ln>
        </p:spPr>
        <p:txBody>
          <a:bodyPr anchorCtr="0" anchor="ctr"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FI"/>
              <a:t>‹#›</a:t>
            </a:fld>
            <a:endParaRPr/>
          </a:p>
        </p:txBody>
      </p:sp>
      <p:sp>
        <p:nvSpPr>
          <p:cNvPr id="732" name="Google Shape;732;p109"/>
          <p:cNvSpPr txBox="1"/>
          <p:nvPr>
            <p:ph type="title"/>
          </p:nvPr>
        </p:nvSpPr>
        <p:spPr>
          <a:xfrm>
            <a:off x="1282073" y="187660"/>
            <a:ext cx="10985503" cy="830997"/>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 Light - Title" showMasterSp="0">
  <p:cSld name="02. Light - Title">
    <p:bg>
      <p:bgPr>
        <a:solidFill>
          <a:srgbClr val="FFFFFF"/>
        </a:solidFill>
      </p:bgPr>
    </p:bg>
    <p:spTree>
      <p:nvGrpSpPr>
        <p:cNvPr id="733" name="Shape 733"/>
        <p:cNvGrpSpPr/>
        <p:nvPr/>
      </p:nvGrpSpPr>
      <p:grpSpPr>
        <a:xfrm>
          <a:off x="0" y="0"/>
          <a:ext cx="0" cy="0"/>
          <a:chOff x="0" y="0"/>
          <a:chExt cx="0" cy="0"/>
        </a:xfrm>
      </p:grpSpPr>
      <p:pic>
        <p:nvPicPr>
          <p:cNvPr descr="img 6@4x.png" id="734" name="Google Shape;734;p110"/>
          <p:cNvPicPr preferRelativeResize="0"/>
          <p:nvPr/>
        </p:nvPicPr>
        <p:blipFill rotWithShape="1">
          <a:blip r:embed="rId2">
            <a:alphaModFix/>
          </a:blip>
          <a:srcRect b="0" l="0" r="0" t="0"/>
          <a:stretch/>
        </p:blipFill>
        <p:spPr>
          <a:xfrm>
            <a:off x="5061205" y="-1880224"/>
            <a:ext cx="7821014" cy="4316711"/>
          </a:xfrm>
          <a:prstGeom prst="rect">
            <a:avLst/>
          </a:prstGeom>
          <a:noFill/>
          <a:ln>
            <a:noFill/>
          </a:ln>
        </p:spPr>
      </p:pic>
      <p:sp>
        <p:nvSpPr>
          <p:cNvPr id="735" name="Google Shape;735;p110"/>
          <p:cNvSpPr txBox="1"/>
          <p:nvPr>
            <p:ph idx="1" type="body"/>
          </p:nvPr>
        </p:nvSpPr>
        <p:spPr>
          <a:xfrm>
            <a:off x="539750" y="3762935"/>
            <a:ext cx="11531747" cy="595035"/>
          </a:xfrm>
          <a:prstGeom prst="rect">
            <a:avLst/>
          </a:prstGeom>
          <a:noFill/>
          <a:ln>
            <a:noFill/>
          </a:ln>
        </p:spPr>
        <p:txBody>
          <a:bodyPr anchorCtr="0" anchor="t" bIns="50800" lIns="50800" spcFirstLastPara="1" rIns="50800" wrap="square" tIns="50800">
            <a:spAutoFit/>
          </a:bodyPr>
          <a:lstStyle>
            <a:lvl1pPr indent="-228600" lvl="0" marL="457200" marR="0" rtl="0" algn="l">
              <a:lnSpc>
                <a:spcPct val="100000"/>
              </a:lnSpc>
              <a:spcBef>
                <a:spcPts val="0"/>
              </a:spcBef>
              <a:spcAft>
                <a:spcPts val="0"/>
              </a:spcAft>
              <a:buClr>
                <a:srgbClr val="828282"/>
              </a:buClr>
              <a:buSzPts val="6400"/>
              <a:buFont typeface="DM Sans"/>
              <a:buNone/>
              <a:defRPr b="0" i="0" sz="32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736" name="Google Shape;736;p110"/>
          <p:cNvSpPr txBox="1"/>
          <p:nvPr>
            <p:ph idx="2" type="body"/>
          </p:nvPr>
        </p:nvSpPr>
        <p:spPr>
          <a:xfrm>
            <a:off x="539750" y="2900266"/>
            <a:ext cx="11531747" cy="681212"/>
          </a:xfrm>
          <a:prstGeom prst="rect">
            <a:avLst/>
          </a:prstGeom>
          <a:noFill/>
          <a:ln>
            <a:noFill/>
          </a:ln>
        </p:spPr>
        <p:txBody>
          <a:bodyPr anchorCtr="0" anchor="ctr" bIns="50800" lIns="50800" spcFirstLastPara="1" rIns="50800" wrap="square" tIns="50800">
            <a:spAutoFit/>
          </a:bodyPr>
          <a:lstStyle>
            <a:lvl1pPr indent="-228600" lvl="0" marL="457200" marR="0" rtl="0" algn="l">
              <a:lnSpc>
                <a:spcPct val="80000"/>
              </a:lnSpc>
              <a:spcBef>
                <a:spcPts val="0"/>
              </a:spcBef>
              <a:spcAft>
                <a:spcPts val="0"/>
              </a:spcAft>
              <a:buClr>
                <a:srgbClr val="005FAA"/>
              </a:buClr>
              <a:buSzPts val="9400"/>
              <a:buFont typeface="DM Sans"/>
              <a:buNone/>
              <a:defRPr b="0" i="0" sz="47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737" name="Google Shape;737;p110"/>
          <p:cNvSpPr txBox="1"/>
          <p:nvPr>
            <p:ph idx="3" type="body"/>
          </p:nvPr>
        </p:nvSpPr>
        <p:spPr>
          <a:xfrm>
            <a:off x="604591" y="5364782"/>
            <a:ext cx="5659212" cy="369332"/>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738" name="Google Shape;738;p110"/>
          <p:cNvSpPr txBox="1"/>
          <p:nvPr>
            <p:ph idx="4" type="body"/>
          </p:nvPr>
        </p:nvSpPr>
        <p:spPr>
          <a:xfrm>
            <a:off x="604591" y="5824307"/>
            <a:ext cx="5659212" cy="307777"/>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000"/>
              <a:buFont typeface="DM Sans"/>
              <a:buNone/>
              <a:defRPr b="0" i="0" sz="20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739" name="Google Shape;739;p110"/>
          <p:cNvSpPr txBox="1"/>
          <p:nvPr>
            <p:ph idx="5" type="body"/>
          </p:nvPr>
        </p:nvSpPr>
        <p:spPr>
          <a:xfrm>
            <a:off x="7566752" y="5402882"/>
            <a:ext cx="4062180" cy="307777"/>
          </a:xfrm>
          <a:prstGeom prst="rect">
            <a:avLst/>
          </a:prstGeom>
          <a:noFill/>
          <a:ln>
            <a:noFill/>
          </a:ln>
        </p:spPr>
        <p:txBody>
          <a:bodyPr anchorCtr="0" anchor="t" bIns="0" lIns="0" spcFirstLastPara="1" rIns="0" wrap="square" tIns="0">
            <a:spAutoFit/>
          </a:bodyPr>
          <a:lstStyle>
            <a:lvl1pPr indent="-228600" lvl="0" marL="457200" marR="0" rtl="0" algn="r">
              <a:lnSpc>
                <a:spcPct val="100000"/>
              </a:lnSpc>
              <a:spcBef>
                <a:spcPts val="0"/>
              </a:spcBef>
              <a:spcAft>
                <a:spcPts val="0"/>
              </a:spcAft>
              <a:buClr>
                <a:srgbClr val="828282"/>
              </a:buClr>
              <a:buSzPts val="4000"/>
              <a:buFont typeface="DM Sans"/>
              <a:buNone/>
              <a:defRPr b="0" i="0" sz="2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740" name="Google Shape;740;p110"/>
          <p:cNvSpPr txBox="1"/>
          <p:nvPr>
            <p:ph idx="6" type="body"/>
          </p:nvPr>
        </p:nvSpPr>
        <p:spPr>
          <a:xfrm>
            <a:off x="7566751" y="5824307"/>
            <a:ext cx="4062180" cy="307777"/>
          </a:xfrm>
          <a:prstGeom prst="rect">
            <a:avLst/>
          </a:prstGeom>
          <a:noFill/>
          <a:ln>
            <a:noFill/>
          </a:ln>
        </p:spPr>
        <p:txBody>
          <a:bodyPr anchorCtr="0" anchor="t" bIns="0" lIns="0" spcFirstLastPara="1" rIns="0" wrap="square" tIns="0">
            <a:spAutoFit/>
          </a:bodyPr>
          <a:lstStyle>
            <a:lvl1pPr indent="-228600" lvl="0" marL="457200" marR="0" rtl="0" algn="r">
              <a:lnSpc>
                <a:spcPct val="100000"/>
              </a:lnSpc>
              <a:spcBef>
                <a:spcPts val="0"/>
              </a:spcBef>
              <a:spcAft>
                <a:spcPts val="0"/>
              </a:spcAft>
              <a:buClr>
                <a:srgbClr val="828282"/>
              </a:buClr>
              <a:buSzPts val="4000"/>
              <a:buFont typeface="DM Sans"/>
              <a:buNone/>
              <a:defRPr b="0" i="0" sz="2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741" name="Google Shape;741;p110"/>
          <p:cNvSpPr txBox="1"/>
          <p:nvPr>
            <p:ph idx="7" type="body"/>
          </p:nvPr>
        </p:nvSpPr>
        <p:spPr>
          <a:xfrm>
            <a:off x="3242235" y="6373430"/>
            <a:ext cx="2901149" cy="184666"/>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999999"/>
              </a:buClr>
              <a:buSzPts val="2400"/>
              <a:buFont typeface="DM Sans"/>
              <a:buNone/>
              <a:defRPr b="0" i="0" sz="1200" u="none" cap="none" strike="noStrike">
                <a:solidFill>
                  <a:srgbClr val="999999"/>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742" name="Google Shape;742;p110"/>
          <p:cNvSpPr txBox="1"/>
          <p:nvPr>
            <p:ph idx="8" type="body"/>
          </p:nvPr>
        </p:nvSpPr>
        <p:spPr>
          <a:xfrm>
            <a:off x="605070" y="6373430"/>
            <a:ext cx="2160001" cy="184666"/>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999999"/>
              </a:buClr>
              <a:buSzPts val="2400"/>
              <a:buFont typeface="DM Sans"/>
              <a:buNone/>
              <a:defRPr b="0" i="0" sz="1200" u="none" cap="none" strike="noStrike">
                <a:solidFill>
                  <a:srgbClr val="999999"/>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743" name="Google Shape;743;p110"/>
          <p:cNvSpPr/>
          <p:nvPr/>
        </p:nvSpPr>
        <p:spPr>
          <a:xfrm>
            <a:off x="591912" y="-747091"/>
            <a:ext cx="1756050" cy="2202900"/>
          </a:xfrm>
          <a:prstGeom prst="roundRect">
            <a:avLst>
              <a:gd fmla="val 18817" name="adj"/>
            </a:avLst>
          </a:prstGeom>
          <a:solidFill>
            <a:srgbClr val="FFFFFF"/>
          </a:solidFill>
          <a:ln>
            <a:noFill/>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pic>
        <p:nvPicPr>
          <p:cNvPr id="744" name="Google Shape;744;p110"/>
          <p:cNvPicPr preferRelativeResize="0"/>
          <p:nvPr/>
        </p:nvPicPr>
        <p:blipFill rotWithShape="1">
          <a:blip r:embed="rId3">
            <a:alphaModFix/>
          </a:blip>
          <a:srcRect b="0" l="0" r="0" t="0"/>
          <a:stretch/>
        </p:blipFill>
        <p:spPr>
          <a:xfrm>
            <a:off x="899988" y="244788"/>
            <a:ext cx="1133500" cy="865675"/>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Image - Title" showMasterSp="0">
  <p:cSld name="03. Image - Title">
    <p:bg>
      <p:bgPr>
        <a:solidFill>
          <a:srgbClr val="09142E"/>
        </a:solidFill>
      </p:bgPr>
    </p:bg>
    <p:spTree>
      <p:nvGrpSpPr>
        <p:cNvPr id="745" name="Shape 745"/>
        <p:cNvGrpSpPr/>
        <p:nvPr/>
      </p:nvGrpSpPr>
      <p:grpSpPr>
        <a:xfrm>
          <a:off x="0" y="0"/>
          <a:ext cx="0" cy="0"/>
          <a:chOff x="0" y="0"/>
          <a:chExt cx="0" cy="0"/>
        </a:xfrm>
      </p:grpSpPr>
      <p:pic>
        <p:nvPicPr>
          <p:cNvPr descr="Picture 2" id="746" name="Google Shape;746;p111"/>
          <p:cNvPicPr preferRelativeResize="0"/>
          <p:nvPr/>
        </p:nvPicPr>
        <p:blipFill rotWithShape="1">
          <a:blip r:embed="rId2">
            <a:alphaModFix/>
          </a:blip>
          <a:srcRect b="0" l="0" r="0" t="0"/>
          <a:stretch/>
        </p:blipFill>
        <p:spPr>
          <a:xfrm>
            <a:off x="-2" y="-49059"/>
            <a:ext cx="12355690" cy="6950076"/>
          </a:xfrm>
          <a:prstGeom prst="rect">
            <a:avLst/>
          </a:prstGeom>
          <a:noFill/>
          <a:ln>
            <a:noFill/>
          </a:ln>
        </p:spPr>
      </p:pic>
      <p:sp>
        <p:nvSpPr>
          <p:cNvPr id="747" name="Google Shape;747;p111"/>
          <p:cNvSpPr/>
          <p:nvPr/>
        </p:nvSpPr>
        <p:spPr>
          <a:xfrm>
            <a:off x="-38101" y="-49060"/>
            <a:ext cx="12355650" cy="7062450"/>
          </a:xfrm>
          <a:prstGeom prst="rect">
            <a:avLst/>
          </a:prstGeom>
          <a:solidFill>
            <a:srgbClr val="09142E">
              <a:alpha val="60000"/>
            </a:srgbClr>
          </a:solidFill>
          <a:ln>
            <a:noFill/>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sp>
        <p:nvSpPr>
          <p:cNvPr id="748" name="Google Shape;748;p111"/>
          <p:cNvSpPr txBox="1"/>
          <p:nvPr>
            <p:ph idx="1" type="body"/>
          </p:nvPr>
        </p:nvSpPr>
        <p:spPr>
          <a:xfrm>
            <a:off x="539750" y="3762935"/>
            <a:ext cx="11531748" cy="595035"/>
          </a:xfrm>
          <a:prstGeom prst="rect">
            <a:avLst/>
          </a:prstGeom>
          <a:noFill/>
          <a:ln>
            <a:noFill/>
          </a:ln>
        </p:spPr>
        <p:txBody>
          <a:bodyPr anchorCtr="0" anchor="t" bIns="50800" lIns="50800" spcFirstLastPara="1" rIns="50800" wrap="square" tIns="50800">
            <a:spAutoFit/>
          </a:bodyPr>
          <a:lstStyle>
            <a:lvl1pPr indent="-228600" lvl="0" marL="457200" marR="0" rtl="0" algn="l">
              <a:lnSpc>
                <a:spcPct val="100000"/>
              </a:lnSpc>
              <a:spcBef>
                <a:spcPts val="0"/>
              </a:spcBef>
              <a:spcAft>
                <a:spcPts val="0"/>
              </a:spcAft>
              <a:buClr>
                <a:srgbClr val="FFFFFF"/>
              </a:buClr>
              <a:buSzPts val="6400"/>
              <a:buFont typeface="DM Sans"/>
              <a:buNone/>
              <a:defRPr b="0" i="0" sz="32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749" name="Google Shape;749;p111"/>
          <p:cNvSpPr txBox="1"/>
          <p:nvPr>
            <p:ph idx="2" type="body"/>
          </p:nvPr>
        </p:nvSpPr>
        <p:spPr>
          <a:xfrm>
            <a:off x="539750" y="2827939"/>
            <a:ext cx="11531748" cy="825867"/>
          </a:xfrm>
          <a:prstGeom prst="rect">
            <a:avLst/>
          </a:prstGeom>
          <a:noFill/>
          <a:ln>
            <a:noFill/>
          </a:ln>
        </p:spPr>
        <p:txBody>
          <a:bodyPr anchorCtr="0" anchor="ctr" bIns="50800" lIns="50800" spcFirstLastPara="1" rIns="50800" wrap="square" tIns="50800">
            <a:spAutoFit/>
          </a:bodyPr>
          <a:lstStyle>
            <a:lvl1pPr indent="-228600" lvl="0" marL="457200" marR="0" rtl="0" algn="l">
              <a:lnSpc>
                <a:spcPct val="100000"/>
              </a:lnSpc>
              <a:spcBef>
                <a:spcPts val="0"/>
              </a:spcBef>
              <a:spcAft>
                <a:spcPts val="0"/>
              </a:spcAft>
              <a:buClr>
                <a:srgbClr val="FFFFFF"/>
              </a:buClr>
              <a:buSzPts val="9400"/>
              <a:buFont typeface="DM Sans"/>
              <a:buNone/>
              <a:defRPr b="0" i="0" sz="47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750" name="Google Shape;750;p111"/>
          <p:cNvSpPr txBox="1"/>
          <p:nvPr>
            <p:ph idx="3" type="body"/>
          </p:nvPr>
        </p:nvSpPr>
        <p:spPr>
          <a:xfrm>
            <a:off x="604591" y="5364782"/>
            <a:ext cx="5659212" cy="369332"/>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FFFFFF"/>
              </a:buClr>
              <a:buSzPts val="4800"/>
              <a:buFont typeface="DM Sans"/>
              <a:buNone/>
              <a:defRPr b="1" i="0" sz="24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751" name="Google Shape;751;p111"/>
          <p:cNvSpPr txBox="1"/>
          <p:nvPr>
            <p:ph idx="4" type="body"/>
          </p:nvPr>
        </p:nvSpPr>
        <p:spPr>
          <a:xfrm>
            <a:off x="604591" y="5824307"/>
            <a:ext cx="5659212" cy="307777"/>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FFFFFF"/>
              </a:buClr>
              <a:buSzPts val="4000"/>
              <a:buFont typeface="DM Sans"/>
              <a:buNone/>
              <a:defRPr b="0" i="0" sz="20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752" name="Google Shape;752;p111"/>
          <p:cNvSpPr txBox="1"/>
          <p:nvPr>
            <p:ph idx="5" type="body"/>
          </p:nvPr>
        </p:nvSpPr>
        <p:spPr>
          <a:xfrm>
            <a:off x="7566752" y="5402882"/>
            <a:ext cx="4062180" cy="307777"/>
          </a:xfrm>
          <a:prstGeom prst="rect">
            <a:avLst/>
          </a:prstGeom>
          <a:noFill/>
          <a:ln>
            <a:noFill/>
          </a:ln>
        </p:spPr>
        <p:txBody>
          <a:bodyPr anchorCtr="0" anchor="t" bIns="0" lIns="0" spcFirstLastPara="1" rIns="0" wrap="square" tIns="0">
            <a:spAutoFit/>
          </a:bodyPr>
          <a:lstStyle>
            <a:lvl1pPr indent="-228600" lvl="0" marL="457200" marR="0" rtl="0" algn="r">
              <a:lnSpc>
                <a:spcPct val="100000"/>
              </a:lnSpc>
              <a:spcBef>
                <a:spcPts val="0"/>
              </a:spcBef>
              <a:spcAft>
                <a:spcPts val="0"/>
              </a:spcAft>
              <a:buClr>
                <a:srgbClr val="FFFFFF"/>
              </a:buClr>
              <a:buSzPts val="4000"/>
              <a:buFont typeface="DM Sans"/>
              <a:buNone/>
              <a:defRPr b="0" i="0" sz="20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753" name="Google Shape;753;p111"/>
          <p:cNvSpPr txBox="1"/>
          <p:nvPr>
            <p:ph idx="6" type="body"/>
          </p:nvPr>
        </p:nvSpPr>
        <p:spPr>
          <a:xfrm>
            <a:off x="7566753" y="5824307"/>
            <a:ext cx="4062179" cy="307777"/>
          </a:xfrm>
          <a:prstGeom prst="rect">
            <a:avLst/>
          </a:prstGeom>
          <a:noFill/>
          <a:ln>
            <a:noFill/>
          </a:ln>
        </p:spPr>
        <p:txBody>
          <a:bodyPr anchorCtr="0" anchor="t" bIns="0" lIns="0" spcFirstLastPara="1" rIns="0" wrap="square" tIns="0">
            <a:spAutoFit/>
          </a:bodyPr>
          <a:lstStyle>
            <a:lvl1pPr indent="-228600" lvl="0" marL="457200" marR="0" rtl="0" algn="r">
              <a:lnSpc>
                <a:spcPct val="100000"/>
              </a:lnSpc>
              <a:spcBef>
                <a:spcPts val="0"/>
              </a:spcBef>
              <a:spcAft>
                <a:spcPts val="0"/>
              </a:spcAft>
              <a:buClr>
                <a:srgbClr val="FFFFFF"/>
              </a:buClr>
              <a:buSzPts val="4000"/>
              <a:buFont typeface="DM Sans"/>
              <a:buNone/>
              <a:defRPr b="0" i="0" sz="20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754" name="Google Shape;754;p111"/>
          <p:cNvSpPr txBox="1"/>
          <p:nvPr>
            <p:ph idx="7" type="body"/>
          </p:nvPr>
        </p:nvSpPr>
        <p:spPr>
          <a:xfrm>
            <a:off x="3242235" y="6373430"/>
            <a:ext cx="2901149" cy="184666"/>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999999"/>
              </a:buClr>
              <a:buSzPts val="2400"/>
              <a:buFont typeface="DM Sans"/>
              <a:buNone/>
              <a:defRPr b="0" i="0" sz="1200" u="none" cap="none" strike="noStrike">
                <a:solidFill>
                  <a:srgbClr val="999999"/>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755" name="Google Shape;755;p111"/>
          <p:cNvSpPr txBox="1"/>
          <p:nvPr>
            <p:ph idx="8" type="body"/>
          </p:nvPr>
        </p:nvSpPr>
        <p:spPr>
          <a:xfrm>
            <a:off x="605070" y="6373430"/>
            <a:ext cx="2160001" cy="184666"/>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999999"/>
              </a:buClr>
              <a:buSzPts val="2400"/>
              <a:buFont typeface="DM Sans"/>
              <a:buNone/>
              <a:defRPr b="0" i="0" sz="1200" u="none" cap="none" strike="noStrike">
                <a:solidFill>
                  <a:srgbClr val="999999"/>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pic>
        <p:nvPicPr>
          <p:cNvPr descr="img 6@4x.png" id="756" name="Google Shape;756;p111"/>
          <p:cNvPicPr preferRelativeResize="0"/>
          <p:nvPr/>
        </p:nvPicPr>
        <p:blipFill rotWithShape="1">
          <a:blip r:embed="rId3">
            <a:alphaModFix/>
          </a:blip>
          <a:srcRect b="0" l="0" r="0" t="0"/>
          <a:stretch/>
        </p:blipFill>
        <p:spPr>
          <a:xfrm>
            <a:off x="5061205" y="-1880224"/>
            <a:ext cx="7821014" cy="4316711"/>
          </a:xfrm>
          <a:prstGeom prst="rect">
            <a:avLst/>
          </a:prstGeom>
          <a:noFill/>
          <a:ln>
            <a:noFill/>
          </a:ln>
        </p:spPr>
      </p:pic>
      <p:sp>
        <p:nvSpPr>
          <p:cNvPr id="757" name="Google Shape;757;p111"/>
          <p:cNvSpPr/>
          <p:nvPr/>
        </p:nvSpPr>
        <p:spPr>
          <a:xfrm>
            <a:off x="591912" y="-747091"/>
            <a:ext cx="1756050" cy="2202900"/>
          </a:xfrm>
          <a:prstGeom prst="roundRect">
            <a:avLst>
              <a:gd fmla="val 18817" name="adj"/>
            </a:avLst>
          </a:prstGeom>
          <a:solidFill>
            <a:srgbClr val="FFFFFF"/>
          </a:solidFill>
          <a:ln>
            <a:noFill/>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pic>
        <p:nvPicPr>
          <p:cNvPr id="758" name="Google Shape;758;p111"/>
          <p:cNvPicPr preferRelativeResize="0"/>
          <p:nvPr/>
        </p:nvPicPr>
        <p:blipFill rotWithShape="1">
          <a:blip r:embed="rId4">
            <a:alphaModFix/>
          </a:blip>
          <a:srcRect b="0" l="0" r="0" t="0"/>
          <a:stretch/>
        </p:blipFill>
        <p:spPr>
          <a:xfrm>
            <a:off x="899988" y="244788"/>
            <a:ext cx="1133500" cy="865675"/>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 Light - Divider" showMasterSp="0">
  <p:cSld name="30. Light - Divider">
    <p:bg>
      <p:bgPr>
        <a:solidFill>
          <a:srgbClr val="FFFFFF"/>
        </a:solidFill>
      </p:bgPr>
    </p:bg>
    <p:spTree>
      <p:nvGrpSpPr>
        <p:cNvPr id="759" name="Shape 759"/>
        <p:cNvGrpSpPr/>
        <p:nvPr/>
      </p:nvGrpSpPr>
      <p:grpSpPr>
        <a:xfrm>
          <a:off x="0" y="0"/>
          <a:ext cx="0" cy="0"/>
          <a:chOff x="0" y="0"/>
          <a:chExt cx="0" cy="0"/>
        </a:xfrm>
      </p:grpSpPr>
      <p:pic>
        <p:nvPicPr>
          <p:cNvPr descr="img 32x.png" id="760" name="Google Shape;760;p112"/>
          <p:cNvPicPr preferRelativeResize="0"/>
          <p:nvPr/>
        </p:nvPicPr>
        <p:blipFill rotWithShape="1">
          <a:blip r:embed="rId2">
            <a:alphaModFix/>
          </a:blip>
          <a:srcRect b="0" l="0" r="0" t="0"/>
          <a:stretch/>
        </p:blipFill>
        <p:spPr>
          <a:xfrm>
            <a:off x="8564710" y="-400342"/>
            <a:ext cx="3649074" cy="7658684"/>
          </a:xfrm>
          <a:prstGeom prst="rect">
            <a:avLst/>
          </a:prstGeom>
          <a:noFill/>
          <a:ln>
            <a:noFill/>
          </a:ln>
        </p:spPr>
      </p:pic>
      <p:pic>
        <p:nvPicPr>
          <p:cNvPr descr="Frame 132x.png" id="761" name="Google Shape;761;p112"/>
          <p:cNvPicPr preferRelativeResize="0"/>
          <p:nvPr/>
        </p:nvPicPr>
        <p:blipFill rotWithShape="1">
          <a:blip r:embed="rId3">
            <a:alphaModFix/>
          </a:blip>
          <a:srcRect b="0" l="0" r="0" t="0"/>
          <a:stretch/>
        </p:blipFill>
        <p:spPr>
          <a:xfrm rot="5400000">
            <a:off x="7286150" y="505255"/>
            <a:ext cx="1406631" cy="1406631"/>
          </a:xfrm>
          <a:prstGeom prst="rect">
            <a:avLst/>
          </a:prstGeom>
          <a:noFill/>
          <a:ln>
            <a:noFill/>
          </a:ln>
        </p:spPr>
      </p:pic>
      <p:sp>
        <p:nvSpPr>
          <p:cNvPr id="762" name="Google Shape;762;p112"/>
          <p:cNvSpPr txBox="1"/>
          <p:nvPr>
            <p:ph idx="1" type="body"/>
          </p:nvPr>
        </p:nvSpPr>
        <p:spPr>
          <a:xfrm>
            <a:off x="604591" y="4623847"/>
            <a:ext cx="5659212" cy="590931"/>
          </a:xfrm>
          <a:prstGeom prst="rect">
            <a:avLst/>
          </a:prstGeom>
          <a:noFill/>
          <a:ln>
            <a:noFill/>
          </a:ln>
        </p:spPr>
        <p:txBody>
          <a:bodyPr anchorCtr="0" anchor="ctr" bIns="0" lIns="0" spcFirstLastPara="1" rIns="0" wrap="square" tIns="0">
            <a:spAutoFit/>
          </a:bodyPr>
          <a:lstStyle>
            <a:lvl1pPr indent="-228600" lvl="0" marL="457200" marR="0" rtl="0" algn="l">
              <a:lnSpc>
                <a:spcPct val="80000"/>
              </a:lnSpc>
              <a:spcBef>
                <a:spcPts val="0"/>
              </a:spcBef>
              <a:spcAft>
                <a:spcPts val="0"/>
              </a:spcAft>
              <a:buClr>
                <a:srgbClr val="005FAA"/>
              </a:buClr>
              <a:buSzPts val="96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763" name="Google Shape;763;p112"/>
          <p:cNvSpPr txBox="1"/>
          <p:nvPr>
            <p:ph idx="2" type="body"/>
          </p:nvPr>
        </p:nvSpPr>
        <p:spPr>
          <a:xfrm>
            <a:off x="604591" y="3376645"/>
            <a:ext cx="5659212" cy="307777"/>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EF8200"/>
              </a:buClr>
              <a:buSzPts val="4000"/>
              <a:buFont typeface="DM Sans"/>
              <a:buNone/>
              <a:defRPr b="0" i="0" sz="20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764" name="Google Shape;764;p112"/>
          <p:cNvSpPr txBox="1"/>
          <p:nvPr>
            <p:ph idx="12" type="sldNum"/>
          </p:nvPr>
        </p:nvSpPr>
        <p:spPr>
          <a:xfrm>
            <a:off x="11606463" y="6492767"/>
            <a:ext cx="341678" cy="230792"/>
          </a:xfrm>
          <a:prstGeom prst="rect">
            <a:avLst/>
          </a:prstGeom>
          <a:noFill/>
          <a:ln>
            <a:noFill/>
          </a:ln>
        </p:spPr>
        <p:txBody>
          <a:bodyPr anchorCtr="0" anchor="ctr"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FI"/>
              <a:t>‹#›</a:t>
            </a:fld>
            <a:endParaRPr/>
          </a:p>
        </p:txBody>
      </p:sp>
      <p:sp>
        <p:nvSpPr>
          <p:cNvPr id="765" name="Google Shape;765;p112"/>
          <p:cNvSpPr/>
          <p:nvPr/>
        </p:nvSpPr>
        <p:spPr>
          <a:xfrm>
            <a:off x="591912" y="-747091"/>
            <a:ext cx="1756050" cy="2202900"/>
          </a:xfrm>
          <a:prstGeom prst="roundRect">
            <a:avLst>
              <a:gd fmla="val 18817" name="adj"/>
            </a:avLst>
          </a:prstGeom>
          <a:solidFill>
            <a:srgbClr val="FFFFFF"/>
          </a:solidFill>
          <a:ln>
            <a:noFill/>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pic>
        <p:nvPicPr>
          <p:cNvPr id="766" name="Google Shape;766;p112"/>
          <p:cNvPicPr preferRelativeResize="0"/>
          <p:nvPr/>
        </p:nvPicPr>
        <p:blipFill rotWithShape="1">
          <a:blip r:embed="rId4">
            <a:alphaModFix/>
          </a:blip>
          <a:srcRect b="0" l="0" r="0" t="0"/>
          <a:stretch/>
        </p:blipFill>
        <p:spPr>
          <a:xfrm>
            <a:off x="899988" y="244788"/>
            <a:ext cx="1133500" cy="865675"/>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 Image - Divider" showMasterSp="0">
  <p:cSld name="31. Image - Divider">
    <p:bg>
      <p:bgPr>
        <a:solidFill>
          <a:srgbClr val="09142E"/>
        </a:solidFill>
      </p:bgPr>
    </p:bg>
    <p:spTree>
      <p:nvGrpSpPr>
        <p:cNvPr id="767" name="Shape 767"/>
        <p:cNvGrpSpPr/>
        <p:nvPr/>
      </p:nvGrpSpPr>
      <p:grpSpPr>
        <a:xfrm>
          <a:off x="0" y="0"/>
          <a:ext cx="0" cy="0"/>
          <a:chOff x="0" y="0"/>
          <a:chExt cx="0" cy="0"/>
        </a:xfrm>
      </p:grpSpPr>
      <p:pic>
        <p:nvPicPr>
          <p:cNvPr descr="Picture 2" id="768" name="Google Shape;768;p113"/>
          <p:cNvPicPr preferRelativeResize="0"/>
          <p:nvPr/>
        </p:nvPicPr>
        <p:blipFill rotWithShape="1">
          <a:blip r:embed="rId2">
            <a:alphaModFix/>
          </a:blip>
          <a:srcRect b="0" l="0" r="0" t="0"/>
          <a:stretch/>
        </p:blipFill>
        <p:spPr>
          <a:xfrm>
            <a:off x="-95955" y="-53975"/>
            <a:ext cx="12378267" cy="6962775"/>
          </a:xfrm>
          <a:prstGeom prst="rect">
            <a:avLst/>
          </a:prstGeom>
          <a:noFill/>
          <a:ln>
            <a:noFill/>
          </a:ln>
        </p:spPr>
      </p:pic>
      <p:sp>
        <p:nvSpPr>
          <p:cNvPr id="769" name="Google Shape;769;p113"/>
          <p:cNvSpPr/>
          <p:nvPr/>
        </p:nvSpPr>
        <p:spPr>
          <a:xfrm>
            <a:off x="-95956" y="-33388"/>
            <a:ext cx="12378267" cy="6924776"/>
          </a:xfrm>
          <a:prstGeom prst="rect">
            <a:avLst/>
          </a:prstGeom>
          <a:solidFill>
            <a:srgbClr val="09142E">
              <a:alpha val="60000"/>
            </a:srgbClr>
          </a:solidFill>
          <a:ln>
            <a:noFill/>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pic>
        <p:nvPicPr>
          <p:cNvPr descr="img 32x.png" id="770" name="Google Shape;770;p113"/>
          <p:cNvPicPr preferRelativeResize="0"/>
          <p:nvPr/>
        </p:nvPicPr>
        <p:blipFill rotWithShape="1">
          <a:blip r:embed="rId3">
            <a:alphaModFix/>
          </a:blip>
          <a:srcRect b="0" l="0" r="0" t="0"/>
          <a:stretch/>
        </p:blipFill>
        <p:spPr>
          <a:xfrm>
            <a:off x="8564710" y="-400342"/>
            <a:ext cx="3649074" cy="7658684"/>
          </a:xfrm>
          <a:prstGeom prst="rect">
            <a:avLst/>
          </a:prstGeom>
          <a:noFill/>
          <a:ln>
            <a:noFill/>
          </a:ln>
        </p:spPr>
      </p:pic>
      <p:pic>
        <p:nvPicPr>
          <p:cNvPr descr="Frame 132x.png" id="771" name="Google Shape;771;p113"/>
          <p:cNvPicPr preferRelativeResize="0"/>
          <p:nvPr/>
        </p:nvPicPr>
        <p:blipFill rotWithShape="1">
          <a:blip r:embed="rId4">
            <a:alphaModFix/>
          </a:blip>
          <a:srcRect b="0" l="0" r="0" t="0"/>
          <a:stretch/>
        </p:blipFill>
        <p:spPr>
          <a:xfrm rot="5400000">
            <a:off x="7286150" y="505255"/>
            <a:ext cx="1406631" cy="1406631"/>
          </a:xfrm>
          <a:prstGeom prst="rect">
            <a:avLst/>
          </a:prstGeom>
          <a:noFill/>
          <a:ln>
            <a:noFill/>
          </a:ln>
        </p:spPr>
      </p:pic>
      <p:sp>
        <p:nvSpPr>
          <p:cNvPr id="772" name="Google Shape;772;p113"/>
          <p:cNvSpPr txBox="1"/>
          <p:nvPr>
            <p:ph idx="1" type="body"/>
          </p:nvPr>
        </p:nvSpPr>
        <p:spPr>
          <a:xfrm>
            <a:off x="604591" y="4623847"/>
            <a:ext cx="5659212" cy="590931"/>
          </a:xfrm>
          <a:prstGeom prst="rect">
            <a:avLst/>
          </a:prstGeom>
          <a:noFill/>
          <a:ln>
            <a:noFill/>
          </a:ln>
        </p:spPr>
        <p:txBody>
          <a:bodyPr anchorCtr="0" anchor="ctr" bIns="0" lIns="0" spcFirstLastPara="1" rIns="0" wrap="square" tIns="0">
            <a:spAutoFit/>
          </a:bodyPr>
          <a:lstStyle>
            <a:lvl1pPr indent="-228600" lvl="0" marL="457200" marR="0" rtl="0" algn="l">
              <a:lnSpc>
                <a:spcPct val="80000"/>
              </a:lnSpc>
              <a:spcBef>
                <a:spcPts val="0"/>
              </a:spcBef>
              <a:spcAft>
                <a:spcPts val="0"/>
              </a:spcAft>
              <a:buClr>
                <a:srgbClr val="FFFFFF"/>
              </a:buClr>
              <a:buSzPts val="9600"/>
              <a:buFont typeface="DM Sans"/>
              <a:buNone/>
              <a:defRPr b="0" i="0" sz="48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773" name="Google Shape;773;p113"/>
          <p:cNvSpPr txBox="1"/>
          <p:nvPr>
            <p:ph idx="2" type="body"/>
          </p:nvPr>
        </p:nvSpPr>
        <p:spPr>
          <a:xfrm>
            <a:off x="604591" y="3376645"/>
            <a:ext cx="5659212" cy="307777"/>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EF8200"/>
              </a:buClr>
              <a:buSzPts val="4000"/>
              <a:buFont typeface="DM Sans"/>
              <a:buNone/>
              <a:defRPr b="0" i="0" sz="20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774" name="Google Shape;774;p113"/>
          <p:cNvSpPr txBox="1"/>
          <p:nvPr>
            <p:ph idx="12" type="sldNum"/>
          </p:nvPr>
        </p:nvSpPr>
        <p:spPr>
          <a:xfrm>
            <a:off x="11606463" y="6492767"/>
            <a:ext cx="341678" cy="230792"/>
          </a:xfrm>
          <a:prstGeom prst="rect">
            <a:avLst/>
          </a:prstGeom>
          <a:noFill/>
          <a:ln>
            <a:noFill/>
          </a:ln>
        </p:spPr>
        <p:txBody>
          <a:bodyPr anchorCtr="0" anchor="ctr"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FI"/>
              <a:t>‹#›</a:t>
            </a:fld>
            <a:endParaRPr/>
          </a:p>
        </p:txBody>
      </p:sp>
      <p:sp>
        <p:nvSpPr>
          <p:cNvPr id="775" name="Google Shape;775;p113"/>
          <p:cNvSpPr/>
          <p:nvPr/>
        </p:nvSpPr>
        <p:spPr>
          <a:xfrm>
            <a:off x="591912" y="-747091"/>
            <a:ext cx="1756050" cy="2202900"/>
          </a:xfrm>
          <a:prstGeom prst="roundRect">
            <a:avLst>
              <a:gd fmla="val 18817" name="adj"/>
            </a:avLst>
          </a:prstGeom>
          <a:solidFill>
            <a:srgbClr val="FFFFFF"/>
          </a:solidFill>
          <a:ln>
            <a:noFill/>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pic>
        <p:nvPicPr>
          <p:cNvPr id="776" name="Google Shape;776;p113"/>
          <p:cNvPicPr preferRelativeResize="0"/>
          <p:nvPr/>
        </p:nvPicPr>
        <p:blipFill rotWithShape="1">
          <a:blip r:embed="rId5">
            <a:alphaModFix/>
          </a:blip>
          <a:srcRect b="0" l="0" r="0" t="0"/>
          <a:stretch/>
        </p:blipFill>
        <p:spPr>
          <a:xfrm>
            <a:off x="899988" y="244788"/>
            <a:ext cx="1133500" cy="86567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le Green">
  <p:cSld name="TITLE_1_1">
    <p:spTree>
      <p:nvGrpSpPr>
        <p:cNvPr id="63" name="Shape 63"/>
        <p:cNvGrpSpPr/>
        <p:nvPr/>
      </p:nvGrpSpPr>
      <p:grpSpPr>
        <a:xfrm>
          <a:off x="0" y="0"/>
          <a:ext cx="0" cy="0"/>
          <a:chOff x="0" y="0"/>
          <a:chExt cx="0" cy="0"/>
        </a:xfrm>
      </p:grpSpPr>
      <p:sp>
        <p:nvSpPr>
          <p:cNvPr id="64" name="Google Shape;64;p38"/>
          <p:cNvSpPr/>
          <p:nvPr/>
        </p:nvSpPr>
        <p:spPr>
          <a:xfrm>
            <a:off x="50" y="0"/>
            <a:ext cx="121920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Inter Tight Medium"/>
              <a:ea typeface="Inter Tight Medium"/>
              <a:cs typeface="Inter Tight Medium"/>
              <a:sym typeface="Inter Tight Medium"/>
            </a:endParaRPr>
          </a:p>
        </p:txBody>
      </p:sp>
      <p:sp>
        <p:nvSpPr>
          <p:cNvPr id="65" name="Google Shape;65;p38"/>
          <p:cNvSpPr txBox="1"/>
          <p:nvPr>
            <p:ph type="ctrTitle"/>
          </p:nvPr>
        </p:nvSpPr>
        <p:spPr>
          <a:xfrm>
            <a:off x="838200" y="1122363"/>
            <a:ext cx="10515600" cy="2387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Inter Tight ExtraBold"/>
              <a:buNone/>
              <a:defRPr b="1" i="0" sz="6000">
                <a:solidFill>
                  <a:schemeClr val="dk1"/>
                </a:solidFill>
                <a:latin typeface="Inter Tight ExtraBold"/>
                <a:ea typeface="Inter Tight ExtraBold"/>
                <a:cs typeface="Inter Tight ExtraBold"/>
                <a:sym typeface="Inter Tight ExtraBold"/>
              </a:defRPr>
            </a:lvl1pPr>
            <a:lvl2pPr lvl="1" algn="l">
              <a:lnSpc>
                <a:spcPct val="100000"/>
              </a:lnSpc>
              <a:spcBef>
                <a:spcPts val="0"/>
              </a:spcBef>
              <a:spcAft>
                <a:spcPts val="0"/>
              </a:spcAft>
              <a:buClr>
                <a:schemeClr val="dk1"/>
              </a:buClr>
              <a:buSzPts val="1400"/>
              <a:buNone/>
              <a:defRPr>
                <a:solidFill>
                  <a:schemeClr val="dk1"/>
                </a:solidFill>
              </a:defRPr>
            </a:lvl2pPr>
            <a:lvl3pPr lvl="2" algn="l">
              <a:lnSpc>
                <a:spcPct val="100000"/>
              </a:lnSpc>
              <a:spcBef>
                <a:spcPts val="0"/>
              </a:spcBef>
              <a:spcAft>
                <a:spcPts val="0"/>
              </a:spcAft>
              <a:buClr>
                <a:schemeClr val="dk1"/>
              </a:buClr>
              <a:buSzPts val="1400"/>
              <a:buNone/>
              <a:defRPr>
                <a:solidFill>
                  <a:schemeClr val="dk1"/>
                </a:solidFill>
              </a:defRPr>
            </a:lvl3pPr>
            <a:lvl4pPr lvl="3" algn="l">
              <a:lnSpc>
                <a:spcPct val="100000"/>
              </a:lnSpc>
              <a:spcBef>
                <a:spcPts val="0"/>
              </a:spcBef>
              <a:spcAft>
                <a:spcPts val="0"/>
              </a:spcAft>
              <a:buClr>
                <a:schemeClr val="dk1"/>
              </a:buClr>
              <a:buSzPts val="1400"/>
              <a:buNone/>
              <a:defRPr>
                <a:solidFill>
                  <a:schemeClr val="dk1"/>
                </a:solidFill>
              </a:defRPr>
            </a:lvl4pPr>
            <a:lvl5pPr lvl="4" algn="l">
              <a:lnSpc>
                <a:spcPct val="100000"/>
              </a:lnSpc>
              <a:spcBef>
                <a:spcPts val="0"/>
              </a:spcBef>
              <a:spcAft>
                <a:spcPts val="0"/>
              </a:spcAft>
              <a:buClr>
                <a:schemeClr val="dk1"/>
              </a:buClr>
              <a:buSzPts val="1400"/>
              <a:buNone/>
              <a:defRPr>
                <a:solidFill>
                  <a:schemeClr val="dk1"/>
                </a:solidFill>
              </a:defRPr>
            </a:lvl5pPr>
            <a:lvl6pPr lvl="5" algn="l">
              <a:lnSpc>
                <a:spcPct val="100000"/>
              </a:lnSpc>
              <a:spcBef>
                <a:spcPts val="0"/>
              </a:spcBef>
              <a:spcAft>
                <a:spcPts val="0"/>
              </a:spcAft>
              <a:buClr>
                <a:schemeClr val="dk1"/>
              </a:buClr>
              <a:buSzPts val="1400"/>
              <a:buNone/>
              <a:defRPr>
                <a:solidFill>
                  <a:schemeClr val="dk1"/>
                </a:solidFill>
              </a:defRPr>
            </a:lvl6pPr>
            <a:lvl7pPr lvl="6" algn="l">
              <a:lnSpc>
                <a:spcPct val="100000"/>
              </a:lnSpc>
              <a:spcBef>
                <a:spcPts val="0"/>
              </a:spcBef>
              <a:spcAft>
                <a:spcPts val="0"/>
              </a:spcAft>
              <a:buClr>
                <a:schemeClr val="dk1"/>
              </a:buClr>
              <a:buSzPts val="1400"/>
              <a:buNone/>
              <a:defRPr>
                <a:solidFill>
                  <a:schemeClr val="dk1"/>
                </a:solidFill>
              </a:defRPr>
            </a:lvl7pPr>
            <a:lvl8pPr lvl="7" algn="l">
              <a:lnSpc>
                <a:spcPct val="100000"/>
              </a:lnSpc>
              <a:spcBef>
                <a:spcPts val="0"/>
              </a:spcBef>
              <a:spcAft>
                <a:spcPts val="0"/>
              </a:spcAft>
              <a:buClr>
                <a:schemeClr val="dk1"/>
              </a:buClr>
              <a:buSzPts val="1400"/>
              <a:buNone/>
              <a:defRPr>
                <a:solidFill>
                  <a:schemeClr val="dk1"/>
                </a:solidFill>
              </a:defRPr>
            </a:lvl8pPr>
            <a:lvl9pPr lvl="8" algn="l">
              <a:lnSpc>
                <a:spcPct val="100000"/>
              </a:lnSpc>
              <a:spcBef>
                <a:spcPts val="0"/>
              </a:spcBef>
              <a:spcAft>
                <a:spcPts val="0"/>
              </a:spcAft>
              <a:buClr>
                <a:schemeClr val="dk1"/>
              </a:buClr>
              <a:buSzPts val="1400"/>
              <a:buNone/>
              <a:defRPr>
                <a:solidFill>
                  <a:schemeClr val="dk1"/>
                </a:solidFill>
              </a:defRPr>
            </a:lvl9pPr>
          </a:lstStyle>
          <a:p/>
        </p:txBody>
      </p:sp>
      <p:sp>
        <p:nvSpPr>
          <p:cNvPr id="66" name="Google Shape;66;p38"/>
          <p:cNvSpPr txBox="1"/>
          <p:nvPr>
            <p:ph idx="1" type="subTitle"/>
          </p:nvPr>
        </p:nvSpPr>
        <p:spPr>
          <a:xfrm>
            <a:off x="838199" y="3602038"/>
            <a:ext cx="10515600" cy="16557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dk1"/>
              </a:buClr>
              <a:buSzPts val="2600"/>
              <a:buNone/>
              <a:defRPr b="0" i="0" sz="2600">
                <a:solidFill>
                  <a:schemeClr val="dk1"/>
                </a:solidFill>
                <a:latin typeface="Inter Tight Light"/>
                <a:ea typeface="Inter Tight Light"/>
                <a:cs typeface="Inter Tight Light"/>
                <a:sym typeface="Inter Tight Light"/>
              </a:defRPr>
            </a:lvl1pPr>
            <a:lvl2pPr lvl="1" algn="ctr">
              <a:lnSpc>
                <a:spcPct val="90000"/>
              </a:lnSpc>
              <a:spcBef>
                <a:spcPts val="500"/>
              </a:spcBef>
              <a:spcAft>
                <a:spcPts val="0"/>
              </a:spcAft>
              <a:buClr>
                <a:schemeClr val="dk1"/>
              </a:buClr>
              <a:buSzPts val="2000"/>
              <a:buNone/>
              <a:defRPr sz="2000">
                <a:solidFill>
                  <a:schemeClr val="dk1"/>
                </a:solidFill>
              </a:defRPr>
            </a:lvl2pPr>
            <a:lvl3pPr lvl="2" algn="ctr">
              <a:lnSpc>
                <a:spcPct val="90000"/>
              </a:lnSpc>
              <a:spcBef>
                <a:spcPts val="500"/>
              </a:spcBef>
              <a:spcAft>
                <a:spcPts val="0"/>
              </a:spcAft>
              <a:buClr>
                <a:schemeClr val="dk1"/>
              </a:buClr>
              <a:buSzPts val="1800"/>
              <a:buNone/>
              <a:defRPr sz="1800">
                <a:solidFill>
                  <a:schemeClr val="dk1"/>
                </a:solidFill>
              </a:defRPr>
            </a:lvl3pPr>
            <a:lvl4pPr lvl="3" algn="ctr">
              <a:lnSpc>
                <a:spcPct val="90000"/>
              </a:lnSpc>
              <a:spcBef>
                <a:spcPts val="500"/>
              </a:spcBef>
              <a:spcAft>
                <a:spcPts val="0"/>
              </a:spcAft>
              <a:buClr>
                <a:schemeClr val="dk1"/>
              </a:buClr>
              <a:buSzPts val="1600"/>
              <a:buNone/>
              <a:defRPr sz="1600">
                <a:solidFill>
                  <a:schemeClr val="dk1"/>
                </a:solidFill>
              </a:defRPr>
            </a:lvl4pPr>
            <a:lvl5pPr lvl="4" algn="ctr">
              <a:lnSpc>
                <a:spcPct val="90000"/>
              </a:lnSpc>
              <a:spcBef>
                <a:spcPts val="500"/>
              </a:spcBef>
              <a:spcAft>
                <a:spcPts val="0"/>
              </a:spcAft>
              <a:buClr>
                <a:schemeClr val="dk1"/>
              </a:buClr>
              <a:buSzPts val="1600"/>
              <a:buNone/>
              <a:defRPr sz="1600">
                <a:solidFill>
                  <a:schemeClr val="dk1"/>
                </a:solidFill>
              </a:defRPr>
            </a:lvl5pPr>
            <a:lvl6pPr lvl="5" algn="ctr">
              <a:lnSpc>
                <a:spcPct val="90000"/>
              </a:lnSpc>
              <a:spcBef>
                <a:spcPts val="500"/>
              </a:spcBef>
              <a:spcAft>
                <a:spcPts val="0"/>
              </a:spcAft>
              <a:buSzPts val="1600"/>
              <a:buNone/>
              <a:defRPr sz="1600"/>
            </a:lvl6pPr>
            <a:lvl7pPr lvl="6" algn="ctr">
              <a:lnSpc>
                <a:spcPct val="90000"/>
              </a:lnSpc>
              <a:spcBef>
                <a:spcPts val="500"/>
              </a:spcBef>
              <a:spcAft>
                <a:spcPts val="0"/>
              </a:spcAft>
              <a:buSzPts val="1600"/>
              <a:buNone/>
              <a:defRPr sz="1600"/>
            </a:lvl7pPr>
            <a:lvl8pPr lvl="7" algn="ctr">
              <a:lnSpc>
                <a:spcPct val="90000"/>
              </a:lnSpc>
              <a:spcBef>
                <a:spcPts val="500"/>
              </a:spcBef>
              <a:spcAft>
                <a:spcPts val="0"/>
              </a:spcAft>
              <a:buSzPts val="1600"/>
              <a:buNone/>
              <a:defRPr sz="1600"/>
            </a:lvl8pPr>
            <a:lvl9pPr lvl="8" algn="ctr">
              <a:lnSpc>
                <a:spcPct val="90000"/>
              </a:lnSpc>
              <a:spcBef>
                <a:spcPts val="500"/>
              </a:spcBef>
              <a:spcAft>
                <a:spcPts val="0"/>
              </a:spcAft>
              <a:buSzPts val="1600"/>
              <a:buNone/>
              <a:defRPr sz="1600"/>
            </a:lvl9pPr>
          </a:lstStyle>
          <a:p/>
        </p:txBody>
      </p:sp>
      <p:pic>
        <p:nvPicPr>
          <p:cNvPr id="67" name="Google Shape;67;p38"/>
          <p:cNvPicPr preferRelativeResize="0"/>
          <p:nvPr/>
        </p:nvPicPr>
        <p:blipFill rotWithShape="1">
          <a:blip r:embed="rId2">
            <a:alphaModFix/>
          </a:blip>
          <a:srcRect b="0" l="0" r="0" t="0"/>
          <a:stretch/>
        </p:blipFill>
        <p:spPr>
          <a:xfrm>
            <a:off x="923461" y="564025"/>
            <a:ext cx="2015551" cy="424325"/>
          </a:xfrm>
          <a:prstGeom prst="rect">
            <a:avLst/>
          </a:prstGeom>
          <a:noFill/>
          <a:ln>
            <a:noFill/>
          </a:ln>
        </p:spPr>
      </p:pic>
      <p:sp>
        <p:nvSpPr>
          <p:cNvPr id="68" name="Google Shape;68;p38"/>
          <p:cNvSpPr txBox="1"/>
          <p:nvPr>
            <p:ph idx="12" type="sldNum"/>
          </p:nvPr>
        </p:nvSpPr>
        <p:spPr>
          <a:xfrm>
            <a:off x="11250300" y="6382177"/>
            <a:ext cx="731700" cy="4083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accent6"/>
                </a:solidFill>
                <a:latin typeface="Inter Tight SemiBold"/>
                <a:ea typeface="Inter Tight SemiBold"/>
                <a:cs typeface="Inter Tight SemiBold"/>
                <a:sym typeface="Inter Tight SemiBold"/>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accent6"/>
                </a:solidFill>
                <a:latin typeface="Inter Tight SemiBold"/>
                <a:ea typeface="Inter Tight SemiBold"/>
                <a:cs typeface="Inter Tight SemiBold"/>
                <a:sym typeface="Inter Tight SemiBold"/>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accent6"/>
                </a:solidFill>
                <a:latin typeface="Inter Tight SemiBold"/>
                <a:ea typeface="Inter Tight SemiBold"/>
                <a:cs typeface="Inter Tight SemiBold"/>
                <a:sym typeface="Inter Tight SemiBold"/>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accent6"/>
                </a:solidFill>
                <a:latin typeface="Inter Tight SemiBold"/>
                <a:ea typeface="Inter Tight SemiBold"/>
                <a:cs typeface="Inter Tight SemiBold"/>
                <a:sym typeface="Inter Tight SemiBold"/>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accent6"/>
                </a:solidFill>
                <a:latin typeface="Inter Tight SemiBold"/>
                <a:ea typeface="Inter Tight SemiBold"/>
                <a:cs typeface="Inter Tight SemiBold"/>
                <a:sym typeface="Inter Tight SemiBold"/>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accent6"/>
                </a:solidFill>
                <a:latin typeface="Inter Tight SemiBold"/>
                <a:ea typeface="Inter Tight SemiBold"/>
                <a:cs typeface="Inter Tight SemiBold"/>
                <a:sym typeface="Inter Tight SemiBold"/>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accent6"/>
                </a:solidFill>
                <a:latin typeface="Inter Tight SemiBold"/>
                <a:ea typeface="Inter Tight SemiBold"/>
                <a:cs typeface="Inter Tight SemiBold"/>
                <a:sym typeface="Inter Tight SemiBold"/>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accent6"/>
                </a:solidFill>
                <a:latin typeface="Inter Tight SemiBold"/>
                <a:ea typeface="Inter Tight SemiBold"/>
                <a:cs typeface="Inter Tight SemiBold"/>
                <a:sym typeface="Inter Tight SemiBold"/>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accent6"/>
                </a:solidFill>
                <a:latin typeface="Inter Tight SemiBold"/>
                <a:ea typeface="Inter Tight SemiBold"/>
                <a:cs typeface="Inter Tight SemiBold"/>
                <a:sym typeface="Inter Tight SemiBold"/>
              </a:defRPr>
            </a:lvl9pPr>
          </a:lstStyle>
          <a:p>
            <a:pPr indent="0" lvl="0" marL="0" rtl="0" algn="r">
              <a:spcBef>
                <a:spcPts val="0"/>
              </a:spcBef>
              <a:spcAft>
                <a:spcPts val="0"/>
              </a:spcAft>
              <a:buNone/>
            </a:pPr>
            <a:fld id="{00000000-1234-1234-1234-123412341234}" type="slidenum">
              <a:rPr lang="en-FI"/>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 Content - 3 Horizontal Icon">
  <p:cSld name="07. Content - 3 Horizontal Icon">
    <p:spTree>
      <p:nvGrpSpPr>
        <p:cNvPr id="777" name="Shape 777"/>
        <p:cNvGrpSpPr/>
        <p:nvPr/>
      </p:nvGrpSpPr>
      <p:grpSpPr>
        <a:xfrm>
          <a:off x="0" y="0"/>
          <a:ext cx="0" cy="0"/>
          <a:chOff x="0" y="0"/>
          <a:chExt cx="0" cy="0"/>
        </a:xfrm>
      </p:grpSpPr>
      <p:pic>
        <p:nvPicPr>
          <p:cNvPr descr="Image" id="778" name="Google Shape;778;p114"/>
          <p:cNvPicPr preferRelativeResize="0"/>
          <p:nvPr/>
        </p:nvPicPr>
        <p:blipFill rotWithShape="1">
          <a:blip r:embed="rId2">
            <a:alphaModFix amt="25000"/>
          </a:blip>
          <a:srcRect b="9" l="0" r="0" t="12"/>
          <a:stretch/>
        </p:blipFill>
        <p:spPr>
          <a:xfrm>
            <a:off x="9928475" y="407966"/>
            <a:ext cx="2451103" cy="6157935"/>
          </a:xfrm>
          <a:prstGeom prst="rect">
            <a:avLst/>
          </a:prstGeom>
          <a:noFill/>
          <a:ln>
            <a:noFill/>
          </a:ln>
        </p:spPr>
      </p:pic>
      <p:grpSp>
        <p:nvGrpSpPr>
          <p:cNvPr id="779" name="Google Shape;779;p114"/>
          <p:cNvGrpSpPr/>
          <p:nvPr/>
        </p:nvGrpSpPr>
        <p:grpSpPr>
          <a:xfrm>
            <a:off x="156699" y="-320669"/>
            <a:ext cx="963029" cy="1208103"/>
            <a:chOff x="0" y="0"/>
            <a:chExt cx="1926056" cy="2416204"/>
          </a:xfrm>
        </p:grpSpPr>
        <p:sp>
          <p:nvSpPr>
            <p:cNvPr id="780" name="Google Shape;780;p114"/>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pic>
          <p:nvPicPr>
            <p:cNvPr descr="Image" id="781" name="Google Shape;781;p114"/>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782" name="Google Shape;782;p114"/>
          <p:cNvSpPr txBox="1"/>
          <p:nvPr>
            <p:ph idx="1" type="body"/>
          </p:nvPr>
        </p:nvSpPr>
        <p:spPr>
          <a:xfrm>
            <a:off x="1281907" y="877887"/>
            <a:ext cx="10515601" cy="266657"/>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1pPr>
            <a:lvl2pPr indent="-228600" lvl="1" marL="9144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2pPr>
            <a:lvl3pPr indent="-228600" lvl="2" marL="13716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3pPr>
            <a:lvl4pPr indent="-228600" lvl="3" marL="18288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4pPr>
            <a:lvl5pPr indent="-228600" lvl="4" marL="22860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783" name="Google Shape;783;p114"/>
          <p:cNvSpPr txBox="1"/>
          <p:nvPr>
            <p:ph idx="2" type="body"/>
          </p:nvPr>
        </p:nvSpPr>
        <p:spPr>
          <a:xfrm>
            <a:off x="881605" y="3055347"/>
            <a:ext cx="3175001" cy="369332"/>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784" name="Google Shape;784;p114"/>
          <p:cNvSpPr txBox="1"/>
          <p:nvPr>
            <p:ph idx="3" type="body"/>
          </p:nvPr>
        </p:nvSpPr>
        <p:spPr>
          <a:xfrm>
            <a:off x="881605" y="3961464"/>
            <a:ext cx="3175001" cy="307777"/>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2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785" name="Google Shape;785;p114"/>
          <p:cNvSpPr txBox="1"/>
          <p:nvPr>
            <p:ph idx="4" type="body"/>
          </p:nvPr>
        </p:nvSpPr>
        <p:spPr>
          <a:xfrm>
            <a:off x="4508500" y="3055347"/>
            <a:ext cx="3175001" cy="369332"/>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786" name="Google Shape;786;p114"/>
          <p:cNvSpPr txBox="1"/>
          <p:nvPr>
            <p:ph idx="5" type="body"/>
          </p:nvPr>
        </p:nvSpPr>
        <p:spPr>
          <a:xfrm>
            <a:off x="8393430" y="3055347"/>
            <a:ext cx="3175001" cy="369332"/>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787" name="Google Shape;787;p114"/>
          <p:cNvSpPr/>
          <p:nvPr>
            <p:ph idx="6" type="pic"/>
          </p:nvPr>
        </p:nvSpPr>
        <p:spPr>
          <a:xfrm>
            <a:off x="881606" y="1933330"/>
            <a:ext cx="1016001" cy="1016001"/>
          </a:xfrm>
          <a:prstGeom prst="rect">
            <a:avLst/>
          </a:prstGeom>
          <a:noFill/>
          <a:ln>
            <a:noFill/>
          </a:ln>
        </p:spPr>
      </p:sp>
      <p:sp>
        <p:nvSpPr>
          <p:cNvPr id="788" name="Google Shape;788;p114"/>
          <p:cNvSpPr/>
          <p:nvPr>
            <p:ph idx="7" type="pic"/>
          </p:nvPr>
        </p:nvSpPr>
        <p:spPr>
          <a:xfrm>
            <a:off x="4508500" y="1933330"/>
            <a:ext cx="1016001" cy="1016001"/>
          </a:xfrm>
          <a:prstGeom prst="rect">
            <a:avLst/>
          </a:prstGeom>
          <a:noFill/>
          <a:ln>
            <a:noFill/>
          </a:ln>
        </p:spPr>
      </p:sp>
      <p:sp>
        <p:nvSpPr>
          <p:cNvPr id="789" name="Google Shape;789;p114"/>
          <p:cNvSpPr/>
          <p:nvPr>
            <p:ph idx="8" type="pic"/>
          </p:nvPr>
        </p:nvSpPr>
        <p:spPr>
          <a:xfrm>
            <a:off x="8393430" y="1933330"/>
            <a:ext cx="1016001" cy="1016001"/>
          </a:xfrm>
          <a:prstGeom prst="rect">
            <a:avLst/>
          </a:prstGeom>
          <a:noFill/>
          <a:ln>
            <a:noFill/>
          </a:ln>
        </p:spPr>
      </p:sp>
      <p:sp>
        <p:nvSpPr>
          <p:cNvPr id="790" name="Google Shape;790;p114"/>
          <p:cNvSpPr txBox="1"/>
          <p:nvPr>
            <p:ph idx="12" type="sldNum"/>
          </p:nvPr>
        </p:nvSpPr>
        <p:spPr>
          <a:xfrm>
            <a:off x="11606463" y="6492767"/>
            <a:ext cx="341678" cy="230792"/>
          </a:xfrm>
          <a:prstGeom prst="rect">
            <a:avLst/>
          </a:prstGeom>
          <a:noFill/>
          <a:ln>
            <a:noFill/>
          </a:ln>
        </p:spPr>
        <p:txBody>
          <a:bodyPr anchorCtr="0" anchor="ctr"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FI"/>
              <a:t>‹#›</a:t>
            </a:fld>
            <a:endParaRPr/>
          </a:p>
        </p:txBody>
      </p:sp>
      <p:sp>
        <p:nvSpPr>
          <p:cNvPr id="791" name="Google Shape;791;p114"/>
          <p:cNvSpPr txBox="1"/>
          <p:nvPr>
            <p:ph idx="9" type="body"/>
          </p:nvPr>
        </p:nvSpPr>
        <p:spPr>
          <a:xfrm>
            <a:off x="4496675" y="3961464"/>
            <a:ext cx="3175001" cy="307777"/>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2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792" name="Google Shape;792;p114"/>
          <p:cNvSpPr txBox="1"/>
          <p:nvPr>
            <p:ph idx="13" type="body"/>
          </p:nvPr>
        </p:nvSpPr>
        <p:spPr>
          <a:xfrm>
            <a:off x="8377558" y="3961464"/>
            <a:ext cx="3175001" cy="307777"/>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2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793" name="Google Shape;793;p114"/>
          <p:cNvSpPr txBox="1"/>
          <p:nvPr>
            <p:ph type="title"/>
          </p:nvPr>
        </p:nvSpPr>
        <p:spPr>
          <a:xfrm>
            <a:off x="1282073" y="187660"/>
            <a:ext cx="10985503" cy="830997"/>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 Content - 3 Vertical Icon with Big title">
  <p:cSld name="09. Content - 3 Vertical Icon with Big title">
    <p:spTree>
      <p:nvGrpSpPr>
        <p:cNvPr id="794" name="Shape 794"/>
        <p:cNvGrpSpPr/>
        <p:nvPr/>
      </p:nvGrpSpPr>
      <p:grpSpPr>
        <a:xfrm>
          <a:off x="0" y="0"/>
          <a:ext cx="0" cy="0"/>
          <a:chOff x="0" y="0"/>
          <a:chExt cx="0" cy="0"/>
        </a:xfrm>
      </p:grpSpPr>
      <p:pic>
        <p:nvPicPr>
          <p:cNvPr descr="Image" id="795" name="Google Shape;795;p115"/>
          <p:cNvPicPr preferRelativeResize="0"/>
          <p:nvPr/>
        </p:nvPicPr>
        <p:blipFill rotWithShape="1">
          <a:blip r:embed="rId2">
            <a:alphaModFix amt="25000"/>
          </a:blip>
          <a:srcRect b="9" l="0" r="0" t="12"/>
          <a:stretch/>
        </p:blipFill>
        <p:spPr>
          <a:xfrm>
            <a:off x="9928475" y="407966"/>
            <a:ext cx="2451103" cy="6157935"/>
          </a:xfrm>
          <a:prstGeom prst="rect">
            <a:avLst/>
          </a:prstGeom>
          <a:noFill/>
          <a:ln>
            <a:noFill/>
          </a:ln>
        </p:spPr>
      </p:pic>
      <p:grpSp>
        <p:nvGrpSpPr>
          <p:cNvPr id="796" name="Google Shape;796;p115"/>
          <p:cNvGrpSpPr/>
          <p:nvPr/>
        </p:nvGrpSpPr>
        <p:grpSpPr>
          <a:xfrm>
            <a:off x="156699" y="-320669"/>
            <a:ext cx="963029" cy="1208103"/>
            <a:chOff x="0" y="0"/>
            <a:chExt cx="1926056" cy="2416204"/>
          </a:xfrm>
        </p:grpSpPr>
        <p:sp>
          <p:nvSpPr>
            <p:cNvPr id="797" name="Google Shape;797;p115"/>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pic>
          <p:nvPicPr>
            <p:cNvPr descr="Image" id="798" name="Google Shape;798;p115"/>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799" name="Google Shape;799;p115"/>
          <p:cNvSpPr txBox="1"/>
          <p:nvPr>
            <p:ph idx="1" type="body"/>
          </p:nvPr>
        </p:nvSpPr>
        <p:spPr>
          <a:xfrm>
            <a:off x="1281907" y="877887"/>
            <a:ext cx="10515601" cy="266657"/>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1pPr>
            <a:lvl2pPr indent="-228600" lvl="1" marL="9144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2pPr>
            <a:lvl3pPr indent="-228600" lvl="2" marL="13716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3pPr>
            <a:lvl4pPr indent="-228600" lvl="3" marL="18288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4pPr>
            <a:lvl5pPr indent="-228600" lvl="4" marL="22860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800" name="Google Shape;800;p115"/>
          <p:cNvSpPr txBox="1"/>
          <p:nvPr>
            <p:ph idx="2" type="body"/>
          </p:nvPr>
        </p:nvSpPr>
        <p:spPr>
          <a:xfrm>
            <a:off x="6619246" y="4883686"/>
            <a:ext cx="4699001" cy="246221"/>
          </a:xfrm>
          <a:prstGeom prst="rect">
            <a:avLst/>
          </a:prstGeom>
          <a:noFill/>
          <a:ln>
            <a:noFill/>
          </a:ln>
        </p:spPr>
        <p:txBody>
          <a:bodyPr anchorCtr="0" anchor="ctr" bIns="0" lIns="0" spcFirstLastPara="1" rIns="0" wrap="square" tIns="0">
            <a:spAutoFit/>
          </a:bodyPr>
          <a:lstStyle>
            <a:lvl1pPr indent="-228600" lvl="0" marL="457200" marR="0" rtl="0" algn="l">
              <a:lnSpc>
                <a:spcPct val="80000"/>
              </a:lnSpc>
              <a:spcBef>
                <a:spcPts val="0"/>
              </a:spcBef>
              <a:spcAft>
                <a:spcPts val="0"/>
              </a:spcAft>
              <a:buClr>
                <a:srgbClr val="005FAA"/>
              </a:buClr>
              <a:buSzPts val="4000"/>
              <a:buFont typeface="DM Sans"/>
              <a:buNone/>
              <a:defRPr b="0" i="0" sz="20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801" name="Google Shape;801;p115"/>
          <p:cNvSpPr txBox="1"/>
          <p:nvPr>
            <p:ph idx="3" type="body"/>
          </p:nvPr>
        </p:nvSpPr>
        <p:spPr>
          <a:xfrm>
            <a:off x="6619246" y="5276111"/>
            <a:ext cx="4699001" cy="307777"/>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2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802" name="Google Shape;802;p115"/>
          <p:cNvSpPr txBox="1"/>
          <p:nvPr>
            <p:ph idx="4" type="body"/>
          </p:nvPr>
        </p:nvSpPr>
        <p:spPr>
          <a:xfrm>
            <a:off x="499526" y="3290084"/>
            <a:ext cx="4087896" cy="553998"/>
          </a:xfrm>
          <a:prstGeom prst="rect">
            <a:avLst/>
          </a:prstGeom>
          <a:noFill/>
          <a:ln>
            <a:noFill/>
          </a:ln>
        </p:spPr>
        <p:txBody>
          <a:bodyPr anchorCtr="0" anchor="ctr" bIns="0" lIns="0" spcFirstLastPara="1" rIns="0" wrap="square" tIns="0">
            <a:spAutoFit/>
          </a:bodyPr>
          <a:lstStyle>
            <a:lvl1pPr indent="-228600" lvl="0" marL="457200" marR="0" rtl="0" algn="l">
              <a:lnSpc>
                <a:spcPct val="100000"/>
              </a:lnSpc>
              <a:spcBef>
                <a:spcPts val="0"/>
              </a:spcBef>
              <a:spcAft>
                <a:spcPts val="0"/>
              </a:spcAft>
              <a:buClr>
                <a:srgbClr val="005FAA"/>
              </a:buClr>
              <a:buSzPts val="7200"/>
              <a:buFont typeface="DM Sans"/>
              <a:buNone/>
              <a:defRPr b="0" i="0" sz="36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803" name="Google Shape;803;p115"/>
          <p:cNvSpPr txBox="1"/>
          <p:nvPr>
            <p:ph idx="5" type="body"/>
          </p:nvPr>
        </p:nvSpPr>
        <p:spPr>
          <a:xfrm>
            <a:off x="499525" y="4331627"/>
            <a:ext cx="4087896" cy="307777"/>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2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804" name="Google Shape;804;p115"/>
          <p:cNvSpPr/>
          <p:nvPr>
            <p:ph idx="6" type="pic"/>
          </p:nvPr>
        </p:nvSpPr>
        <p:spPr>
          <a:xfrm>
            <a:off x="5213804" y="1793221"/>
            <a:ext cx="1016001" cy="1016001"/>
          </a:xfrm>
          <a:prstGeom prst="rect">
            <a:avLst/>
          </a:prstGeom>
          <a:noFill/>
          <a:ln>
            <a:noFill/>
          </a:ln>
        </p:spPr>
      </p:sp>
      <p:sp>
        <p:nvSpPr>
          <p:cNvPr id="805" name="Google Shape;805;p115"/>
          <p:cNvSpPr/>
          <p:nvPr>
            <p:ph idx="7" type="pic"/>
          </p:nvPr>
        </p:nvSpPr>
        <p:spPr>
          <a:xfrm>
            <a:off x="5213804" y="3236347"/>
            <a:ext cx="1016001" cy="1016001"/>
          </a:xfrm>
          <a:prstGeom prst="rect">
            <a:avLst/>
          </a:prstGeom>
          <a:noFill/>
          <a:ln>
            <a:noFill/>
          </a:ln>
        </p:spPr>
      </p:sp>
      <p:sp>
        <p:nvSpPr>
          <p:cNvPr id="806" name="Google Shape;806;p115"/>
          <p:cNvSpPr/>
          <p:nvPr>
            <p:ph idx="8" type="pic"/>
          </p:nvPr>
        </p:nvSpPr>
        <p:spPr>
          <a:xfrm>
            <a:off x="5213804" y="4679475"/>
            <a:ext cx="1016001" cy="1016001"/>
          </a:xfrm>
          <a:prstGeom prst="rect">
            <a:avLst/>
          </a:prstGeom>
          <a:noFill/>
          <a:ln>
            <a:noFill/>
          </a:ln>
        </p:spPr>
      </p:sp>
      <p:sp>
        <p:nvSpPr>
          <p:cNvPr id="807" name="Google Shape;807;p115"/>
          <p:cNvSpPr txBox="1"/>
          <p:nvPr>
            <p:ph idx="12" type="sldNum"/>
          </p:nvPr>
        </p:nvSpPr>
        <p:spPr>
          <a:xfrm>
            <a:off x="11606463" y="6492767"/>
            <a:ext cx="341678" cy="230792"/>
          </a:xfrm>
          <a:prstGeom prst="rect">
            <a:avLst/>
          </a:prstGeom>
          <a:noFill/>
          <a:ln>
            <a:noFill/>
          </a:ln>
        </p:spPr>
        <p:txBody>
          <a:bodyPr anchorCtr="0" anchor="ctr"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FI"/>
              <a:t>‹#›</a:t>
            </a:fld>
            <a:endParaRPr/>
          </a:p>
        </p:txBody>
      </p:sp>
      <p:sp>
        <p:nvSpPr>
          <p:cNvPr id="808" name="Google Shape;808;p115"/>
          <p:cNvSpPr txBox="1"/>
          <p:nvPr>
            <p:ph type="title"/>
          </p:nvPr>
        </p:nvSpPr>
        <p:spPr>
          <a:xfrm>
            <a:off x="1282073" y="187660"/>
            <a:ext cx="10985503" cy="830997"/>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
        <p:nvSpPr>
          <p:cNvPr id="809" name="Google Shape;809;p115"/>
          <p:cNvSpPr txBox="1"/>
          <p:nvPr>
            <p:ph idx="9" type="body"/>
          </p:nvPr>
        </p:nvSpPr>
        <p:spPr>
          <a:xfrm>
            <a:off x="6619245" y="1990416"/>
            <a:ext cx="4699050" cy="246221"/>
          </a:xfrm>
          <a:prstGeom prst="rect">
            <a:avLst/>
          </a:prstGeom>
          <a:noFill/>
          <a:ln>
            <a:noFill/>
          </a:ln>
        </p:spPr>
        <p:txBody>
          <a:bodyPr anchorCtr="0" anchor="ctr" bIns="0" lIns="0" spcFirstLastPara="1" rIns="0" wrap="square" tIns="0">
            <a:spAutoFit/>
          </a:bodyPr>
          <a:lstStyle>
            <a:lvl1pPr indent="-228600" lvl="0" marL="457200" marR="0" rtl="0" algn="l">
              <a:lnSpc>
                <a:spcPct val="80000"/>
              </a:lnSpc>
              <a:spcBef>
                <a:spcPts val="0"/>
              </a:spcBef>
              <a:spcAft>
                <a:spcPts val="0"/>
              </a:spcAft>
              <a:buClr>
                <a:srgbClr val="005FAA"/>
              </a:buClr>
              <a:buSzPts val="4000"/>
              <a:buFont typeface="DM Sans"/>
              <a:buNone/>
              <a:defRPr b="0" i="0" sz="20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810" name="Google Shape;810;p115"/>
          <p:cNvSpPr txBox="1"/>
          <p:nvPr>
            <p:ph idx="13" type="body"/>
          </p:nvPr>
        </p:nvSpPr>
        <p:spPr>
          <a:xfrm>
            <a:off x="6619245" y="2382820"/>
            <a:ext cx="4699050" cy="3078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2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811" name="Google Shape;811;p115"/>
          <p:cNvSpPr txBox="1"/>
          <p:nvPr>
            <p:ph idx="14" type="body"/>
          </p:nvPr>
        </p:nvSpPr>
        <p:spPr>
          <a:xfrm>
            <a:off x="6619245" y="3412689"/>
            <a:ext cx="4699050" cy="246221"/>
          </a:xfrm>
          <a:prstGeom prst="rect">
            <a:avLst/>
          </a:prstGeom>
          <a:noFill/>
          <a:ln>
            <a:noFill/>
          </a:ln>
        </p:spPr>
        <p:txBody>
          <a:bodyPr anchorCtr="0" anchor="ctr" bIns="0" lIns="0" spcFirstLastPara="1" rIns="0" wrap="square" tIns="0">
            <a:spAutoFit/>
          </a:bodyPr>
          <a:lstStyle>
            <a:lvl1pPr indent="-228600" lvl="0" marL="457200" marR="0" rtl="0" algn="l">
              <a:lnSpc>
                <a:spcPct val="80000"/>
              </a:lnSpc>
              <a:spcBef>
                <a:spcPts val="0"/>
              </a:spcBef>
              <a:spcAft>
                <a:spcPts val="0"/>
              </a:spcAft>
              <a:buClr>
                <a:srgbClr val="005FAA"/>
              </a:buClr>
              <a:buSzPts val="4000"/>
              <a:buFont typeface="DM Sans"/>
              <a:buNone/>
              <a:defRPr b="0" i="0" sz="20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812" name="Google Shape;812;p115"/>
          <p:cNvSpPr txBox="1"/>
          <p:nvPr>
            <p:ph idx="15" type="body"/>
          </p:nvPr>
        </p:nvSpPr>
        <p:spPr>
          <a:xfrm>
            <a:off x="6619245" y="3805093"/>
            <a:ext cx="4699050" cy="3078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2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 Content - 4 Icon">
  <p:cSld name="10. Content - 4 Icon">
    <p:spTree>
      <p:nvGrpSpPr>
        <p:cNvPr id="813" name="Shape 813"/>
        <p:cNvGrpSpPr/>
        <p:nvPr/>
      </p:nvGrpSpPr>
      <p:grpSpPr>
        <a:xfrm>
          <a:off x="0" y="0"/>
          <a:ext cx="0" cy="0"/>
          <a:chOff x="0" y="0"/>
          <a:chExt cx="0" cy="0"/>
        </a:xfrm>
      </p:grpSpPr>
      <p:pic>
        <p:nvPicPr>
          <p:cNvPr descr="Image" id="814" name="Google Shape;814;p116"/>
          <p:cNvPicPr preferRelativeResize="0"/>
          <p:nvPr/>
        </p:nvPicPr>
        <p:blipFill rotWithShape="1">
          <a:blip r:embed="rId2">
            <a:alphaModFix amt="25000"/>
          </a:blip>
          <a:srcRect b="9" l="0" r="0" t="12"/>
          <a:stretch/>
        </p:blipFill>
        <p:spPr>
          <a:xfrm>
            <a:off x="9928475" y="407966"/>
            <a:ext cx="2451103" cy="6157935"/>
          </a:xfrm>
          <a:prstGeom prst="rect">
            <a:avLst/>
          </a:prstGeom>
          <a:noFill/>
          <a:ln>
            <a:noFill/>
          </a:ln>
        </p:spPr>
      </p:pic>
      <p:grpSp>
        <p:nvGrpSpPr>
          <p:cNvPr id="815" name="Google Shape;815;p116"/>
          <p:cNvGrpSpPr/>
          <p:nvPr/>
        </p:nvGrpSpPr>
        <p:grpSpPr>
          <a:xfrm>
            <a:off x="156699" y="-320669"/>
            <a:ext cx="963029" cy="1208103"/>
            <a:chOff x="0" y="0"/>
            <a:chExt cx="1926056" cy="2416204"/>
          </a:xfrm>
        </p:grpSpPr>
        <p:sp>
          <p:nvSpPr>
            <p:cNvPr id="816" name="Google Shape;816;p116"/>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pic>
          <p:nvPicPr>
            <p:cNvPr descr="Image" id="817" name="Google Shape;817;p116"/>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818" name="Google Shape;818;p116"/>
          <p:cNvSpPr txBox="1"/>
          <p:nvPr>
            <p:ph idx="1" type="body"/>
          </p:nvPr>
        </p:nvSpPr>
        <p:spPr>
          <a:xfrm>
            <a:off x="1281907" y="877887"/>
            <a:ext cx="10515601" cy="266657"/>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1pPr>
            <a:lvl2pPr indent="-228600" lvl="1" marL="9144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2pPr>
            <a:lvl3pPr indent="-228600" lvl="2" marL="13716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3pPr>
            <a:lvl4pPr indent="-228600" lvl="3" marL="18288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4pPr>
            <a:lvl5pPr indent="-228600" lvl="4" marL="22860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819" name="Google Shape;819;p116"/>
          <p:cNvSpPr txBox="1"/>
          <p:nvPr>
            <p:ph idx="2" type="body"/>
          </p:nvPr>
        </p:nvSpPr>
        <p:spPr>
          <a:xfrm>
            <a:off x="547368" y="2600148"/>
            <a:ext cx="3226104" cy="369332"/>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820" name="Google Shape;820;p116"/>
          <p:cNvSpPr txBox="1"/>
          <p:nvPr>
            <p:ph idx="3" type="body"/>
          </p:nvPr>
        </p:nvSpPr>
        <p:spPr>
          <a:xfrm>
            <a:off x="547369" y="3035321"/>
            <a:ext cx="3226104" cy="276999"/>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3600"/>
              <a:buFont typeface="Arial"/>
              <a:buNone/>
              <a:defRPr b="0" i="0" sz="18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821" name="Google Shape;821;p116"/>
          <p:cNvSpPr txBox="1"/>
          <p:nvPr>
            <p:ph idx="4" type="body"/>
          </p:nvPr>
        </p:nvSpPr>
        <p:spPr>
          <a:xfrm>
            <a:off x="4984865" y="2600148"/>
            <a:ext cx="3226104" cy="369332"/>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822" name="Google Shape;822;p116"/>
          <p:cNvSpPr txBox="1"/>
          <p:nvPr>
            <p:ph idx="5" type="body"/>
          </p:nvPr>
        </p:nvSpPr>
        <p:spPr>
          <a:xfrm>
            <a:off x="4984865" y="3035322"/>
            <a:ext cx="3226105" cy="276999"/>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3600"/>
              <a:buFont typeface="Arial"/>
              <a:buNone/>
              <a:defRPr b="0" i="0" sz="18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823" name="Google Shape;823;p116"/>
          <p:cNvSpPr txBox="1"/>
          <p:nvPr>
            <p:ph idx="6" type="body"/>
          </p:nvPr>
        </p:nvSpPr>
        <p:spPr>
          <a:xfrm>
            <a:off x="547368" y="5258859"/>
            <a:ext cx="3226103" cy="369332"/>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824" name="Google Shape;824;p116"/>
          <p:cNvSpPr txBox="1"/>
          <p:nvPr>
            <p:ph idx="7" type="body"/>
          </p:nvPr>
        </p:nvSpPr>
        <p:spPr>
          <a:xfrm>
            <a:off x="547369" y="5694033"/>
            <a:ext cx="3226104" cy="276999"/>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3600"/>
              <a:buFont typeface="Arial"/>
              <a:buNone/>
              <a:defRPr b="0" i="0" sz="18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825" name="Google Shape;825;p116"/>
          <p:cNvSpPr txBox="1"/>
          <p:nvPr>
            <p:ph idx="8" type="body"/>
          </p:nvPr>
        </p:nvSpPr>
        <p:spPr>
          <a:xfrm>
            <a:off x="4984865" y="5258859"/>
            <a:ext cx="3226103" cy="369332"/>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826" name="Google Shape;826;p116"/>
          <p:cNvSpPr txBox="1"/>
          <p:nvPr>
            <p:ph idx="9" type="body"/>
          </p:nvPr>
        </p:nvSpPr>
        <p:spPr>
          <a:xfrm>
            <a:off x="4984865" y="5694033"/>
            <a:ext cx="3226105" cy="276999"/>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3600"/>
              <a:buFont typeface="Arial"/>
              <a:buNone/>
              <a:defRPr b="0" i="0" sz="18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827" name="Google Shape;827;p116"/>
          <p:cNvSpPr/>
          <p:nvPr>
            <p:ph idx="13" type="pic"/>
          </p:nvPr>
        </p:nvSpPr>
        <p:spPr>
          <a:xfrm>
            <a:off x="555166" y="1341537"/>
            <a:ext cx="762001" cy="762001"/>
          </a:xfrm>
          <a:prstGeom prst="rect">
            <a:avLst/>
          </a:prstGeom>
          <a:noFill/>
          <a:ln>
            <a:noFill/>
          </a:ln>
        </p:spPr>
      </p:sp>
      <p:sp>
        <p:nvSpPr>
          <p:cNvPr id="828" name="Google Shape;828;p116"/>
          <p:cNvSpPr/>
          <p:nvPr>
            <p:ph idx="14" type="pic"/>
          </p:nvPr>
        </p:nvSpPr>
        <p:spPr>
          <a:xfrm>
            <a:off x="4984865" y="1341537"/>
            <a:ext cx="762001" cy="762001"/>
          </a:xfrm>
          <a:prstGeom prst="rect">
            <a:avLst/>
          </a:prstGeom>
          <a:noFill/>
          <a:ln>
            <a:noFill/>
          </a:ln>
        </p:spPr>
      </p:sp>
      <p:sp>
        <p:nvSpPr>
          <p:cNvPr id="829" name="Google Shape;829;p116"/>
          <p:cNvSpPr/>
          <p:nvPr>
            <p:ph idx="15" type="pic"/>
          </p:nvPr>
        </p:nvSpPr>
        <p:spPr>
          <a:xfrm>
            <a:off x="555166" y="4000248"/>
            <a:ext cx="762001" cy="762001"/>
          </a:xfrm>
          <a:prstGeom prst="rect">
            <a:avLst/>
          </a:prstGeom>
          <a:noFill/>
          <a:ln>
            <a:noFill/>
          </a:ln>
        </p:spPr>
      </p:sp>
      <p:sp>
        <p:nvSpPr>
          <p:cNvPr id="830" name="Google Shape;830;p116"/>
          <p:cNvSpPr/>
          <p:nvPr>
            <p:ph idx="16" type="pic"/>
          </p:nvPr>
        </p:nvSpPr>
        <p:spPr>
          <a:xfrm>
            <a:off x="4984865" y="4000248"/>
            <a:ext cx="762001" cy="762001"/>
          </a:xfrm>
          <a:prstGeom prst="rect">
            <a:avLst/>
          </a:prstGeom>
          <a:noFill/>
          <a:ln>
            <a:noFill/>
          </a:ln>
        </p:spPr>
      </p:sp>
      <p:sp>
        <p:nvSpPr>
          <p:cNvPr id="831" name="Google Shape;831;p116"/>
          <p:cNvSpPr txBox="1"/>
          <p:nvPr>
            <p:ph idx="12" type="sldNum"/>
          </p:nvPr>
        </p:nvSpPr>
        <p:spPr>
          <a:xfrm>
            <a:off x="11606463" y="6492767"/>
            <a:ext cx="341678" cy="230792"/>
          </a:xfrm>
          <a:prstGeom prst="rect">
            <a:avLst/>
          </a:prstGeom>
          <a:noFill/>
          <a:ln>
            <a:noFill/>
          </a:ln>
        </p:spPr>
        <p:txBody>
          <a:bodyPr anchorCtr="0" anchor="ctr"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FI"/>
              <a:t>‹#›</a:t>
            </a:fld>
            <a:endParaRPr/>
          </a:p>
        </p:txBody>
      </p:sp>
      <p:sp>
        <p:nvSpPr>
          <p:cNvPr id="832" name="Google Shape;832;p116"/>
          <p:cNvSpPr txBox="1"/>
          <p:nvPr>
            <p:ph type="title"/>
          </p:nvPr>
        </p:nvSpPr>
        <p:spPr>
          <a:xfrm>
            <a:off x="1282073" y="187660"/>
            <a:ext cx="10985503" cy="830997"/>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 Content - 3 Vertical with Lines">
  <p:cSld name="11. Content - 3 Vertical with Lines">
    <p:spTree>
      <p:nvGrpSpPr>
        <p:cNvPr id="833" name="Shape 833"/>
        <p:cNvGrpSpPr/>
        <p:nvPr/>
      </p:nvGrpSpPr>
      <p:grpSpPr>
        <a:xfrm>
          <a:off x="0" y="0"/>
          <a:ext cx="0" cy="0"/>
          <a:chOff x="0" y="0"/>
          <a:chExt cx="0" cy="0"/>
        </a:xfrm>
      </p:grpSpPr>
      <p:pic>
        <p:nvPicPr>
          <p:cNvPr descr="Image" id="834" name="Google Shape;834;p117"/>
          <p:cNvPicPr preferRelativeResize="0"/>
          <p:nvPr/>
        </p:nvPicPr>
        <p:blipFill rotWithShape="1">
          <a:blip r:embed="rId2">
            <a:alphaModFix amt="25000"/>
          </a:blip>
          <a:srcRect b="9" l="0" r="0" t="12"/>
          <a:stretch/>
        </p:blipFill>
        <p:spPr>
          <a:xfrm>
            <a:off x="9928475" y="407966"/>
            <a:ext cx="2451103" cy="6157935"/>
          </a:xfrm>
          <a:prstGeom prst="rect">
            <a:avLst/>
          </a:prstGeom>
          <a:noFill/>
          <a:ln>
            <a:noFill/>
          </a:ln>
        </p:spPr>
      </p:pic>
      <p:grpSp>
        <p:nvGrpSpPr>
          <p:cNvPr id="835" name="Google Shape;835;p117"/>
          <p:cNvGrpSpPr/>
          <p:nvPr/>
        </p:nvGrpSpPr>
        <p:grpSpPr>
          <a:xfrm>
            <a:off x="156699" y="-320669"/>
            <a:ext cx="963029" cy="1208103"/>
            <a:chOff x="0" y="0"/>
            <a:chExt cx="1926056" cy="2416204"/>
          </a:xfrm>
        </p:grpSpPr>
        <p:sp>
          <p:nvSpPr>
            <p:cNvPr id="836" name="Google Shape;836;p117"/>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pic>
          <p:nvPicPr>
            <p:cNvPr descr="Image" id="837" name="Google Shape;837;p117"/>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838" name="Google Shape;838;p117"/>
          <p:cNvSpPr txBox="1"/>
          <p:nvPr>
            <p:ph idx="1" type="body"/>
          </p:nvPr>
        </p:nvSpPr>
        <p:spPr>
          <a:xfrm>
            <a:off x="1281907" y="877887"/>
            <a:ext cx="10515601" cy="266657"/>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1pPr>
            <a:lvl2pPr indent="-228600" lvl="1" marL="9144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2pPr>
            <a:lvl3pPr indent="-228600" lvl="2" marL="13716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3pPr>
            <a:lvl4pPr indent="-228600" lvl="3" marL="18288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4pPr>
            <a:lvl5pPr indent="-228600" lvl="4" marL="22860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839" name="Google Shape;839;p117"/>
          <p:cNvSpPr txBox="1"/>
          <p:nvPr>
            <p:ph idx="2" type="body"/>
          </p:nvPr>
        </p:nvSpPr>
        <p:spPr>
          <a:xfrm>
            <a:off x="1012683" y="3054871"/>
            <a:ext cx="7620001" cy="369332"/>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840" name="Google Shape;840;p117"/>
          <p:cNvSpPr txBox="1"/>
          <p:nvPr>
            <p:ph idx="3" type="body"/>
          </p:nvPr>
        </p:nvSpPr>
        <p:spPr>
          <a:xfrm>
            <a:off x="1012683" y="3530220"/>
            <a:ext cx="7620001" cy="307777"/>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2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841" name="Google Shape;841;p117"/>
          <p:cNvSpPr txBox="1"/>
          <p:nvPr/>
        </p:nvSpPr>
        <p:spPr>
          <a:xfrm>
            <a:off x="507931" y="3054871"/>
            <a:ext cx="303589" cy="369332"/>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EF8200"/>
              </a:buClr>
              <a:buSzPts val="4800"/>
              <a:buFont typeface="DM Sans"/>
              <a:buNone/>
            </a:pPr>
            <a:r>
              <a:rPr b="0" i="0" lang="en-FI" sz="2400" u="none" cap="none" strike="noStrike">
                <a:solidFill>
                  <a:srgbClr val="EF8200"/>
                </a:solidFill>
                <a:latin typeface="DM Sans"/>
                <a:ea typeface="DM Sans"/>
                <a:cs typeface="DM Sans"/>
                <a:sym typeface="DM Sans"/>
              </a:rPr>
              <a:t>2</a:t>
            </a:r>
            <a:endParaRPr b="0" i="0" sz="700" u="none" cap="none" strike="noStrike">
              <a:solidFill>
                <a:srgbClr val="000000"/>
              </a:solidFill>
              <a:latin typeface="Arial"/>
              <a:ea typeface="Arial"/>
              <a:cs typeface="Arial"/>
              <a:sym typeface="Arial"/>
            </a:endParaRPr>
          </a:p>
        </p:txBody>
      </p:sp>
      <p:sp>
        <p:nvSpPr>
          <p:cNvPr id="842" name="Google Shape;842;p117"/>
          <p:cNvSpPr txBox="1"/>
          <p:nvPr>
            <p:ph idx="4" type="body"/>
          </p:nvPr>
        </p:nvSpPr>
        <p:spPr>
          <a:xfrm>
            <a:off x="1012684" y="4666374"/>
            <a:ext cx="7620001" cy="369332"/>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843" name="Google Shape;843;p117"/>
          <p:cNvSpPr txBox="1"/>
          <p:nvPr>
            <p:ph idx="5" type="body"/>
          </p:nvPr>
        </p:nvSpPr>
        <p:spPr>
          <a:xfrm>
            <a:off x="1012683" y="5141722"/>
            <a:ext cx="7620001" cy="307777"/>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2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844" name="Google Shape;844;p117"/>
          <p:cNvSpPr txBox="1"/>
          <p:nvPr/>
        </p:nvSpPr>
        <p:spPr>
          <a:xfrm>
            <a:off x="507931" y="4666374"/>
            <a:ext cx="303589" cy="369332"/>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EF8200"/>
              </a:buClr>
              <a:buSzPts val="4800"/>
              <a:buFont typeface="DM Sans"/>
              <a:buNone/>
            </a:pPr>
            <a:r>
              <a:rPr b="0" i="0" lang="en-FI" sz="2400" u="none" cap="none" strike="noStrike">
                <a:solidFill>
                  <a:srgbClr val="EF8200"/>
                </a:solidFill>
                <a:latin typeface="DM Sans"/>
                <a:ea typeface="DM Sans"/>
                <a:cs typeface="DM Sans"/>
                <a:sym typeface="DM Sans"/>
              </a:rPr>
              <a:t>3</a:t>
            </a:r>
            <a:endParaRPr b="0" i="0" sz="700" u="none" cap="none" strike="noStrike">
              <a:solidFill>
                <a:srgbClr val="000000"/>
              </a:solidFill>
              <a:latin typeface="Arial"/>
              <a:ea typeface="Arial"/>
              <a:cs typeface="Arial"/>
              <a:sym typeface="Arial"/>
            </a:endParaRPr>
          </a:p>
        </p:txBody>
      </p:sp>
      <p:sp>
        <p:nvSpPr>
          <p:cNvPr id="845" name="Google Shape;845;p117"/>
          <p:cNvSpPr txBox="1"/>
          <p:nvPr>
            <p:ph idx="6" type="body"/>
          </p:nvPr>
        </p:nvSpPr>
        <p:spPr>
          <a:xfrm>
            <a:off x="1012684" y="1532662"/>
            <a:ext cx="7620001" cy="369332"/>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846" name="Google Shape;846;p117"/>
          <p:cNvSpPr txBox="1"/>
          <p:nvPr/>
        </p:nvSpPr>
        <p:spPr>
          <a:xfrm>
            <a:off x="507931" y="1532663"/>
            <a:ext cx="303589" cy="369332"/>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EF8200"/>
              </a:buClr>
              <a:buSzPts val="4800"/>
              <a:buFont typeface="DM Sans"/>
              <a:buNone/>
            </a:pPr>
            <a:r>
              <a:rPr b="0" i="0" lang="en-FI" sz="2400" u="none" cap="none" strike="noStrike">
                <a:solidFill>
                  <a:srgbClr val="EF8200"/>
                </a:solidFill>
                <a:latin typeface="DM Sans"/>
                <a:ea typeface="DM Sans"/>
                <a:cs typeface="DM Sans"/>
                <a:sym typeface="DM Sans"/>
              </a:rPr>
              <a:t>1</a:t>
            </a:r>
            <a:endParaRPr b="0" i="0" sz="700" u="none" cap="none" strike="noStrike">
              <a:solidFill>
                <a:srgbClr val="000000"/>
              </a:solidFill>
              <a:latin typeface="Arial"/>
              <a:ea typeface="Arial"/>
              <a:cs typeface="Arial"/>
              <a:sym typeface="Arial"/>
            </a:endParaRPr>
          </a:p>
        </p:txBody>
      </p:sp>
      <p:cxnSp>
        <p:nvCxnSpPr>
          <p:cNvPr id="847" name="Google Shape;847;p117"/>
          <p:cNvCxnSpPr/>
          <p:nvPr/>
        </p:nvCxnSpPr>
        <p:spPr>
          <a:xfrm>
            <a:off x="1012684" y="2817707"/>
            <a:ext cx="7565995" cy="1"/>
          </a:xfrm>
          <a:prstGeom prst="straightConnector1">
            <a:avLst/>
          </a:prstGeom>
          <a:noFill/>
          <a:ln cap="flat" cmpd="sng" w="12700">
            <a:solidFill>
              <a:srgbClr val="999999"/>
            </a:solidFill>
            <a:prstDash val="solid"/>
            <a:miter lim="400000"/>
            <a:headEnd len="sm" w="sm" type="none"/>
            <a:tailEnd len="sm" w="sm" type="none"/>
          </a:ln>
        </p:spPr>
      </p:cxnSp>
      <p:cxnSp>
        <p:nvCxnSpPr>
          <p:cNvPr id="848" name="Google Shape;848;p117"/>
          <p:cNvCxnSpPr/>
          <p:nvPr/>
        </p:nvCxnSpPr>
        <p:spPr>
          <a:xfrm>
            <a:off x="1012684" y="4406694"/>
            <a:ext cx="7565995" cy="1"/>
          </a:xfrm>
          <a:prstGeom prst="straightConnector1">
            <a:avLst/>
          </a:prstGeom>
          <a:noFill/>
          <a:ln cap="flat" cmpd="sng" w="12700">
            <a:solidFill>
              <a:srgbClr val="999999"/>
            </a:solidFill>
            <a:prstDash val="solid"/>
            <a:miter lim="400000"/>
            <a:headEnd len="sm" w="sm" type="none"/>
            <a:tailEnd len="sm" w="sm" type="none"/>
          </a:ln>
        </p:spPr>
      </p:cxnSp>
      <p:sp>
        <p:nvSpPr>
          <p:cNvPr id="849" name="Google Shape;849;p117"/>
          <p:cNvSpPr txBox="1"/>
          <p:nvPr>
            <p:ph idx="12" type="sldNum"/>
          </p:nvPr>
        </p:nvSpPr>
        <p:spPr>
          <a:xfrm>
            <a:off x="11606463" y="6492767"/>
            <a:ext cx="341678" cy="230792"/>
          </a:xfrm>
          <a:prstGeom prst="rect">
            <a:avLst/>
          </a:prstGeom>
          <a:noFill/>
          <a:ln>
            <a:noFill/>
          </a:ln>
        </p:spPr>
        <p:txBody>
          <a:bodyPr anchorCtr="0" anchor="ctr"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FI"/>
              <a:t>‹#›</a:t>
            </a:fld>
            <a:endParaRPr/>
          </a:p>
        </p:txBody>
      </p:sp>
      <p:sp>
        <p:nvSpPr>
          <p:cNvPr id="850" name="Google Shape;850;p117"/>
          <p:cNvSpPr txBox="1"/>
          <p:nvPr>
            <p:ph idx="7" type="body"/>
          </p:nvPr>
        </p:nvSpPr>
        <p:spPr>
          <a:xfrm>
            <a:off x="1012683" y="1950860"/>
            <a:ext cx="7620000" cy="3078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2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851" name="Google Shape;851;p117"/>
          <p:cNvSpPr txBox="1"/>
          <p:nvPr>
            <p:ph type="title"/>
          </p:nvPr>
        </p:nvSpPr>
        <p:spPr>
          <a:xfrm>
            <a:off x="1282073" y="187660"/>
            <a:ext cx="10985550" cy="830997"/>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Content - 3 Vertical with Bullet">
  <p:cSld name="12. Content - 3 Vertical with Bullet">
    <p:spTree>
      <p:nvGrpSpPr>
        <p:cNvPr id="852" name="Shape 852"/>
        <p:cNvGrpSpPr/>
        <p:nvPr/>
      </p:nvGrpSpPr>
      <p:grpSpPr>
        <a:xfrm>
          <a:off x="0" y="0"/>
          <a:ext cx="0" cy="0"/>
          <a:chOff x="0" y="0"/>
          <a:chExt cx="0" cy="0"/>
        </a:xfrm>
      </p:grpSpPr>
      <p:pic>
        <p:nvPicPr>
          <p:cNvPr descr="Image" id="853" name="Google Shape;853;p118"/>
          <p:cNvPicPr preferRelativeResize="0"/>
          <p:nvPr/>
        </p:nvPicPr>
        <p:blipFill rotWithShape="1">
          <a:blip r:embed="rId2">
            <a:alphaModFix amt="25000"/>
          </a:blip>
          <a:srcRect b="9" l="0" r="0" t="12"/>
          <a:stretch/>
        </p:blipFill>
        <p:spPr>
          <a:xfrm>
            <a:off x="9928475" y="407966"/>
            <a:ext cx="2451103" cy="6157935"/>
          </a:xfrm>
          <a:prstGeom prst="rect">
            <a:avLst/>
          </a:prstGeom>
          <a:noFill/>
          <a:ln>
            <a:noFill/>
          </a:ln>
        </p:spPr>
      </p:pic>
      <p:grpSp>
        <p:nvGrpSpPr>
          <p:cNvPr id="854" name="Google Shape;854;p118"/>
          <p:cNvGrpSpPr/>
          <p:nvPr/>
        </p:nvGrpSpPr>
        <p:grpSpPr>
          <a:xfrm>
            <a:off x="156699" y="-320669"/>
            <a:ext cx="963029" cy="1208103"/>
            <a:chOff x="0" y="0"/>
            <a:chExt cx="1926056" cy="2416204"/>
          </a:xfrm>
        </p:grpSpPr>
        <p:sp>
          <p:nvSpPr>
            <p:cNvPr id="855" name="Google Shape;855;p118"/>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pic>
          <p:nvPicPr>
            <p:cNvPr descr="Image" id="856" name="Google Shape;856;p118"/>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857" name="Google Shape;857;p118"/>
          <p:cNvSpPr txBox="1"/>
          <p:nvPr>
            <p:ph idx="1" type="body"/>
          </p:nvPr>
        </p:nvSpPr>
        <p:spPr>
          <a:xfrm>
            <a:off x="1281907" y="877887"/>
            <a:ext cx="10515601" cy="266657"/>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1pPr>
            <a:lvl2pPr indent="-228600" lvl="1" marL="9144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2pPr>
            <a:lvl3pPr indent="-228600" lvl="2" marL="13716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3pPr>
            <a:lvl4pPr indent="-228600" lvl="3" marL="18288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4pPr>
            <a:lvl5pPr indent="-228600" lvl="4" marL="22860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858" name="Google Shape;858;p118"/>
          <p:cNvSpPr txBox="1"/>
          <p:nvPr>
            <p:ph idx="2" type="body"/>
          </p:nvPr>
        </p:nvSpPr>
        <p:spPr>
          <a:xfrm>
            <a:off x="1012683" y="3530220"/>
            <a:ext cx="7620001" cy="307777"/>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2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859" name="Google Shape;859;p118"/>
          <p:cNvSpPr txBox="1"/>
          <p:nvPr>
            <p:ph idx="3" type="body"/>
          </p:nvPr>
        </p:nvSpPr>
        <p:spPr>
          <a:xfrm>
            <a:off x="1012684" y="4666374"/>
            <a:ext cx="7620001" cy="369332"/>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cxnSp>
        <p:nvCxnSpPr>
          <p:cNvPr id="860" name="Google Shape;860;p118"/>
          <p:cNvCxnSpPr/>
          <p:nvPr/>
        </p:nvCxnSpPr>
        <p:spPr>
          <a:xfrm>
            <a:off x="1012684" y="2817707"/>
            <a:ext cx="7565995" cy="1"/>
          </a:xfrm>
          <a:prstGeom prst="straightConnector1">
            <a:avLst/>
          </a:prstGeom>
          <a:noFill/>
          <a:ln cap="flat" cmpd="sng" w="12700">
            <a:solidFill>
              <a:srgbClr val="999999"/>
            </a:solidFill>
            <a:prstDash val="solid"/>
            <a:miter lim="400000"/>
            <a:headEnd len="sm" w="sm" type="none"/>
            <a:tailEnd len="sm" w="sm" type="none"/>
          </a:ln>
        </p:spPr>
      </p:cxnSp>
      <p:cxnSp>
        <p:nvCxnSpPr>
          <p:cNvPr id="861" name="Google Shape;861;p118"/>
          <p:cNvCxnSpPr/>
          <p:nvPr/>
        </p:nvCxnSpPr>
        <p:spPr>
          <a:xfrm>
            <a:off x="1012684" y="4406694"/>
            <a:ext cx="7565995" cy="1"/>
          </a:xfrm>
          <a:prstGeom prst="straightConnector1">
            <a:avLst/>
          </a:prstGeom>
          <a:noFill/>
          <a:ln cap="flat" cmpd="sng" w="12700">
            <a:solidFill>
              <a:srgbClr val="999999"/>
            </a:solidFill>
            <a:prstDash val="solid"/>
            <a:miter lim="400000"/>
            <a:headEnd len="sm" w="sm" type="none"/>
            <a:tailEnd len="sm" w="sm" type="none"/>
          </a:ln>
        </p:spPr>
      </p:cxnSp>
      <p:sp>
        <p:nvSpPr>
          <p:cNvPr id="862" name="Google Shape;862;p118"/>
          <p:cNvSpPr/>
          <p:nvPr/>
        </p:nvSpPr>
        <p:spPr>
          <a:xfrm>
            <a:off x="541944" y="1665765"/>
            <a:ext cx="103127" cy="103127"/>
          </a:xfrm>
          <a:prstGeom prst="ellipse">
            <a:avLst/>
          </a:prstGeom>
          <a:solidFill>
            <a:srgbClr val="EF8200"/>
          </a:solidFill>
          <a:ln>
            <a:noFill/>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sp>
        <p:nvSpPr>
          <p:cNvPr id="863" name="Google Shape;863;p118"/>
          <p:cNvSpPr/>
          <p:nvPr/>
        </p:nvSpPr>
        <p:spPr>
          <a:xfrm>
            <a:off x="541944" y="3197786"/>
            <a:ext cx="103127" cy="103127"/>
          </a:xfrm>
          <a:prstGeom prst="ellipse">
            <a:avLst/>
          </a:prstGeom>
          <a:solidFill>
            <a:srgbClr val="EF8200"/>
          </a:solidFill>
          <a:ln>
            <a:noFill/>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sp>
        <p:nvSpPr>
          <p:cNvPr id="864" name="Google Shape;864;p118"/>
          <p:cNvSpPr/>
          <p:nvPr/>
        </p:nvSpPr>
        <p:spPr>
          <a:xfrm>
            <a:off x="541944" y="4801996"/>
            <a:ext cx="103127" cy="103127"/>
          </a:xfrm>
          <a:prstGeom prst="ellipse">
            <a:avLst/>
          </a:prstGeom>
          <a:solidFill>
            <a:srgbClr val="EF8200"/>
          </a:solidFill>
          <a:ln>
            <a:noFill/>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sp>
        <p:nvSpPr>
          <p:cNvPr id="865" name="Google Shape;865;p118"/>
          <p:cNvSpPr txBox="1"/>
          <p:nvPr>
            <p:ph idx="12" type="sldNum"/>
          </p:nvPr>
        </p:nvSpPr>
        <p:spPr>
          <a:xfrm>
            <a:off x="11606463" y="6492767"/>
            <a:ext cx="341678" cy="230792"/>
          </a:xfrm>
          <a:prstGeom prst="rect">
            <a:avLst/>
          </a:prstGeom>
          <a:noFill/>
          <a:ln>
            <a:noFill/>
          </a:ln>
        </p:spPr>
        <p:txBody>
          <a:bodyPr anchorCtr="0" anchor="ctr"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FI"/>
              <a:t>‹#›</a:t>
            </a:fld>
            <a:endParaRPr/>
          </a:p>
        </p:txBody>
      </p:sp>
      <p:sp>
        <p:nvSpPr>
          <p:cNvPr id="866" name="Google Shape;866;p118"/>
          <p:cNvSpPr txBox="1"/>
          <p:nvPr>
            <p:ph idx="4" type="body"/>
          </p:nvPr>
        </p:nvSpPr>
        <p:spPr>
          <a:xfrm>
            <a:off x="1012684" y="1532662"/>
            <a:ext cx="7620000" cy="369300"/>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867" name="Google Shape;867;p118"/>
          <p:cNvSpPr txBox="1"/>
          <p:nvPr>
            <p:ph type="title"/>
          </p:nvPr>
        </p:nvSpPr>
        <p:spPr>
          <a:xfrm>
            <a:off x="1282073" y="187660"/>
            <a:ext cx="10985550" cy="830997"/>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
        <p:nvSpPr>
          <p:cNvPr id="868" name="Google Shape;868;p118"/>
          <p:cNvSpPr txBox="1"/>
          <p:nvPr>
            <p:ph idx="5" type="body"/>
          </p:nvPr>
        </p:nvSpPr>
        <p:spPr>
          <a:xfrm>
            <a:off x="1012684" y="5141722"/>
            <a:ext cx="7620000" cy="3078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2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869" name="Google Shape;869;p118"/>
          <p:cNvSpPr txBox="1"/>
          <p:nvPr>
            <p:ph idx="6" type="body"/>
          </p:nvPr>
        </p:nvSpPr>
        <p:spPr>
          <a:xfrm>
            <a:off x="1012683" y="1950860"/>
            <a:ext cx="7620000" cy="3078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2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870" name="Google Shape;870;p118"/>
          <p:cNvSpPr txBox="1"/>
          <p:nvPr>
            <p:ph idx="7" type="body"/>
          </p:nvPr>
        </p:nvSpPr>
        <p:spPr>
          <a:xfrm>
            <a:off x="1012684" y="3054871"/>
            <a:ext cx="7620000" cy="369300"/>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 Content - 3 Horizontal with Number Bullet">
  <p:cSld name="14. Content - 3 Horizontal with Number Bullet">
    <p:spTree>
      <p:nvGrpSpPr>
        <p:cNvPr id="871" name="Shape 871"/>
        <p:cNvGrpSpPr/>
        <p:nvPr/>
      </p:nvGrpSpPr>
      <p:grpSpPr>
        <a:xfrm>
          <a:off x="0" y="0"/>
          <a:ext cx="0" cy="0"/>
          <a:chOff x="0" y="0"/>
          <a:chExt cx="0" cy="0"/>
        </a:xfrm>
      </p:grpSpPr>
      <p:pic>
        <p:nvPicPr>
          <p:cNvPr descr="Image" id="872" name="Google Shape;872;p119"/>
          <p:cNvPicPr preferRelativeResize="0"/>
          <p:nvPr/>
        </p:nvPicPr>
        <p:blipFill rotWithShape="1">
          <a:blip r:embed="rId2">
            <a:alphaModFix amt="25000"/>
          </a:blip>
          <a:srcRect b="9" l="0" r="0" t="12"/>
          <a:stretch/>
        </p:blipFill>
        <p:spPr>
          <a:xfrm>
            <a:off x="9928475" y="407966"/>
            <a:ext cx="2451103" cy="6157935"/>
          </a:xfrm>
          <a:prstGeom prst="rect">
            <a:avLst/>
          </a:prstGeom>
          <a:noFill/>
          <a:ln>
            <a:noFill/>
          </a:ln>
        </p:spPr>
      </p:pic>
      <p:grpSp>
        <p:nvGrpSpPr>
          <p:cNvPr id="873" name="Google Shape;873;p119"/>
          <p:cNvGrpSpPr/>
          <p:nvPr/>
        </p:nvGrpSpPr>
        <p:grpSpPr>
          <a:xfrm>
            <a:off x="156699" y="-320669"/>
            <a:ext cx="963029" cy="1208103"/>
            <a:chOff x="0" y="0"/>
            <a:chExt cx="1926056" cy="2416204"/>
          </a:xfrm>
        </p:grpSpPr>
        <p:sp>
          <p:nvSpPr>
            <p:cNvPr id="874" name="Google Shape;874;p119"/>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pic>
          <p:nvPicPr>
            <p:cNvPr descr="Image" id="875" name="Google Shape;875;p119"/>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876" name="Google Shape;876;p119"/>
          <p:cNvSpPr txBox="1"/>
          <p:nvPr/>
        </p:nvSpPr>
        <p:spPr>
          <a:xfrm>
            <a:off x="10433538" y="6533883"/>
            <a:ext cx="1258299" cy="153888"/>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Clr>
                <a:srgbClr val="EF8200"/>
              </a:buClr>
              <a:buSzPts val="2000"/>
              <a:buFont typeface="DM Sans"/>
              <a:buNone/>
            </a:pPr>
            <a:r>
              <a:rPr b="0" i="0" lang="en-FI" sz="1000" u="none" cap="none" strike="noStrike">
                <a:solidFill>
                  <a:srgbClr val="EF8200"/>
                </a:solidFill>
                <a:latin typeface="DM Sans"/>
                <a:ea typeface="DM Sans"/>
                <a:cs typeface="DM Sans"/>
                <a:sym typeface="DM Sans"/>
              </a:rPr>
              <a:t>www.egi.eu  |</a:t>
            </a:r>
            <a:endParaRPr b="0" i="0" sz="700" u="none" cap="none" strike="noStrike">
              <a:solidFill>
                <a:srgbClr val="000000"/>
              </a:solidFill>
              <a:latin typeface="Arial"/>
              <a:ea typeface="Arial"/>
              <a:cs typeface="Arial"/>
              <a:sym typeface="Arial"/>
            </a:endParaRPr>
          </a:p>
        </p:txBody>
      </p:sp>
      <p:sp>
        <p:nvSpPr>
          <p:cNvPr id="877" name="Google Shape;877;p119"/>
          <p:cNvSpPr txBox="1"/>
          <p:nvPr>
            <p:ph idx="1" type="body"/>
          </p:nvPr>
        </p:nvSpPr>
        <p:spPr>
          <a:xfrm>
            <a:off x="1281907" y="877887"/>
            <a:ext cx="10515601" cy="266657"/>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1pPr>
            <a:lvl2pPr indent="-228600" lvl="1" marL="9144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2pPr>
            <a:lvl3pPr indent="-228600" lvl="2" marL="13716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3pPr>
            <a:lvl4pPr indent="-228600" lvl="3" marL="18288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4pPr>
            <a:lvl5pPr indent="-228600" lvl="4" marL="22860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878" name="Google Shape;878;p119"/>
          <p:cNvSpPr txBox="1"/>
          <p:nvPr>
            <p:ph idx="2" type="body"/>
          </p:nvPr>
        </p:nvSpPr>
        <p:spPr>
          <a:xfrm>
            <a:off x="915887" y="2216999"/>
            <a:ext cx="2794001" cy="369332"/>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879" name="Google Shape;879;p119"/>
          <p:cNvSpPr txBox="1"/>
          <p:nvPr>
            <p:ph idx="3" type="body"/>
          </p:nvPr>
        </p:nvSpPr>
        <p:spPr>
          <a:xfrm>
            <a:off x="915887" y="3106712"/>
            <a:ext cx="2794001" cy="307777"/>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2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880" name="Google Shape;880;p119"/>
          <p:cNvSpPr txBox="1"/>
          <p:nvPr>
            <p:ph idx="4" type="body"/>
          </p:nvPr>
        </p:nvSpPr>
        <p:spPr>
          <a:xfrm>
            <a:off x="4527959" y="2216999"/>
            <a:ext cx="2794001" cy="369332"/>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881" name="Google Shape;881;p119"/>
          <p:cNvSpPr txBox="1"/>
          <p:nvPr>
            <p:ph idx="5" type="body"/>
          </p:nvPr>
        </p:nvSpPr>
        <p:spPr>
          <a:xfrm>
            <a:off x="4527959" y="3106712"/>
            <a:ext cx="2794001" cy="307777"/>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2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882" name="Google Shape;882;p119"/>
          <p:cNvSpPr txBox="1"/>
          <p:nvPr>
            <p:ph idx="6" type="body"/>
          </p:nvPr>
        </p:nvSpPr>
        <p:spPr>
          <a:xfrm>
            <a:off x="8393430" y="2216999"/>
            <a:ext cx="2794001" cy="369332"/>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883" name="Google Shape;883;p119"/>
          <p:cNvSpPr txBox="1"/>
          <p:nvPr>
            <p:ph idx="7" type="body"/>
          </p:nvPr>
        </p:nvSpPr>
        <p:spPr>
          <a:xfrm>
            <a:off x="8405530" y="3106712"/>
            <a:ext cx="2794001" cy="307777"/>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2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884" name="Google Shape;884;p119"/>
          <p:cNvSpPr txBox="1"/>
          <p:nvPr/>
        </p:nvSpPr>
        <p:spPr>
          <a:xfrm>
            <a:off x="507931" y="2216307"/>
            <a:ext cx="303589" cy="369332"/>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EF8200"/>
              </a:buClr>
              <a:buSzPts val="4800"/>
              <a:buFont typeface="DM Sans"/>
              <a:buNone/>
            </a:pPr>
            <a:r>
              <a:rPr b="0" i="0" lang="en-FI" sz="2400" u="none" cap="none" strike="noStrike">
                <a:solidFill>
                  <a:srgbClr val="EF8200"/>
                </a:solidFill>
                <a:latin typeface="DM Sans"/>
                <a:ea typeface="DM Sans"/>
                <a:cs typeface="DM Sans"/>
                <a:sym typeface="DM Sans"/>
              </a:rPr>
              <a:t>1</a:t>
            </a:r>
            <a:endParaRPr b="0" i="0" sz="700" u="none" cap="none" strike="noStrike">
              <a:solidFill>
                <a:srgbClr val="000000"/>
              </a:solidFill>
              <a:latin typeface="Arial"/>
              <a:ea typeface="Arial"/>
              <a:cs typeface="Arial"/>
              <a:sym typeface="Arial"/>
            </a:endParaRPr>
          </a:p>
        </p:txBody>
      </p:sp>
      <p:sp>
        <p:nvSpPr>
          <p:cNvPr id="885" name="Google Shape;885;p119"/>
          <p:cNvSpPr txBox="1"/>
          <p:nvPr/>
        </p:nvSpPr>
        <p:spPr>
          <a:xfrm>
            <a:off x="4039600" y="2216307"/>
            <a:ext cx="303589" cy="369332"/>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EF8200"/>
              </a:buClr>
              <a:buSzPts val="4800"/>
              <a:buFont typeface="DM Sans"/>
              <a:buNone/>
            </a:pPr>
            <a:r>
              <a:rPr b="0" i="0" lang="en-FI" sz="2400" u="none" cap="none" strike="noStrike">
                <a:solidFill>
                  <a:srgbClr val="EF8200"/>
                </a:solidFill>
                <a:latin typeface="DM Sans"/>
                <a:ea typeface="DM Sans"/>
                <a:cs typeface="DM Sans"/>
                <a:sym typeface="DM Sans"/>
              </a:rPr>
              <a:t>2</a:t>
            </a:r>
            <a:endParaRPr b="0" i="0" sz="700" u="none" cap="none" strike="noStrike">
              <a:solidFill>
                <a:srgbClr val="000000"/>
              </a:solidFill>
              <a:latin typeface="Arial"/>
              <a:ea typeface="Arial"/>
              <a:cs typeface="Arial"/>
              <a:sym typeface="Arial"/>
            </a:endParaRPr>
          </a:p>
        </p:txBody>
      </p:sp>
      <p:sp>
        <p:nvSpPr>
          <p:cNvPr id="886" name="Google Shape;886;p119"/>
          <p:cNvSpPr txBox="1"/>
          <p:nvPr/>
        </p:nvSpPr>
        <p:spPr>
          <a:xfrm>
            <a:off x="7883886" y="2216307"/>
            <a:ext cx="303589" cy="369332"/>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EF8200"/>
              </a:buClr>
              <a:buSzPts val="4800"/>
              <a:buFont typeface="DM Sans"/>
              <a:buNone/>
            </a:pPr>
            <a:r>
              <a:rPr b="0" i="0" lang="en-FI" sz="2400" u="none" cap="none" strike="noStrike">
                <a:solidFill>
                  <a:srgbClr val="EF8200"/>
                </a:solidFill>
                <a:latin typeface="DM Sans"/>
                <a:ea typeface="DM Sans"/>
                <a:cs typeface="DM Sans"/>
                <a:sym typeface="DM Sans"/>
              </a:rPr>
              <a:t>3</a:t>
            </a:r>
            <a:endParaRPr b="0" i="0" sz="700" u="none" cap="none" strike="noStrike">
              <a:solidFill>
                <a:srgbClr val="000000"/>
              </a:solidFill>
              <a:latin typeface="Arial"/>
              <a:ea typeface="Arial"/>
              <a:cs typeface="Arial"/>
              <a:sym typeface="Arial"/>
            </a:endParaRPr>
          </a:p>
        </p:txBody>
      </p:sp>
      <p:sp>
        <p:nvSpPr>
          <p:cNvPr id="887" name="Google Shape;887;p119"/>
          <p:cNvSpPr txBox="1"/>
          <p:nvPr>
            <p:ph idx="8" type="body"/>
          </p:nvPr>
        </p:nvSpPr>
        <p:spPr>
          <a:xfrm>
            <a:off x="915888" y="4166864"/>
            <a:ext cx="2794000" cy="824706"/>
          </a:xfrm>
          <a:prstGeom prst="rect">
            <a:avLst/>
          </a:prstGeom>
          <a:noFill/>
          <a:ln>
            <a:noFill/>
          </a:ln>
        </p:spPr>
        <p:txBody>
          <a:bodyPr anchorCtr="0" anchor="t" bIns="45700" lIns="91425" spcFirstLastPara="1" rIns="91425" wrap="square" tIns="45700">
            <a:noAutofit/>
          </a:bodyPr>
          <a:lstStyle>
            <a:lvl1pPr indent="-457200" lvl="0" marL="457200" marR="0" rtl="0" algn="l">
              <a:lnSpc>
                <a:spcPct val="100000"/>
              </a:lnSpc>
              <a:spcBef>
                <a:spcPts val="0"/>
              </a:spcBef>
              <a:spcAft>
                <a:spcPts val="0"/>
              </a:spcAft>
              <a:buClr>
                <a:srgbClr val="828282"/>
              </a:buClr>
              <a:buSzPts val="3600"/>
              <a:buFont typeface="Arial"/>
              <a:buChar char="•"/>
              <a:defRPr b="0" i="0" sz="18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828282"/>
              </a:buClr>
              <a:buSzPts val="4428"/>
              <a:buFont typeface="DM Sans"/>
              <a:buChar char="•"/>
              <a:defRPr b="0" i="0" sz="1800" u="none" cap="none" strike="noStrike">
                <a:solidFill>
                  <a:srgbClr val="828282"/>
                </a:solidFill>
                <a:latin typeface="DM Sans"/>
                <a:ea typeface="DM Sans"/>
                <a:cs typeface="DM Sans"/>
                <a:sym typeface="DM Sans"/>
              </a:defRPr>
            </a:lvl2pPr>
            <a:lvl3pPr indent="-509778" lvl="2" marL="1371600" marR="0" rtl="0" algn="l">
              <a:lnSpc>
                <a:spcPct val="100000"/>
              </a:lnSpc>
              <a:spcBef>
                <a:spcPts val="0"/>
              </a:spcBef>
              <a:spcAft>
                <a:spcPts val="0"/>
              </a:spcAft>
              <a:buClr>
                <a:srgbClr val="828282"/>
              </a:buClr>
              <a:buSzPts val="4428"/>
              <a:buFont typeface="DM Sans"/>
              <a:buChar char="•"/>
              <a:defRPr b="0" i="0" sz="1800" u="none" cap="none" strike="noStrike">
                <a:solidFill>
                  <a:srgbClr val="828282"/>
                </a:solidFill>
                <a:latin typeface="DM Sans"/>
                <a:ea typeface="DM Sans"/>
                <a:cs typeface="DM Sans"/>
                <a:sym typeface="DM Sans"/>
              </a:defRPr>
            </a:lvl3pPr>
            <a:lvl4pPr indent="-509778" lvl="3" marL="1828800" marR="0" rtl="0" algn="l">
              <a:lnSpc>
                <a:spcPct val="100000"/>
              </a:lnSpc>
              <a:spcBef>
                <a:spcPts val="0"/>
              </a:spcBef>
              <a:spcAft>
                <a:spcPts val="0"/>
              </a:spcAft>
              <a:buClr>
                <a:srgbClr val="828282"/>
              </a:buClr>
              <a:buSzPts val="4428"/>
              <a:buFont typeface="DM Sans"/>
              <a:buChar char="•"/>
              <a:defRPr b="0" i="0" sz="1800" u="none" cap="none" strike="noStrike">
                <a:solidFill>
                  <a:srgbClr val="828282"/>
                </a:solidFill>
                <a:latin typeface="DM Sans"/>
                <a:ea typeface="DM Sans"/>
                <a:cs typeface="DM Sans"/>
                <a:sym typeface="DM Sans"/>
              </a:defRPr>
            </a:lvl4pPr>
            <a:lvl5pPr indent="-509778" lvl="4" marL="2286000" marR="0" rtl="0" algn="l">
              <a:lnSpc>
                <a:spcPct val="100000"/>
              </a:lnSpc>
              <a:spcBef>
                <a:spcPts val="0"/>
              </a:spcBef>
              <a:spcAft>
                <a:spcPts val="0"/>
              </a:spcAft>
              <a:buClr>
                <a:srgbClr val="828282"/>
              </a:buClr>
              <a:buSzPts val="4428"/>
              <a:buFont typeface="DM Sans"/>
              <a:buChar char="•"/>
              <a:defRPr b="0" i="0" sz="18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888" name="Google Shape;888;p119"/>
          <p:cNvSpPr txBox="1"/>
          <p:nvPr>
            <p:ph idx="9" type="body"/>
          </p:nvPr>
        </p:nvSpPr>
        <p:spPr>
          <a:xfrm>
            <a:off x="4527314" y="4166864"/>
            <a:ext cx="2794000" cy="824706"/>
          </a:xfrm>
          <a:prstGeom prst="rect">
            <a:avLst/>
          </a:prstGeom>
          <a:noFill/>
          <a:ln>
            <a:noFill/>
          </a:ln>
        </p:spPr>
        <p:txBody>
          <a:bodyPr anchorCtr="0" anchor="t" bIns="45700" lIns="91425" spcFirstLastPara="1" rIns="91425" wrap="square" tIns="45700">
            <a:noAutofit/>
          </a:bodyPr>
          <a:lstStyle>
            <a:lvl1pPr indent="-457200" lvl="0" marL="457200" marR="0" rtl="0" algn="l">
              <a:lnSpc>
                <a:spcPct val="100000"/>
              </a:lnSpc>
              <a:spcBef>
                <a:spcPts val="0"/>
              </a:spcBef>
              <a:spcAft>
                <a:spcPts val="0"/>
              </a:spcAft>
              <a:buClr>
                <a:srgbClr val="828282"/>
              </a:buClr>
              <a:buSzPts val="3600"/>
              <a:buFont typeface="Arial"/>
              <a:buChar char="•"/>
              <a:defRPr b="0" i="0" sz="18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828282"/>
              </a:buClr>
              <a:buSzPts val="4428"/>
              <a:buFont typeface="DM Sans"/>
              <a:buChar char="•"/>
              <a:defRPr b="0" i="0" sz="1800" u="none" cap="none" strike="noStrike">
                <a:solidFill>
                  <a:srgbClr val="828282"/>
                </a:solidFill>
                <a:latin typeface="DM Sans"/>
                <a:ea typeface="DM Sans"/>
                <a:cs typeface="DM Sans"/>
                <a:sym typeface="DM Sans"/>
              </a:defRPr>
            </a:lvl2pPr>
            <a:lvl3pPr indent="-509778" lvl="2" marL="1371600" marR="0" rtl="0" algn="l">
              <a:lnSpc>
                <a:spcPct val="100000"/>
              </a:lnSpc>
              <a:spcBef>
                <a:spcPts val="0"/>
              </a:spcBef>
              <a:spcAft>
                <a:spcPts val="0"/>
              </a:spcAft>
              <a:buClr>
                <a:srgbClr val="828282"/>
              </a:buClr>
              <a:buSzPts val="4428"/>
              <a:buFont typeface="DM Sans"/>
              <a:buChar char="•"/>
              <a:defRPr b="0" i="0" sz="1800" u="none" cap="none" strike="noStrike">
                <a:solidFill>
                  <a:srgbClr val="828282"/>
                </a:solidFill>
                <a:latin typeface="DM Sans"/>
                <a:ea typeface="DM Sans"/>
                <a:cs typeface="DM Sans"/>
                <a:sym typeface="DM Sans"/>
              </a:defRPr>
            </a:lvl3pPr>
            <a:lvl4pPr indent="-509778" lvl="3" marL="1828800" marR="0" rtl="0" algn="l">
              <a:lnSpc>
                <a:spcPct val="100000"/>
              </a:lnSpc>
              <a:spcBef>
                <a:spcPts val="0"/>
              </a:spcBef>
              <a:spcAft>
                <a:spcPts val="0"/>
              </a:spcAft>
              <a:buClr>
                <a:srgbClr val="828282"/>
              </a:buClr>
              <a:buSzPts val="4428"/>
              <a:buFont typeface="DM Sans"/>
              <a:buChar char="•"/>
              <a:defRPr b="0" i="0" sz="1800" u="none" cap="none" strike="noStrike">
                <a:solidFill>
                  <a:srgbClr val="828282"/>
                </a:solidFill>
                <a:latin typeface="DM Sans"/>
                <a:ea typeface="DM Sans"/>
                <a:cs typeface="DM Sans"/>
                <a:sym typeface="DM Sans"/>
              </a:defRPr>
            </a:lvl4pPr>
            <a:lvl5pPr indent="-509778" lvl="4" marL="2286000" marR="0" rtl="0" algn="l">
              <a:lnSpc>
                <a:spcPct val="100000"/>
              </a:lnSpc>
              <a:spcBef>
                <a:spcPts val="0"/>
              </a:spcBef>
              <a:spcAft>
                <a:spcPts val="0"/>
              </a:spcAft>
              <a:buClr>
                <a:srgbClr val="828282"/>
              </a:buClr>
              <a:buSzPts val="4428"/>
              <a:buFont typeface="DM Sans"/>
              <a:buChar char="•"/>
              <a:defRPr b="0" i="0" sz="18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889" name="Google Shape;889;p119"/>
          <p:cNvSpPr txBox="1"/>
          <p:nvPr>
            <p:ph idx="13" type="body"/>
          </p:nvPr>
        </p:nvSpPr>
        <p:spPr>
          <a:xfrm>
            <a:off x="8405530" y="4166864"/>
            <a:ext cx="2794000" cy="824706"/>
          </a:xfrm>
          <a:prstGeom prst="rect">
            <a:avLst/>
          </a:prstGeom>
          <a:noFill/>
          <a:ln>
            <a:noFill/>
          </a:ln>
        </p:spPr>
        <p:txBody>
          <a:bodyPr anchorCtr="0" anchor="t" bIns="45700" lIns="91425" spcFirstLastPara="1" rIns="91425" wrap="square" tIns="45700">
            <a:noAutofit/>
          </a:bodyPr>
          <a:lstStyle>
            <a:lvl1pPr indent="-457200" lvl="0" marL="457200" marR="0" rtl="0" algn="l">
              <a:lnSpc>
                <a:spcPct val="100000"/>
              </a:lnSpc>
              <a:spcBef>
                <a:spcPts val="0"/>
              </a:spcBef>
              <a:spcAft>
                <a:spcPts val="0"/>
              </a:spcAft>
              <a:buClr>
                <a:srgbClr val="828282"/>
              </a:buClr>
              <a:buSzPts val="3600"/>
              <a:buFont typeface="Arial"/>
              <a:buChar char="•"/>
              <a:defRPr b="0" i="0" sz="18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828282"/>
              </a:buClr>
              <a:buSzPts val="4428"/>
              <a:buFont typeface="DM Sans"/>
              <a:buChar char="•"/>
              <a:defRPr b="0" i="0" sz="1800" u="none" cap="none" strike="noStrike">
                <a:solidFill>
                  <a:srgbClr val="828282"/>
                </a:solidFill>
                <a:latin typeface="DM Sans"/>
                <a:ea typeface="DM Sans"/>
                <a:cs typeface="DM Sans"/>
                <a:sym typeface="DM Sans"/>
              </a:defRPr>
            </a:lvl2pPr>
            <a:lvl3pPr indent="-509778" lvl="2" marL="1371600" marR="0" rtl="0" algn="l">
              <a:lnSpc>
                <a:spcPct val="100000"/>
              </a:lnSpc>
              <a:spcBef>
                <a:spcPts val="0"/>
              </a:spcBef>
              <a:spcAft>
                <a:spcPts val="0"/>
              </a:spcAft>
              <a:buClr>
                <a:srgbClr val="828282"/>
              </a:buClr>
              <a:buSzPts val="4428"/>
              <a:buFont typeface="DM Sans"/>
              <a:buChar char="•"/>
              <a:defRPr b="0" i="0" sz="1800" u="none" cap="none" strike="noStrike">
                <a:solidFill>
                  <a:srgbClr val="828282"/>
                </a:solidFill>
                <a:latin typeface="DM Sans"/>
                <a:ea typeface="DM Sans"/>
                <a:cs typeface="DM Sans"/>
                <a:sym typeface="DM Sans"/>
              </a:defRPr>
            </a:lvl3pPr>
            <a:lvl4pPr indent="-509778" lvl="3" marL="1828800" marR="0" rtl="0" algn="l">
              <a:lnSpc>
                <a:spcPct val="100000"/>
              </a:lnSpc>
              <a:spcBef>
                <a:spcPts val="0"/>
              </a:spcBef>
              <a:spcAft>
                <a:spcPts val="0"/>
              </a:spcAft>
              <a:buClr>
                <a:srgbClr val="828282"/>
              </a:buClr>
              <a:buSzPts val="4428"/>
              <a:buFont typeface="DM Sans"/>
              <a:buChar char="•"/>
              <a:defRPr b="0" i="0" sz="1800" u="none" cap="none" strike="noStrike">
                <a:solidFill>
                  <a:srgbClr val="828282"/>
                </a:solidFill>
                <a:latin typeface="DM Sans"/>
                <a:ea typeface="DM Sans"/>
                <a:cs typeface="DM Sans"/>
                <a:sym typeface="DM Sans"/>
              </a:defRPr>
            </a:lvl4pPr>
            <a:lvl5pPr indent="-509778" lvl="4" marL="2286000" marR="0" rtl="0" algn="l">
              <a:lnSpc>
                <a:spcPct val="100000"/>
              </a:lnSpc>
              <a:spcBef>
                <a:spcPts val="0"/>
              </a:spcBef>
              <a:spcAft>
                <a:spcPts val="0"/>
              </a:spcAft>
              <a:buClr>
                <a:srgbClr val="828282"/>
              </a:buClr>
              <a:buSzPts val="4428"/>
              <a:buFont typeface="DM Sans"/>
              <a:buChar char="•"/>
              <a:defRPr b="0" i="0" sz="18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890" name="Google Shape;890;p119"/>
          <p:cNvSpPr txBox="1"/>
          <p:nvPr>
            <p:ph idx="12" type="sldNum"/>
          </p:nvPr>
        </p:nvSpPr>
        <p:spPr>
          <a:xfrm>
            <a:off x="11606463" y="6492767"/>
            <a:ext cx="341678" cy="230792"/>
          </a:xfrm>
          <a:prstGeom prst="rect">
            <a:avLst/>
          </a:prstGeom>
          <a:noFill/>
          <a:ln>
            <a:noFill/>
          </a:ln>
        </p:spPr>
        <p:txBody>
          <a:bodyPr anchorCtr="0" anchor="ctr"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FI"/>
              <a:t>‹#›</a:t>
            </a:fld>
            <a:endParaRPr/>
          </a:p>
        </p:txBody>
      </p:sp>
      <p:sp>
        <p:nvSpPr>
          <p:cNvPr id="891" name="Google Shape;891;p119"/>
          <p:cNvSpPr txBox="1"/>
          <p:nvPr>
            <p:ph type="title"/>
          </p:nvPr>
        </p:nvSpPr>
        <p:spPr>
          <a:xfrm>
            <a:off x="1282073" y="187660"/>
            <a:ext cx="10985503" cy="830997"/>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 Content - 3 Numbers">
  <p:cSld name="15. Content - 3 Numbers">
    <p:spTree>
      <p:nvGrpSpPr>
        <p:cNvPr id="892" name="Shape 892"/>
        <p:cNvGrpSpPr/>
        <p:nvPr/>
      </p:nvGrpSpPr>
      <p:grpSpPr>
        <a:xfrm>
          <a:off x="0" y="0"/>
          <a:ext cx="0" cy="0"/>
          <a:chOff x="0" y="0"/>
          <a:chExt cx="0" cy="0"/>
        </a:xfrm>
      </p:grpSpPr>
      <p:pic>
        <p:nvPicPr>
          <p:cNvPr descr="Image" id="893" name="Google Shape;893;p120"/>
          <p:cNvPicPr preferRelativeResize="0"/>
          <p:nvPr/>
        </p:nvPicPr>
        <p:blipFill rotWithShape="1">
          <a:blip r:embed="rId2">
            <a:alphaModFix amt="25000"/>
          </a:blip>
          <a:srcRect b="9" l="0" r="0" t="12"/>
          <a:stretch/>
        </p:blipFill>
        <p:spPr>
          <a:xfrm>
            <a:off x="9928475" y="407966"/>
            <a:ext cx="2451103" cy="6157935"/>
          </a:xfrm>
          <a:prstGeom prst="rect">
            <a:avLst/>
          </a:prstGeom>
          <a:noFill/>
          <a:ln>
            <a:noFill/>
          </a:ln>
        </p:spPr>
      </p:pic>
      <p:grpSp>
        <p:nvGrpSpPr>
          <p:cNvPr id="894" name="Google Shape;894;p120"/>
          <p:cNvGrpSpPr/>
          <p:nvPr/>
        </p:nvGrpSpPr>
        <p:grpSpPr>
          <a:xfrm>
            <a:off x="156699" y="-320669"/>
            <a:ext cx="963029" cy="1208103"/>
            <a:chOff x="0" y="0"/>
            <a:chExt cx="1926056" cy="2416204"/>
          </a:xfrm>
        </p:grpSpPr>
        <p:sp>
          <p:nvSpPr>
            <p:cNvPr id="895" name="Google Shape;895;p120"/>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pic>
          <p:nvPicPr>
            <p:cNvPr descr="Image" id="896" name="Google Shape;896;p120"/>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897" name="Google Shape;897;p120"/>
          <p:cNvSpPr txBox="1"/>
          <p:nvPr>
            <p:ph idx="1" type="body"/>
          </p:nvPr>
        </p:nvSpPr>
        <p:spPr>
          <a:xfrm>
            <a:off x="1281907" y="877887"/>
            <a:ext cx="10515601" cy="266657"/>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1pPr>
            <a:lvl2pPr indent="-228600" lvl="1" marL="9144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2pPr>
            <a:lvl3pPr indent="-228600" lvl="2" marL="13716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3pPr>
            <a:lvl4pPr indent="-228600" lvl="3" marL="18288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4pPr>
            <a:lvl5pPr indent="-228600" lvl="4" marL="22860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898" name="Google Shape;898;p120"/>
          <p:cNvSpPr txBox="1"/>
          <p:nvPr>
            <p:ph idx="2" type="body"/>
          </p:nvPr>
        </p:nvSpPr>
        <p:spPr>
          <a:xfrm>
            <a:off x="857930" y="2673778"/>
            <a:ext cx="3175001" cy="884858"/>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11500"/>
              <a:buFont typeface="DM Sans"/>
              <a:buNone/>
              <a:defRPr b="0" i="0" sz="5750" u="none" cap="none" strike="noStrike">
                <a:solidFill>
                  <a:srgbClr val="EF8200"/>
                </a:solidFill>
                <a:latin typeface="DM Sans"/>
                <a:ea typeface="DM Sans"/>
                <a:cs typeface="DM Sans"/>
                <a:sym typeface="DM Sans"/>
              </a:defRPr>
            </a:lvl1pPr>
            <a:lvl2pPr indent="-478028" lvl="1" marL="914400" marR="0" rtl="0" algn="ctr">
              <a:lnSpc>
                <a:spcPct val="100000"/>
              </a:lnSpc>
              <a:spcBef>
                <a:spcPts val="0"/>
              </a:spcBef>
              <a:spcAft>
                <a:spcPts val="0"/>
              </a:spcAft>
              <a:buClr>
                <a:srgbClr val="000000"/>
              </a:buClr>
              <a:buSzPts val="3928"/>
              <a:buFont typeface="DM Sans"/>
              <a:buChar char="•"/>
              <a:defRPr b="0" i="0" sz="1550" u="none" cap="none" strike="noStrike">
                <a:solidFill>
                  <a:srgbClr val="000000"/>
                </a:solidFill>
                <a:latin typeface="DM Sans"/>
                <a:ea typeface="DM Sans"/>
                <a:cs typeface="DM Sans"/>
                <a:sym typeface="DM Sans"/>
              </a:defRPr>
            </a:lvl2pPr>
            <a:lvl3pPr indent="-478028" lvl="2" marL="1371600" marR="0" rtl="0" algn="ctr">
              <a:lnSpc>
                <a:spcPct val="100000"/>
              </a:lnSpc>
              <a:spcBef>
                <a:spcPts val="0"/>
              </a:spcBef>
              <a:spcAft>
                <a:spcPts val="0"/>
              </a:spcAft>
              <a:buClr>
                <a:srgbClr val="000000"/>
              </a:buClr>
              <a:buSzPts val="3928"/>
              <a:buFont typeface="DM Sans"/>
              <a:buChar char="•"/>
              <a:defRPr b="0" i="0" sz="1550" u="none" cap="none" strike="noStrike">
                <a:solidFill>
                  <a:srgbClr val="000000"/>
                </a:solidFill>
                <a:latin typeface="DM Sans"/>
                <a:ea typeface="DM Sans"/>
                <a:cs typeface="DM Sans"/>
                <a:sym typeface="DM Sans"/>
              </a:defRPr>
            </a:lvl3pPr>
            <a:lvl4pPr indent="-478028" lvl="3" marL="1828800" marR="0" rtl="0" algn="ctr">
              <a:lnSpc>
                <a:spcPct val="100000"/>
              </a:lnSpc>
              <a:spcBef>
                <a:spcPts val="0"/>
              </a:spcBef>
              <a:spcAft>
                <a:spcPts val="0"/>
              </a:spcAft>
              <a:buClr>
                <a:srgbClr val="000000"/>
              </a:buClr>
              <a:buSzPts val="3928"/>
              <a:buFont typeface="DM Sans"/>
              <a:buChar char="•"/>
              <a:defRPr b="0" i="0" sz="1550" u="none" cap="none" strike="noStrike">
                <a:solidFill>
                  <a:srgbClr val="000000"/>
                </a:solidFill>
                <a:latin typeface="DM Sans"/>
                <a:ea typeface="DM Sans"/>
                <a:cs typeface="DM Sans"/>
                <a:sym typeface="DM Sans"/>
              </a:defRPr>
            </a:lvl4pPr>
            <a:lvl5pPr indent="-478028" lvl="4" marL="2286000" marR="0" rtl="0" algn="ctr">
              <a:lnSpc>
                <a:spcPct val="100000"/>
              </a:lnSpc>
              <a:spcBef>
                <a:spcPts val="0"/>
              </a:spcBef>
              <a:spcAft>
                <a:spcPts val="0"/>
              </a:spcAft>
              <a:buClr>
                <a:srgbClr val="000000"/>
              </a:buClr>
              <a:buSzPts val="3928"/>
              <a:buFont typeface="DM Sans"/>
              <a:buChar char="•"/>
              <a:defRPr b="0" i="0" sz="1550" u="none" cap="none" strike="noStrike">
                <a:solidFill>
                  <a:srgbClr val="000000"/>
                </a:solidFill>
                <a:latin typeface="DM Sans"/>
                <a:ea typeface="DM Sans"/>
                <a:cs typeface="DM Sans"/>
                <a:sym typeface="DM Sans"/>
              </a:defRPr>
            </a:lvl5pPr>
            <a:lvl6pPr indent="-478028" lvl="5" marL="2743200" marR="0" rtl="0" algn="ctr">
              <a:lnSpc>
                <a:spcPct val="100000"/>
              </a:lnSpc>
              <a:spcBef>
                <a:spcPts val="0"/>
              </a:spcBef>
              <a:spcAft>
                <a:spcPts val="0"/>
              </a:spcAft>
              <a:buClr>
                <a:srgbClr val="000000"/>
              </a:buClr>
              <a:buSzPts val="3928"/>
              <a:buFont typeface="DM Sans"/>
              <a:buChar char="•"/>
              <a:defRPr b="0" i="0" sz="1550" u="none" cap="none" strike="noStrike">
                <a:solidFill>
                  <a:srgbClr val="000000"/>
                </a:solidFill>
                <a:latin typeface="DM Sans"/>
                <a:ea typeface="DM Sans"/>
                <a:cs typeface="DM Sans"/>
                <a:sym typeface="DM Sans"/>
              </a:defRPr>
            </a:lvl6pPr>
            <a:lvl7pPr indent="-478028" lvl="6" marL="3200400" marR="0" rtl="0" algn="ctr">
              <a:lnSpc>
                <a:spcPct val="100000"/>
              </a:lnSpc>
              <a:spcBef>
                <a:spcPts val="0"/>
              </a:spcBef>
              <a:spcAft>
                <a:spcPts val="0"/>
              </a:spcAft>
              <a:buClr>
                <a:srgbClr val="000000"/>
              </a:buClr>
              <a:buSzPts val="3928"/>
              <a:buFont typeface="DM Sans"/>
              <a:buChar char="•"/>
              <a:defRPr b="0" i="0" sz="1550" u="none" cap="none" strike="noStrike">
                <a:solidFill>
                  <a:srgbClr val="000000"/>
                </a:solidFill>
                <a:latin typeface="DM Sans"/>
                <a:ea typeface="DM Sans"/>
                <a:cs typeface="DM Sans"/>
                <a:sym typeface="DM Sans"/>
              </a:defRPr>
            </a:lvl7pPr>
            <a:lvl8pPr indent="-478028" lvl="7" marL="3657600" marR="0" rtl="0" algn="ctr">
              <a:lnSpc>
                <a:spcPct val="100000"/>
              </a:lnSpc>
              <a:spcBef>
                <a:spcPts val="0"/>
              </a:spcBef>
              <a:spcAft>
                <a:spcPts val="0"/>
              </a:spcAft>
              <a:buClr>
                <a:srgbClr val="000000"/>
              </a:buClr>
              <a:buSzPts val="3928"/>
              <a:buFont typeface="DM Sans"/>
              <a:buChar char="•"/>
              <a:defRPr b="0" i="0" sz="1550" u="none" cap="none" strike="noStrike">
                <a:solidFill>
                  <a:srgbClr val="000000"/>
                </a:solidFill>
                <a:latin typeface="DM Sans"/>
                <a:ea typeface="DM Sans"/>
                <a:cs typeface="DM Sans"/>
                <a:sym typeface="DM Sans"/>
              </a:defRPr>
            </a:lvl8pPr>
            <a:lvl9pPr indent="-478028" lvl="8" marL="4114800" marR="0" rtl="0" algn="ctr">
              <a:lnSpc>
                <a:spcPct val="100000"/>
              </a:lnSpc>
              <a:spcBef>
                <a:spcPts val="0"/>
              </a:spcBef>
              <a:spcAft>
                <a:spcPts val="0"/>
              </a:spcAft>
              <a:buClr>
                <a:srgbClr val="000000"/>
              </a:buClr>
              <a:buSzPts val="3928"/>
              <a:buFont typeface="DM Sans"/>
              <a:buChar char="•"/>
              <a:defRPr b="0" i="0" sz="1550" u="none" cap="none" strike="noStrike">
                <a:solidFill>
                  <a:srgbClr val="000000"/>
                </a:solidFill>
                <a:latin typeface="DM Sans"/>
                <a:ea typeface="DM Sans"/>
                <a:cs typeface="DM Sans"/>
                <a:sym typeface="DM Sans"/>
              </a:defRPr>
            </a:lvl9pPr>
          </a:lstStyle>
          <a:p/>
        </p:txBody>
      </p:sp>
      <p:sp>
        <p:nvSpPr>
          <p:cNvPr id="899" name="Google Shape;899;p120"/>
          <p:cNvSpPr txBox="1"/>
          <p:nvPr>
            <p:ph idx="3" type="body"/>
          </p:nvPr>
        </p:nvSpPr>
        <p:spPr>
          <a:xfrm>
            <a:off x="857930" y="3827911"/>
            <a:ext cx="3175001" cy="430887"/>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5600"/>
              <a:buFont typeface="DM Sans"/>
              <a:buNone/>
              <a:defRPr b="0" i="0" sz="2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900" name="Google Shape;900;p120"/>
          <p:cNvSpPr txBox="1"/>
          <p:nvPr>
            <p:ph idx="4" type="body"/>
          </p:nvPr>
        </p:nvSpPr>
        <p:spPr>
          <a:xfrm>
            <a:off x="4508500" y="2669544"/>
            <a:ext cx="3175001" cy="884858"/>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11500"/>
              <a:buFont typeface="DM Sans"/>
              <a:buNone/>
              <a:defRPr b="0" i="0" sz="5750" u="none" cap="none" strike="noStrike">
                <a:solidFill>
                  <a:srgbClr val="EF8200"/>
                </a:solidFill>
                <a:latin typeface="DM Sans"/>
                <a:ea typeface="DM Sans"/>
                <a:cs typeface="DM Sans"/>
                <a:sym typeface="DM Sans"/>
              </a:defRPr>
            </a:lvl1pPr>
            <a:lvl2pPr indent="-478028" lvl="1" marL="914400" marR="0" rtl="0" algn="ctr">
              <a:lnSpc>
                <a:spcPct val="100000"/>
              </a:lnSpc>
              <a:spcBef>
                <a:spcPts val="0"/>
              </a:spcBef>
              <a:spcAft>
                <a:spcPts val="0"/>
              </a:spcAft>
              <a:buClr>
                <a:srgbClr val="000000"/>
              </a:buClr>
              <a:buSzPts val="3928"/>
              <a:buFont typeface="DM Sans"/>
              <a:buChar char="•"/>
              <a:defRPr b="0" i="0" sz="1550" u="none" cap="none" strike="noStrike">
                <a:solidFill>
                  <a:srgbClr val="000000"/>
                </a:solidFill>
                <a:latin typeface="DM Sans"/>
                <a:ea typeface="DM Sans"/>
                <a:cs typeface="DM Sans"/>
                <a:sym typeface="DM Sans"/>
              </a:defRPr>
            </a:lvl2pPr>
            <a:lvl3pPr indent="-478028" lvl="2" marL="1371600" marR="0" rtl="0" algn="ctr">
              <a:lnSpc>
                <a:spcPct val="100000"/>
              </a:lnSpc>
              <a:spcBef>
                <a:spcPts val="0"/>
              </a:spcBef>
              <a:spcAft>
                <a:spcPts val="0"/>
              </a:spcAft>
              <a:buClr>
                <a:srgbClr val="000000"/>
              </a:buClr>
              <a:buSzPts val="3928"/>
              <a:buFont typeface="DM Sans"/>
              <a:buChar char="•"/>
              <a:defRPr b="0" i="0" sz="1550" u="none" cap="none" strike="noStrike">
                <a:solidFill>
                  <a:srgbClr val="000000"/>
                </a:solidFill>
                <a:latin typeface="DM Sans"/>
                <a:ea typeface="DM Sans"/>
                <a:cs typeface="DM Sans"/>
                <a:sym typeface="DM Sans"/>
              </a:defRPr>
            </a:lvl3pPr>
            <a:lvl4pPr indent="-478028" lvl="3" marL="1828800" marR="0" rtl="0" algn="ctr">
              <a:lnSpc>
                <a:spcPct val="100000"/>
              </a:lnSpc>
              <a:spcBef>
                <a:spcPts val="0"/>
              </a:spcBef>
              <a:spcAft>
                <a:spcPts val="0"/>
              </a:spcAft>
              <a:buClr>
                <a:srgbClr val="000000"/>
              </a:buClr>
              <a:buSzPts val="3928"/>
              <a:buFont typeface="DM Sans"/>
              <a:buChar char="•"/>
              <a:defRPr b="0" i="0" sz="1550" u="none" cap="none" strike="noStrike">
                <a:solidFill>
                  <a:srgbClr val="000000"/>
                </a:solidFill>
                <a:latin typeface="DM Sans"/>
                <a:ea typeface="DM Sans"/>
                <a:cs typeface="DM Sans"/>
                <a:sym typeface="DM Sans"/>
              </a:defRPr>
            </a:lvl4pPr>
            <a:lvl5pPr indent="-478028" lvl="4" marL="2286000" marR="0" rtl="0" algn="ctr">
              <a:lnSpc>
                <a:spcPct val="100000"/>
              </a:lnSpc>
              <a:spcBef>
                <a:spcPts val="0"/>
              </a:spcBef>
              <a:spcAft>
                <a:spcPts val="0"/>
              </a:spcAft>
              <a:buClr>
                <a:srgbClr val="000000"/>
              </a:buClr>
              <a:buSzPts val="3928"/>
              <a:buFont typeface="DM Sans"/>
              <a:buChar char="•"/>
              <a:defRPr b="0" i="0" sz="1550" u="none" cap="none" strike="noStrike">
                <a:solidFill>
                  <a:srgbClr val="000000"/>
                </a:solidFill>
                <a:latin typeface="DM Sans"/>
                <a:ea typeface="DM Sans"/>
                <a:cs typeface="DM Sans"/>
                <a:sym typeface="DM Sans"/>
              </a:defRPr>
            </a:lvl5pPr>
            <a:lvl6pPr indent="-478028" lvl="5" marL="2743200" marR="0" rtl="0" algn="ctr">
              <a:lnSpc>
                <a:spcPct val="100000"/>
              </a:lnSpc>
              <a:spcBef>
                <a:spcPts val="0"/>
              </a:spcBef>
              <a:spcAft>
                <a:spcPts val="0"/>
              </a:spcAft>
              <a:buClr>
                <a:srgbClr val="000000"/>
              </a:buClr>
              <a:buSzPts val="3928"/>
              <a:buFont typeface="DM Sans"/>
              <a:buChar char="•"/>
              <a:defRPr b="0" i="0" sz="1550" u="none" cap="none" strike="noStrike">
                <a:solidFill>
                  <a:srgbClr val="000000"/>
                </a:solidFill>
                <a:latin typeface="DM Sans"/>
                <a:ea typeface="DM Sans"/>
                <a:cs typeface="DM Sans"/>
                <a:sym typeface="DM Sans"/>
              </a:defRPr>
            </a:lvl6pPr>
            <a:lvl7pPr indent="-478028" lvl="6" marL="3200400" marR="0" rtl="0" algn="ctr">
              <a:lnSpc>
                <a:spcPct val="100000"/>
              </a:lnSpc>
              <a:spcBef>
                <a:spcPts val="0"/>
              </a:spcBef>
              <a:spcAft>
                <a:spcPts val="0"/>
              </a:spcAft>
              <a:buClr>
                <a:srgbClr val="000000"/>
              </a:buClr>
              <a:buSzPts val="3928"/>
              <a:buFont typeface="DM Sans"/>
              <a:buChar char="•"/>
              <a:defRPr b="0" i="0" sz="1550" u="none" cap="none" strike="noStrike">
                <a:solidFill>
                  <a:srgbClr val="000000"/>
                </a:solidFill>
                <a:latin typeface="DM Sans"/>
                <a:ea typeface="DM Sans"/>
                <a:cs typeface="DM Sans"/>
                <a:sym typeface="DM Sans"/>
              </a:defRPr>
            </a:lvl7pPr>
            <a:lvl8pPr indent="-478028" lvl="7" marL="3657600" marR="0" rtl="0" algn="ctr">
              <a:lnSpc>
                <a:spcPct val="100000"/>
              </a:lnSpc>
              <a:spcBef>
                <a:spcPts val="0"/>
              </a:spcBef>
              <a:spcAft>
                <a:spcPts val="0"/>
              </a:spcAft>
              <a:buClr>
                <a:srgbClr val="000000"/>
              </a:buClr>
              <a:buSzPts val="3928"/>
              <a:buFont typeface="DM Sans"/>
              <a:buChar char="•"/>
              <a:defRPr b="0" i="0" sz="1550" u="none" cap="none" strike="noStrike">
                <a:solidFill>
                  <a:srgbClr val="000000"/>
                </a:solidFill>
                <a:latin typeface="DM Sans"/>
                <a:ea typeface="DM Sans"/>
                <a:cs typeface="DM Sans"/>
                <a:sym typeface="DM Sans"/>
              </a:defRPr>
            </a:lvl8pPr>
            <a:lvl9pPr indent="-478028" lvl="8" marL="4114800" marR="0" rtl="0" algn="ctr">
              <a:lnSpc>
                <a:spcPct val="100000"/>
              </a:lnSpc>
              <a:spcBef>
                <a:spcPts val="0"/>
              </a:spcBef>
              <a:spcAft>
                <a:spcPts val="0"/>
              </a:spcAft>
              <a:buClr>
                <a:srgbClr val="000000"/>
              </a:buClr>
              <a:buSzPts val="3928"/>
              <a:buFont typeface="DM Sans"/>
              <a:buChar char="•"/>
              <a:defRPr b="0" i="0" sz="1550" u="none" cap="none" strike="noStrike">
                <a:solidFill>
                  <a:srgbClr val="000000"/>
                </a:solidFill>
                <a:latin typeface="DM Sans"/>
                <a:ea typeface="DM Sans"/>
                <a:cs typeface="DM Sans"/>
                <a:sym typeface="DM Sans"/>
              </a:defRPr>
            </a:lvl9pPr>
          </a:lstStyle>
          <a:p/>
        </p:txBody>
      </p:sp>
      <p:sp>
        <p:nvSpPr>
          <p:cNvPr id="901" name="Google Shape;901;p120"/>
          <p:cNvSpPr txBox="1"/>
          <p:nvPr>
            <p:ph idx="5" type="body"/>
          </p:nvPr>
        </p:nvSpPr>
        <p:spPr>
          <a:xfrm>
            <a:off x="4508500" y="3827911"/>
            <a:ext cx="3175001" cy="430887"/>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5600"/>
              <a:buFont typeface="DM Sans"/>
              <a:buNone/>
              <a:defRPr b="0" i="0" sz="2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902" name="Google Shape;902;p120"/>
          <p:cNvSpPr txBox="1"/>
          <p:nvPr>
            <p:ph idx="6" type="body"/>
          </p:nvPr>
        </p:nvSpPr>
        <p:spPr>
          <a:xfrm>
            <a:off x="8159070" y="2669544"/>
            <a:ext cx="3175001" cy="884858"/>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11500"/>
              <a:buFont typeface="DM Sans"/>
              <a:buNone/>
              <a:defRPr b="0" i="0" sz="5750" u="none" cap="none" strike="noStrike">
                <a:solidFill>
                  <a:srgbClr val="EF8200"/>
                </a:solidFill>
                <a:latin typeface="DM Sans"/>
                <a:ea typeface="DM Sans"/>
                <a:cs typeface="DM Sans"/>
                <a:sym typeface="DM Sans"/>
              </a:defRPr>
            </a:lvl1pPr>
            <a:lvl2pPr indent="-478028" lvl="1" marL="914400" marR="0" rtl="0" algn="ctr">
              <a:lnSpc>
                <a:spcPct val="100000"/>
              </a:lnSpc>
              <a:spcBef>
                <a:spcPts val="0"/>
              </a:spcBef>
              <a:spcAft>
                <a:spcPts val="0"/>
              </a:spcAft>
              <a:buClr>
                <a:srgbClr val="000000"/>
              </a:buClr>
              <a:buSzPts val="3928"/>
              <a:buFont typeface="DM Sans"/>
              <a:buChar char="•"/>
              <a:defRPr b="0" i="0" sz="1550" u="none" cap="none" strike="noStrike">
                <a:solidFill>
                  <a:srgbClr val="000000"/>
                </a:solidFill>
                <a:latin typeface="DM Sans"/>
                <a:ea typeface="DM Sans"/>
                <a:cs typeface="DM Sans"/>
                <a:sym typeface="DM Sans"/>
              </a:defRPr>
            </a:lvl2pPr>
            <a:lvl3pPr indent="-478028" lvl="2" marL="1371600" marR="0" rtl="0" algn="ctr">
              <a:lnSpc>
                <a:spcPct val="100000"/>
              </a:lnSpc>
              <a:spcBef>
                <a:spcPts val="0"/>
              </a:spcBef>
              <a:spcAft>
                <a:spcPts val="0"/>
              </a:spcAft>
              <a:buClr>
                <a:srgbClr val="000000"/>
              </a:buClr>
              <a:buSzPts val="3928"/>
              <a:buFont typeface="DM Sans"/>
              <a:buChar char="•"/>
              <a:defRPr b="0" i="0" sz="1550" u="none" cap="none" strike="noStrike">
                <a:solidFill>
                  <a:srgbClr val="000000"/>
                </a:solidFill>
                <a:latin typeface="DM Sans"/>
                <a:ea typeface="DM Sans"/>
                <a:cs typeface="DM Sans"/>
                <a:sym typeface="DM Sans"/>
              </a:defRPr>
            </a:lvl3pPr>
            <a:lvl4pPr indent="-478028" lvl="3" marL="1828800" marR="0" rtl="0" algn="ctr">
              <a:lnSpc>
                <a:spcPct val="100000"/>
              </a:lnSpc>
              <a:spcBef>
                <a:spcPts val="0"/>
              </a:spcBef>
              <a:spcAft>
                <a:spcPts val="0"/>
              </a:spcAft>
              <a:buClr>
                <a:srgbClr val="000000"/>
              </a:buClr>
              <a:buSzPts val="3928"/>
              <a:buFont typeface="DM Sans"/>
              <a:buChar char="•"/>
              <a:defRPr b="0" i="0" sz="1550" u="none" cap="none" strike="noStrike">
                <a:solidFill>
                  <a:srgbClr val="000000"/>
                </a:solidFill>
                <a:latin typeface="DM Sans"/>
                <a:ea typeface="DM Sans"/>
                <a:cs typeface="DM Sans"/>
                <a:sym typeface="DM Sans"/>
              </a:defRPr>
            </a:lvl4pPr>
            <a:lvl5pPr indent="-478028" lvl="4" marL="2286000" marR="0" rtl="0" algn="ctr">
              <a:lnSpc>
                <a:spcPct val="100000"/>
              </a:lnSpc>
              <a:spcBef>
                <a:spcPts val="0"/>
              </a:spcBef>
              <a:spcAft>
                <a:spcPts val="0"/>
              </a:spcAft>
              <a:buClr>
                <a:srgbClr val="000000"/>
              </a:buClr>
              <a:buSzPts val="3928"/>
              <a:buFont typeface="DM Sans"/>
              <a:buChar char="•"/>
              <a:defRPr b="0" i="0" sz="1550" u="none" cap="none" strike="noStrike">
                <a:solidFill>
                  <a:srgbClr val="000000"/>
                </a:solidFill>
                <a:latin typeface="DM Sans"/>
                <a:ea typeface="DM Sans"/>
                <a:cs typeface="DM Sans"/>
                <a:sym typeface="DM Sans"/>
              </a:defRPr>
            </a:lvl5pPr>
            <a:lvl6pPr indent="-478028" lvl="5" marL="2743200" marR="0" rtl="0" algn="ctr">
              <a:lnSpc>
                <a:spcPct val="100000"/>
              </a:lnSpc>
              <a:spcBef>
                <a:spcPts val="0"/>
              </a:spcBef>
              <a:spcAft>
                <a:spcPts val="0"/>
              </a:spcAft>
              <a:buClr>
                <a:srgbClr val="000000"/>
              </a:buClr>
              <a:buSzPts val="3928"/>
              <a:buFont typeface="DM Sans"/>
              <a:buChar char="•"/>
              <a:defRPr b="0" i="0" sz="1550" u="none" cap="none" strike="noStrike">
                <a:solidFill>
                  <a:srgbClr val="000000"/>
                </a:solidFill>
                <a:latin typeface="DM Sans"/>
                <a:ea typeface="DM Sans"/>
                <a:cs typeface="DM Sans"/>
                <a:sym typeface="DM Sans"/>
              </a:defRPr>
            </a:lvl6pPr>
            <a:lvl7pPr indent="-478028" lvl="6" marL="3200400" marR="0" rtl="0" algn="ctr">
              <a:lnSpc>
                <a:spcPct val="100000"/>
              </a:lnSpc>
              <a:spcBef>
                <a:spcPts val="0"/>
              </a:spcBef>
              <a:spcAft>
                <a:spcPts val="0"/>
              </a:spcAft>
              <a:buClr>
                <a:srgbClr val="000000"/>
              </a:buClr>
              <a:buSzPts val="3928"/>
              <a:buFont typeface="DM Sans"/>
              <a:buChar char="•"/>
              <a:defRPr b="0" i="0" sz="1550" u="none" cap="none" strike="noStrike">
                <a:solidFill>
                  <a:srgbClr val="000000"/>
                </a:solidFill>
                <a:latin typeface="DM Sans"/>
                <a:ea typeface="DM Sans"/>
                <a:cs typeface="DM Sans"/>
                <a:sym typeface="DM Sans"/>
              </a:defRPr>
            </a:lvl7pPr>
            <a:lvl8pPr indent="-478028" lvl="7" marL="3657600" marR="0" rtl="0" algn="ctr">
              <a:lnSpc>
                <a:spcPct val="100000"/>
              </a:lnSpc>
              <a:spcBef>
                <a:spcPts val="0"/>
              </a:spcBef>
              <a:spcAft>
                <a:spcPts val="0"/>
              </a:spcAft>
              <a:buClr>
                <a:srgbClr val="000000"/>
              </a:buClr>
              <a:buSzPts val="3928"/>
              <a:buFont typeface="DM Sans"/>
              <a:buChar char="•"/>
              <a:defRPr b="0" i="0" sz="1550" u="none" cap="none" strike="noStrike">
                <a:solidFill>
                  <a:srgbClr val="000000"/>
                </a:solidFill>
                <a:latin typeface="DM Sans"/>
                <a:ea typeface="DM Sans"/>
                <a:cs typeface="DM Sans"/>
                <a:sym typeface="DM Sans"/>
              </a:defRPr>
            </a:lvl8pPr>
            <a:lvl9pPr indent="-478028" lvl="8" marL="4114800" marR="0" rtl="0" algn="ctr">
              <a:lnSpc>
                <a:spcPct val="100000"/>
              </a:lnSpc>
              <a:spcBef>
                <a:spcPts val="0"/>
              </a:spcBef>
              <a:spcAft>
                <a:spcPts val="0"/>
              </a:spcAft>
              <a:buClr>
                <a:srgbClr val="000000"/>
              </a:buClr>
              <a:buSzPts val="3928"/>
              <a:buFont typeface="DM Sans"/>
              <a:buChar char="•"/>
              <a:defRPr b="0" i="0" sz="1550" u="none" cap="none" strike="noStrike">
                <a:solidFill>
                  <a:srgbClr val="000000"/>
                </a:solidFill>
                <a:latin typeface="DM Sans"/>
                <a:ea typeface="DM Sans"/>
                <a:cs typeface="DM Sans"/>
                <a:sym typeface="DM Sans"/>
              </a:defRPr>
            </a:lvl9pPr>
          </a:lstStyle>
          <a:p/>
        </p:txBody>
      </p:sp>
      <p:sp>
        <p:nvSpPr>
          <p:cNvPr id="903" name="Google Shape;903;p120"/>
          <p:cNvSpPr txBox="1"/>
          <p:nvPr>
            <p:ph idx="7" type="body"/>
          </p:nvPr>
        </p:nvSpPr>
        <p:spPr>
          <a:xfrm>
            <a:off x="8159070" y="3827911"/>
            <a:ext cx="3175001" cy="430887"/>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5600"/>
              <a:buFont typeface="DM Sans"/>
              <a:buNone/>
              <a:defRPr b="0" i="0" sz="2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904" name="Google Shape;904;p120"/>
          <p:cNvSpPr txBox="1"/>
          <p:nvPr>
            <p:ph idx="12" type="sldNum"/>
          </p:nvPr>
        </p:nvSpPr>
        <p:spPr>
          <a:xfrm>
            <a:off x="11606463" y="6492767"/>
            <a:ext cx="341678" cy="230792"/>
          </a:xfrm>
          <a:prstGeom prst="rect">
            <a:avLst/>
          </a:prstGeom>
          <a:noFill/>
          <a:ln>
            <a:noFill/>
          </a:ln>
        </p:spPr>
        <p:txBody>
          <a:bodyPr anchorCtr="0" anchor="ctr"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FI"/>
              <a:t>‹#›</a:t>
            </a:fld>
            <a:endParaRPr/>
          </a:p>
        </p:txBody>
      </p:sp>
      <p:sp>
        <p:nvSpPr>
          <p:cNvPr id="905" name="Google Shape;905;p120"/>
          <p:cNvSpPr txBox="1"/>
          <p:nvPr>
            <p:ph type="title"/>
          </p:nvPr>
        </p:nvSpPr>
        <p:spPr>
          <a:xfrm>
            <a:off x="1282073" y="187660"/>
            <a:ext cx="10985503" cy="830997"/>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 Content - 4 Numbers">
  <p:cSld name="17. Content - 4 Numbers">
    <p:spTree>
      <p:nvGrpSpPr>
        <p:cNvPr id="906" name="Shape 906"/>
        <p:cNvGrpSpPr/>
        <p:nvPr/>
      </p:nvGrpSpPr>
      <p:grpSpPr>
        <a:xfrm>
          <a:off x="0" y="0"/>
          <a:ext cx="0" cy="0"/>
          <a:chOff x="0" y="0"/>
          <a:chExt cx="0" cy="0"/>
        </a:xfrm>
      </p:grpSpPr>
      <p:pic>
        <p:nvPicPr>
          <p:cNvPr descr="Image" id="907" name="Google Shape;907;p121"/>
          <p:cNvPicPr preferRelativeResize="0"/>
          <p:nvPr/>
        </p:nvPicPr>
        <p:blipFill rotWithShape="1">
          <a:blip r:embed="rId2">
            <a:alphaModFix amt="25000"/>
          </a:blip>
          <a:srcRect b="9" l="0" r="0" t="12"/>
          <a:stretch/>
        </p:blipFill>
        <p:spPr>
          <a:xfrm>
            <a:off x="9928475" y="407966"/>
            <a:ext cx="2451103" cy="6157935"/>
          </a:xfrm>
          <a:prstGeom prst="rect">
            <a:avLst/>
          </a:prstGeom>
          <a:noFill/>
          <a:ln>
            <a:noFill/>
          </a:ln>
        </p:spPr>
      </p:pic>
      <p:grpSp>
        <p:nvGrpSpPr>
          <p:cNvPr id="908" name="Google Shape;908;p121"/>
          <p:cNvGrpSpPr/>
          <p:nvPr/>
        </p:nvGrpSpPr>
        <p:grpSpPr>
          <a:xfrm>
            <a:off x="156699" y="-320669"/>
            <a:ext cx="963029" cy="1208103"/>
            <a:chOff x="0" y="0"/>
            <a:chExt cx="1926056" cy="2416204"/>
          </a:xfrm>
        </p:grpSpPr>
        <p:sp>
          <p:nvSpPr>
            <p:cNvPr id="909" name="Google Shape;909;p121"/>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pic>
          <p:nvPicPr>
            <p:cNvPr descr="Image" id="910" name="Google Shape;910;p121"/>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911" name="Google Shape;911;p121"/>
          <p:cNvSpPr txBox="1"/>
          <p:nvPr>
            <p:ph idx="1" type="body"/>
          </p:nvPr>
        </p:nvSpPr>
        <p:spPr>
          <a:xfrm>
            <a:off x="1281907" y="877887"/>
            <a:ext cx="10515601" cy="266657"/>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1pPr>
            <a:lvl2pPr indent="-228600" lvl="1" marL="9144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2pPr>
            <a:lvl3pPr indent="-228600" lvl="2" marL="13716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3pPr>
            <a:lvl4pPr indent="-228600" lvl="3" marL="18288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4pPr>
            <a:lvl5pPr indent="-228600" lvl="4" marL="22860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912" name="Google Shape;912;p121"/>
          <p:cNvSpPr txBox="1"/>
          <p:nvPr>
            <p:ph idx="2" type="body"/>
          </p:nvPr>
        </p:nvSpPr>
        <p:spPr>
          <a:xfrm>
            <a:off x="248748" y="2851943"/>
            <a:ext cx="2603502" cy="738664"/>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9600"/>
              <a:buFont typeface="DM Sans"/>
              <a:buNone/>
              <a:defRPr b="0" i="0" sz="48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913" name="Google Shape;913;p121"/>
          <p:cNvSpPr txBox="1"/>
          <p:nvPr>
            <p:ph idx="3" type="body"/>
          </p:nvPr>
        </p:nvSpPr>
        <p:spPr>
          <a:xfrm>
            <a:off x="248748" y="3758061"/>
            <a:ext cx="2603502" cy="369332"/>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914" name="Google Shape;914;p121"/>
          <p:cNvSpPr txBox="1"/>
          <p:nvPr>
            <p:ph idx="4" type="body"/>
          </p:nvPr>
        </p:nvSpPr>
        <p:spPr>
          <a:xfrm>
            <a:off x="3280665" y="2851943"/>
            <a:ext cx="2603502" cy="738664"/>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9600"/>
              <a:buFont typeface="DM Sans"/>
              <a:buNone/>
              <a:defRPr b="0" i="0" sz="48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915" name="Google Shape;915;p121"/>
          <p:cNvSpPr txBox="1"/>
          <p:nvPr>
            <p:ph idx="5" type="body"/>
          </p:nvPr>
        </p:nvSpPr>
        <p:spPr>
          <a:xfrm>
            <a:off x="3280665" y="3758061"/>
            <a:ext cx="2603502" cy="369332"/>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916" name="Google Shape;916;p121"/>
          <p:cNvSpPr txBox="1"/>
          <p:nvPr>
            <p:ph idx="6" type="body"/>
          </p:nvPr>
        </p:nvSpPr>
        <p:spPr>
          <a:xfrm>
            <a:off x="6307833" y="2851943"/>
            <a:ext cx="2603502" cy="738664"/>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9600"/>
              <a:buFont typeface="DM Sans"/>
              <a:buNone/>
              <a:defRPr b="0" i="0" sz="48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917" name="Google Shape;917;p121"/>
          <p:cNvSpPr txBox="1"/>
          <p:nvPr>
            <p:ph idx="7" type="body"/>
          </p:nvPr>
        </p:nvSpPr>
        <p:spPr>
          <a:xfrm>
            <a:off x="9339751" y="3758061"/>
            <a:ext cx="2603502" cy="369332"/>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918" name="Google Shape;918;p121"/>
          <p:cNvSpPr txBox="1"/>
          <p:nvPr>
            <p:ph idx="8" type="body"/>
          </p:nvPr>
        </p:nvSpPr>
        <p:spPr>
          <a:xfrm>
            <a:off x="9339751" y="2851943"/>
            <a:ext cx="2603502" cy="738664"/>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9600"/>
              <a:buFont typeface="DM Sans"/>
              <a:buNone/>
              <a:defRPr b="0" i="0" sz="48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919" name="Google Shape;919;p121"/>
          <p:cNvSpPr txBox="1"/>
          <p:nvPr>
            <p:ph idx="9" type="body"/>
          </p:nvPr>
        </p:nvSpPr>
        <p:spPr>
          <a:xfrm>
            <a:off x="6307833" y="3758061"/>
            <a:ext cx="2603502" cy="369332"/>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920" name="Google Shape;920;p121"/>
          <p:cNvSpPr txBox="1"/>
          <p:nvPr>
            <p:ph idx="12" type="sldNum"/>
          </p:nvPr>
        </p:nvSpPr>
        <p:spPr>
          <a:xfrm>
            <a:off x="11606463" y="6492767"/>
            <a:ext cx="341678" cy="230792"/>
          </a:xfrm>
          <a:prstGeom prst="rect">
            <a:avLst/>
          </a:prstGeom>
          <a:noFill/>
          <a:ln>
            <a:noFill/>
          </a:ln>
        </p:spPr>
        <p:txBody>
          <a:bodyPr anchorCtr="0" anchor="ctr"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FI"/>
              <a:t>‹#›</a:t>
            </a:fld>
            <a:endParaRPr/>
          </a:p>
        </p:txBody>
      </p:sp>
      <p:sp>
        <p:nvSpPr>
          <p:cNvPr id="921" name="Google Shape;921;p121"/>
          <p:cNvSpPr txBox="1"/>
          <p:nvPr>
            <p:ph type="title"/>
          </p:nvPr>
        </p:nvSpPr>
        <p:spPr>
          <a:xfrm>
            <a:off x="1282073" y="187660"/>
            <a:ext cx="10985503" cy="830997"/>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 Content - 6 Numbers">
  <p:cSld name="18. Content - 6 Numbers">
    <p:spTree>
      <p:nvGrpSpPr>
        <p:cNvPr id="922" name="Shape 922"/>
        <p:cNvGrpSpPr/>
        <p:nvPr/>
      </p:nvGrpSpPr>
      <p:grpSpPr>
        <a:xfrm>
          <a:off x="0" y="0"/>
          <a:ext cx="0" cy="0"/>
          <a:chOff x="0" y="0"/>
          <a:chExt cx="0" cy="0"/>
        </a:xfrm>
      </p:grpSpPr>
      <p:pic>
        <p:nvPicPr>
          <p:cNvPr descr="Image" id="923" name="Google Shape;923;p122"/>
          <p:cNvPicPr preferRelativeResize="0"/>
          <p:nvPr/>
        </p:nvPicPr>
        <p:blipFill rotWithShape="1">
          <a:blip r:embed="rId2">
            <a:alphaModFix amt="25000"/>
          </a:blip>
          <a:srcRect b="9" l="0" r="0" t="12"/>
          <a:stretch/>
        </p:blipFill>
        <p:spPr>
          <a:xfrm>
            <a:off x="9928475" y="407966"/>
            <a:ext cx="2451103" cy="6157935"/>
          </a:xfrm>
          <a:prstGeom prst="rect">
            <a:avLst/>
          </a:prstGeom>
          <a:noFill/>
          <a:ln>
            <a:noFill/>
          </a:ln>
        </p:spPr>
      </p:pic>
      <p:grpSp>
        <p:nvGrpSpPr>
          <p:cNvPr id="924" name="Google Shape;924;p122"/>
          <p:cNvGrpSpPr/>
          <p:nvPr/>
        </p:nvGrpSpPr>
        <p:grpSpPr>
          <a:xfrm>
            <a:off x="156699" y="-320669"/>
            <a:ext cx="963029" cy="1208103"/>
            <a:chOff x="0" y="0"/>
            <a:chExt cx="1926056" cy="2416204"/>
          </a:xfrm>
        </p:grpSpPr>
        <p:sp>
          <p:nvSpPr>
            <p:cNvPr id="925" name="Google Shape;925;p122"/>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pic>
          <p:nvPicPr>
            <p:cNvPr descr="Image" id="926" name="Google Shape;926;p122"/>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927" name="Google Shape;927;p122"/>
          <p:cNvSpPr txBox="1"/>
          <p:nvPr>
            <p:ph idx="1" type="body"/>
          </p:nvPr>
        </p:nvSpPr>
        <p:spPr>
          <a:xfrm>
            <a:off x="1281907" y="877887"/>
            <a:ext cx="10515601" cy="266657"/>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1pPr>
            <a:lvl2pPr indent="-228600" lvl="1" marL="9144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2pPr>
            <a:lvl3pPr indent="-228600" lvl="2" marL="13716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3pPr>
            <a:lvl4pPr indent="-228600" lvl="3" marL="18288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4pPr>
            <a:lvl5pPr indent="-228600" lvl="4" marL="22860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928" name="Google Shape;928;p122"/>
          <p:cNvSpPr txBox="1"/>
          <p:nvPr>
            <p:ph idx="2" type="body"/>
          </p:nvPr>
        </p:nvSpPr>
        <p:spPr>
          <a:xfrm>
            <a:off x="995397" y="1667822"/>
            <a:ext cx="2603501" cy="738664"/>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9600"/>
              <a:buFont typeface="DM Sans"/>
              <a:buNone/>
              <a:defRPr b="0" i="0" sz="48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929" name="Google Shape;929;p122"/>
          <p:cNvSpPr txBox="1"/>
          <p:nvPr>
            <p:ph idx="3" type="body"/>
          </p:nvPr>
        </p:nvSpPr>
        <p:spPr>
          <a:xfrm>
            <a:off x="995397" y="2573939"/>
            <a:ext cx="2603501" cy="369332"/>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930" name="Google Shape;930;p122"/>
          <p:cNvSpPr txBox="1"/>
          <p:nvPr>
            <p:ph idx="4" type="body"/>
          </p:nvPr>
        </p:nvSpPr>
        <p:spPr>
          <a:xfrm>
            <a:off x="4794250" y="1667822"/>
            <a:ext cx="2603501" cy="738664"/>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9600"/>
              <a:buFont typeface="DM Sans"/>
              <a:buNone/>
              <a:defRPr b="0" i="0" sz="48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931" name="Google Shape;931;p122"/>
          <p:cNvSpPr txBox="1"/>
          <p:nvPr>
            <p:ph idx="5" type="body"/>
          </p:nvPr>
        </p:nvSpPr>
        <p:spPr>
          <a:xfrm>
            <a:off x="4794249" y="2573939"/>
            <a:ext cx="2603502" cy="369332"/>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932" name="Google Shape;932;p122"/>
          <p:cNvSpPr txBox="1"/>
          <p:nvPr>
            <p:ph idx="6" type="body"/>
          </p:nvPr>
        </p:nvSpPr>
        <p:spPr>
          <a:xfrm>
            <a:off x="8593103" y="1667822"/>
            <a:ext cx="2603501" cy="738664"/>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9600"/>
              <a:buFont typeface="DM Sans"/>
              <a:buNone/>
              <a:defRPr b="0" i="0" sz="48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933" name="Google Shape;933;p122"/>
          <p:cNvSpPr txBox="1"/>
          <p:nvPr>
            <p:ph idx="7" type="body"/>
          </p:nvPr>
        </p:nvSpPr>
        <p:spPr>
          <a:xfrm>
            <a:off x="8593103" y="2573939"/>
            <a:ext cx="2603501" cy="369332"/>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934" name="Google Shape;934;p122"/>
          <p:cNvSpPr txBox="1"/>
          <p:nvPr>
            <p:ph idx="8" type="body"/>
          </p:nvPr>
        </p:nvSpPr>
        <p:spPr>
          <a:xfrm>
            <a:off x="995397" y="3955419"/>
            <a:ext cx="2603501" cy="738664"/>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9600"/>
              <a:buFont typeface="DM Sans"/>
              <a:buNone/>
              <a:defRPr b="0" i="0" sz="48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935" name="Google Shape;935;p122"/>
          <p:cNvSpPr txBox="1"/>
          <p:nvPr>
            <p:ph idx="9" type="body"/>
          </p:nvPr>
        </p:nvSpPr>
        <p:spPr>
          <a:xfrm>
            <a:off x="995397" y="4861536"/>
            <a:ext cx="2603501" cy="369332"/>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936" name="Google Shape;936;p122"/>
          <p:cNvSpPr txBox="1"/>
          <p:nvPr>
            <p:ph idx="13" type="body"/>
          </p:nvPr>
        </p:nvSpPr>
        <p:spPr>
          <a:xfrm>
            <a:off x="4794250" y="3955419"/>
            <a:ext cx="2603501" cy="738664"/>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9600"/>
              <a:buFont typeface="DM Sans"/>
              <a:buNone/>
              <a:defRPr b="0" i="0" sz="48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937" name="Google Shape;937;p122"/>
          <p:cNvSpPr txBox="1"/>
          <p:nvPr>
            <p:ph idx="14" type="body"/>
          </p:nvPr>
        </p:nvSpPr>
        <p:spPr>
          <a:xfrm>
            <a:off x="4794249" y="4861536"/>
            <a:ext cx="2603502" cy="369332"/>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938" name="Google Shape;938;p122"/>
          <p:cNvSpPr txBox="1"/>
          <p:nvPr>
            <p:ph idx="15" type="body"/>
          </p:nvPr>
        </p:nvSpPr>
        <p:spPr>
          <a:xfrm>
            <a:off x="8593102" y="3955419"/>
            <a:ext cx="2603502" cy="738664"/>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9600"/>
              <a:buFont typeface="DM Sans"/>
              <a:buNone/>
              <a:defRPr b="0" i="0" sz="48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939" name="Google Shape;939;p122"/>
          <p:cNvSpPr txBox="1"/>
          <p:nvPr>
            <p:ph idx="16" type="body"/>
          </p:nvPr>
        </p:nvSpPr>
        <p:spPr>
          <a:xfrm>
            <a:off x="8593102" y="4861536"/>
            <a:ext cx="2603502" cy="369332"/>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940" name="Google Shape;940;p122"/>
          <p:cNvSpPr txBox="1"/>
          <p:nvPr>
            <p:ph idx="12" type="sldNum"/>
          </p:nvPr>
        </p:nvSpPr>
        <p:spPr>
          <a:xfrm>
            <a:off x="11606463" y="6492767"/>
            <a:ext cx="341678" cy="230792"/>
          </a:xfrm>
          <a:prstGeom prst="rect">
            <a:avLst/>
          </a:prstGeom>
          <a:noFill/>
          <a:ln>
            <a:noFill/>
          </a:ln>
        </p:spPr>
        <p:txBody>
          <a:bodyPr anchorCtr="0" anchor="ctr"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FI"/>
              <a:t>‹#›</a:t>
            </a:fld>
            <a:endParaRPr/>
          </a:p>
        </p:txBody>
      </p:sp>
      <p:sp>
        <p:nvSpPr>
          <p:cNvPr id="941" name="Google Shape;941;p122"/>
          <p:cNvSpPr txBox="1"/>
          <p:nvPr>
            <p:ph type="title"/>
          </p:nvPr>
        </p:nvSpPr>
        <p:spPr>
          <a:xfrm>
            <a:off x="1282073" y="187660"/>
            <a:ext cx="10985503" cy="830997"/>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 Light - Contact" showMasterSp="0">
  <p:cSld name="35. Light - Contact">
    <p:bg>
      <p:bgPr>
        <a:solidFill>
          <a:srgbClr val="FFFFFF"/>
        </a:solidFill>
      </p:bgPr>
    </p:bg>
    <p:spTree>
      <p:nvGrpSpPr>
        <p:cNvPr id="942" name="Shape 942"/>
        <p:cNvGrpSpPr/>
        <p:nvPr/>
      </p:nvGrpSpPr>
      <p:grpSpPr>
        <a:xfrm>
          <a:off x="0" y="0"/>
          <a:ext cx="0" cy="0"/>
          <a:chOff x="0" y="0"/>
          <a:chExt cx="0" cy="0"/>
        </a:xfrm>
      </p:grpSpPr>
      <p:sp>
        <p:nvSpPr>
          <p:cNvPr id="943" name="Google Shape;943;p123"/>
          <p:cNvSpPr/>
          <p:nvPr/>
        </p:nvSpPr>
        <p:spPr>
          <a:xfrm>
            <a:off x="559627" y="5276004"/>
            <a:ext cx="3160621" cy="635002"/>
          </a:xfrm>
          <a:prstGeom prst="roundRect">
            <a:avLst>
              <a:gd fmla="val 7600" name="adj"/>
            </a:avLst>
          </a:prstGeom>
          <a:solidFill>
            <a:srgbClr val="EF8200"/>
          </a:solidFill>
          <a:ln>
            <a:noFill/>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FFFFFF"/>
              </a:buClr>
              <a:buSzPts val="2400"/>
              <a:buFont typeface="DM Sans"/>
              <a:buNone/>
            </a:pPr>
            <a:r>
              <a:t/>
            </a:r>
            <a:endParaRPr b="1" i="0" sz="1200" u="none" cap="none" strike="noStrike">
              <a:solidFill>
                <a:srgbClr val="5E5E5E"/>
              </a:solidFill>
              <a:latin typeface="DM Sans"/>
              <a:ea typeface="DM Sans"/>
              <a:cs typeface="DM Sans"/>
              <a:sym typeface="DM Sans"/>
            </a:endParaRPr>
          </a:p>
        </p:txBody>
      </p:sp>
      <p:sp>
        <p:nvSpPr>
          <p:cNvPr id="944" name="Google Shape;944;p123"/>
          <p:cNvSpPr txBox="1"/>
          <p:nvPr>
            <p:ph idx="1" type="body"/>
          </p:nvPr>
        </p:nvSpPr>
        <p:spPr>
          <a:xfrm>
            <a:off x="573761" y="5403708"/>
            <a:ext cx="3132353" cy="379591"/>
          </a:xfrm>
          <a:prstGeom prst="rect">
            <a:avLst/>
          </a:prstGeom>
          <a:noFill/>
          <a:ln>
            <a:noFill/>
          </a:ln>
        </p:spPr>
        <p:txBody>
          <a:bodyPr anchorCtr="0" anchor="ctr" bIns="50800" lIns="50800" spcFirstLastPara="1" rIns="50800" wrap="square" tIns="50800">
            <a:spAutoFit/>
          </a:bodyPr>
          <a:lstStyle>
            <a:lvl1pPr indent="-228600" lvl="0" marL="457200" marR="0" rtl="0" algn="ctr">
              <a:lnSpc>
                <a:spcPct val="100000"/>
              </a:lnSpc>
              <a:spcBef>
                <a:spcPts val="0"/>
              </a:spcBef>
              <a:spcAft>
                <a:spcPts val="0"/>
              </a:spcAft>
              <a:buClr>
                <a:srgbClr val="FFFFFF"/>
              </a:buClr>
              <a:buSzPts val="3600"/>
              <a:buFont typeface="DM Sans"/>
              <a:buNone/>
              <a:defRPr b="0" i="0" sz="18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945" name="Google Shape;945;p123"/>
          <p:cNvSpPr txBox="1"/>
          <p:nvPr>
            <p:ph idx="2" type="body"/>
          </p:nvPr>
        </p:nvSpPr>
        <p:spPr>
          <a:xfrm>
            <a:off x="592528" y="3235267"/>
            <a:ext cx="6716685" cy="841256"/>
          </a:xfrm>
          <a:prstGeom prst="rect">
            <a:avLst/>
          </a:prstGeom>
          <a:noFill/>
          <a:ln>
            <a:noFill/>
          </a:ln>
        </p:spPr>
        <p:txBody>
          <a:bodyPr anchorCtr="0" anchor="ctr" bIns="50800" lIns="50800" spcFirstLastPara="1" rIns="50800" wrap="square" tIns="50800">
            <a:spAutoFit/>
          </a:bodyPr>
          <a:lstStyle>
            <a:lvl1pPr indent="-228600" lvl="0" marL="457200" marR="0" rtl="0" algn="l">
              <a:lnSpc>
                <a:spcPct val="80000"/>
              </a:lnSpc>
              <a:spcBef>
                <a:spcPts val="0"/>
              </a:spcBef>
              <a:spcAft>
                <a:spcPts val="0"/>
              </a:spcAft>
              <a:buClr>
                <a:srgbClr val="005FAA"/>
              </a:buClr>
              <a:buSzPts val="12000"/>
              <a:buFont typeface="DM Sans"/>
              <a:buNone/>
              <a:defRPr b="0" i="0" sz="60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946" name="Google Shape;946;p123"/>
          <p:cNvSpPr txBox="1"/>
          <p:nvPr>
            <p:ph idx="3" type="body"/>
          </p:nvPr>
        </p:nvSpPr>
        <p:spPr>
          <a:xfrm>
            <a:off x="592528" y="4632242"/>
            <a:ext cx="6716685" cy="369332"/>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800"/>
              <a:buFont typeface="DM Sans"/>
              <a:buNone/>
              <a:defRPr b="0" i="0" sz="24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947" name="Google Shape;947;p123"/>
          <p:cNvSpPr txBox="1"/>
          <p:nvPr>
            <p:ph idx="4" type="body"/>
          </p:nvPr>
        </p:nvSpPr>
        <p:spPr>
          <a:xfrm>
            <a:off x="592528" y="2162654"/>
            <a:ext cx="6716685" cy="525785"/>
          </a:xfrm>
          <a:prstGeom prst="rect">
            <a:avLst/>
          </a:prstGeom>
          <a:noFill/>
          <a:ln>
            <a:noFill/>
          </a:ln>
        </p:spPr>
        <p:txBody>
          <a:bodyPr anchorCtr="0" anchor="ctr" bIns="50800" lIns="50800" spcFirstLastPara="1" rIns="50800" wrap="square" tIns="50800">
            <a:spAutoFit/>
          </a:bodyPr>
          <a:lstStyle>
            <a:lvl1pPr indent="-228600" lvl="0" marL="457200" marR="0" rtl="0" algn="l">
              <a:lnSpc>
                <a:spcPct val="100000"/>
              </a:lnSpc>
              <a:spcBef>
                <a:spcPts val="0"/>
              </a:spcBef>
              <a:spcAft>
                <a:spcPts val="0"/>
              </a:spcAft>
              <a:buClr>
                <a:srgbClr val="EF8200"/>
              </a:buClr>
              <a:buSzPts val="5500"/>
              <a:buFont typeface="DM Sans"/>
              <a:buNone/>
              <a:defRPr b="0" i="0" sz="275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948" name="Google Shape;948;p123">
            <a:hlinkClick r:id="rId2"/>
          </p:cNvPr>
          <p:cNvSpPr/>
          <p:nvPr>
            <p:ph idx="5" type="pic"/>
          </p:nvPr>
        </p:nvSpPr>
        <p:spPr>
          <a:xfrm>
            <a:off x="4016173" y="5441104"/>
            <a:ext cx="304801" cy="304801"/>
          </a:xfrm>
          <a:prstGeom prst="rect">
            <a:avLst/>
          </a:prstGeom>
          <a:noFill/>
          <a:ln>
            <a:noFill/>
          </a:ln>
        </p:spPr>
      </p:sp>
      <p:sp>
        <p:nvSpPr>
          <p:cNvPr id="949" name="Google Shape;949;p123">
            <a:hlinkClick r:id="rId3"/>
          </p:cNvPr>
          <p:cNvSpPr/>
          <p:nvPr>
            <p:ph idx="6" type="pic"/>
          </p:nvPr>
        </p:nvSpPr>
        <p:spPr>
          <a:xfrm>
            <a:off x="4576385" y="5441104"/>
            <a:ext cx="304801" cy="304801"/>
          </a:xfrm>
          <a:prstGeom prst="rect">
            <a:avLst/>
          </a:prstGeom>
          <a:noFill/>
          <a:ln>
            <a:noFill/>
          </a:ln>
        </p:spPr>
      </p:sp>
      <p:pic>
        <p:nvPicPr>
          <p:cNvPr descr="img 6@4x.png" id="950" name="Google Shape;950;p123"/>
          <p:cNvPicPr preferRelativeResize="0"/>
          <p:nvPr/>
        </p:nvPicPr>
        <p:blipFill rotWithShape="1">
          <a:blip r:embed="rId4">
            <a:alphaModFix/>
          </a:blip>
          <a:srcRect b="0" l="0" r="0" t="0"/>
          <a:stretch/>
        </p:blipFill>
        <p:spPr>
          <a:xfrm>
            <a:off x="5061205" y="-612626"/>
            <a:ext cx="7821014" cy="4316712"/>
          </a:xfrm>
          <a:prstGeom prst="rect">
            <a:avLst/>
          </a:prstGeom>
          <a:noFill/>
          <a:ln>
            <a:noFill/>
          </a:ln>
        </p:spPr>
      </p:pic>
      <p:sp>
        <p:nvSpPr>
          <p:cNvPr id="951" name="Google Shape;951;p123">
            <a:hlinkClick r:id="rId5"/>
          </p:cNvPr>
          <p:cNvSpPr/>
          <p:nvPr>
            <p:ph idx="7" type="pic"/>
          </p:nvPr>
        </p:nvSpPr>
        <p:spPr>
          <a:xfrm>
            <a:off x="5136597" y="5441104"/>
            <a:ext cx="304801" cy="304801"/>
          </a:xfrm>
          <a:prstGeom prst="rect">
            <a:avLst/>
          </a:prstGeom>
          <a:noFill/>
          <a:ln>
            <a:noFill/>
          </a:ln>
        </p:spPr>
      </p:sp>
      <p:sp>
        <p:nvSpPr>
          <p:cNvPr id="952" name="Google Shape;952;p123"/>
          <p:cNvSpPr txBox="1"/>
          <p:nvPr>
            <p:ph idx="12" type="sldNum"/>
          </p:nvPr>
        </p:nvSpPr>
        <p:spPr>
          <a:xfrm>
            <a:off x="11606463" y="6492767"/>
            <a:ext cx="341678" cy="230792"/>
          </a:xfrm>
          <a:prstGeom prst="rect">
            <a:avLst/>
          </a:prstGeom>
          <a:noFill/>
          <a:ln>
            <a:noFill/>
          </a:ln>
        </p:spPr>
        <p:txBody>
          <a:bodyPr anchorCtr="0" anchor="ctr"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FI"/>
              <a:t>‹#›</a:t>
            </a:fld>
            <a:endParaRPr/>
          </a:p>
        </p:txBody>
      </p:sp>
      <p:sp>
        <p:nvSpPr>
          <p:cNvPr id="953" name="Google Shape;953;p123"/>
          <p:cNvSpPr/>
          <p:nvPr/>
        </p:nvSpPr>
        <p:spPr>
          <a:xfrm>
            <a:off x="591912" y="-747091"/>
            <a:ext cx="1756050" cy="2202900"/>
          </a:xfrm>
          <a:prstGeom prst="roundRect">
            <a:avLst>
              <a:gd fmla="val 18817" name="adj"/>
            </a:avLst>
          </a:prstGeom>
          <a:solidFill>
            <a:srgbClr val="FFFFFF"/>
          </a:solidFill>
          <a:ln>
            <a:noFill/>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pic>
        <p:nvPicPr>
          <p:cNvPr id="954" name="Google Shape;954;p123"/>
          <p:cNvPicPr preferRelativeResize="0"/>
          <p:nvPr/>
        </p:nvPicPr>
        <p:blipFill rotWithShape="1">
          <a:blip r:embed="rId6">
            <a:alphaModFix/>
          </a:blip>
          <a:srcRect b="0" l="0" r="0" t="0"/>
          <a:stretch/>
        </p:blipFill>
        <p:spPr>
          <a:xfrm>
            <a:off x="899988" y="244788"/>
            <a:ext cx="1133500" cy="86567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title + Sub title Green">
  <p:cSld name="Title and Content_2">
    <p:spTree>
      <p:nvGrpSpPr>
        <p:cNvPr id="69" name="Shape 69"/>
        <p:cNvGrpSpPr/>
        <p:nvPr/>
      </p:nvGrpSpPr>
      <p:grpSpPr>
        <a:xfrm>
          <a:off x="0" y="0"/>
          <a:ext cx="0" cy="0"/>
          <a:chOff x="0" y="0"/>
          <a:chExt cx="0" cy="0"/>
        </a:xfrm>
      </p:grpSpPr>
      <p:sp>
        <p:nvSpPr>
          <p:cNvPr id="70" name="Google Shape;70;p39"/>
          <p:cNvSpPr/>
          <p:nvPr/>
        </p:nvSpPr>
        <p:spPr>
          <a:xfrm>
            <a:off x="6098200" y="0"/>
            <a:ext cx="60939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Inter Tight Medium"/>
              <a:ea typeface="Inter Tight Medium"/>
              <a:cs typeface="Inter Tight Medium"/>
              <a:sym typeface="Inter Tight Medium"/>
            </a:endParaRPr>
          </a:p>
        </p:txBody>
      </p:sp>
      <p:sp>
        <p:nvSpPr>
          <p:cNvPr id="71" name="Google Shape;71;p39"/>
          <p:cNvSpPr txBox="1"/>
          <p:nvPr>
            <p:ph type="title"/>
          </p:nvPr>
        </p:nvSpPr>
        <p:spPr>
          <a:xfrm>
            <a:off x="771069" y="2514425"/>
            <a:ext cx="4560900" cy="7698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6"/>
              </a:buClr>
              <a:buSzPts val="4400"/>
              <a:buFont typeface="Inter Tight ExtraBold"/>
              <a:buNone/>
              <a:defRPr b="1" i="0" sz="4400">
                <a:solidFill>
                  <a:schemeClr val="accent6"/>
                </a:solidFill>
                <a:latin typeface="Inter Tight ExtraBold"/>
                <a:ea typeface="Inter Tight ExtraBold"/>
                <a:cs typeface="Inter Tight ExtraBold"/>
                <a:sym typeface="Inter Tight ExtraBold"/>
              </a:defRPr>
            </a:lvl1pPr>
            <a:lvl2pPr lvl="1" algn="l">
              <a:lnSpc>
                <a:spcPct val="100000"/>
              </a:lnSpc>
              <a:spcBef>
                <a:spcPts val="0"/>
              </a:spcBef>
              <a:spcAft>
                <a:spcPts val="0"/>
              </a:spcAft>
              <a:buClr>
                <a:schemeClr val="accent6"/>
              </a:buClr>
              <a:buSzPts val="1400"/>
              <a:buNone/>
              <a:defRPr>
                <a:solidFill>
                  <a:schemeClr val="accent6"/>
                </a:solidFill>
              </a:defRPr>
            </a:lvl2pPr>
            <a:lvl3pPr lvl="2" algn="l">
              <a:lnSpc>
                <a:spcPct val="100000"/>
              </a:lnSpc>
              <a:spcBef>
                <a:spcPts val="0"/>
              </a:spcBef>
              <a:spcAft>
                <a:spcPts val="0"/>
              </a:spcAft>
              <a:buClr>
                <a:schemeClr val="accent6"/>
              </a:buClr>
              <a:buSzPts val="1400"/>
              <a:buNone/>
              <a:defRPr>
                <a:solidFill>
                  <a:schemeClr val="accent6"/>
                </a:solidFill>
              </a:defRPr>
            </a:lvl3pPr>
            <a:lvl4pPr lvl="3" algn="l">
              <a:lnSpc>
                <a:spcPct val="100000"/>
              </a:lnSpc>
              <a:spcBef>
                <a:spcPts val="0"/>
              </a:spcBef>
              <a:spcAft>
                <a:spcPts val="0"/>
              </a:spcAft>
              <a:buClr>
                <a:schemeClr val="accent6"/>
              </a:buClr>
              <a:buSzPts val="1400"/>
              <a:buNone/>
              <a:defRPr>
                <a:solidFill>
                  <a:schemeClr val="accent6"/>
                </a:solidFill>
              </a:defRPr>
            </a:lvl4pPr>
            <a:lvl5pPr lvl="4" algn="l">
              <a:lnSpc>
                <a:spcPct val="100000"/>
              </a:lnSpc>
              <a:spcBef>
                <a:spcPts val="0"/>
              </a:spcBef>
              <a:spcAft>
                <a:spcPts val="0"/>
              </a:spcAft>
              <a:buClr>
                <a:schemeClr val="accent6"/>
              </a:buClr>
              <a:buSzPts val="1400"/>
              <a:buNone/>
              <a:defRPr>
                <a:solidFill>
                  <a:schemeClr val="accent6"/>
                </a:solidFill>
              </a:defRPr>
            </a:lvl5pPr>
            <a:lvl6pPr lvl="5" algn="l">
              <a:lnSpc>
                <a:spcPct val="100000"/>
              </a:lnSpc>
              <a:spcBef>
                <a:spcPts val="0"/>
              </a:spcBef>
              <a:spcAft>
                <a:spcPts val="0"/>
              </a:spcAft>
              <a:buClr>
                <a:schemeClr val="accent6"/>
              </a:buClr>
              <a:buSzPts val="1400"/>
              <a:buNone/>
              <a:defRPr>
                <a:solidFill>
                  <a:schemeClr val="accent6"/>
                </a:solidFill>
              </a:defRPr>
            </a:lvl6pPr>
            <a:lvl7pPr lvl="6" algn="l">
              <a:lnSpc>
                <a:spcPct val="100000"/>
              </a:lnSpc>
              <a:spcBef>
                <a:spcPts val="0"/>
              </a:spcBef>
              <a:spcAft>
                <a:spcPts val="0"/>
              </a:spcAft>
              <a:buClr>
                <a:schemeClr val="accent6"/>
              </a:buClr>
              <a:buSzPts val="1400"/>
              <a:buNone/>
              <a:defRPr>
                <a:solidFill>
                  <a:schemeClr val="accent6"/>
                </a:solidFill>
              </a:defRPr>
            </a:lvl7pPr>
            <a:lvl8pPr lvl="7" algn="l">
              <a:lnSpc>
                <a:spcPct val="100000"/>
              </a:lnSpc>
              <a:spcBef>
                <a:spcPts val="0"/>
              </a:spcBef>
              <a:spcAft>
                <a:spcPts val="0"/>
              </a:spcAft>
              <a:buClr>
                <a:schemeClr val="accent6"/>
              </a:buClr>
              <a:buSzPts val="1400"/>
              <a:buNone/>
              <a:defRPr>
                <a:solidFill>
                  <a:schemeClr val="accent6"/>
                </a:solidFill>
              </a:defRPr>
            </a:lvl8pPr>
            <a:lvl9pPr lvl="8" algn="l">
              <a:lnSpc>
                <a:spcPct val="100000"/>
              </a:lnSpc>
              <a:spcBef>
                <a:spcPts val="0"/>
              </a:spcBef>
              <a:spcAft>
                <a:spcPts val="0"/>
              </a:spcAft>
              <a:buClr>
                <a:schemeClr val="accent6"/>
              </a:buClr>
              <a:buSzPts val="1400"/>
              <a:buNone/>
              <a:defRPr>
                <a:solidFill>
                  <a:schemeClr val="accent6"/>
                </a:solidFill>
              </a:defRPr>
            </a:lvl9pPr>
          </a:lstStyle>
          <a:p/>
        </p:txBody>
      </p:sp>
      <p:sp>
        <p:nvSpPr>
          <p:cNvPr id="72" name="Google Shape;72;p39"/>
          <p:cNvSpPr txBox="1"/>
          <p:nvPr>
            <p:ph idx="1" type="subTitle"/>
          </p:nvPr>
        </p:nvSpPr>
        <p:spPr>
          <a:xfrm>
            <a:off x="771069" y="3525300"/>
            <a:ext cx="4845600" cy="16557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accent6"/>
              </a:buClr>
              <a:buSzPts val="2600"/>
              <a:buNone/>
              <a:defRPr b="0" i="0" sz="2600">
                <a:solidFill>
                  <a:schemeClr val="accent6"/>
                </a:solidFill>
                <a:latin typeface="Inter Tight Light"/>
                <a:ea typeface="Inter Tight Light"/>
                <a:cs typeface="Inter Tight Light"/>
                <a:sym typeface="Inter Tight Light"/>
              </a:defRPr>
            </a:lvl1pPr>
            <a:lvl2pPr lvl="1" algn="ctr">
              <a:lnSpc>
                <a:spcPct val="90000"/>
              </a:lnSpc>
              <a:spcBef>
                <a:spcPts val="500"/>
              </a:spcBef>
              <a:spcAft>
                <a:spcPts val="0"/>
              </a:spcAft>
              <a:buClr>
                <a:schemeClr val="accent6"/>
              </a:buClr>
              <a:buSzPts val="2000"/>
              <a:buNone/>
              <a:defRPr sz="2000">
                <a:solidFill>
                  <a:schemeClr val="accent6"/>
                </a:solidFill>
              </a:defRPr>
            </a:lvl2pPr>
            <a:lvl3pPr lvl="2" algn="ctr">
              <a:lnSpc>
                <a:spcPct val="90000"/>
              </a:lnSpc>
              <a:spcBef>
                <a:spcPts val="500"/>
              </a:spcBef>
              <a:spcAft>
                <a:spcPts val="0"/>
              </a:spcAft>
              <a:buClr>
                <a:schemeClr val="accent6"/>
              </a:buClr>
              <a:buSzPts val="1800"/>
              <a:buNone/>
              <a:defRPr sz="1800">
                <a:solidFill>
                  <a:schemeClr val="accent6"/>
                </a:solidFill>
              </a:defRPr>
            </a:lvl3pPr>
            <a:lvl4pPr lvl="3" algn="ctr">
              <a:lnSpc>
                <a:spcPct val="90000"/>
              </a:lnSpc>
              <a:spcBef>
                <a:spcPts val="500"/>
              </a:spcBef>
              <a:spcAft>
                <a:spcPts val="0"/>
              </a:spcAft>
              <a:buClr>
                <a:schemeClr val="accent6"/>
              </a:buClr>
              <a:buSzPts val="1600"/>
              <a:buNone/>
              <a:defRPr sz="1600">
                <a:solidFill>
                  <a:schemeClr val="accent6"/>
                </a:solidFill>
              </a:defRPr>
            </a:lvl4pPr>
            <a:lvl5pPr lvl="4" algn="ctr">
              <a:lnSpc>
                <a:spcPct val="90000"/>
              </a:lnSpc>
              <a:spcBef>
                <a:spcPts val="500"/>
              </a:spcBef>
              <a:spcAft>
                <a:spcPts val="0"/>
              </a:spcAft>
              <a:buClr>
                <a:schemeClr val="accent6"/>
              </a:buClr>
              <a:buSzPts val="1600"/>
              <a:buNone/>
              <a:defRPr sz="1600">
                <a:solidFill>
                  <a:schemeClr val="accent6"/>
                </a:solidFill>
              </a:defRPr>
            </a:lvl5pPr>
            <a:lvl6pPr lvl="5" algn="ctr">
              <a:lnSpc>
                <a:spcPct val="90000"/>
              </a:lnSpc>
              <a:spcBef>
                <a:spcPts val="500"/>
              </a:spcBef>
              <a:spcAft>
                <a:spcPts val="0"/>
              </a:spcAft>
              <a:buClr>
                <a:schemeClr val="accent6"/>
              </a:buClr>
              <a:buSzPts val="1600"/>
              <a:buNone/>
              <a:defRPr sz="1600">
                <a:solidFill>
                  <a:schemeClr val="accent6"/>
                </a:solidFill>
              </a:defRPr>
            </a:lvl6pPr>
            <a:lvl7pPr lvl="6" algn="ctr">
              <a:lnSpc>
                <a:spcPct val="90000"/>
              </a:lnSpc>
              <a:spcBef>
                <a:spcPts val="500"/>
              </a:spcBef>
              <a:spcAft>
                <a:spcPts val="0"/>
              </a:spcAft>
              <a:buClr>
                <a:schemeClr val="accent6"/>
              </a:buClr>
              <a:buSzPts val="1600"/>
              <a:buNone/>
              <a:defRPr sz="1600">
                <a:solidFill>
                  <a:schemeClr val="accent6"/>
                </a:solidFill>
              </a:defRPr>
            </a:lvl7pPr>
            <a:lvl8pPr lvl="7" algn="ctr">
              <a:lnSpc>
                <a:spcPct val="90000"/>
              </a:lnSpc>
              <a:spcBef>
                <a:spcPts val="500"/>
              </a:spcBef>
              <a:spcAft>
                <a:spcPts val="0"/>
              </a:spcAft>
              <a:buClr>
                <a:schemeClr val="accent6"/>
              </a:buClr>
              <a:buSzPts val="1600"/>
              <a:buNone/>
              <a:defRPr sz="1600">
                <a:solidFill>
                  <a:schemeClr val="accent6"/>
                </a:solidFill>
              </a:defRPr>
            </a:lvl8pPr>
            <a:lvl9pPr lvl="8" algn="ctr">
              <a:lnSpc>
                <a:spcPct val="90000"/>
              </a:lnSpc>
              <a:spcBef>
                <a:spcPts val="500"/>
              </a:spcBef>
              <a:spcAft>
                <a:spcPts val="0"/>
              </a:spcAft>
              <a:buClr>
                <a:schemeClr val="accent6"/>
              </a:buClr>
              <a:buSzPts val="1600"/>
              <a:buNone/>
              <a:defRPr sz="1600">
                <a:solidFill>
                  <a:schemeClr val="accent6"/>
                </a:solidFill>
              </a:defRPr>
            </a:lvl9pPr>
          </a:lstStyle>
          <a:p/>
        </p:txBody>
      </p:sp>
      <p:sp>
        <p:nvSpPr>
          <p:cNvPr id="73" name="Google Shape;73;p39"/>
          <p:cNvSpPr txBox="1"/>
          <p:nvPr>
            <p:ph idx="12" type="sldNum"/>
          </p:nvPr>
        </p:nvSpPr>
        <p:spPr>
          <a:xfrm>
            <a:off x="11250300" y="6382177"/>
            <a:ext cx="731700" cy="4083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accent6"/>
                </a:solidFill>
                <a:latin typeface="Inter Tight SemiBold"/>
                <a:ea typeface="Inter Tight SemiBold"/>
                <a:cs typeface="Inter Tight SemiBold"/>
                <a:sym typeface="Inter Tight SemiBold"/>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accent6"/>
                </a:solidFill>
                <a:latin typeface="Inter Tight SemiBold"/>
                <a:ea typeface="Inter Tight SemiBold"/>
                <a:cs typeface="Inter Tight SemiBold"/>
                <a:sym typeface="Inter Tight SemiBold"/>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accent6"/>
                </a:solidFill>
                <a:latin typeface="Inter Tight SemiBold"/>
                <a:ea typeface="Inter Tight SemiBold"/>
                <a:cs typeface="Inter Tight SemiBold"/>
                <a:sym typeface="Inter Tight SemiBold"/>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accent6"/>
                </a:solidFill>
                <a:latin typeface="Inter Tight SemiBold"/>
                <a:ea typeface="Inter Tight SemiBold"/>
                <a:cs typeface="Inter Tight SemiBold"/>
                <a:sym typeface="Inter Tight SemiBold"/>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accent6"/>
                </a:solidFill>
                <a:latin typeface="Inter Tight SemiBold"/>
                <a:ea typeface="Inter Tight SemiBold"/>
                <a:cs typeface="Inter Tight SemiBold"/>
                <a:sym typeface="Inter Tight SemiBold"/>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accent6"/>
                </a:solidFill>
                <a:latin typeface="Inter Tight SemiBold"/>
                <a:ea typeface="Inter Tight SemiBold"/>
                <a:cs typeface="Inter Tight SemiBold"/>
                <a:sym typeface="Inter Tight SemiBold"/>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accent6"/>
                </a:solidFill>
                <a:latin typeface="Inter Tight SemiBold"/>
                <a:ea typeface="Inter Tight SemiBold"/>
                <a:cs typeface="Inter Tight SemiBold"/>
                <a:sym typeface="Inter Tight SemiBold"/>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accent6"/>
                </a:solidFill>
                <a:latin typeface="Inter Tight SemiBold"/>
                <a:ea typeface="Inter Tight SemiBold"/>
                <a:cs typeface="Inter Tight SemiBold"/>
                <a:sym typeface="Inter Tight SemiBold"/>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accent6"/>
                </a:solidFill>
                <a:latin typeface="Inter Tight SemiBold"/>
                <a:ea typeface="Inter Tight SemiBold"/>
                <a:cs typeface="Inter Tight SemiBold"/>
                <a:sym typeface="Inter Tight SemiBold"/>
              </a:defRPr>
            </a:lvl9pPr>
          </a:lstStyle>
          <a:p>
            <a:pPr indent="0" lvl="0" marL="0" rtl="0" algn="r">
              <a:spcBef>
                <a:spcPts val="0"/>
              </a:spcBef>
              <a:spcAft>
                <a:spcPts val="0"/>
              </a:spcAft>
              <a:buNone/>
            </a:pPr>
            <a:fld id="{00000000-1234-1234-1234-123412341234}" type="slidenum">
              <a:rPr lang="en-FI"/>
              <a:t>‹#›</a:t>
            </a:fld>
            <a:endParaRPr/>
          </a:p>
        </p:txBody>
      </p:sp>
      <p:pic>
        <p:nvPicPr>
          <p:cNvPr id="74" name="Google Shape;74;p39"/>
          <p:cNvPicPr preferRelativeResize="0"/>
          <p:nvPr/>
        </p:nvPicPr>
        <p:blipFill rotWithShape="1">
          <a:blip r:embed="rId2">
            <a:alphaModFix/>
          </a:blip>
          <a:srcRect b="0" l="0" r="0" t="0"/>
          <a:stretch/>
        </p:blipFill>
        <p:spPr>
          <a:xfrm>
            <a:off x="863813" y="498288"/>
            <a:ext cx="2025620" cy="424325"/>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 Dark - Contact" showMasterSp="0">
  <p:cSld name="34. Dark - Contact">
    <p:bg>
      <p:bgPr>
        <a:solidFill>
          <a:srgbClr val="09142E"/>
        </a:solidFill>
      </p:bgPr>
    </p:bg>
    <p:spTree>
      <p:nvGrpSpPr>
        <p:cNvPr id="955" name="Shape 955"/>
        <p:cNvGrpSpPr/>
        <p:nvPr/>
      </p:nvGrpSpPr>
      <p:grpSpPr>
        <a:xfrm>
          <a:off x="0" y="0"/>
          <a:ext cx="0" cy="0"/>
          <a:chOff x="0" y="0"/>
          <a:chExt cx="0" cy="0"/>
        </a:xfrm>
      </p:grpSpPr>
      <p:sp>
        <p:nvSpPr>
          <p:cNvPr id="956" name="Google Shape;956;p124"/>
          <p:cNvSpPr/>
          <p:nvPr/>
        </p:nvSpPr>
        <p:spPr>
          <a:xfrm>
            <a:off x="559627" y="5276004"/>
            <a:ext cx="3160621" cy="635002"/>
          </a:xfrm>
          <a:prstGeom prst="roundRect">
            <a:avLst>
              <a:gd fmla="val 7600" name="adj"/>
            </a:avLst>
          </a:prstGeom>
          <a:solidFill>
            <a:srgbClr val="EF8200"/>
          </a:solidFill>
          <a:ln>
            <a:noFill/>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FFFFFF"/>
              </a:buClr>
              <a:buSzPts val="2400"/>
              <a:buFont typeface="DM Sans"/>
              <a:buNone/>
            </a:pPr>
            <a:r>
              <a:t/>
            </a:r>
            <a:endParaRPr b="1" i="0" sz="1200" u="none" cap="none" strike="noStrike">
              <a:solidFill>
                <a:srgbClr val="5E5E5E"/>
              </a:solidFill>
              <a:latin typeface="DM Sans"/>
              <a:ea typeface="DM Sans"/>
              <a:cs typeface="DM Sans"/>
              <a:sym typeface="DM Sans"/>
            </a:endParaRPr>
          </a:p>
        </p:txBody>
      </p:sp>
      <p:sp>
        <p:nvSpPr>
          <p:cNvPr id="957" name="Google Shape;957;p124"/>
          <p:cNvSpPr txBox="1"/>
          <p:nvPr>
            <p:ph idx="1" type="body"/>
          </p:nvPr>
        </p:nvSpPr>
        <p:spPr>
          <a:xfrm>
            <a:off x="573761" y="5403708"/>
            <a:ext cx="3132353" cy="379591"/>
          </a:xfrm>
          <a:prstGeom prst="rect">
            <a:avLst/>
          </a:prstGeom>
          <a:noFill/>
          <a:ln>
            <a:noFill/>
          </a:ln>
        </p:spPr>
        <p:txBody>
          <a:bodyPr anchorCtr="0" anchor="ctr" bIns="50800" lIns="50800" spcFirstLastPara="1" rIns="50800" wrap="square" tIns="50800">
            <a:spAutoFit/>
          </a:bodyPr>
          <a:lstStyle>
            <a:lvl1pPr indent="-228600" lvl="0" marL="457200" marR="0" rtl="0" algn="ctr">
              <a:lnSpc>
                <a:spcPct val="100000"/>
              </a:lnSpc>
              <a:spcBef>
                <a:spcPts val="0"/>
              </a:spcBef>
              <a:spcAft>
                <a:spcPts val="0"/>
              </a:spcAft>
              <a:buClr>
                <a:srgbClr val="FFFFFF"/>
              </a:buClr>
              <a:buSzPts val="3600"/>
              <a:buFont typeface="DM Sans"/>
              <a:buNone/>
              <a:defRPr b="0" i="0" sz="18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958" name="Google Shape;958;p124"/>
          <p:cNvSpPr txBox="1"/>
          <p:nvPr>
            <p:ph idx="2" type="body"/>
          </p:nvPr>
        </p:nvSpPr>
        <p:spPr>
          <a:xfrm>
            <a:off x="539448" y="3235267"/>
            <a:ext cx="6890946" cy="841256"/>
          </a:xfrm>
          <a:prstGeom prst="rect">
            <a:avLst/>
          </a:prstGeom>
          <a:noFill/>
          <a:ln>
            <a:noFill/>
          </a:ln>
        </p:spPr>
        <p:txBody>
          <a:bodyPr anchorCtr="0" anchor="ctr" bIns="50800" lIns="50800" spcFirstLastPara="1" rIns="50800" wrap="square" tIns="50800">
            <a:spAutoFit/>
          </a:bodyPr>
          <a:lstStyle>
            <a:lvl1pPr indent="-228600" lvl="0" marL="457200" marR="0" rtl="0" algn="l">
              <a:lnSpc>
                <a:spcPct val="80000"/>
              </a:lnSpc>
              <a:spcBef>
                <a:spcPts val="0"/>
              </a:spcBef>
              <a:spcAft>
                <a:spcPts val="0"/>
              </a:spcAft>
              <a:buClr>
                <a:srgbClr val="FFFFFF"/>
              </a:buClr>
              <a:buSzPts val="12000"/>
              <a:buFont typeface="DM Sans"/>
              <a:buNone/>
              <a:defRPr b="0" i="0" sz="60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959" name="Google Shape;959;p124"/>
          <p:cNvSpPr txBox="1"/>
          <p:nvPr>
            <p:ph idx="3" type="body"/>
          </p:nvPr>
        </p:nvSpPr>
        <p:spPr>
          <a:xfrm>
            <a:off x="539449" y="4632244"/>
            <a:ext cx="6890946" cy="369332"/>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FFFFFF"/>
              </a:buClr>
              <a:buSzPts val="4800"/>
              <a:buFont typeface="DM Sans"/>
              <a:buNone/>
              <a:defRPr b="0" i="0" sz="24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960" name="Google Shape;960;p124"/>
          <p:cNvSpPr txBox="1"/>
          <p:nvPr>
            <p:ph idx="4" type="body"/>
          </p:nvPr>
        </p:nvSpPr>
        <p:spPr>
          <a:xfrm>
            <a:off x="539448" y="2162654"/>
            <a:ext cx="6890946" cy="525785"/>
          </a:xfrm>
          <a:prstGeom prst="rect">
            <a:avLst/>
          </a:prstGeom>
          <a:noFill/>
          <a:ln>
            <a:noFill/>
          </a:ln>
        </p:spPr>
        <p:txBody>
          <a:bodyPr anchorCtr="0" anchor="ctr" bIns="50800" lIns="50800" spcFirstLastPara="1" rIns="50800" wrap="square" tIns="50800">
            <a:spAutoFit/>
          </a:bodyPr>
          <a:lstStyle>
            <a:lvl1pPr indent="-228600" lvl="0" marL="457200" marR="0" rtl="0" algn="l">
              <a:lnSpc>
                <a:spcPct val="100000"/>
              </a:lnSpc>
              <a:spcBef>
                <a:spcPts val="0"/>
              </a:spcBef>
              <a:spcAft>
                <a:spcPts val="0"/>
              </a:spcAft>
              <a:buClr>
                <a:srgbClr val="EF8200"/>
              </a:buClr>
              <a:buSzPts val="5500"/>
              <a:buFont typeface="DM Sans"/>
              <a:buNone/>
              <a:defRPr b="0" i="0" sz="275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0" i="0" sz="1800" u="none" cap="none" strike="noStrike">
                <a:solidFill>
                  <a:srgbClr val="000000"/>
                </a:solidFill>
                <a:latin typeface="DM Sans"/>
                <a:ea typeface="DM Sans"/>
                <a:cs typeface="DM Sans"/>
                <a:sym typeface="DM Sans"/>
              </a:defRPr>
            </a:lvl9pPr>
          </a:lstStyle>
          <a:p/>
        </p:txBody>
      </p:sp>
      <p:sp>
        <p:nvSpPr>
          <p:cNvPr id="961" name="Google Shape;961;p124">
            <a:hlinkClick r:id="rId2"/>
          </p:cNvPr>
          <p:cNvSpPr/>
          <p:nvPr>
            <p:ph idx="5" type="pic"/>
          </p:nvPr>
        </p:nvSpPr>
        <p:spPr>
          <a:xfrm>
            <a:off x="4016173" y="5441104"/>
            <a:ext cx="304801" cy="304801"/>
          </a:xfrm>
          <a:prstGeom prst="rect">
            <a:avLst/>
          </a:prstGeom>
          <a:noFill/>
          <a:ln>
            <a:noFill/>
          </a:ln>
        </p:spPr>
      </p:sp>
      <p:sp>
        <p:nvSpPr>
          <p:cNvPr id="962" name="Google Shape;962;p124">
            <a:hlinkClick r:id="rId3"/>
          </p:cNvPr>
          <p:cNvSpPr/>
          <p:nvPr>
            <p:ph idx="6" type="pic"/>
          </p:nvPr>
        </p:nvSpPr>
        <p:spPr>
          <a:xfrm>
            <a:off x="4576385" y="5441104"/>
            <a:ext cx="304801" cy="304801"/>
          </a:xfrm>
          <a:prstGeom prst="rect">
            <a:avLst/>
          </a:prstGeom>
          <a:noFill/>
          <a:ln>
            <a:noFill/>
          </a:ln>
        </p:spPr>
      </p:sp>
      <p:pic>
        <p:nvPicPr>
          <p:cNvPr descr="img 6@4x.png" id="963" name="Google Shape;963;p124"/>
          <p:cNvPicPr preferRelativeResize="0"/>
          <p:nvPr/>
        </p:nvPicPr>
        <p:blipFill rotWithShape="1">
          <a:blip r:embed="rId4">
            <a:alphaModFix/>
          </a:blip>
          <a:srcRect b="0" l="0" r="0" t="0"/>
          <a:stretch/>
        </p:blipFill>
        <p:spPr>
          <a:xfrm>
            <a:off x="5061205" y="-612626"/>
            <a:ext cx="7821014" cy="4316712"/>
          </a:xfrm>
          <a:prstGeom prst="rect">
            <a:avLst/>
          </a:prstGeom>
          <a:noFill/>
          <a:ln>
            <a:noFill/>
          </a:ln>
        </p:spPr>
      </p:pic>
      <p:sp>
        <p:nvSpPr>
          <p:cNvPr id="964" name="Google Shape;964;p124">
            <a:hlinkClick r:id="rId5"/>
          </p:cNvPr>
          <p:cNvSpPr/>
          <p:nvPr>
            <p:ph idx="7" type="pic"/>
          </p:nvPr>
        </p:nvSpPr>
        <p:spPr>
          <a:xfrm>
            <a:off x="5136597" y="5441104"/>
            <a:ext cx="304801" cy="304801"/>
          </a:xfrm>
          <a:prstGeom prst="rect">
            <a:avLst/>
          </a:prstGeom>
          <a:noFill/>
          <a:ln>
            <a:noFill/>
          </a:ln>
        </p:spPr>
      </p:sp>
      <p:sp>
        <p:nvSpPr>
          <p:cNvPr id="965" name="Google Shape;965;p124"/>
          <p:cNvSpPr txBox="1"/>
          <p:nvPr>
            <p:ph idx="12" type="sldNum"/>
          </p:nvPr>
        </p:nvSpPr>
        <p:spPr>
          <a:xfrm>
            <a:off x="11606463" y="6492767"/>
            <a:ext cx="341678" cy="230792"/>
          </a:xfrm>
          <a:prstGeom prst="rect">
            <a:avLst/>
          </a:prstGeom>
          <a:noFill/>
          <a:ln>
            <a:noFill/>
          </a:ln>
        </p:spPr>
        <p:txBody>
          <a:bodyPr anchorCtr="0" anchor="ctr"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FI"/>
              <a:t>‹#›</a:t>
            </a:fld>
            <a:endParaRPr/>
          </a:p>
        </p:txBody>
      </p:sp>
      <p:sp>
        <p:nvSpPr>
          <p:cNvPr id="966" name="Google Shape;966;p124"/>
          <p:cNvSpPr/>
          <p:nvPr/>
        </p:nvSpPr>
        <p:spPr>
          <a:xfrm>
            <a:off x="591912" y="-747091"/>
            <a:ext cx="1756050" cy="2202900"/>
          </a:xfrm>
          <a:prstGeom prst="roundRect">
            <a:avLst>
              <a:gd fmla="val 18817" name="adj"/>
            </a:avLst>
          </a:prstGeom>
          <a:solidFill>
            <a:srgbClr val="FFFFFF"/>
          </a:solidFill>
          <a:ln>
            <a:noFill/>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pic>
        <p:nvPicPr>
          <p:cNvPr id="967" name="Google Shape;967;p124"/>
          <p:cNvPicPr preferRelativeResize="0"/>
          <p:nvPr/>
        </p:nvPicPr>
        <p:blipFill rotWithShape="1">
          <a:blip r:embed="rId6">
            <a:alphaModFix/>
          </a:blip>
          <a:srcRect b="0" l="0" r="0" t="0"/>
          <a:stretch/>
        </p:blipFill>
        <p:spPr>
          <a:xfrm>
            <a:off x="899988" y="244788"/>
            <a:ext cx="1133500" cy="865675"/>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 Image - 2 Content Left">
  <p:cSld name="19. Image - 2 Content Left">
    <p:spTree>
      <p:nvGrpSpPr>
        <p:cNvPr id="968" name="Shape 968"/>
        <p:cNvGrpSpPr/>
        <p:nvPr/>
      </p:nvGrpSpPr>
      <p:grpSpPr>
        <a:xfrm>
          <a:off x="0" y="0"/>
          <a:ext cx="0" cy="0"/>
          <a:chOff x="0" y="0"/>
          <a:chExt cx="0" cy="0"/>
        </a:xfrm>
      </p:grpSpPr>
      <p:grpSp>
        <p:nvGrpSpPr>
          <p:cNvPr id="969" name="Google Shape;969;p125"/>
          <p:cNvGrpSpPr/>
          <p:nvPr/>
        </p:nvGrpSpPr>
        <p:grpSpPr>
          <a:xfrm>
            <a:off x="156699" y="-320669"/>
            <a:ext cx="963029" cy="1208103"/>
            <a:chOff x="0" y="0"/>
            <a:chExt cx="1926056" cy="2416204"/>
          </a:xfrm>
        </p:grpSpPr>
        <p:sp>
          <p:nvSpPr>
            <p:cNvPr id="970" name="Google Shape;970;p125"/>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pic>
          <p:nvPicPr>
            <p:cNvPr descr="Image" id="971" name="Google Shape;971;p125"/>
            <p:cNvPicPr preferRelativeResize="0"/>
            <p:nvPr/>
          </p:nvPicPr>
          <p:blipFill rotWithShape="1">
            <a:blip r:embed="rId2">
              <a:alphaModFix/>
            </a:blip>
            <a:srcRect b="0" l="0" r="0" t="0"/>
            <a:stretch/>
          </p:blipFill>
          <p:spPr>
            <a:xfrm>
              <a:off x="324692" y="1128751"/>
              <a:ext cx="1276671" cy="942421"/>
            </a:xfrm>
            <a:prstGeom prst="rect">
              <a:avLst/>
            </a:prstGeom>
            <a:noFill/>
            <a:ln>
              <a:noFill/>
            </a:ln>
          </p:spPr>
        </p:pic>
      </p:grpSp>
      <p:sp>
        <p:nvSpPr>
          <p:cNvPr id="972" name="Google Shape;972;p125"/>
          <p:cNvSpPr txBox="1"/>
          <p:nvPr>
            <p:ph idx="1" type="body"/>
          </p:nvPr>
        </p:nvSpPr>
        <p:spPr>
          <a:xfrm>
            <a:off x="1281907" y="877887"/>
            <a:ext cx="10515601" cy="266657"/>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1pPr>
            <a:lvl2pPr indent="-228600" lvl="1" marL="9144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2pPr>
            <a:lvl3pPr indent="-228600" lvl="2" marL="13716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3pPr>
            <a:lvl4pPr indent="-228600" lvl="3" marL="18288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4pPr>
            <a:lvl5pPr indent="-228600" lvl="4" marL="22860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973" name="Google Shape;973;p125"/>
          <p:cNvSpPr txBox="1"/>
          <p:nvPr>
            <p:ph idx="2" type="body"/>
          </p:nvPr>
        </p:nvSpPr>
        <p:spPr>
          <a:xfrm>
            <a:off x="1043452" y="2187936"/>
            <a:ext cx="3771682" cy="369332"/>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974" name="Google Shape;974;p125"/>
          <p:cNvSpPr txBox="1"/>
          <p:nvPr>
            <p:ph idx="3" type="body"/>
          </p:nvPr>
        </p:nvSpPr>
        <p:spPr>
          <a:xfrm>
            <a:off x="1043452" y="2623108"/>
            <a:ext cx="3771682" cy="307777"/>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2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975" name="Google Shape;975;p125"/>
          <p:cNvSpPr txBox="1"/>
          <p:nvPr>
            <p:ph idx="4" type="body"/>
          </p:nvPr>
        </p:nvSpPr>
        <p:spPr>
          <a:xfrm>
            <a:off x="1043452" y="4573621"/>
            <a:ext cx="3771682" cy="369332"/>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976" name="Google Shape;976;p125"/>
          <p:cNvSpPr txBox="1"/>
          <p:nvPr>
            <p:ph idx="5" type="body"/>
          </p:nvPr>
        </p:nvSpPr>
        <p:spPr>
          <a:xfrm>
            <a:off x="1043452" y="5008793"/>
            <a:ext cx="3771682" cy="307777"/>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2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cxnSp>
        <p:nvCxnSpPr>
          <p:cNvPr id="977" name="Google Shape;977;p125"/>
          <p:cNvCxnSpPr/>
          <p:nvPr/>
        </p:nvCxnSpPr>
        <p:spPr>
          <a:xfrm>
            <a:off x="962865" y="3628398"/>
            <a:ext cx="3932854" cy="1"/>
          </a:xfrm>
          <a:prstGeom prst="straightConnector1">
            <a:avLst/>
          </a:prstGeom>
          <a:noFill/>
          <a:ln cap="rnd" cmpd="sng" w="88900">
            <a:solidFill>
              <a:srgbClr val="EF8200"/>
            </a:solidFill>
            <a:prstDash val="dashDot"/>
            <a:round/>
            <a:headEnd len="sm" w="sm" type="none"/>
            <a:tailEnd len="sm" w="sm" type="none"/>
          </a:ln>
        </p:spPr>
      </p:cxnSp>
      <p:pic>
        <p:nvPicPr>
          <p:cNvPr descr="Image" id="978" name="Google Shape;978;p125"/>
          <p:cNvPicPr preferRelativeResize="0"/>
          <p:nvPr/>
        </p:nvPicPr>
        <p:blipFill rotWithShape="1">
          <a:blip r:embed="rId3">
            <a:alphaModFix/>
          </a:blip>
          <a:srcRect b="0" l="0" r="0" t="0"/>
          <a:stretch/>
        </p:blipFill>
        <p:spPr>
          <a:xfrm>
            <a:off x="4662380" y="3031369"/>
            <a:ext cx="253731" cy="200314"/>
          </a:xfrm>
          <a:prstGeom prst="rect">
            <a:avLst/>
          </a:prstGeom>
          <a:noFill/>
          <a:ln>
            <a:noFill/>
          </a:ln>
        </p:spPr>
      </p:pic>
      <p:pic>
        <p:nvPicPr>
          <p:cNvPr descr="Image" id="979" name="Google Shape;979;p125"/>
          <p:cNvPicPr preferRelativeResize="0"/>
          <p:nvPr/>
        </p:nvPicPr>
        <p:blipFill rotWithShape="1">
          <a:blip r:embed="rId3">
            <a:alphaModFix/>
          </a:blip>
          <a:srcRect b="0" l="0" r="0" t="0"/>
          <a:stretch/>
        </p:blipFill>
        <p:spPr>
          <a:xfrm>
            <a:off x="4662380" y="5405381"/>
            <a:ext cx="253731" cy="200315"/>
          </a:xfrm>
          <a:prstGeom prst="rect">
            <a:avLst/>
          </a:prstGeom>
          <a:noFill/>
          <a:ln>
            <a:noFill/>
          </a:ln>
        </p:spPr>
      </p:pic>
      <p:sp>
        <p:nvSpPr>
          <p:cNvPr id="980" name="Google Shape;980;p125"/>
          <p:cNvSpPr/>
          <p:nvPr>
            <p:ph idx="6" type="pic"/>
          </p:nvPr>
        </p:nvSpPr>
        <p:spPr>
          <a:xfrm>
            <a:off x="7567623" y="-487827"/>
            <a:ext cx="5560567" cy="6666542"/>
          </a:xfrm>
          <a:prstGeom prst="roundRect">
            <a:avLst>
              <a:gd fmla="val 5757" name="adj"/>
            </a:avLst>
          </a:prstGeom>
          <a:noFill/>
          <a:ln>
            <a:noFill/>
          </a:ln>
        </p:spPr>
      </p:sp>
      <p:pic>
        <p:nvPicPr>
          <p:cNvPr descr="Image" id="981" name="Google Shape;981;p125"/>
          <p:cNvPicPr preferRelativeResize="0"/>
          <p:nvPr/>
        </p:nvPicPr>
        <p:blipFill rotWithShape="1">
          <a:blip r:embed="rId4">
            <a:alphaModFix/>
          </a:blip>
          <a:srcRect b="0" l="0" r="0" t="0"/>
          <a:stretch/>
        </p:blipFill>
        <p:spPr>
          <a:xfrm rot="-5400000">
            <a:off x="7421025" y="1575757"/>
            <a:ext cx="6548807" cy="3111565"/>
          </a:xfrm>
          <a:prstGeom prst="rect">
            <a:avLst/>
          </a:prstGeom>
          <a:noFill/>
          <a:ln>
            <a:noFill/>
          </a:ln>
        </p:spPr>
      </p:pic>
      <p:sp>
        <p:nvSpPr>
          <p:cNvPr id="982" name="Google Shape;982;p125"/>
          <p:cNvSpPr txBox="1"/>
          <p:nvPr>
            <p:ph idx="12" type="sldNum"/>
          </p:nvPr>
        </p:nvSpPr>
        <p:spPr>
          <a:xfrm>
            <a:off x="11606463" y="6492767"/>
            <a:ext cx="341678" cy="230792"/>
          </a:xfrm>
          <a:prstGeom prst="rect">
            <a:avLst/>
          </a:prstGeom>
          <a:noFill/>
          <a:ln>
            <a:noFill/>
          </a:ln>
        </p:spPr>
        <p:txBody>
          <a:bodyPr anchorCtr="0" anchor="ctr"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FI"/>
              <a:t>‹#›</a:t>
            </a:fld>
            <a:endParaRPr/>
          </a:p>
        </p:txBody>
      </p:sp>
      <p:sp>
        <p:nvSpPr>
          <p:cNvPr id="983" name="Google Shape;983;p125"/>
          <p:cNvSpPr txBox="1"/>
          <p:nvPr>
            <p:ph type="title"/>
          </p:nvPr>
        </p:nvSpPr>
        <p:spPr>
          <a:xfrm>
            <a:off x="1282073" y="187660"/>
            <a:ext cx="10985503" cy="830997"/>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 Image - 3 Points with Images &amp; Box">
  <p:cSld name="20. Image - 3 Points with Images &amp; Box">
    <p:spTree>
      <p:nvGrpSpPr>
        <p:cNvPr id="984" name="Shape 984"/>
        <p:cNvGrpSpPr/>
        <p:nvPr/>
      </p:nvGrpSpPr>
      <p:grpSpPr>
        <a:xfrm>
          <a:off x="0" y="0"/>
          <a:ext cx="0" cy="0"/>
          <a:chOff x="0" y="0"/>
          <a:chExt cx="0" cy="0"/>
        </a:xfrm>
      </p:grpSpPr>
      <p:sp>
        <p:nvSpPr>
          <p:cNvPr id="985" name="Google Shape;985;p126"/>
          <p:cNvSpPr/>
          <p:nvPr/>
        </p:nvSpPr>
        <p:spPr>
          <a:xfrm>
            <a:off x="434842" y="1293608"/>
            <a:ext cx="3667844" cy="5080001"/>
          </a:xfrm>
          <a:prstGeom prst="roundRect">
            <a:avLst>
              <a:gd fmla="val 4218" name="adj"/>
            </a:avLst>
          </a:prstGeom>
          <a:solidFill>
            <a:srgbClr val="FFFFFF"/>
          </a:solidFill>
          <a:ln>
            <a:noFill/>
          </a:ln>
          <a:effectLst>
            <a:outerShdw blurRad="228600" rotWithShape="0" dir="5400000" dist="25400">
              <a:srgbClr val="000000">
                <a:alpha val="5098"/>
              </a:srgbClr>
            </a:outerShdw>
          </a:effectLst>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sp>
        <p:nvSpPr>
          <p:cNvPr id="986" name="Google Shape;986;p126"/>
          <p:cNvSpPr/>
          <p:nvPr/>
        </p:nvSpPr>
        <p:spPr>
          <a:xfrm>
            <a:off x="4303668" y="1293607"/>
            <a:ext cx="3667844" cy="5080001"/>
          </a:xfrm>
          <a:prstGeom prst="roundRect">
            <a:avLst>
              <a:gd fmla="val 4218" name="adj"/>
            </a:avLst>
          </a:prstGeom>
          <a:solidFill>
            <a:srgbClr val="FFFFFF"/>
          </a:solidFill>
          <a:ln>
            <a:noFill/>
          </a:ln>
          <a:effectLst>
            <a:outerShdw blurRad="228600" rotWithShape="0" dir="5400000" dist="25400">
              <a:srgbClr val="000000">
                <a:alpha val="5098"/>
              </a:srgbClr>
            </a:outerShdw>
          </a:effectLst>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sp>
        <p:nvSpPr>
          <p:cNvPr id="987" name="Google Shape;987;p126"/>
          <p:cNvSpPr/>
          <p:nvPr/>
        </p:nvSpPr>
        <p:spPr>
          <a:xfrm>
            <a:off x="8172493" y="1293607"/>
            <a:ext cx="3667844" cy="5080001"/>
          </a:xfrm>
          <a:prstGeom prst="roundRect">
            <a:avLst>
              <a:gd fmla="val 4218" name="adj"/>
            </a:avLst>
          </a:prstGeom>
          <a:solidFill>
            <a:srgbClr val="FFFFFF"/>
          </a:solidFill>
          <a:ln>
            <a:noFill/>
          </a:ln>
          <a:effectLst>
            <a:outerShdw blurRad="228600" rotWithShape="0" dir="5400000" dist="25400">
              <a:srgbClr val="000000">
                <a:alpha val="5098"/>
              </a:srgbClr>
            </a:outerShdw>
          </a:effectLst>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sp>
        <p:nvSpPr>
          <p:cNvPr id="988" name="Google Shape;988;p126"/>
          <p:cNvSpPr txBox="1"/>
          <p:nvPr>
            <p:ph idx="1" type="body"/>
          </p:nvPr>
        </p:nvSpPr>
        <p:spPr>
          <a:xfrm>
            <a:off x="681693" y="3701955"/>
            <a:ext cx="3048001" cy="369332"/>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989" name="Google Shape;989;p126"/>
          <p:cNvSpPr txBox="1"/>
          <p:nvPr>
            <p:ph idx="2" type="body"/>
          </p:nvPr>
        </p:nvSpPr>
        <p:spPr>
          <a:xfrm>
            <a:off x="681693" y="4603839"/>
            <a:ext cx="3048001" cy="307777"/>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2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990" name="Google Shape;990;p126"/>
          <p:cNvSpPr txBox="1"/>
          <p:nvPr>
            <p:ph idx="3" type="body"/>
          </p:nvPr>
        </p:nvSpPr>
        <p:spPr>
          <a:xfrm>
            <a:off x="4547939" y="3640518"/>
            <a:ext cx="3048001" cy="369332"/>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991" name="Google Shape;991;p126"/>
          <p:cNvSpPr txBox="1"/>
          <p:nvPr>
            <p:ph idx="4" type="body"/>
          </p:nvPr>
        </p:nvSpPr>
        <p:spPr>
          <a:xfrm>
            <a:off x="4547939" y="4603839"/>
            <a:ext cx="3048001" cy="307777"/>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2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992" name="Google Shape;992;p126"/>
          <p:cNvSpPr txBox="1"/>
          <p:nvPr>
            <p:ph idx="5" type="body"/>
          </p:nvPr>
        </p:nvSpPr>
        <p:spPr>
          <a:xfrm>
            <a:off x="8415903" y="3640518"/>
            <a:ext cx="3048001" cy="369332"/>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993" name="Google Shape;993;p126"/>
          <p:cNvSpPr txBox="1"/>
          <p:nvPr>
            <p:ph idx="6" type="body"/>
          </p:nvPr>
        </p:nvSpPr>
        <p:spPr>
          <a:xfrm>
            <a:off x="8415903" y="4603839"/>
            <a:ext cx="3048001" cy="307777"/>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2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grpSp>
        <p:nvGrpSpPr>
          <p:cNvPr id="994" name="Google Shape;994;p126"/>
          <p:cNvGrpSpPr/>
          <p:nvPr/>
        </p:nvGrpSpPr>
        <p:grpSpPr>
          <a:xfrm>
            <a:off x="156699" y="-320669"/>
            <a:ext cx="963029" cy="1208103"/>
            <a:chOff x="0" y="0"/>
            <a:chExt cx="1926056" cy="2416204"/>
          </a:xfrm>
        </p:grpSpPr>
        <p:sp>
          <p:nvSpPr>
            <p:cNvPr id="995" name="Google Shape;995;p126"/>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pic>
          <p:nvPicPr>
            <p:cNvPr descr="Image" id="996" name="Google Shape;996;p126"/>
            <p:cNvPicPr preferRelativeResize="0"/>
            <p:nvPr/>
          </p:nvPicPr>
          <p:blipFill rotWithShape="1">
            <a:blip r:embed="rId2">
              <a:alphaModFix/>
            </a:blip>
            <a:srcRect b="0" l="0" r="0" t="0"/>
            <a:stretch/>
          </p:blipFill>
          <p:spPr>
            <a:xfrm>
              <a:off x="324692" y="1128751"/>
              <a:ext cx="1276671" cy="942421"/>
            </a:xfrm>
            <a:prstGeom prst="rect">
              <a:avLst/>
            </a:prstGeom>
            <a:noFill/>
            <a:ln>
              <a:noFill/>
            </a:ln>
          </p:spPr>
        </p:pic>
      </p:grpSp>
      <p:sp>
        <p:nvSpPr>
          <p:cNvPr id="997" name="Google Shape;997;p126"/>
          <p:cNvSpPr txBox="1"/>
          <p:nvPr>
            <p:ph idx="7" type="body"/>
          </p:nvPr>
        </p:nvSpPr>
        <p:spPr>
          <a:xfrm>
            <a:off x="1281907" y="877887"/>
            <a:ext cx="10515601" cy="266657"/>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1pPr>
            <a:lvl2pPr indent="-228600" lvl="1" marL="9144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2pPr>
            <a:lvl3pPr indent="-228600" lvl="2" marL="13716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3pPr>
            <a:lvl4pPr indent="-228600" lvl="3" marL="18288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4pPr>
            <a:lvl5pPr indent="-228600" lvl="4" marL="22860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998" name="Google Shape;998;p126"/>
          <p:cNvSpPr/>
          <p:nvPr>
            <p:ph idx="8" type="pic"/>
          </p:nvPr>
        </p:nvSpPr>
        <p:spPr>
          <a:xfrm>
            <a:off x="681693" y="1480759"/>
            <a:ext cx="3177504" cy="2025850"/>
          </a:xfrm>
          <a:prstGeom prst="roundRect">
            <a:avLst>
              <a:gd fmla="val 6685" name="adj"/>
            </a:avLst>
          </a:prstGeom>
          <a:noFill/>
          <a:ln>
            <a:noFill/>
          </a:ln>
        </p:spPr>
      </p:sp>
      <p:sp>
        <p:nvSpPr>
          <p:cNvPr id="999" name="Google Shape;999;p126"/>
          <p:cNvSpPr/>
          <p:nvPr>
            <p:ph idx="9" type="pic"/>
          </p:nvPr>
        </p:nvSpPr>
        <p:spPr>
          <a:xfrm>
            <a:off x="4547939" y="1480759"/>
            <a:ext cx="3177504" cy="2025850"/>
          </a:xfrm>
          <a:prstGeom prst="roundRect">
            <a:avLst>
              <a:gd fmla="val 6685" name="adj"/>
            </a:avLst>
          </a:prstGeom>
          <a:noFill/>
          <a:ln>
            <a:noFill/>
          </a:ln>
        </p:spPr>
      </p:sp>
      <p:sp>
        <p:nvSpPr>
          <p:cNvPr id="1000" name="Google Shape;1000;p126"/>
          <p:cNvSpPr/>
          <p:nvPr>
            <p:ph idx="13" type="pic"/>
          </p:nvPr>
        </p:nvSpPr>
        <p:spPr>
          <a:xfrm>
            <a:off x="8415903" y="1480759"/>
            <a:ext cx="3177504" cy="2025850"/>
          </a:xfrm>
          <a:prstGeom prst="roundRect">
            <a:avLst>
              <a:gd fmla="val 6685" name="adj"/>
            </a:avLst>
          </a:prstGeom>
          <a:noFill/>
          <a:ln>
            <a:noFill/>
          </a:ln>
        </p:spPr>
      </p:sp>
      <p:sp>
        <p:nvSpPr>
          <p:cNvPr id="1001" name="Google Shape;1001;p126"/>
          <p:cNvSpPr txBox="1"/>
          <p:nvPr>
            <p:ph idx="12" type="sldNum"/>
          </p:nvPr>
        </p:nvSpPr>
        <p:spPr>
          <a:xfrm>
            <a:off x="11606463" y="6492767"/>
            <a:ext cx="341678" cy="230792"/>
          </a:xfrm>
          <a:prstGeom prst="rect">
            <a:avLst/>
          </a:prstGeom>
          <a:noFill/>
          <a:ln>
            <a:noFill/>
          </a:ln>
        </p:spPr>
        <p:txBody>
          <a:bodyPr anchorCtr="0" anchor="ctr"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FI"/>
              <a:t>‹#›</a:t>
            </a:fld>
            <a:endParaRPr/>
          </a:p>
        </p:txBody>
      </p:sp>
      <p:sp>
        <p:nvSpPr>
          <p:cNvPr id="1002" name="Google Shape;1002;p126"/>
          <p:cNvSpPr txBox="1"/>
          <p:nvPr>
            <p:ph type="title"/>
          </p:nvPr>
        </p:nvSpPr>
        <p:spPr>
          <a:xfrm>
            <a:off x="1282073" y="187660"/>
            <a:ext cx="10985503" cy="830997"/>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 Image - Big Title">
  <p:cSld name="22. Image - Big Title">
    <p:spTree>
      <p:nvGrpSpPr>
        <p:cNvPr id="1003" name="Shape 1003"/>
        <p:cNvGrpSpPr/>
        <p:nvPr/>
      </p:nvGrpSpPr>
      <p:grpSpPr>
        <a:xfrm>
          <a:off x="0" y="0"/>
          <a:ext cx="0" cy="0"/>
          <a:chOff x="0" y="0"/>
          <a:chExt cx="0" cy="0"/>
        </a:xfrm>
      </p:grpSpPr>
      <p:grpSp>
        <p:nvGrpSpPr>
          <p:cNvPr id="1004" name="Google Shape;1004;p127"/>
          <p:cNvGrpSpPr/>
          <p:nvPr/>
        </p:nvGrpSpPr>
        <p:grpSpPr>
          <a:xfrm>
            <a:off x="156699" y="-320669"/>
            <a:ext cx="963029" cy="1208103"/>
            <a:chOff x="0" y="0"/>
            <a:chExt cx="1926056" cy="2416204"/>
          </a:xfrm>
        </p:grpSpPr>
        <p:sp>
          <p:nvSpPr>
            <p:cNvPr id="1005" name="Google Shape;1005;p127"/>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pic>
          <p:nvPicPr>
            <p:cNvPr descr="Image" id="1006" name="Google Shape;1006;p127"/>
            <p:cNvPicPr preferRelativeResize="0"/>
            <p:nvPr/>
          </p:nvPicPr>
          <p:blipFill rotWithShape="1">
            <a:blip r:embed="rId2">
              <a:alphaModFix/>
            </a:blip>
            <a:srcRect b="0" l="0" r="0" t="0"/>
            <a:stretch/>
          </p:blipFill>
          <p:spPr>
            <a:xfrm>
              <a:off x="324692" y="1128751"/>
              <a:ext cx="1276671" cy="942421"/>
            </a:xfrm>
            <a:prstGeom prst="rect">
              <a:avLst/>
            </a:prstGeom>
            <a:noFill/>
            <a:ln>
              <a:noFill/>
            </a:ln>
          </p:spPr>
        </p:pic>
      </p:grpSp>
      <p:sp>
        <p:nvSpPr>
          <p:cNvPr id="1007" name="Google Shape;1007;p127"/>
          <p:cNvSpPr txBox="1"/>
          <p:nvPr>
            <p:ph idx="1" type="body"/>
          </p:nvPr>
        </p:nvSpPr>
        <p:spPr>
          <a:xfrm>
            <a:off x="1281907" y="877887"/>
            <a:ext cx="10515601" cy="266657"/>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1pPr>
            <a:lvl2pPr indent="-228600" lvl="1" marL="9144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2pPr>
            <a:lvl3pPr indent="-228600" lvl="2" marL="13716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3pPr>
            <a:lvl4pPr indent="-228600" lvl="3" marL="18288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4pPr>
            <a:lvl5pPr indent="-228600" lvl="4" marL="22860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1008" name="Google Shape;1008;p127"/>
          <p:cNvSpPr/>
          <p:nvPr>
            <p:ph idx="2" type="pic"/>
          </p:nvPr>
        </p:nvSpPr>
        <p:spPr>
          <a:xfrm>
            <a:off x="7567623" y="-487828"/>
            <a:ext cx="5560567" cy="6666542"/>
          </a:xfrm>
          <a:prstGeom prst="roundRect">
            <a:avLst>
              <a:gd fmla="val 5598" name="adj"/>
            </a:avLst>
          </a:prstGeom>
          <a:noFill/>
          <a:ln>
            <a:noFill/>
          </a:ln>
        </p:spPr>
      </p:sp>
      <p:pic>
        <p:nvPicPr>
          <p:cNvPr descr="Image" id="1009" name="Google Shape;1009;p127"/>
          <p:cNvPicPr preferRelativeResize="0"/>
          <p:nvPr/>
        </p:nvPicPr>
        <p:blipFill rotWithShape="1">
          <a:blip r:embed="rId3">
            <a:alphaModFix/>
          </a:blip>
          <a:srcRect b="0" l="0" r="0" t="0"/>
          <a:stretch/>
        </p:blipFill>
        <p:spPr>
          <a:xfrm rot="-5400000">
            <a:off x="7421025" y="1575757"/>
            <a:ext cx="6548807" cy="3111565"/>
          </a:xfrm>
          <a:prstGeom prst="rect">
            <a:avLst/>
          </a:prstGeom>
          <a:noFill/>
          <a:ln>
            <a:noFill/>
          </a:ln>
        </p:spPr>
      </p:pic>
      <p:sp>
        <p:nvSpPr>
          <p:cNvPr id="1010" name="Google Shape;1010;p127"/>
          <p:cNvSpPr txBox="1"/>
          <p:nvPr>
            <p:ph idx="3" type="body"/>
          </p:nvPr>
        </p:nvSpPr>
        <p:spPr>
          <a:xfrm>
            <a:off x="703120" y="3841188"/>
            <a:ext cx="5080001" cy="525785"/>
          </a:xfrm>
          <a:prstGeom prst="rect">
            <a:avLst/>
          </a:prstGeom>
          <a:noFill/>
          <a:ln>
            <a:noFill/>
          </a:ln>
        </p:spPr>
        <p:txBody>
          <a:bodyPr anchorCtr="0" anchor="t" bIns="50800" lIns="50800" spcFirstLastPara="1" rIns="50800" wrap="square" tIns="50800">
            <a:spAutoFit/>
          </a:bodyPr>
          <a:lstStyle>
            <a:lvl1pPr indent="-228600" lvl="0" marL="457200" marR="0" rtl="0" algn="l">
              <a:lnSpc>
                <a:spcPct val="100000"/>
              </a:lnSpc>
              <a:spcBef>
                <a:spcPts val="0"/>
              </a:spcBef>
              <a:spcAft>
                <a:spcPts val="0"/>
              </a:spcAft>
              <a:buClr>
                <a:srgbClr val="828282"/>
              </a:buClr>
              <a:buSzPts val="5500"/>
              <a:buFont typeface="Arial"/>
              <a:buNone/>
              <a:defRPr b="0" i="0" sz="275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1011" name="Google Shape;1011;p127"/>
          <p:cNvSpPr txBox="1"/>
          <p:nvPr>
            <p:ph idx="4" type="body"/>
          </p:nvPr>
        </p:nvSpPr>
        <p:spPr>
          <a:xfrm>
            <a:off x="703120" y="2532910"/>
            <a:ext cx="5080001" cy="756617"/>
          </a:xfrm>
          <a:prstGeom prst="rect">
            <a:avLst/>
          </a:prstGeom>
          <a:noFill/>
          <a:ln>
            <a:noFill/>
          </a:ln>
        </p:spPr>
        <p:txBody>
          <a:bodyPr anchorCtr="0" anchor="ctr" bIns="50800" lIns="50800" spcFirstLastPara="1" rIns="50800" wrap="square" tIns="50800">
            <a:spAutoFit/>
          </a:bodyPr>
          <a:lstStyle>
            <a:lvl1pPr indent="-228600" lvl="0" marL="457200" marR="0" rtl="0" algn="l">
              <a:lnSpc>
                <a:spcPct val="100000"/>
              </a:lnSpc>
              <a:spcBef>
                <a:spcPts val="0"/>
              </a:spcBef>
              <a:spcAft>
                <a:spcPts val="0"/>
              </a:spcAft>
              <a:buClr>
                <a:srgbClr val="005FAA"/>
              </a:buClr>
              <a:buSzPts val="8500"/>
              <a:buFont typeface="DM Sans"/>
              <a:buNone/>
              <a:defRPr b="0" i="0" sz="425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1012" name="Google Shape;1012;p127"/>
          <p:cNvSpPr txBox="1"/>
          <p:nvPr>
            <p:ph idx="12" type="sldNum"/>
          </p:nvPr>
        </p:nvSpPr>
        <p:spPr>
          <a:xfrm>
            <a:off x="11606463" y="6492767"/>
            <a:ext cx="341678" cy="230792"/>
          </a:xfrm>
          <a:prstGeom prst="rect">
            <a:avLst/>
          </a:prstGeom>
          <a:noFill/>
          <a:ln>
            <a:noFill/>
          </a:ln>
        </p:spPr>
        <p:txBody>
          <a:bodyPr anchorCtr="0" anchor="ctr"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FI"/>
              <a:t>‹#›</a:t>
            </a:fld>
            <a:endParaRPr/>
          </a:p>
        </p:txBody>
      </p:sp>
      <p:sp>
        <p:nvSpPr>
          <p:cNvPr id="1013" name="Google Shape;1013;p127"/>
          <p:cNvSpPr txBox="1"/>
          <p:nvPr>
            <p:ph type="title"/>
          </p:nvPr>
        </p:nvSpPr>
        <p:spPr>
          <a:xfrm>
            <a:off x="1282073" y="187660"/>
            <a:ext cx="10985503" cy="830997"/>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 Image - 2 Points and Images">
  <p:cSld name="23. Image - 2 Points and Images">
    <p:spTree>
      <p:nvGrpSpPr>
        <p:cNvPr id="1014" name="Shape 1014"/>
        <p:cNvGrpSpPr/>
        <p:nvPr/>
      </p:nvGrpSpPr>
      <p:grpSpPr>
        <a:xfrm>
          <a:off x="0" y="0"/>
          <a:ext cx="0" cy="0"/>
          <a:chOff x="0" y="0"/>
          <a:chExt cx="0" cy="0"/>
        </a:xfrm>
      </p:grpSpPr>
      <p:grpSp>
        <p:nvGrpSpPr>
          <p:cNvPr id="1015" name="Google Shape;1015;p128"/>
          <p:cNvGrpSpPr/>
          <p:nvPr/>
        </p:nvGrpSpPr>
        <p:grpSpPr>
          <a:xfrm>
            <a:off x="156699" y="-320669"/>
            <a:ext cx="963029" cy="1208103"/>
            <a:chOff x="0" y="0"/>
            <a:chExt cx="1926056" cy="2416204"/>
          </a:xfrm>
        </p:grpSpPr>
        <p:sp>
          <p:nvSpPr>
            <p:cNvPr id="1016" name="Google Shape;1016;p128"/>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pic>
          <p:nvPicPr>
            <p:cNvPr descr="Image" id="1017" name="Google Shape;1017;p128"/>
            <p:cNvPicPr preferRelativeResize="0"/>
            <p:nvPr/>
          </p:nvPicPr>
          <p:blipFill rotWithShape="1">
            <a:blip r:embed="rId2">
              <a:alphaModFix/>
            </a:blip>
            <a:srcRect b="0" l="0" r="0" t="0"/>
            <a:stretch/>
          </p:blipFill>
          <p:spPr>
            <a:xfrm>
              <a:off x="324692" y="1128751"/>
              <a:ext cx="1276671" cy="942421"/>
            </a:xfrm>
            <a:prstGeom prst="rect">
              <a:avLst/>
            </a:prstGeom>
            <a:noFill/>
            <a:ln>
              <a:noFill/>
            </a:ln>
          </p:spPr>
        </p:pic>
      </p:grpSp>
      <p:sp>
        <p:nvSpPr>
          <p:cNvPr id="1018" name="Google Shape;1018;p128"/>
          <p:cNvSpPr txBox="1"/>
          <p:nvPr>
            <p:ph idx="1" type="body"/>
          </p:nvPr>
        </p:nvSpPr>
        <p:spPr>
          <a:xfrm>
            <a:off x="1281907" y="877887"/>
            <a:ext cx="10515601" cy="266657"/>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1pPr>
            <a:lvl2pPr indent="-228600" lvl="1" marL="9144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2pPr>
            <a:lvl3pPr indent="-228600" lvl="2" marL="13716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3pPr>
            <a:lvl4pPr indent="-228600" lvl="3" marL="18288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4pPr>
            <a:lvl5pPr indent="-228600" lvl="4" marL="22860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1019" name="Google Shape;1019;p128"/>
          <p:cNvSpPr/>
          <p:nvPr>
            <p:ph idx="2" type="pic"/>
          </p:nvPr>
        </p:nvSpPr>
        <p:spPr>
          <a:xfrm>
            <a:off x="571549" y="1393769"/>
            <a:ext cx="2802931" cy="1895476"/>
          </a:xfrm>
          <a:prstGeom prst="roundRect">
            <a:avLst>
              <a:gd fmla="val 8781" name="adj"/>
            </a:avLst>
          </a:prstGeom>
          <a:noFill/>
          <a:ln>
            <a:noFill/>
          </a:ln>
        </p:spPr>
      </p:sp>
      <p:sp>
        <p:nvSpPr>
          <p:cNvPr id="1020" name="Google Shape;1020;p128"/>
          <p:cNvSpPr/>
          <p:nvPr>
            <p:ph idx="3" type="pic"/>
          </p:nvPr>
        </p:nvSpPr>
        <p:spPr>
          <a:xfrm>
            <a:off x="571549" y="3890784"/>
            <a:ext cx="2802931" cy="1895476"/>
          </a:xfrm>
          <a:prstGeom prst="roundRect">
            <a:avLst>
              <a:gd fmla="val 8781" name="adj"/>
            </a:avLst>
          </a:prstGeom>
          <a:noFill/>
          <a:ln>
            <a:noFill/>
          </a:ln>
        </p:spPr>
      </p:sp>
      <p:sp>
        <p:nvSpPr>
          <p:cNvPr id="1021" name="Google Shape;1021;p128"/>
          <p:cNvSpPr txBox="1"/>
          <p:nvPr>
            <p:ph idx="4" type="body"/>
          </p:nvPr>
        </p:nvSpPr>
        <p:spPr>
          <a:xfrm>
            <a:off x="3948045" y="1606603"/>
            <a:ext cx="5683259" cy="369332"/>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1022" name="Google Shape;1022;p128"/>
          <p:cNvSpPr txBox="1"/>
          <p:nvPr>
            <p:ph idx="5" type="body"/>
          </p:nvPr>
        </p:nvSpPr>
        <p:spPr>
          <a:xfrm>
            <a:off x="3948045" y="2095500"/>
            <a:ext cx="5683200" cy="307777"/>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2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1023" name="Google Shape;1023;p128"/>
          <p:cNvSpPr txBox="1"/>
          <p:nvPr>
            <p:ph idx="6" type="body"/>
          </p:nvPr>
        </p:nvSpPr>
        <p:spPr>
          <a:xfrm>
            <a:off x="3948045" y="4129995"/>
            <a:ext cx="5683259" cy="369332"/>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1024" name="Google Shape;1024;p128"/>
          <p:cNvSpPr txBox="1"/>
          <p:nvPr>
            <p:ph idx="7" type="body"/>
          </p:nvPr>
        </p:nvSpPr>
        <p:spPr>
          <a:xfrm>
            <a:off x="3948045" y="4618893"/>
            <a:ext cx="5683200" cy="307777"/>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2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1025" name="Google Shape;1025;p128"/>
          <p:cNvSpPr txBox="1"/>
          <p:nvPr>
            <p:ph idx="12" type="sldNum"/>
          </p:nvPr>
        </p:nvSpPr>
        <p:spPr>
          <a:xfrm>
            <a:off x="11606463" y="6492767"/>
            <a:ext cx="341678" cy="230792"/>
          </a:xfrm>
          <a:prstGeom prst="rect">
            <a:avLst/>
          </a:prstGeom>
          <a:noFill/>
          <a:ln>
            <a:noFill/>
          </a:ln>
        </p:spPr>
        <p:txBody>
          <a:bodyPr anchorCtr="0" anchor="ctr"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FI"/>
              <a:t>‹#›</a:t>
            </a:fld>
            <a:endParaRPr/>
          </a:p>
        </p:txBody>
      </p:sp>
      <p:sp>
        <p:nvSpPr>
          <p:cNvPr id="1026" name="Google Shape;1026;p128"/>
          <p:cNvSpPr txBox="1"/>
          <p:nvPr>
            <p:ph type="title"/>
          </p:nvPr>
        </p:nvSpPr>
        <p:spPr>
          <a:xfrm>
            <a:off x="1282073" y="187660"/>
            <a:ext cx="10985503" cy="830997"/>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 Image - 2 Points and Images (Right)">
  <p:cSld name="24. Image - 2 Points and Images (Right)">
    <p:spTree>
      <p:nvGrpSpPr>
        <p:cNvPr id="1027" name="Shape 1027"/>
        <p:cNvGrpSpPr/>
        <p:nvPr/>
      </p:nvGrpSpPr>
      <p:grpSpPr>
        <a:xfrm>
          <a:off x="0" y="0"/>
          <a:ext cx="0" cy="0"/>
          <a:chOff x="0" y="0"/>
          <a:chExt cx="0" cy="0"/>
        </a:xfrm>
      </p:grpSpPr>
      <p:grpSp>
        <p:nvGrpSpPr>
          <p:cNvPr id="1028" name="Google Shape;1028;p129"/>
          <p:cNvGrpSpPr/>
          <p:nvPr/>
        </p:nvGrpSpPr>
        <p:grpSpPr>
          <a:xfrm>
            <a:off x="156699" y="-320669"/>
            <a:ext cx="963029" cy="1208103"/>
            <a:chOff x="0" y="0"/>
            <a:chExt cx="1926056" cy="2416204"/>
          </a:xfrm>
        </p:grpSpPr>
        <p:sp>
          <p:nvSpPr>
            <p:cNvPr id="1029" name="Google Shape;1029;p129"/>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pic>
          <p:nvPicPr>
            <p:cNvPr descr="Image" id="1030" name="Google Shape;1030;p129"/>
            <p:cNvPicPr preferRelativeResize="0"/>
            <p:nvPr/>
          </p:nvPicPr>
          <p:blipFill rotWithShape="1">
            <a:blip r:embed="rId2">
              <a:alphaModFix/>
            </a:blip>
            <a:srcRect b="0" l="0" r="0" t="0"/>
            <a:stretch/>
          </p:blipFill>
          <p:spPr>
            <a:xfrm>
              <a:off x="324692" y="1128751"/>
              <a:ext cx="1276671" cy="942421"/>
            </a:xfrm>
            <a:prstGeom prst="rect">
              <a:avLst/>
            </a:prstGeom>
            <a:noFill/>
            <a:ln>
              <a:noFill/>
            </a:ln>
          </p:spPr>
        </p:pic>
      </p:grpSp>
      <p:sp>
        <p:nvSpPr>
          <p:cNvPr id="1031" name="Google Shape;1031;p129"/>
          <p:cNvSpPr txBox="1"/>
          <p:nvPr>
            <p:ph idx="1" type="body"/>
          </p:nvPr>
        </p:nvSpPr>
        <p:spPr>
          <a:xfrm>
            <a:off x="1281907" y="877887"/>
            <a:ext cx="10515601" cy="266657"/>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1pPr>
            <a:lvl2pPr indent="-228600" lvl="1" marL="9144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2pPr>
            <a:lvl3pPr indent="-228600" lvl="2" marL="13716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3pPr>
            <a:lvl4pPr indent="-228600" lvl="3" marL="18288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4pPr>
            <a:lvl5pPr indent="-228600" lvl="4" marL="22860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1032" name="Google Shape;1032;p129"/>
          <p:cNvSpPr/>
          <p:nvPr>
            <p:ph idx="2" type="pic"/>
          </p:nvPr>
        </p:nvSpPr>
        <p:spPr>
          <a:xfrm>
            <a:off x="8686849" y="1393769"/>
            <a:ext cx="2802931" cy="1895476"/>
          </a:xfrm>
          <a:prstGeom prst="roundRect">
            <a:avLst>
              <a:gd fmla="val 8781" name="adj"/>
            </a:avLst>
          </a:prstGeom>
          <a:noFill/>
          <a:ln>
            <a:noFill/>
          </a:ln>
        </p:spPr>
      </p:sp>
      <p:sp>
        <p:nvSpPr>
          <p:cNvPr id="1033" name="Google Shape;1033;p129"/>
          <p:cNvSpPr/>
          <p:nvPr>
            <p:ph idx="3" type="pic"/>
          </p:nvPr>
        </p:nvSpPr>
        <p:spPr>
          <a:xfrm>
            <a:off x="8686849" y="3890784"/>
            <a:ext cx="2802931" cy="1895476"/>
          </a:xfrm>
          <a:prstGeom prst="roundRect">
            <a:avLst>
              <a:gd fmla="val 8781" name="adj"/>
            </a:avLst>
          </a:prstGeom>
          <a:noFill/>
          <a:ln>
            <a:noFill/>
          </a:ln>
        </p:spPr>
      </p:sp>
      <p:sp>
        <p:nvSpPr>
          <p:cNvPr id="1034" name="Google Shape;1034;p129"/>
          <p:cNvSpPr txBox="1"/>
          <p:nvPr>
            <p:ph idx="4" type="body"/>
          </p:nvPr>
        </p:nvSpPr>
        <p:spPr>
          <a:xfrm>
            <a:off x="571548" y="1606603"/>
            <a:ext cx="7253606" cy="369332"/>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1035" name="Google Shape;1035;p129"/>
          <p:cNvSpPr txBox="1"/>
          <p:nvPr>
            <p:ph idx="5" type="body"/>
          </p:nvPr>
        </p:nvSpPr>
        <p:spPr>
          <a:xfrm>
            <a:off x="571549" y="2469327"/>
            <a:ext cx="7253605" cy="307777"/>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2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1036" name="Google Shape;1036;p129"/>
          <p:cNvSpPr txBox="1"/>
          <p:nvPr>
            <p:ph idx="6" type="body"/>
          </p:nvPr>
        </p:nvSpPr>
        <p:spPr>
          <a:xfrm>
            <a:off x="571548" y="4129995"/>
            <a:ext cx="7253605" cy="369332"/>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1037" name="Google Shape;1037;p129"/>
          <p:cNvSpPr txBox="1"/>
          <p:nvPr>
            <p:ph idx="7" type="body"/>
          </p:nvPr>
        </p:nvSpPr>
        <p:spPr>
          <a:xfrm>
            <a:off x="571548" y="4992719"/>
            <a:ext cx="7253604" cy="307777"/>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2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1038" name="Google Shape;1038;p129"/>
          <p:cNvSpPr txBox="1"/>
          <p:nvPr>
            <p:ph idx="12" type="sldNum"/>
          </p:nvPr>
        </p:nvSpPr>
        <p:spPr>
          <a:xfrm>
            <a:off x="11606463" y="6492767"/>
            <a:ext cx="341678" cy="230792"/>
          </a:xfrm>
          <a:prstGeom prst="rect">
            <a:avLst/>
          </a:prstGeom>
          <a:noFill/>
          <a:ln>
            <a:noFill/>
          </a:ln>
        </p:spPr>
        <p:txBody>
          <a:bodyPr anchorCtr="0" anchor="ctr"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FI"/>
              <a:t>‹#›</a:t>
            </a:fld>
            <a:endParaRPr/>
          </a:p>
        </p:txBody>
      </p:sp>
      <p:sp>
        <p:nvSpPr>
          <p:cNvPr id="1039" name="Google Shape;1039;p129"/>
          <p:cNvSpPr txBox="1"/>
          <p:nvPr>
            <p:ph type="title"/>
          </p:nvPr>
        </p:nvSpPr>
        <p:spPr>
          <a:xfrm>
            <a:off x="1282073" y="187660"/>
            <a:ext cx="10985503" cy="830997"/>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 Dark - Quote" showMasterSp="0">
  <p:cSld name="25. Dark - Quote">
    <p:bg>
      <p:bgPr>
        <a:solidFill>
          <a:srgbClr val="09142E"/>
        </a:solidFill>
      </p:bgPr>
    </p:bg>
    <p:spTree>
      <p:nvGrpSpPr>
        <p:cNvPr id="1040" name="Shape 1040"/>
        <p:cNvGrpSpPr/>
        <p:nvPr/>
      </p:nvGrpSpPr>
      <p:grpSpPr>
        <a:xfrm>
          <a:off x="0" y="0"/>
          <a:ext cx="0" cy="0"/>
          <a:chOff x="0" y="0"/>
          <a:chExt cx="0" cy="0"/>
        </a:xfrm>
      </p:grpSpPr>
      <p:sp>
        <p:nvSpPr>
          <p:cNvPr id="1041" name="Google Shape;1041;p130"/>
          <p:cNvSpPr txBox="1"/>
          <p:nvPr>
            <p:ph idx="1" type="body"/>
          </p:nvPr>
        </p:nvSpPr>
        <p:spPr>
          <a:xfrm>
            <a:off x="1219025" y="2869049"/>
            <a:ext cx="6375725" cy="666849"/>
          </a:xfrm>
          <a:prstGeom prst="rect">
            <a:avLst/>
          </a:prstGeom>
          <a:noFill/>
          <a:ln>
            <a:noFill/>
          </a:ln>
        </p:spPr>
        <p:txBody>
          <a:bodyPr anchorCtr="0" anchor="ctr" bIns="50800" lIns="50800" spcFirstLastPara="1" rIns="50800" wrap="square" tIns="50800">
            <a:noAutofit/>
          </a:bodyPr>
          <a:lstStyle>
            <a:lvl1pPr indent="-228600" lvl="0" marL="457200" marR="0" rtl="0" algn="l">
              <a:lnSpc>
                <a:spcPct val="100000"/>
              </a:lnSpc>
              <a:spcBef>
                <a:spcPts val="0"/>
              </a:spcBef>
              <a:spcAft>
                <a:spcPts val="0"/>
              </a:spcAft>
              <a:buClr>
                <a:srgbClr val="FFFFFF"/>
              </a:buClr>
              <a:buSzPts val="8000"/>
              <a:buFont typeface="DM Sans"/>
              <a:buNone/>
              <a:defRPr b="0" i="0" sz="40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1042" name="Google Shape;1042;p130"/>
          <p:cNvSpPr txBox="1"/>
          <p:nvPr>
            <p:ph idx="2" type="body"/>
          </p:nvPr>
        </p:nvSpPr>
        <p:spPr>
          <a:xfrm>
            <a:off x="2472472" y="4586510"/>
            <a:ext cx="3868831" cy="369332"/>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FFFFFF"/>
              </a:buClr>
              <a:buSzPts val="4800"/>
              <a:buFont typeface="DM Sans"/>
              <a:buNone/>
              <a:defRPr b="0" i="0" sz="24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1043" name="Google Shape;1043;p130"/>
          <p:cNvSpPr/>
          <p:nvPr>
            <p:ph idx="3" type="pic"/>
          </p:nvPr>
        </p:nvSpPr>
        <p:spPr>
          <a:xfrm>
            <a:off x="1292188" y="4459441"/>
            <a:ext cx="890688" cy="890623"/>
          </a:xfrm>
          <a:prstGeom prst="ellipse">
            <a:avLst/>
          </a:prstGeom>
          <a:noFill/>
          <a:ln>
            <a:noFill/>
          </a:ln>
        </p:spPr>
      </p:sp>
      <p:sp>
        <p:nvSpPr>
          <p:cNvPr id="1044" name="Google Shape;1044;p130"/>
          <p:cNvSpPr/>
          <p:nvPr/>
        </p:nvSpPr>
        <p:spPr>
          <a:xfrm>
            <a:off x="1293141" y="4459441"/>
            <a:ext cx="889002" cy="889002"/>
          </a:xfrm>
          <a:prstGeom prst="ellipse">
            <a:avLst/>
          </a:prstGeom>
          <a:solidFill>
            <a:srgbClr val="005FAA">
              <a:alpha val="48627"/>
            </a:srgbClr>
          </a:solidFill>
          <a:ln>
            <a:noFill/>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sp>
        <p:nvSpPr>
          <p:cNvPr id="1045" name="Google Shape;1045;p130"/>
          <p:cNvSpPr txBox="1"/>
          <p:nvPr/>
        </p:nvSpPr>
        <p:spPr>
          <a:xfrm>
            <a:off x="6738700" y="4104566"/>
            <a:ext cx="3414508" cy="2359620"/>
          </a:xfrm>
          <a:prstGeom prst="rect">
            <a:avLst/>
          </a:prstGeom>
          <a:noFill/>
          <a:ln>
            <a:noFill/>
          </a:ln>
        </p:spPr>
        <p:txBody>
          <a:bodyPr anchorCtr="0" anchor="ctr" bIns="25400" lIns="25400" spcFirstLastPara="1" rIns="25400" wrap="square" tIns="25400">
            <a:spAutoFit/>
          </a:bodyPr>
          <a:lstStyle/>
          <a:p>
            <a:pPr indent="0" lvl="0" marL="0" marR="0" rtl="0" algn="l">
              <a:lnSpc>
                <a:spcPct val="100000"/>
              </a:lnSpc>
              <a:spcBef>
                <a:spcPts val="0"/>
              </a:spcBef>
              <a:spcAft>
                <a:spcPts val="0"/>
              </a:spcAft>
              <a:buClr>
                <a:srgbClr val="FFFFFF"/>
              </a:buClr>
              <a:buSzPts val="30000"/>
              <a:buFont typeface="Arial"/>
              <a:buNone/>
            </a:pPr>
            <a:r>
              <a:rPr b="1" i="0" lang="en-FI" sz="15000" u="none" cap="none" strike="noStrike">
                <a:solidFill>
                  <a:srgbClr val="FFFFFF"/>
                </a:solidFill>
                <a:latin typeface="Arial"/>
                <a:ea typeface="Arial"/>
                <a:cs typeface="Arial"/>
                <a:sym typeface="Arial"/>
              </a:rPr>
              <a:t>”</a:t>
            </a:r>
            <a:endParaRPr b="0" i="0" sz="700" u="none" cap="none" strike="noStrike">
              <a:solidFill>
                <a:srgbClr val="000000"/>
              </a:solidFill>
              <a:latin typeface="Arial"/>
              <a:ea typeface="Arial"/>
              <a:cs typeface="Arial"/>
              <a:sym typeface="Arial"/>
            </a:endParaRPr>
          </a:p>
        </p:txBody>
      </p:sp>
      <p:pic>
        <p:nvPicPr>
          <p:cNvPr descr="Image" id="1046" name="Google Shape;1046;p130"/>
          <p:cNvPicPr preferRelativeResize="0"/>
          <p:nvPr/>
        </p:nvPicPr>
        <p:blipFill rotWithShape="1">
          <a:blip r:embed="rId2">
            <a:alphaModFix/>
          </a:blip>
          <a:srcRect b="0" l="0" r="0" t="0"/>
          <a:stretch/>
        </p:blipFill>
        <p:spPr>
          <a:xfrm rot="-5400000">
            <a:off x="6618201" y="1298863"/>
            <a:ext cx="6875590" cy="4264325"/>
          </a:xfrm>
          <a:prstGeom prst="rect">
            <a:avLst/>
          </a:prstGeom>
          <a:noFill/>
          <a:ln>
            <a:noFill/>
          </a:ln>
        </p:spPr>
      </p:pic>
      <p:grpSp>
        <p:nvGrpSpPr>
          <p:cNvPr id="1047" name="Google Shape;1047;p130"/>
          <p:cNvGrpSpPr/>
          <p:nvPr/>
        </p:nvGrpSpPr>
        <p:grpSpPr>
          <a:xfrm>
            <a:off x="156699" y="-320669"/>
            <a:ext cx="963029" cy="1208103"/>
            <a:chOff x="0" y="0"/>
            <a:chExt cx="1926056" cy="2416204"/>
          </a:xfrm>
        </p:grpSpPr>
        <p:sp>
          <p:nvSpPr>
            <p:cNvPr id="1048" name="Google Shape;1048;p130"/>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pic>
          <p:nvPicPr>
            <p:cNvPr descr="Image" id="1049" name="Google Shape;1049;p130"/>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1050" name="Google Shape;1050;p130"/>
          <p:cNvSpPr txBox="1"/>
          <p:nvPr>
            <p:ph idx="4" type="body"/>
          </p:nvPr>
        </p:nvSpPr>
        <p:spPr>
          <a:xfrm>
            <a:off x="2472472" y="4976600"/>
            <a:ext cx="3868831" cy="307777"/>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999999"/>
              </a:buClr>
              <a:buSzPts val="4000"/>
              <a:buFont typeface="DM Sans"/>
              <a:buNone/>
              <a:defRPr b="0" i="0" sz="2000" u="none" cap="none" strike="noStrike">
                <a:solidFill>
                  <a:srgbClr val="999999"/>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1051" name="Google Shape;1051;p130"/>
          <p:cNvSpPr txBox="1"/>
          <p:nvPr>
            <p:ph idx="12" type="sldNum"/>
          </p:nvPr>
        </p:nvSpPr>
        <p:spPr>
          <a:xfrm>
            <a:off x="11606463" y="6492767"/>
            <a:ext cx="341678" cy="230792"/>
          </a:xfrm>
          <a:prstGeom prst="rect">
            <a:avLst/>
          </a:prstGeom>
          <a:noFill/>
          <a:ln>
            <a:noFill/>
          </a:ln>
        </p:spPr>
        <p:txBody>
          <a:bodyPr anchorCtr="0" anchor="ctr"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FI"/>
              <a:t>‹#›</a:t>
            </a:fld>
            <a:endParaRPr/>
          </a:p>
        </p:txBody>
      </p:sp>
      <p:sp>
        <p:nvSpPr>
          <p:cNvPr id="1052" name="Google Shape;1052;p130"/>
          <p:cNvSpPr txBox="1"/>
          <p:nvPr/>
        </p:nvSpPr>
        <p:spPr>
          <a:xfrm>
            <a:off x="1075558" y="969746"/>
            <a:ext cx="3414450" cy="2359620"/>
          </a:xfrm>
          <a:prstGeom prst="rect">
            <a:avLst/>
          </a:prstGeom>
          <a:noFill/>
          <a:ln>
            <a:noFill/>
          </a:ln>
        </p:spPr>
        <p:txBody>
          <a:bodyPr anchorCtr="0" anchor="ctr" bIns="25400" lIns="25400" spcFirstLastPara="1" rIns="25400" wrap="square" tIns="25400">
            <a:spAutoFit/>
          </a:bodyPr>
          <a:lstStyle/>
          <a:p>
            <a:pPr indent="0" lvl="0" marL="0" marR="0" rtl="0" algn="l">
              <a:lnSpc>
                <a:spcPct val="100000"/>
              </a:lnSpc>
              <a:spcBef>
                <a:spcPts val="0"/>
              </a:spcBef>
              <a:spcAft>
                <a:spcPts val="0"/>
              </a:spcAft>
              <a:buClr>
                <a:srgbClr val="FFFFFF"/>
              </a:buClr>
              <a:buSzPts val="30000"/>
              <a:buFont typeface="Arial"/>
              <a:buNone/>
            </a:pPr>
            <a:r>
              <a:rPr b="1" i="0" lang="en-FI" sz="15000" u="none" cap="none" strike="noStrike">
                <a:solidFill>
                  <a:srgbClr val="FFFFFF"/>
                </a:solidFill>
                <a:latin typeface="Arial"/>
                <a:ea typeface="Arial"/>
                <a:cs typeface="Arial"/>
                <a:sym typeface="Arial"/>
              </a:rPr>
              <a:t>“</a:t>
            </a:r>
            <a:endParaRPr b="0" i="0" sz="7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 Light - Quote" showMasterSp="0">
  <p:cSld name="26. Light - Quote">
    <p:bg>
      <p:bgPr>
        <a:solidFill>
          <a:srgbClr val="FFFFFF"/>
        </a:solidFill>
      </p:bgPr>
    </p:bg>
    <p:spTree>
      <p:nvGrpSpPr>
        <p:cNvPr id="1053" name="Shape 1053"/>
        <p:cNvGrpSpPr/>
        <p:nvPr/>
      </p:nvGrpSpPr>
      <p:grpSpPr>
        <a:xfrm>
          <a:off x="0" y="0"/>
          <a:ext cx="0" cy="0"/>
          <a:chOff x="0" y="0"/>
          <a:chExt cx="0" cy="0"/>
        </a:xfrm>
      </p:grpSpPr>
      <p:pic>
        <p:nvPicPr>
          <p:cNvPr descr="Image" id="1054" name="Google Shape;1054;p131"/>
          <p:cNvPicPr preferRelativeResize="0"/>
          <p:nvPr/>
        </p:nvPicPr>
        <p:blipFill rotWithShape="1">
          <a:blip r:embed="rId2">
            <a:alphaModFix/>
          </a:blip>
          <a:srcRect b="0" l="0" r="0" t="0"/>
          <a:stretch/>
        </p:blipFill>
        <p:spPr>
          <a:xfrm rot="-5400000">
            <a:off x="6618201" y="1298863"/>
            <a:ext cx="6875590" cy="4264325"/>
          </a:xfrm>
          <a:prstGeom prst="rect">
            <a:avLst/>
          </a:prstGeom>
          <a:noFill/>
          <a:ln>
            <a:noFill/>
          </a:ln>
        </p:spPr>
      </p:pic>
      <p:sp>
        <p:nvSpPr>
          <p:cNvPr id="1055" name="Google Shape;1055;p131"/>
          <p:cNvSpPr txBox="1"/>
          <p:nvPr>
            <p:ph idx="1" type="body"/>
          </p:nvPr>
        </p:nvSpPr>
        <p:spPr>
          <a:xfrm>
            <a:off x="1219025" y="2843401"/>
            <a:ext cx="6375725" cy="718145"/>
          </a:xfrm>
          <a:prstGeom prst="rect">
            <a:avLst/>
          </a:prstGeom>
          <a:noFill/>
          <a:ln>
            <a:noFill/>
          </a:ln>
        </p:spPr>
        <p:txBody>
          <a:bodyPr anchorCtr="0" anchor="ctr" bIns="50800" lIns="50800" spcFirstLastPara="1" rIns="50800" wrap="square" tIns="50800">
            <a:spAutoFit/>
          </a:bodyPr>
          <a:lstStyle>
            <a:lvl1pPr indent="-228600" lvl="0" marL="457200" marR="0" rtl="0" algn="l">
              <a:lnSpc>
                <a:spcPct val="100000"/>
              </a:lnSpc>
              <a:spcBef>
                <a:spcPts val="0"/>
              </a:spcBef>
              <a:spcAft>
                <a:spcPts val="0"/>
              </a:spcAft>
              <a:buClr>
                <a:srgbClr val="005FAA"/>
              </a:buClr>
              <a:buSzPts val="8000"/>
              <a:buFont typeface="DM Sans"/>
              <a:buNone/>
              <a:defRPr b="0" i="0" sz="40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1056" name="Google Shape;1056;p131"/>
          <p:cNvSpPr/>
          <p:nvPr>
            <p:ph idx="2" type="pic"/>
          </p:nvPr>
        </p:nvSpPr>
        <p:spPr>
          <a:xfrm>
            <a:off x="1292188" y="4459441"/>
            <a:ext cx="890688" cy="890623"/>
          </a:xfrm>
          <a:prstGeom prst="ellipse">
            <a:avLst/>
          </a:prstGeom>
          <a:noFill/>
          <a:ln>
            <a:noFill/>
          </a:ln>
        </p:spPr>
      </p:sp>
      <p:sp>
        <p:nvSpPr>
          <p:cNvPr id="1057" name="Google Shape;1057;p131"/>
          <p:cNvSpPr/>
          <p:nvPr/>
        </p:nvSpPr>
        <p:spPr>
          <a:xfrm>
            <a:off x="1293141" y="4461062"/>
            <a:ext cx="889002" cy="889002"/>
          </a:xfrm>
          <a:prstGeom prst="ellipse">
            <a:avLst/>
          </a:prstGeom>
          <a:solidFill>
            <a:srgbClr val="005FAA">
              <a:alpha val="48627"/>
            </a:srgbClr>
          </a:solidFill>
          <a:ln>
            <a:noFill/>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grpSp>
        <p:nvGrpSpPr>
          <p:cNvPr id="1058" name="Google Shape;1058;p131"/>
          <p:cNvGrpSpPr/>
          <p:nvPr/>
        </p:nvGrpSpPr>
        <p:grpSpPr>
          <a:xfrm>
            <a:off x="156699" y="-320669"/>
            <a:ext cx="963029" cy="1208103"/>
            <a:chOff x="0" y="0"/>
            <a:chExt cx="1926056" cy="2416204"/>
          </a:xfrm>
        </p:grpSpPr>
        <p:sp>
          <p:nvSpPr>
            <p:cNvPr id="1059" name="Google Shape;1059;p131"/>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pic>
          <p:nvPicPr>
            <p:cNvPr descr="Image" id="1060" name="Google Shape;1060;p131"/>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1061" name="Google Shape;1061;p131"/>
          <p:cNvSpPr txBox="1"/>
          <p:nvPr>
            <p:ph idx="3" type="body"/>
          </p:nvPr>
        </p:nvSpPr>
        <p:spPr>
          <a:xfrm>
            <a:off x="2472472" y="4586510"/>
            <a:ext cx="3868831" cy="369332"/>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61B0"/>
              </a:buClr>
              <a:buSzPts val="4800"/>
              <a:buFont typeface="DM Sans"/>
              <a:buNone/>
              <a:defRPr b="0" i="0" sz="2400" u="none" cap="none" strike="noStrike">
                <a:solidFill>
                  <a:srgbClr val="0061B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1062" name="Google Shape;1062;p131"/>
          <p:cNvSpPr txBox="1"/>
          <p:nvPr>
            <p:ph idx="4" type="body"/>
          </p:nvPr>
        </p:nvSpPr>
        <p:spPr>
          <a:xfrm>
            <a:off x="2472472" y="4976600"/>
            <a:ext cx="3868831" cy="307777"/>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EF8200"/>
              </a:buClr>
              <a:buSzPts val="4000"/>
              <a:buFont typeface="DM Sans"/>
              <a:buNone/>
              <a:defRPr b="0" i="0" sz="20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1063" name="Google Shape;1063;p131"/>
          <p:cNvSpPr txBox="1"/>
          <p:nvPr>
            <p:ph idx="12" type="sldNum"/>
          </p:nvPr>
        </p:nvSpPr>
        <p:spPr>
          <a:xfrm>
            <a:off x="11606463" y="6492767"/>
            <a:ext cx="341678" cy="230792"/>
          </a:xfrm>
          <a:prstGeom prst="rect">
            <a:avLst/>
          </a:prstGeom>
          <a:noFill/>
          <a:ln>
            <a:noFill/>
          </a:ln>
        </p:spPr>
        <p:txBody>
          <a:bodyPr anchorCtr="0" anchor="ctr"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FI"/>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 Light - Quote No Image" showMasterSp="0">
  <p:cSld name="27. Light - Quote No Image">
    <p:bg>
      <p:bgPr>
        <a:solidFill>
          <a:srgbClr val="FFFFFF"/>
        </a:solidFill>
      </p:bgPr>
    </p:bg>
    <p:spTree>
      <p:nvGrpSpPr>
        <p:cNvPr id="1064" name="Shape 1064"/>
        <p:cNvGrpSpPr/>
        <p:nvPr/>
      </p:nvGrpSpPr>
      <p:grpSpPr>
        <a:xfrm>
          <a:off x="0" y="0"/>
          <a:ext cx="0" cy="0"/>
          <a:chOff x="0" y="0"/>
          <a:chExt cx="0" cy="0"/>
        </a:xfrm>
      </p:grpSpPr>
      <p:pic>
        <p:nvPicPr>
          <p:cNvPr descr="Image" id="1065" name="Google Shape;1065;p132"/>
          <p:cNvPicPr preferRelativeResize="0"/>
          <p:nvPr/>
        </p:nvPicPr>
        <p:blipFill rotWithShape="1">
          <a:blip r:embed="rId2">
            <a:alphaModFix/>
          </a:blip>
          <a:srcRect b="0" l="0" r="0" t="0"/>
          <a:stretch/>
        </p:blipFill>
        <p:spPr>
          <a:xfrm rot="-5400000">
            <a:off x="6618201" y="1298863"/>
            <a:ext cx="6875590" cy="4264325"/>
          </a:xfrm>
          <a:prstGeom prst="rect">
            <a:avLst/>
          </a:prstGeom>
          <a:noFill/>
          <a:ln>
            <a:noFill/>
          </a:ln>
        </p:spPr>
      </p:pic>
      <p:sp>
        <p:nvSpPr>
          <p:cNvPr id="1066" name="Google Shape;1066;p132"/>
          <p:cNvSpPr txBox="1"/>
          <p:nvPr>
            <p:ph idx="1" type="body"/>
          </p:nvPr>
        </p:nvSpPr>
        <p:spPr>
          <a:xfrm>
            <a:off x="1294538" y="4888544"/>
            <a:ext cx="6350001" cy="369332"/>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1067" name="Google Shape;1067;p132"/>
          <p:cNvSpPr txBox="1"/>
          <p:nvPr>
            <p:ph idx="2" type="body"/>
          </p:nvPr>
        </p:nvSpPr>
        <p:spPr>
          <a:xfrm>
            <a:off x="1294538" y="5295780"/>
            <a:ext cx="6350001" cy="307777"/>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EF8200"/>
              </a:buClr>
              <a:buSzPts val="4000"/>
              <a:buFont typeface="DM Sans"/>
              <a:buNone/>
              <a:defRPr b="0" i="0" sz="20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grpSp>
        <p:nvGrpSpPr>
          <p:cNvPr id="1068" name="Google Shape;1068;p132"/>
          <p:cNvGrpSpPr/>
          <p:nvPr/>
        </p:nvGrpSpPr>
        <p:grpSpPr>
          <a:xfrm>
            <a:off x="156699" y="-320669"/>
            <a:ext cx="963029" cy="1208103"/>
            <a:chOff x="0" y="0"/>
            <a:chExt cx="1926056" cy="2416204"/>
          </a:xfrm>
        </p:grpSpPr>
        <p:sp>
          <p:nvSpPr>
            <p:cNvPr id="1069" name="Google Shape;1069;p132"/>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pic>
          <p:nvPicPr>
            <p:cNvPr descr="Image" id="1070" name="Google Shape;1070;p132"/>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1071" name="Google Shape;1071;p132"/>
          <p:cNvSpPr txBox="1"/>
          <p:nvPr>
            <p:ph idx="3" type="body"/>
          </p:nvPr>
        </p:nvSpPr>
        <p:spPr>
          <a:xfrm>
            <a:off x="1294538" y="2498651"/>
            <a:ext cx="6350001" cy="2113285"/>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rgbClr val="005FAA"/>
              </a:buClr>
              <a:buSzPts val="8000"/>
              <a:buFont typeface="DM Sans"/>
              <a:buNone/>
              <a:defRPr b="0" i="0" sz="4000" u="none" cap="none" strike="noStrike">
                <a:solidFill>
                  <a:srgbClr val="005FAA"/>
                </a:solidFill>
                <a:latin typeface="DM Sans"/>
                <a:ea typeface="DM Sans"/>
                <a:cs typeface="DM Sans"/>
                <a:sym typeface="DM Sans"/>
              </a:defRPr>
            </a:lvl1pPr>
            <a:lvl2pPr indent="-853439" lvl="1" marL="914400" marR="0" rtl="0" algn="l">
              <a:lnSpc>
                <a:spcPct val="100000"/>
              </a:lnSpc>
              <a:spcBef>
                <a:spcPts val="0"/>
              </a:spcBef>
              <a:spcAft>
                <a:spcPts val="0"/>
              </a:spcAft>
              <a:buClr>
                <a:srgbClr val="005FAA"/>
              </a:buClr>
              <a:buSzPts val="9840"/>
              <a:buFont typeface="DM Sans"/>
              <a:buChar char="•"/>
              <a:defRPr b="1" i="0" sz="4000" u="none" cap="none" strike="noStrike">
                <a:solidFill>
                  <a:srgbClr val="005FAA"/>
                </a:solidFill>
                <a:latin typeface="DM Sans"/>
                <a:ea typeface="DM Sans"/>
                <a:cs typeface="DM Sans"/>
                <a:sym typeface="DM Sans"/>
              </a:defRPr>
            </a:lvl2pPr>
            <a:lvl3pPr indent="-853439" lvl="2" marL="1371600" marR="0" rtl="0" algn="l">
              <a:lnSpc>
                <a:spcPct val="100000"/>
              </a:lnSpc>
              <a:spcBef>
                <a:spcPts val="0"/>
              </a:spcBef>
              <a:spcAft>
                <a:spcPts val="0"/>
              </a:spcAft>
              <a:buClr>
                <a:srgbClr val="005FAA"/>
              </a:buClr>
              <a:buSzPts val="9840"/>
              <a:buFont typeface="DM Sans"/>
              <a:buChar char="•"/>
              <a:defRPr b="1" i="0" sz="4000" u="none" cap="none" strike="noStrike">
                <a:solidFill>
                  <a:srgbClr val="005FAA"/>
                </a:solidFill>
                <a:latin typeface="DM Sans"/>
                <a:ea typeface="DM Sans"/>
                <a:cs typeface="DM Sans"/>
                <a:sym typeface="DM Sans"/>
              </a:defRPr>
            </a:lvl3pPr>
            <a:lvl4pPr indent="-853439" lvl="3" marL="1828800" marR="0" rtl="0" algn="l">
              <a:lnSpc>
                <a:spcPct val="100000"/>
              </a:lnSpc>
              <a:spcBef>
                <a:spcPts val="0"/>
              </a:spcBef>
              <a:spcAft>
                <a:spcPts val="0"/>
              </a:spcAft>
              <a:buClr>
                <a:srgbClr val="005FAA"/>
              </a:buClr>
              <a:buSzPts val="9840"/>
              <a:buFont typeface="DM Sans"/>
              <a:buChar char="•"/>
              <a:defRPr b="1" i="0" sz="4000" u="none" cap="none" strike="noStrike">
                <a:solidFill>
                  <a:srgbClr val="005FAA"/>
                </a:solidFill>
                <a:latin typeface="DM Sans"/>
                <a:ea typeface="DM Sans"/>
                <a:cs typeface="DM Sans"/>
                <a:sym typeface="DM Sans"/>
              </a:defRPr>
            </a:lvl4pPr>
            <a:lvl5pPr indent="-853439" lvl="4" marL="2286000" marR="0" rtl="0" algn="l">
              <a:lnSpc>
                <a:spcPct val="100000"/>
              </a:lnSpc>
              <a:spcBef>
                <a:spcPts val="0"/>
              </a:spcBef>
              <a:spcAft>
                <a:spcPts val="0"/>
              </a:spcAft>
              <a:buClr>
                <a:srgbClr val="005FAA"/>
              </a:buClr>
              <a:buSzPts val="9840"/>
              <a:buFont typeface="DM Sans"/>
              <a:buChar char="•"/>
              <a:defRPr b="1" i="0" sz="4000" u="none" cap="none" strike="noStrike">
                <a:solidFill>
                  <a:srgbClr val="005FAA"/>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1072" name="Google Shape;1072;p132"/>
          <p:cNvSpPr txBox="1"/>
          <p:nvPr>
            <p:ph idx="12" type="sldNum"/>
          </p:nvPr>
        </p:nvSpPr>
        <p:spPr>
          <a:xfrm>
            <a:off x="11606463" y="6492767"/>
            <a:ext cx="341678" cy="230792"/>
          </a:xfrm>
          <a:prstGeom prst="rect">
            <a:avLst/>
          </a:prstGeom>
          <a:noFill/>
          <a:ln>
            <a:noFill/>
          </a:ln>
        </p:spPr>
        <p:txBody>
          <a:bodyPr anchorCtr="0" anchor="ctr"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FI"/>
              <a:t>‹#›</a:t>
            </a:fld>
            <a:endParaRPr/>
          </a:p>
        </p:txBody>
      </p:sp>
      <p:sp>
        <p:nvSpPr>
          <p:cNvPr id="1073" name="Google Shape;1073;p132"/>
          <p:cNvSpPr txBox="1"/>
          <p:nvPr/>
        </p:nvSpPr>
        <p:spPr>
          <a:xfrm>
            <a:off x="1075558" y="969746"/>
            <a:ext cx="3414450" cy="2359620"/>
          </a:xfrm>
          <a:prstGeom prst="rect">
            <a:avLst/>
          </a:prstGeom>
          <a:noFill/>
          <a:ln>
            <a:noFill/>
          </a:ln>
        </p:spPr>
        <p:txBody>
          <a:bodyPr anchorCtr="0" anchor="ctr" bIns="25400" lIns="25400" spcFirstLastPara="1" rIns="25400" wrap="square" tIns="25400">
            <a:spAutoFit/>
          </a:bodyPr>
          <a:lstStyle/>
          <a:p>
            <a:pPr indent="0" lvl="0" marL="0" marR="0" rtl="0" algn="l">
              <a:lnSpc>
                <a:spcPct val="100000"/>
              </a:lnSpc>
              <a:spcBef>
                <a:spcPts val="0"/>
              </a:spcBef>
              <a:spcAft>
                <a:spcPts val="0"/>
              </a:spcAft>
              <a:buClr>
                <a:srgbClr val="FFFFFF"/>
              </a:buClr>
              <a:buSzPts val="30000"/>
              <a:buFont typeface="Arial"/>
              <a:buNone/>
            </a:pPr>
            <a:r>
              <a:rPr b="1" i="0" lang="en-FI" sz="15000" u="none" cap="none" strike="noStrike">
                <a:solidFill>
                  <a:schemeClr val="accent2"/>
                </a:solidFill>
                <a:latin typeface="Arial"/>
                <a:ea typeface="Arial"/>
                <a:cs typeface="Arial"/>
                <a:sym typeface="Arial"/>
              </a:rPr>
              <a:t>“</a:t>
            </a:r>
            <a:endParaRPr b="0" i="0" sz="700" u="none" cap="none" strike="noStrike">
              <a:solidFill>
                <a:schemeClr val="accent2"/>
              </a:solidFill>
              <a:latin typeface="Arial"/>
              <a:ea typeface="Arial"/>
              <a:cs typeface="Arial"/>
              <a:sym typeface="Aria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 Blue - Quote No Image" showMasterSp="0">
  <p:cSld name="28. Blue - Quote No Image">
    <p:bg>
      <p:bgPr>
        <a:solidFill>
          <a:srgbClr val="005FAA"/>
        </a:solidFill>
      </p:bgPr>
    </p:bg>
    <p:spTree>
      <p:nvGrpSpPr>
        <p:cNvPr id="1074" name="Shape 1074"/>
        <p:cNvGrpSpPr/>
        <p:nvPr/>
      </p:nvGrpSpPr>
      <p:grpSpPr>
        <a:xfrm>
          <a:off x="0" y="0"/>
          <a:ext cx="0" cy="0"/>
          <a:chOff x="0" y="0"/>
          <a:chExt cx="0" cy="0"/>
        </a:xfrm>
      </p:grpSpPr>
      <p:pic>
        <p:nvPicPr>
          <p:cNvPr descr="Image" id="1075" name="Google Shape;1075;p133"/>
          <p:cNvPicPr preferRelativeResize="0"/>
          <p:nvPr/>
        </p:nvPicPr>
        <p:blipFill rotWithShape="1">
          <a:blip r:embed="rId2">
            <a:alphaModFix/>
          </a:blip>
          <a:srcRect b="0" l="0" r="0" t="0"/>
          <a:stretch/>
        </p:blipFill>
        <p:spPr>
          <a:xfrm rot="-5400000">
            <a:off x="6618201" y="1298863"/>
            <a:ext cx="6875590" cy="4264325"/>
          </a:xfrm>
          <a:prstGeom prst="rect">
            <a:avLst/>
          </a:prstGeom>
          <a:noFill/>
          <a:ln>
            <a:noFill/>
          </a:ln>
        </p:spPr>
      </p:pic>
      <p:sp>
        <p:nvSpPr>
          <p:cNvPr id="1076" name="Google Shape;1076;p133"/>
          <p:cNvSpPr txBox="1"/>
          <p:nvPr>
            <p:ph idx="1" type="body"/>
          </p:nvPr>
        </p:nvSpPr>
        <p:spPr>
          <a:xfrm>
            <a:off x="1294538" y="4888544"/>
            <a:ext cx="6350001" cy="369332"/>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FFFFFF"/>
              </a:buClr>
              <a:buSzPts val="4800"/>
              <a:buFont typeface="DM Sans"/>
              <a:buNone/>
              <a:defRPr b="0" i="0" sz="24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1077" name="Google Shape;1077;p133"/>
          <p:cNvSpPr txBox="1"/>
          <p:nvPr>
            <p:ph idx="2" type="body"/>
          </p:nvPr>
        </p:nvSpPr>
        <p:spPr>
          <a:xfrm>
            <a:off x="1294538" y="5295780"/>
            <a:ext cx="6350001" cy="307777"/>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EF8200"/>
              </a:buClr>
              <a:buSzPts val="4000"/>
              <a:buFont typeface="DM Sans"/>
              <a:buNone/>
              <a:defRPr b="0" i="0" sz="20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grpSp>
        <p:nvGrpSpPr>
          <p:cNvPr id="1078" name="Google Shape;1078;p133"/>
          <p:cNvGrpSpPr/>
          <p:nvPr/>
        </p:nvGrpSpPr>
        <p:grpSpPr>
          <a:xfrm>
            <a:off x="156699" y="-320669"/>
            <a:ext cx="963029" cy="1208103"/>
            <a:chOff x="0" y="0"/>
            <a:chExt cx="1926056" cy="2416204"/>
          </a:xfrm>
        </p:grpSpPr>
        <p:sp>
          <p:nvSpPr>
            <p:cNvPr id="1079" name="Google Shape;1079;p133"/>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pic>
          <p:nvPicPr>
            <p:cNvPr descr="Image" id="1080" name="Google Shape;1080;p133"/>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1081" name="Google Shape;1081;p133"/>
          <p:cNvSpPr txBox="1"/>
          <p:nvPr>
            <p:ph idx="3" type="body"/>
          </p:nvPr>
        </p:nvSpPr>
        <p:spPr>
          <a:xfrm>
            <a:off x="1294538" y="2498651"/>
            <a:ext cx="6350001" cy="2113285"/>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chemeClr val="lt1"/>
              </a:buClr>
              <a:buSzPts val="8000"/>
              <a:buFont typeface="DM Sans"/>
              <a:buNone/>
              <a:defRPr b="0" i="0" sz="4000" u="none" cap="none" strike="noStrike">
                <a:solidFill>
                  <a:schemeClr val="lt1"/>
                </a:solidFill>
                <a:latin typeface="DM Sans"/>
                <a:ea typeface="DM Sans"/>
                <a:cs typeface="DM Sans"/>
                <a:sym typeface="DM Sans"/>
              </a:defRPr>
            </a:lvl1pPr>
            <a:lvl2pPr indent="-853439" lvl="1" marL="914400" marR="0" rtl="0" algn="l">
              <a:lnSpc>
                <a:spcPct val="100000"/>
              </a:lnSpc>
              <a:spcBef>
                <a:spcPts val="0"/>
              </a:spcBef>
              <a:spcAft>
                <a:spcPts val="0"/>
              </a:spcAft>
              <a:buClr>
                <a:srgbClr val="005FAA"/>
              </a:buClr>
              <a:buSzPts val="9840"/>
              <a:buFont typeface="DM Sans"/>
              <a:buChar char="•"/>
              <a:defRPr b="0" i="0" sz="4000" u="none" cap="none" strike="noStrike">
                <a:solidFill>
                  <a:srgbClr val="005FAA"/>
                </a:solidFill>
                <a:latin typeface="DM Sans"/>
                <a:ea typeface="DM Sans"/>
                <a:cs typeface="DM Sans"/>
                <a:sym typeface="DM Sans"/>
              </a:defRPr>
            </a:lvl2pPr>
            <a:lvl3pPr indent="-853439" lvl="2" marL="1371600" marR="0" rtl="0" algn="l">
              <a:lnSpc>
                <a:spcPct val="100000"/>
              </a:lnSpc>
              <a:spcBef>
                <a:spcPts val="0"/>
              </a:spcBef>
              <a:spcAft>
                <a:spcPts val="0"/>
              </a:spcAft>
              <a:buClr>
                <a:srgbClr val="005FAA"/>
              </a:buClr>
              <a:buSzPts val="9840"/>
              <a:buFont typeface="DM Sans"/>
              <a:buChar char="•"/>
              <a:defRPr b="1" i="0" sz="4000" u="none" cap="none" strike="noStrike">
                <a:solidFill>
                  <a:srgbClr val="005FAA"/>
                </a:solidFill>
                <a:latin typeface="DM Sans"/>
                <a:ea typeface="DM Sans"/>
                <a:cs typeface="DM Sans"/>
                <a:sym typeface="DM Sans"/>
              </a:defRPr>
            </a:lvl3pPr>
            <a:lvl4pPr indent="-853439" lvl="3" marL="1828800" marR="0" rtl="0" algn="l">
              <a:lnSpc>
                <a:spcPct val="100000"/>
              </a:lnSpc>
              <a:spcBef>
                <a:spcPts val="0"/>
              </a:spcBef>
              <a:spcAft>
                <a:spcPts val="0"/>
              </a:spcAft>
              <a:buClr>
                <a:srgbClr val="005FAA"/>
              </a:buClr>
              <a:buSzPts val="9840"/>
              <a:buFont typeface="DM Sans"/>
              <a:buChar char="•"/>
              <a:defRPr b="1" i="0" sz="4000" u="none" cap="none" strike="noStrike">
                <a:solidFill>
                  <a:srgbClr val="005FAA"/>
                </a:solidFill>
                <a:latin typeface="DM Sans"/>
                <a:ea typeface="DM Sans"/>
                <a:cs typeface="DM Sans"/>
                <a:sym typeface="DM Sans"/>
              </a:defRPr>
            </a:lvl4pPr>
            <a:lvl5pPr indent="-853439" lvl="4" marL="2286000" marR="0" rtl="0" algn="l">
              <a:lnSpc>
                <a:spcPct val="100000"/>
              </a:lnSpc>
              <a:spcBef>
                <a:spcPts val="0"/>
              </a:spcBef>
              <a:spcAft>
                <a:spcPts val="0"/>
              </a:spcAft>
              <a:buClr>
                <a:srgbClr val="005FAA"/>
              </a:buClr>
              <a:buSzPts val="9840"/>
              <a:buFont typeface="DM Sans"/>
              <a:buChar char="•"/>
              <a:defRPr b="1" i="0" sz="4000" u="none" cap="none" strike="noStrike">
                <a:solidFill>
                  <a:srgbClr val="005FAA"/>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1082" name="Google Shape;1082;p133"/>
          <p:cNvSpPr txBox="1"/>
          <p:nvPr>
            <p:ph idx="12" type="sldNum"/>
          </p:nvPr>
        </p:nvSpPr>
        <p:spPr>
          <a:xfrm>
            <a:off x="11606463" y="6492767"/>
            <a:ext cx="341678" cy="230792"/>
          </a:xfrm>
          <a:prstGeom prst="rect">
            <a:avLst/>
          </a:prstGeom>
          <a:noFill/>
          <a:ln>
            <a:noFill/>
          </a:ln>
        </p:spPr>
        <p:txBody>
          <a:bodyPr anchorCtr="0" anchor="ctr"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FI"/>
              <a:t>‹#›</a:t>
            </a:fld>
            <a:endParaRPr/>
          </a:p>
        </p:txBody>
      </p:sp>
      <p:sp>
        <p:nvSpPr>
          <p:cNvPr id="1083" name="Google Shape;1083;p133"/>
          <p:cNvSpPr txBox="1"/>
          <p:nvPr/>
        </p:nvSpPr>
        <p:spPr>
          <a:xfrm>
            <a:off x="1075558" y="969746"/>
            <a:ext cx="3414450" cy="2359620"/>
          </a:xfrm>
          <a:prstGeom prst="rect">
            <a:avLst/>
          </a:prstGeom>
          <a:noFill/>
          <a:ln>
            <a:noFill/>
          </a:ln>
        </p:spPr>
        <p:txBody>
          <a:bodyPr anchorCtr="0" anchor="ctr" bIns="25400" lIns="25400" spcFirstLastPara="1" rIns="25400" wrap="square" tIns="25400">
            <a:spAutoFit/>
          </a:bodyPr>
          <a:lstStyle/>
          <a:p>
            <a:pPr indent="0" lvl="0" marL="0" marR="0" rtl="0" algn="l">
              <a:lnSpc>
                <a:spcPct val="100000"/>
              </a:lnSpc>
              <a:spcBef>
                <a:spcPts val="0"/>
              </a:spcBef>
              <a:spcAft>
                <a:spcPts val="0"/>
              </a:spcAft>
              <a:buClr>
                <a:srgbClr val="FFFFFF"/>
              </a:buClr>
              <a:buSzPts val="30000"/>
              <a:buFont typeface="Arial"/>
              <a:buNone/>
            </a:pPr>
            <a:r>
              <a:rPr b="1" i="0" lang="en-FI" sz="15000" u="none" cap="none" strike="noStrike">
                <a:solidFill>
                  <a:schemeClr val="accent2"/>
                </a:solidFill>
                <a:latin typeface="Arial"/>
                <a:ea typeface="Arial"/>
                <a:cs typeface="Arial"/>
                <a:sym typeface="Arial"/>
              </a:rPr>
              <a:t>“</a:t>
            </a:r>
            <a:endParaRPr b="0" i="0" sz="700" u="none" cap="none" strike="noStrike">
              <a:solidFill>
                <a:schemeClr val="accent2"/>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title + Sub title Dark Blue">
  <p:cSld name="Title and Content_1_1">
    <p:spTree>
      <p:nvGrpSpPr>
        <p:cNvPr id="75" name="Shape 75"/>
        <p:cNvGrpSpPr/>
        <p:nvPr/>
      </p:nvGrpSpPr>
      <p:grpSpPr>
        <a:xfrm>
          <a:off x="0" y="0"/>
          <a:ext cx="0" cy="0"/>
          <a:chOff x="0" y="0"/>
          <a:chExt cx="0" cy="0"/>
        </a:xfrm>
      </p:grpSpPr>
      <p:sp>
        <p:nvSpPr>
          <p:cNvPr id="76" name="Google Shape;76;p40"/>
          <p:cNvSpPr/>
          <p:nvPr/>
        </p:nvSpPr>
        <p:spPr>
          <a:xfrm>
            <a:off x="6098200" y="0"/>
            <a:ext cx="6093900" cy="68580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Inter Tight Medium"/>
              <a:ea typeface="Inter Tight Medium"/>
              <a:cs typeface="Inter Tight Medium"/>
              <a:sym typeface="Inter Tight Medium"/>
            </a:endParaRPr>
          </a:p>
        </p:txBody>
      </p:sp>
      <p:sp>
        <p:nvSpPr>
          <p:cNvPr id="77" name="Google Shape;77;p40"/>
          <p:cNvSpPr txBox="1"/>
          <p:nvPr>
            <p:ph type="title"/>
          </p:nvPr>
        </p:nvSpPr>
        <p:spPr>
          <a:xfrm>
            <a:off x="771069" y="2514425"/>
            <a:ext cx="4560900" cy="7698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6"/>
              </a:buClr>
              <a:buSzPts val="4400"/>
              <a:buFont typeface="Inter Tight ExtraBold"/>
              <a:buNone/>
              <a:defRPr b="1" i="0" sz="4400">
                <a:solidFill>
                  <a:schemeClr val="accent6"/>
                </a:solidFill>
                <a:latin typeface="Inter Tight ExtraBold"/>
                <a:ea typeface="Inter Tight ExtraBold"/>
                <a:cs typeface="Inter Tight ExtraBold"/>
                <a:sym typeface="Inter Tight ExtraBold"/>
              </a:defRPr>
            </a:lvl1pPr>
            <a:lvl2pPr lvl="1" algn="l">
              <a:lnSpc>
                <a:spcPct val="100000"/>
              </a:lnSpc>
              <a:spcBef>
                <a:spcPts val="0"/>
              </a:spcBef>
              <a:spcAft>
                <a:spcPts val="0"/>
              </a:spcAft>
              <a:buClr>
                <a:schemeClr val="accent6"/>
              </a:buClr>
              <a:buSzPts val="1400"/>
              <a:buNone/>
              <a:defRPr>
                <a:solidFill>
                  <a:schemeClr val="accent6"/>
                </a:solidFill>
              </a:defRPr>
            </a:lvl2pPr>
            <a:lvl3pPr lvl="2" algn="l">
              <a:lnSpc>
                <a:spcPct val="100000"/>
              </a:lnSpc>
              <a:spcBef>
                <a:spcPts val="0"/>
              </a:spcBef>
              <a:spcAft>
                <a:spcPts val="0"/>
              </a:spcAft>
              <a:buClr>
                <a:schemeClr val="accent6"/>
              </a:buClr>
              <a:buSzPts val="1400"/>
              <a:buNone/>
              <a:defRPr>
                <a:solidFill>
                  <a:schemeClr val="accent6"/>
                </a:solidFill>
              </a:defRPr>
            </a:lvl3pPr>
            <a:lvl4pPr lvl="3" algn="l">
              <a:lnSpc>
                <a:spcPct val="100000"/>
              </a:lnSpc>
              <a:spcBef>
                <a:spcPts val="0"/>
              </a:spcBef>
              <a:spcAft>
                <a:spcPts val="0"/>
              </a:spcAft>
              <a:buClr>
                <a:schemeClr val="accent6"/>
              </a:buClr>
              <a:buSzPts val="1400"/>
              <a:buNone/>
              <a:defRPr>
                <a:solidFill>
                  <a:schemeClr val="accent6"/>
                </a:solidFill>
              </a:defRPr>
            </a:lvl4pPr>
            <a:lvl5pPr lvl="4" algn="l">
              <a:lnSpc>
                <a:spcPct val="100000"/>
              </a:lnSpc>
              <a:spcBef>
                <a:spcPts val="0"/>
              </a:spcBef>
              <a:spcAft>
                <a:spcPts val="0"/>
              </a:spcAft>
              <a:buClr>
                <a:schemeClr val="accent6"/>
              </a:buClr>
              <a:buSzPts val="1400"/>
              <a:buNone/>
              <a:defRPr>
                <a:solidFill>
                  <a:schemeClr val="accent6"/>
                </a:solidFill>
              </a:defRPr>
            </a:lvl5pPr>
            <a:lvl6pPr lvl="5" algn="l">
              <a:lnSpc>
                <a:spcPct val="100000"/>
              </a:lnSpc>
              <a:spcBef>
                <a:spcPts val="0"/>
              </a:spcBef>
              <a:spcAft>
                <a:spcPts val="0"/>
              </a:spcAft>
              <a:buClr>
                <a:schemeClr val="accent6"/>
              </a:buClr>
              <a:buSzPts val="1400"/>
              <a:buNone/>
              <a:defRPr>
                <a:solidFill>
                  <a:schemeClr val="accent6"/>
                </a:solidFill>
              </a:defRPr>
            </a:lvl6pPr>
            <a:lvl7pPr lvl="6" algn="l">
              <a:lnSpc>
                <a:spcPct val="100000"/>
              </a:lnSpc>
              <a:spcBef>
                <a:spcPts val="0"/>
              </a:spcBef>
              <a:spcAft>
                <a:spcPts val="0"/>
              </a:spcAft>
              <a:buClr>
                <a:schemeClr val="accent6"/>
              </a:buClr>
              <a:buSzPts val="1400"/>
              <a:buNone/>
              <a:defRPr>
                <a:solidFill>
                  <a:schemeClr val="accent6"/>
                </a:solidFill>
              </a:defRPr>
            </a:lvl7pPr>
            <a:lvl8pPr lvl="7" algn="l">
              <a:lnSpc>
                <a:spcPct val="100000"/>
              </a:lnSpc>
              <a:spcBef>
                <a:spcPts val="0"/>
              </a:spcBef>
              <a:spcAft>
                <a:spcPts val="0"/>
              </a:spcAft>
              <a:buClr>
                <a:schemeClr val="accent6"/>
              </a:buClr>
              <a:buSzPts val="1400"/>
              <a:buNone/>
              <a:defRPr>
                <a:solidFill>
                  <a:schemeClr val="accent6"/>
                </a:solidFill>
              </a:defRPr>
            </a:lvl8pPr>
            <a:lvl9pPr lvl="8" algn="l">
              <a:lnSpc>
                <a:spcPct val="100000"/>
              </a:lnSpc>
              <a:spcBef>
                <a:spcPts val="0"/>
              </a:spcBef>
              <a:spcAft>
                <a:spcPts val="0"/>
              </a:spcAft>
              <a:buClr>
                <a:schemeClr val="accent6"/>
              </a:buClr>
              <a:buSzPts val="1400"/>
              <a:buNone/>
              <a:defRPr>
                <a:solidFill>
                  <a:schemeClr val="accent6"/>
                </a:solidFill>
              </a:defRPr>
            </a:lvl9pPr>
          </a:lstStyle>
          <a:p/>
        </p:txBody>
      </p:sp>
      <p:sp>
        <p:nvSpPr>
          <p:cNvPr id="78" name="Google Shape;78;p40"/>
          <p:cNvSpPr txBox="1"/>
          <p:nvPr>
            <p:ph idx="1" type="subTitle"/>
          </p:nvPr>
        </p:nvSpPr>
        <p:spPr>
          <a:xfrm>
            <a:off x="771069" y="3525300"/>
            <a:ext cx="4845600" cy="16557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accent6"/>
              </a:buClr>
              <a:buSzPts val="2600"/>
              <a:buNone/>
              <a:defRPr b="0" i="0" sz="2600">
                <a:solidFill>
                  <a:schemeClr val="accent6"/>
                </a:solidFill>
                <a:latin typeface="Inter Tight Light"/>
                <a:ea typeface="Inter Tight Light"/>
                <a:cs typeface="Inter Tight Light"/>
                <a:sym typeface="Inter Tight Light"/>
              </a:defRPr>
            </a:lvl1pPr>
            <a:lvl2pPr lvl="1" algn="ctr">
              <a:lnSpc>
                <a:spcPct val="90000"/>
              </a:lnSpc>
              <a:spcBef>
                <a:spcPts val="500"/>
              </a:spcBef>
              <a:spcAft>
                <a:spcPts val="0"/>
              </a:spcAft>
              <a:buClr>
                <a:schemeClr val="accent6"/>
              </a:buClr>
              <a:buSzPts val="2000"/>
              <a:buNone/>
              <a:defRPr sz="2000">
                <a:solidFill>
                  <a:schemeClr val="accent6"/>
                </a:solidFill>
              </a:defRPr>
            </a:lvl2pPr>
            <a:lvl3pPr lvl="2" algn="ctr">
              <a:lnSpc>
                <a:spcPct val="90000"/>
              </a:lnSpc>
              <a:spcBef>
                <a:spcPts val="500"/>
              </a:spcBef>
              <a:spcAft>
                <a:spcPts val="0"/>
              </a:spcAft>
              <a:buClr>
                <a:schemeClr val="accent6"/>
              </a:buClr>
              <a:buSzPts val="1800"/>
              <a:buNone/>
              <a:defRPr sz="1800">
                <a:solidFill>
                  <a:schemeClr val="accent6"/>
                </a:solidFill>
              </a:defRPr>
            </a:lvl3pPr>
            <a:lvl4pPr lvl="3" algn="ctr">
              <a:lnSpc>
                <a:spcPct val="90000"/>
              </a:lnSpc>
              <a:spcBef>
                <a:spcPts val="500"/>
              </a:spcBef>
              <a:spcAft>
                <a:spcPts val="0"/>
              </a:spcAft>
              <a:buClr>
                <a:schemeClr val="accent6"/>
              </a:buClr>
              <a:buSzPts val="1600"/>
              <a:buNone/>
              <a:defRPr sz="1600">
                <a:solidFill>
                  <a:schemeClr val="accent6"/>
                </a:solidFill>
              </a:defRPr>
            </a:lvl4pPr>
            <a:lvl5pPr lvl="4" algn="ctr">
              <a:lnSpc>
                <a:spcPct val="90000"/>
              </a:lnSpc>
              <a:spcBef>
                <a:spcPts val="500"/>
              </a:spcBef>
              <a:spcAft>
                <a:spcPts val="0"/>
              </a:spcAft>
              <a:buClr>
                <a:schemeClr val="accent6"/>
              </a:buClr>
              <a:buSzPts val="1600"/>
              <a:buNone/>
              <a:defRPr sz="1600">
                <a:solidFill>
                  <a:schemeClr val="accent6"/>
                </a:solidFill>
              </a:defRPr>
            </a:lvl5pPr>
            <a:lvl6pPr lvl="5" algn="ctr">
              <a:lnSpc>
                <a:spcPct val="90000"/>
              </a:lnSpc>
              <a:spcBef>
                <a:spcPts val="500"/>
              </a:spcBef>
              <a:spcAft>
                <a:spcPts val="0"/>
              </a:spcAft>
              <a:buClr>
                <a:schemeClr val="accent6"/>
              </a:buClr>
              <a:buSzPts val="1600"/>
              <a:buNone/>
              <a:defRPr sz="1600">
                <a:solidFill>
                  <a:schemeClr val="accent6"/>
                </a:solidFill>
              </a:defRPr>
            </a:lvl6pPr>
            <a:lvl7pPr lvl="6" algn="ctr">
              <a:lnSpc>
                <a:spcPct val="90000"/>
              </a:lnSpc>
              <a:spcBef>
                <a:spcPts val="500"/>
              </a:spcBef>
              <a:spcAft>
                <a:spcPts val="0"/>
              </a:spcAft>
              <a:buClr>
                <a:schemeClr val="accent6"/>
              </a:buClr>
              <a:buSzPts val="1600"/>
              <a:buNone/>
              <a:defRPr sz="1600">
                <a:solidFill>
                  <a:schemeClr val="accent6"/>
                </a:solidFill>
              </a:defRPr>
            </a:lvl7pPr>
            <a:lvl8pPr lvl="7" algn="ctr">
              <a:lnSpc>
                <a:spcPct val="90000"/>
              </a:lnSpc>
              <a:spcBef>
                <a:spcPts val="500"/>
              </a:spcBef>
              <a:spcAft>
                <a:spcPts val="0"/>
              </a:spcAft>
              <a:buClr>
                <a:schemeClr val="accent6"/>
              </a:buClr>
              <a:buSzPts val="1600"/>
              <a:buNone/>
              <a:defRPr sz="1600">
                <a:solidFill>
                  <a:schemeClr val="accent6"/>
                </a:solidFill>
              </a:defRPr>
            </a:lvl8pPr>
            <a:lvl9pPr lvl="8" algn="ctr">
              <a:lnSpc>
                <a:spcPct val="90000"/>
              </a:lnSpc>
              <a:spcBef>
                <a:spcPts val="500"/>
              </a:spcBef>
              <a:spcAft>
                <a:spcPts val="0"/>
              </a:spcAft>
              <a:buClr>
                <a:schemeClr val="accent6"/>
              </a:buClr>
              <a:buSzPts val="1600"/>
              <a:buNone/>
              <a:defRPr sz="1600">
                <a:solidFill>
                  <a:schemeClr val="accent6"/>
                </a:solidFill>
              </a:defRPr>
            </a:lvl9pPr>
          </a:lstStyle>
          <a:p/>
        </p:txBody>
      </p:sp>
      <p:sp>
        <p:nvSpPr>
          <p:cNvPr id="79" name="Google Shape;79;p40"/>
          <p:cNvSpPr txBox="1"/>
          <p:nvPr>
            <p:ph idx="12" type="sldNum"/>
          </p:nvPr>
        </p:nvSpPr>
        <p:spPr>
          <a:xfrm>
            <a:off x="11250300" y="6382177"/>
            <a:ext cx="731700" cy="4083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Inter Tight SemiBold"/>
                <a:ea typeface="Inter Tight SemiBold"/>
                <a:cs typeface="Inter Tight SemiBold"/>
                <a:sym typeface="Inter Tight SemiBold"/>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Inter Tight SemiBold"/>
                <a:ea typeface="Inter Tight SemiBold"/>
                <a:cs typeface="Inter Tight SemiBold"/>
                <a:sym typeface="Inter Tight SemiBold"/>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Inter Tight SemiBold"/>
                <a:ea typeface="Inter Tight SemiBold"/>
                <a:cs typeface="Inter Tight SemiBold"/>
                <a:sym typeface="Inter Tight SemiBold"/>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Inter Tight SemiBold"/>
                <a:ea typeface="Inter Tight SemiBold"/>
                <a:cs typeface="Inter Tight SemiBold"/>
                <a:sym typeface="Inter Tight SemiBold"/>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Inter Tight SemiBold"/>
                <a:ea typeface="Inter Tight SemiBold"/>
                <a:cs typeface="Inter Tight SemiBold"/>
                <a:sym typeface="Inter Tight SemiBold"/>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Inter Tight SemiBold"/>
                <a:ea typeface="Inter Tight SemiBold"/>
                <a:cs typeface="Inter Tight SemiBold"/>
                <a:sym typeface="Inter Tight SemiBold"/>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Inter Tight SemiBold"/>
                <a:ea typeface="Inter Tight SemiBold"/>
                <a:cs typeface="Inter Tight SemiBold"/>
                <a:sym typeface="Inter Tight SemiBold"/>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Inter Tight SemiBold"/>
                <a:ea typeface="Inter Tight SemiBold"/>
                <a:cs typeface="Inter Tight SemiBold"/>
                <a:sym typeface="Inter Tight SemiBold"/>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Inter Tight SemiBold"/>
                <a:ea typeface="Inter Tight SemiBold"/>
                <a:cs typeface="Inter Tight SemiBold"/>
                <a:sym typeface="Inter Tight SemiBold"/>
              </a:defRPr>
            </a:lvl9pPr>
          </a:lstStyle>
          <a:p>
            <a:pPr indent="0" lvl="0" marL="0" rtl="0" algn="r">
              <a:spcBef>
                <a:spcPts val="0"/>
              </a:spcBef>
              <a:spcAft>
                <a:spcPts val="0"/>
              </a:spcAft>
              <a:buNone/>
            </a:pPr>
            <a:fld id="{00000000-1234-1234-1234-123412341234}" type="slidenum">
              <a:rPr lang="en-FI"/>
              <a:t>‹#›</a:t>
            </a:fld>
            <a:endParaRPr/>
          </a:p>
        </p:txBody>
      </p:sp>
      <p:pic>
        <p:nvPicPr>
          <p:cNvPr id="80" name="Google Shape;80;p40"/>
          <p:cNvPicPr preferRelativeResize="0"/>
          <p:nvPr/>
        </p:nvPicPr>
        <p:blipFill rotWithShape="1">
          <a:blip r:embed="rId2">
            <a:alphaModFix/>
          </a:blip>
          <a:srcRect b="0" l="0" r="0" t="0"/>
          <a:stretch/>
        </p:blipFill>
        <p:spPr>
          <a:xfrm>
            <a:off x="863813" y="498288"/>
            <a:ext cx="2025620" cy="424325"/>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 Logo Only" showMasterSp="0">
  <p:cSld name="36. Logo Only">
    <p:spTree>
      <p:nvGrpSpPr>
        <p:cNvPr id="1084" name="Shape 1084"/>
        <p:cNvGrpSpPr/>
        <p:nvPr/>
      </p:nvGrpSpPr>
      <p:grpSpPr>
        <a:xfrm>
          <a:off x="0" y="0"/>
          <a:ext cx="0" cy="0"/>
          <a:chOff x="0" y="0"/>
          <a:chExt cx="0" cy="0"/>
        </a:xfrm>
      </p:grpSpPr>
      <p:grpSp>
        <p:nvGrpSpPr>
          <p:cNvPr id="1085" name="Google Shape;1085;p134"/>
          <p:cNvGrpSpPr/>
          <p:nvPr/>
        </p:nvGrpSpPr>
        <p:grpSpPr>
          <a:xfrm>
            <a:off x="156699" y="-320669"/>
            <a:ext cx="963029" cy="1208103"/>
            <a:chOff x="0" y="0"/>
            <a:chExt cx="1926056" cy="2416204"/>
          </a:xfrm>
        </p:grpSpPr>
        <p:sp>
          <p:nvSpPr>
            <p:cNvPr id="1086" name="Google Shape;1086;p134"/>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pic>
          <p:nvPicPr>
            <p:cNvPr descr="Image" id="1087" name="Google Shape;1087;p134"/>
            <p:cNvPicPr preferRelativeResize="0"/>
            <p:nvPr/>
          </p:nvPicPr>
          <p:blipFill rotWithShape="1">
            <a:blip r:embed="rId2">
              <a:alphaModFix/>
            </a:blip>
            <a:srcRect b="0" l="0" r="0" t="0"/>
            <a:stretch/>
          </p:blipFill>
          <p:spPr>
            <a:xfrm>
              <a:off x="324692" y="1128751"/>
              <a:ext cx="1276671" cy="942421"/>
            </a:xfrm>
            <a:prstGeom prst="rect">
              <a:avLst/>
            </a:prstGeom>
            <a:noFill/>
            <a:ln>
              <a:noFill/>
            </a:ln>
          </p:spPr>
        </p:pic>
      </p:grpSp>
      <p:sp>
        <p:nvSpPr>
          <p:cNvPr id="1088" name="Google Shape;1088;p134"/>
          <p:cNvSpPr txBox="1"/>
          <p:nvPr>
            <p:ph idx="12" type="sldNum"/>
          </p:nvPr>
        </p:nvSpPr>
        <p:spPr>
          <a:xfrm>
            <a:off x="11606463" y="6492767"/>
            <a:ext cx="341678" cy="230792"/>
          </a:xfrm>
          <a:prstGeom prst="rect">
            <a:avLst/>
          </a:prstGeom>
          <a:noFill/>
          <a:ln>
            <a:noFill/>
          </a:ln>
        </p:spPr>
        <p:txBody>
          <a:bodyPr anchorCtr="0" anchor="ctr"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FI"/>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 Light - Closing" showMasterSp="0">
  <p:cSld name="38. Light - Closing">
    <p:bg>
      <p:bgPr>
        <a:solidFill>
          <a:srgbClr val="FFFFFF"/>
        </a:solidFill>
      </p:bgPr>
    </p:bg>
    <p:spTree>
      <p:nvGrpSpPr>
        <p:cNvPr id="1089" name="Shape 1089"/>
        <p:cNvGrpSpPr/>
        <p:nvPr/>
      </p:nvGrpSpPr>
      <p:grpSpPr>
        <a:xfrm>
          <a:off x="0" y="0"/>
          <a:ext cx="0" cy="0"/>
          <a:chOff x="0" y="0"/>
          <a:chExt cx="0" cy="0"/>
        </a:xfrm>
      </p:grpSpPr>
      <p:pic>
        <p:nvPicPr>
          <p:cNvPr descr="Image" id="1090" name="Google Shape;1090;p135"/>
          <p:cNvPicPr preferRelativeResize="0"/>
          <p:nvPr/>
        </p:nvPicPr>
        <p:blipFill rotWithShape="1">
          <a:blip r:embed="rId2">
            <a:alphaModFix/>
          </a:blip>
          <a:srcRect b="0" l="0" r="0" t="0"/>
          <a:stretch/>
        </p:blipFill>
        <p:spPr>
          <a:xfrm>
            <a:off x="-1987204" y="2621421"/>
            <a:ext cx="8969532" cy="4261732"/>
          </a:xfrm>
          <a:prstGeom prst="rect">
            <a:avLst/>
          </a:prstGeom>
          <a:noFill/>
          <a:ln>
            <a:noFill/>
          </a:ln>
        </p:spPr>
      </p:pic>
      <p:sp>
        <p:nvSpPr>
          <p:cNvPr id="1091" name="Google Shape;1091;p135"/>
          <p:cNvSpPr txBox="1"/>
          <p:nvPr>
            <p:ph idx="1" type="body"/>
          </p:nvPr>
        </p:nvSpPr>
        <p:spPr>
          <a:xfrm>
            <a:off x="6509606" y="1167051"/>
            <a:ext cx="4479150" cy="615553"/>
          </a:xfrm>
          <a:prstGeom prst="rect">
            <a:avLst/>
          </a:prstGeom>
          <a:noFill/>
          <a:ln>
            <a:noFill/>
          </a:ln>
        </p:spPr>
        <p:txBody>
          <a:bodyPr anchorCtr="0" anchor="ctr" bIns="0" lIns="0" spcFirstLastPara="1" rIns="0" wrap="square" tIns="0">
            <a:spAutoFit/>
          </a:bodyPr>
          <a:lstStyle>
            <a:lvl1pPr indent="-228600" lvl="0" marL="457200" marR="0" rtl="0" algn="l">
              <a:lnSpc>
                <a:spcPct val="100000"/>
              </a:lnSpc>
              <a:spcBef>
                <a:spcPts val="0"/>
              </a:spcBef>
              <a:spcAft>
                <a:spcPts val="0"/>
              </a:spcAft>
              <a:buClr>
                <a:srgbClr val="005FAA"/>
              </a:buClr>
              <a:buSzPts val="8000"/>
              <a:buFont typeface="DM Sans"/>
              <a:buNone/>
              <a:defRPr b="0" i="0" sz="40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1092" name="Google Shape;1092;p135"/>
          <p:cNvSpPr txBox="1"/>
          <p:nvPr>
            <p:ph idx="2" type="body"/>
          </p:nvPr>
        </p:nvSpPr>
        <p:spPr>
          <a:xfrm>
            <a:off x="6509606" y="2880880"/>
            <a:ext cx="4486019" cy="430887"/>
          </a:xfrm>
          <a:prstGeom prst="rect">
            <a:avLst/>
          </a:prstGeom>
          <a:noFill/>
          <a:ln>
            <a:noFill/>
          </a:ln>
        </p:spPr>
        <p:txBody>
          <a:bodyPr anchorCtr="0" anchor="ctr" bIns="0" lIns="0" spcFirstLastPara="1" rIns="0" wrap="square" tIns="0">
            <a:spAutoFit/>
          </a:bodyPr>
          <a:lstStyle>
            <a:lvl1pPr indent="-228600" lvl="0" marL="457200" marR="0" rtl="0" algn="l">
              <a:lnSpc>
                <a:spcPct val="100000"/>
              </a:lnSpc>
              <a:spcBef>
                <a:spcPts val="0"/>
              </a:spcBef>
              <a:spcAft>
                <a:spcPts val="0"/>
              </a:spcAft>
              <a:buClr>
                <a:srgbClr val="005FAA"/>
              </a:buClr>
              <a:buSzPts val="5600"/>
              <a:buFont typeface="DM Sans"/>
              <a:buNone/>
              <a:defRPr b="0" i="0" sz="2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1093" name="Google Shape;1093;p135"/>
          <p:cNvSpPr txBox="1"/>
          <p:nvPr>
            <p:ph idx="3" type="body"/>
          </p:nvPr>
        </p:nvSpPr>
        <p:spPr>
          <a:xfrm>
            <a:off x="6509606" y="4362305"/>
            <a:ext cx="4486019" cy="507831"/>
          </a:xfrm>
          <a:prstGeom prst="rect">
            <a:avLst/>
          </a:prstGeom>
          <a:noFill/>
          <a:ln>
            <a:noFill/>
          </a:ln>
        </p:spPr>
        <p:txBody>
          <a:bodyPr anchorCtr="0" anchor="ctr" bIns="0" lIns="0" spcFirstLastPara="1" rIns="0" wrap="square" tIns="0">
            <a:spAutoFit/>
          </a:bodyPr>
          <a:lstStyle>
            <a:lvl1pPr indent="-228600" lvl="0" marL="457200" marR="0" rtl="0" algn="l">
              <a:lnSpc>
                <a:spcPct val="120000"/>
              </a:lnSpc>
              <a:spcBef>
                <a:spcPts val="0"/>
              </a:spcBef>
              <a:spcAft>
                <a:spcPts val="0"/>
              </a:spcAft>
              <a:buClr>
                <a:srgbClr val="EF8200"/>
              </a:buClr>
              <a:buSzPts val="5500"/>
              <a:buFont typeface="DM Sans"/>
              <a:buNone/>
              <a:defRPr b="0" i="0" sz="275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pic>
        <p:nvPicPr>
          <p:cNvPr descr="Image" id="1094" name="Google Shape;1094;p135"/>
          <p:cNvPicPr preferRelativeResize="0"/>
          <p:nvPr/>
        </p:nvPicPr>
        <p:blipFill rotWithShape="1">
          <a:blip r:embed="rId3">
            <a:alphaModFix/>
          </a:blip>
          <a:srcRect b="0" l="0" r="0" t="0"/>
          <a:stretch/>
        </p:blipFill>
        <p:spPr>
          <a:xfrm>
            <a:off x="6509607" y="5201415"/>
            <a:ext cx="364120" cy="243354"/>
          </a:xfrm>
          <a:prstGeom prst="rect">
            <a:avLst/>
          </a:prstGeom>
          <a:noFill/>
          <a:ln>
            <a:noFill/>
          </a:ln>
        </p:spPr>
      </p:pic>
      <p:sp>
        <p:nvSpPr>
          <p:cNvPr id="1095" name="Google Shape;1095;p135"/>
          <p:cNvSpPr txBox="1"/>
          <p:nvPr/>
        </p:nvSpPr>
        <p:spPr>
          <a:xfrm>
            <a:off x="7125590" y="5126242"/>
            <a:ext cx="3447809" cy="369332"/>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999999"/>
              </a:buClr>
              <a:buSzPts val="2400"/>
              <a:buFont typeface="DM Sans"/>
              <a:buNone/>
            </a:pPr>
            <a:r>
              <a:rPr b="0" i="0" lang="en-FI" sz="1200" u="none" cap="none" strike="noStrike">
                <a:solidFill>
                  <a:srgbClr val="999999"/>
                </a:solidFill>
                <a:latin typeface="DM Sans"/>
                <a:ea typeface="DM Sans"/>
                <a:cs typeface="DM Sans"/>
                <a:sym typeface="DM Sans"/>
              </a:rPr>
              <a:t>This work is partially funded by the EU research and innovation programme</a:t>
            </a:r>
            <a:endParaRPr b="0" i="0" sz="700" u="none" cap="none" strike="noStrike">
              <a:solidFill>
                <a:srgbClr val="000000"/>
              </a:solidFill>
              <a:latin typeface="Arial"/>
              <a:ea typeface="Arial"/>
              <a:cs typeface="Arial"/>
              <a:sym typeface="Arial"/>
            </a:endParaRPr>
          </a:p>
        </p:txBody>
      </p:sp>
      <p:sp>
        <p:nvSpPr>
          <p:cNvPr id="1096" name="Google Shape;1096;p135"/>
          <p:cNvSpPr txBox="1"/>
          <p:nvPr/>
        </p:nvSpPr>
        <p:spPr>
          <a:xfrm>
            <a:off x="6509607" y="3373582"/>
            <a:ext cx="143968" cy="430887"/>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5FAA"/>
              </a:buClr>
              <a:buSzPts val="5600"/>
              <a:buFont typeface="DM Sans"/>
              <a:buNone/>
            </a:pPr>
            <a:r>
              <a:rPr b="0" i="0" lang="en-FI" sz="2800" u="none" cap="none" strike="noStrike">
                <a:solidFill>
                  <a:srgbClr val="005FAA"/>
                </a:solidFill>
                <a:latin typeface="DM Sans"/>
                <a:ea typeface="DM Sans"/>
                <a:cs typeface="DM Sans"/>
                <a:sym typeface="DM Sans"/>
              </a:rPr>
              <a:t>t</a:t>
            </a:r>
            <a:endParaRPr b="0" i="0" sz="700" u="none" cap="none" strike="noStrike">
              <a:solidFill>
                <a:srgbClr val="000000"/>
              </a:solidFill>
              <a:latin typeface="Arial"/>
              <a:ea typeface="Arial"/>
              <a:cs typeface="Arial"/>
              <a:sym typeface="Arial"/>
            </a:endParaRPr>
          </a:p>
        </p:txBody>
      </p:sp>
      <p:sp>
        <p:nvSpPr>
          <p:cNvPr id="1097" name="Google Shape;1097;p135"/>
          <p:cNvSpPr txBox="1"/>
          <p:nvPr/>
        </p:nvSpPr>
        <p:spPr>
          <a:xfrm>
            <a:off x="6509606" y="3837132"/>
            <a:ext cx="208687" cy="430887"/>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5FAA"/>
              </a:buClr>
              <a:buSzPts val="5600"/>
              <a:buFont typeface="DM Sans"/>
              <a:buNone/>
            </a:pPr>
            <a:r>
              <a:rPr b="0" i="0" lang="en-FI" sz="2800" u="none" cap="none" strike="noStrike">
                <a:solidFill>
                  <a:srgbClr val="005FAA"/>
                </a:solidFill>
                <a:latin typeface="DM Sans"/>
                <a:ea typeface="DM Sans"/>
                <a:cs typeface="DM Sans"/>
                <a:sym typeface="DM Sans"/>
              </a:rPr>
              <a:t>e</a:t>
            </a:r>
            <a:endParaRPr b="0" i="0" sz="700" u="none" cap="none" strike="noStrike">
              <a:solidFill>
                <a:srgbClr val="000000"/>
              </a:solidFill>
              <a:latin typeface="Arial"/>
              <a:ea typeface="Arial"/>
              <a:cs typeface="Arial"/>
              <a:sym typeface="Arial"/>
            </a:endParaRPr>
          </a:p>
        </p:txBody>
      </p:sp>
      <p:sp>
        <p:nvSpPr>
          <p:cNvPr id="1098" name="Google Shape;1098;p135"/>
          <p:cNvSpPr txBox="1"/>
          <p:nvPr>
            <p:ph idx="4" type="body"/>
          </p:nvPr>
        </p:nvSpPr>
        <p:spPr>
          <a:xfrm>
            <a:off x="6841318" y="3373581"/>
            <a:ext cx="4147438" cy="430887"/>
          </a:xfrm>
          <a:prstGeom prst="rect">
            <a:avLst/>
          </a:prstGeom>
          <a:noFill/>
          <a:ln>
            <a:noFill/>
          </a:ln>
        </p:spPr>
        <p:txBody>
          <a:bodyPr anchorCtr="0" anchor="ctr" bIns="0" lIns="0" spcFirstLastPara="1" rIns="0" wrap="square" tIns="0">
            <a:spAutoFit/>
          </a:bodyPr>
          <a:lstStyle>
            <a:lvl1pPr indent="-228600" lvl="0" marL="457200" marR="0" rtl="0" algn="l">
              <a:lnSpc>
                <a:spcPct val="100000"/>
              </a:lnSpc>
              <a:spcBef>
                <a:spcPts val="0"/>
              </a:spcBef>
              <a:spcAft>
                <a:spcPts val="0"/>
              </a:spcAft>
              <a:buClr>
                <a:srgbClr val="005FAA"/>
              </a:buClr>
              <a:buSzPts val="5600"/>
              <a:buFont typeface="DM Sans"/>
              <a:buNone/>
              <a:defRPr b="0" i="0" sz="2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1099" name="Google Shape;1099;p135"/>
          <p:cNvSpPr txBox="1"/>
          <p:nvPr>
            <p:ph idx="5" type="body"/>
          </p:nvPr>
        </p:nvSpPr>
        <p:spPr>
          <a:xfrm>
            <a:off x="6841318" y="3837131"/>
            <a:ext cx="4147438" cy="430887"/>
          </a:xfrm>
          <a:prstGeom prst="rect">
            <a:avLst/>
          </a:prstGeom>
          <a:noFill/>
          <a:ln>
            <a:noFill/>
          </a:ln>
        </p:spPr>
        <p:txBody>
          <a:bodyPr anchorCtr="0" anchor="ctr" bIns="0" lIns="0" spcFirstLastPara="1" rIns="0" wrap="square" tIns="0">
            <a:spAutoFit/>
          </a:bodyPr>
          <a:lstStyle>
            <a:lvl1pPr indent="-228600" lvl="0" marL="457200" marR="0" rtl="0" algn="l">
              <a:lnSpc>
                <a:spcPct val="100000"/>
              </a:lnSpc>
              <a:spcBef>
                <a:spcPts val="0"/>
              </a:spcBef>
              <a:spcAft>
                <a:spcPts val="0"/>
              </a:spcAft>
              <a:buClr>
                <a:srgbClr val="005FAA"/>
              </a:buClr>
              <a:buSzPts val="5600"/>
              <a:buFont typeface="DM Sans"/>
              <a:buNone/>
              <a:defRPr b="0" i="0" sz="2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1100" name="Google Shape;1100;p135"/>
          <p:cNvSpPr/>
          <p:nvPr/>
        </p:nvSpPr>
        <p:spPr>
          <a:xfrm>
            <a:off x="668113" y="-1221848"/>
            <a:ext cx="3150450" cy="3952050"/>
          </a:xfrm>
          <a:prstGeom prst="roundRect">
            <a:avLst>
              <a:gd fmla="val 18817" name="adj"/>
            </a:avLst>
          </a:prstGeom>
          <a:solidFill>
            <a:srgbClr val="FFFFFF"/>
          </a:solidFill>
          <a:ln>
            <a:noFill/>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pic>
        <p:nvPicPr>
          <p:cNvPr id="1101" name="Google Shape;1101;p135"/>
          <p:cNvPicPr preferRelativeResize="0"/>
          <p:nvPr/>
        </p:nvPicPr>
        <p:blipFill rotWithShape="1">
          <a:blip r:embed="rId4">
            <a:alphaModFix/>
          </a:blip>
          <a:srcRect b="0" l="0" r="0" t="0"/>
          <a:stretch/>
        </p:blipFill>
        <p:spPr>
          <a:xfrm>
            <a:off x="1220819" y="557636"/>
            <a:ext cx="2033561" cy="1553069"/>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 Dark - Closing" showMasterSp="0">
  <p:cSld name="37. Dark - Closing">
    <p:bg>
      <p:bgPr>
        <a:solidFill>
          <a:srgbClr val="09142E"/>
        </a:solidFill>
      </p:bgPr>
    </p:bg>
    <p:spTree>
      <p:nvGrpSpPr>
        <p:cNvPr id="1102" name="Shape 1102"/>
        <p:cNvGrpSpPr/>
        <p:nvPr/>
      </p:nvGrpSpPr>
      <p:grpSpPr>
        <a:xfrm>
          <a:off x="0" y="0"/>
          <a:ext cx="0" cy="0"/>
          <a:chOff x="0" y="0"/>
          <a:chExt cx="0" cy="0"/>
        </a:xfrm>
      </p:grpSpPr>
      <p:sp>
        <p:nvSpPr>
          <p:cNvPr id="1103" name="Google Shape;1103;p136"/>
          <p:cNvSpPr txBox="1"/>
          <p:nvPr>
            <p:ph idx="1" type="body"/>
          </p:nvPr>
        </p:nvSpPr>
        <p:spPr>
          <a:xfrm>
            <a:off x="1219025" y="2427045"/>
            <a:ext cx="4689145" cy="615553"/>
          </a:xfrm>
          <a:prstGeom prst="rect">
            <a:avLst/>
          </a:prstGeom>
          <a:noFill/>
          <a:ln>
            <a:noFill/>
          </a:ln>
        </p:spPr>
        <p:txBody>
          <a:bodyPr anchorCtr="0" anchor="ctr" bIns="0" lIns="0" spcFirstLastPara="1" rIns="0" wrap="square" tIns="0">
            <a:spAutoFit/>
          </a:bodyPr>
          <a:lstStyle>
            <a:lvl1pPr indent="-228600" lvl="0" marL="457200" marR="0" rtl="0" algn="l">
              <a:lnSpc>
                <a:spcPct val="100000"/>
              </a:lnSpc>
              <a:spcBef>
                <a:spcPts val="0"/>
              </a:spcBef>
              <a:spcAft>
                <a:spcPts val="0"/>
              </a:spcAft>
              <a:buClr>
                <a:srgbClr val="FFFFFF"/>
              </a:buClr>
              <a:buSzPts val="8000"/>
              <a:buFont typeface="DM Sans"/>
              <a:buNone/>
              <a:defRPr b="0" i="0" sz="40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1104" name="Google Shape;1104;p136"/>
          <p:cNvSpPr txBox="1"/>
          <p:nvPr>
            <p:ph idx="2" type="body"/>
          </p:nvPr>
        </p:nvSpPr>
        <p:spPr>
          <a:xfrm>
            <a:off x="1219025" y="3454736"/>
            <a:ext cx="4689145" cy="430887"/>
          </a:xfrm>
          <a:prstGeom prst="rect">
            <a:avLst/>
          </a:prstGeom>
          <a:noFill/>
          <a:ln>
            <a:noFill/>
          </a:ln>
        </p:spPr>
        <p:txBody>
          <a:bodyPr anchorCtr="0" anchor="ctr" bIns="0" lIns="0" spcFirstLastPara="1" rIns="0" wrap="square" tIns="0">
            <a:spAutoFit/>
          </a:bodyPr>
          <a:lstStyle>
            <a:lvl1pPr indent="-228600" lvl="0" marL="457200" marR="0" rtl="0" algn="l">
              <a:lnSpc>
                <a:spcPct val="100000"/>
              </a:lnSpc>
              <a:spcBef>
                <a:spcPts val="0"/>
              </a:spcBef>
              <a:spcAft>
                <a:spcPts val="0"/>
              </a:spcAft>
              <a:buClr>
                <a:srgbClr val="FFFFFF"/>
              </a:buClr>
              <a:buSzPts val="5600"/>
              <a:buFont typeface="DM Sans"/>
              <a:buNone/>
              <a:defRPr b="0" i="0" sz="28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1105" name="Google Shape;1105;p136"/>
          <p:cNvSpPr txBox="1"/>
          <p:nvPr>
            <p:ph idx="3" type="body"/>
          </p:nvPr>
        </p:nvSpPr>
        <p:spPr>
          <a:xfrm>
            <a:off x="1219025" y="5339695"/>
            <a:ext cx="3006246" cy="430887"/>
          </a:xfrm>
          <a:prstGeom prst="rect">
            <a:avLst/>
          </a:prstGeom>
          <a:noFill/>
          <a:ln>
            <a:noFill/>
          </a:ln>
        </p:spPr>
        <p:txBody>
          <a:bodyPr anchorCtr="0" anchor="ctr" bIns="0" lIns="0" spcFirstLastPara="1" rIns="0" wrap="square" tIns="0">
            <a:spAutoFit/>
          </a:bodyPr>
          <a:lstStyle>
            <a:lvl1pPr indent="-228600" lvl="0" marL="457200" marR="0" rtl="0" algn="l">
              <a:lnSpc>
                <a:spcPct val="100000"/>
              </a:lnSpc>
              <a:spcBef>
                <a:spcPts val="0"/>
              </a:spcBef>
              <a:spcAft>
                <a:spcPts val="0"/>
              </a:spcAft>
              <a:buClr>
                <a:srgbClr val="EF8200"/>
              </a:buClr>
              <a:buSzPts val="5600"/>
              <a:buFont typeface="DM Sans"/>
              <a:buNone/>
              <a:defRPr b="0" i="0" sz="28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pic>
        <p:nvPicPr>
          <p:cNvPr descr="Image" id="1106" name="Google Shape;1106;p136"/>
          <p:cNvPicPr preferRelativeResize="0"/>
          <p:nvPr/>
        </p:nvPicPr>
        <p:blipFill rotWithShape="1">
          <a:blip r:embed="rId2">
            <a:alphaModFix/>
          </a:blip>
          <a:srcRect b="0" l="0" r="0" t="0"/>
          <a:stretch/>
        </p:blipFill>
        <p:spPr>
          <a:xfrm>
            <a:off x="1219025" y="4090093"/>
            <a:ext cx="311152" cy="311152"/>
          </a:xfrm>
          <a:prstGeom prst="rect">
            <a:avLst/>
          </a:prstGeom>
          <a:noFill/>
          <a:ln>
            <a:noFill/>
          </a:ln>
        </p:spPr>
      </p:pic>
      <p:pic>
        <p:nvPicPr>
          <p:cNvPr descr="Image" id="1107" name="Google Shape;1107;p136"/>
          <p:cNvPicPr preferRelativeResize="0"/>
          <p:nvPr/>
        </p:nvPicPr>
        <p:blipFill rotWithShape="1">
          <a:blip r:embed="rId3">
            <a:alphaModFix/>
          </a:blip>
          <a:srcRect b="0" l="0" r="0" t="0"/>
          <a:stretch/>
        </p:blipFill>
        <p:spPr>
          <a:xfrm>
            <a:off x="1219025" y="4563981"/>
            <a:ext cx="311152" cy="311152"/>
          </a:xfrm>
          <a:prstGeom prst="rect">
            <a:avLst/>
          </a:prstGeom>
          <a:noFill/>
          <a:ln>
            <a:noFill/>
          </a:ln>
        </p:spPr>
      </p:pic>
      <p:pic>
        <p:nvPicPr>
          <p:cNvPr descr="Image" id="1108" name="Google Shape;1108;p136"/>
          <p:cNvPicPr preferRelativeResize="0"/>
          <p:nvPr/>
        </p:nvPicPr>
        <p:blipFill rotWithShape="1">
          <a:blip r:embed="rId4">
            <a:alphaModFix/>
          </a:blip>
          <a:srcRect b="0" l="0" r="0" t="0"/>
          <a:stretch/>
        </p:blipFill>
        <p:spPr>
          <a:xfrm>
            <a:off x="1269837" y="6301108"/>
            <a:ext cx="364120" cy="243354"/>
          </a:xfrm>
          <a:prstGeom prst="rect">
            <a:avLst/>
          </a:prstGeom>
          <a:noFill/>
          <a:ln>
            <a:noFill/>
          </a:ln>
        </p:spPr>
      </p:pic>
      <p:sp>
        <p:nvSpPr>
          <p:cNvPr id="1109" name="Google Shape;1109;p136"/>
          <p:cNvSpPr txBox="1"/>
          <p:nvPr/>
        </p:nvSpPr>
        <p:spPr>
          <a:xfrm>
            <a:off x="1885821" y="6324360"/>
            <a:ext cx="5659212" cy="18466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999999"/>
              </a:buClr>
              <a:buSzPts val="2400"/>
              <a:buFont typeface="DM Sans"/>
              <a:buNone/>
            </a:pPr>
            <a:r>
              <a:rPr b="0" i="0" lang="en-FI" sz="1200" u="none" cap="none" strike="noStrike">
                <a:solidFill>
                  <a:srgbClr val="999999"/>
                </a:solidFill>
                <a:latin typeface="DM Sans"/>
                <a:ea typeface="DM Sans"/>
                <a:cs typeface="DM Sans"/>
                <a:sym typeface="DM Sans"/>
              </a:rPr>
              <a:t>This work is partially funded by the EU research and innovation programme</a:t>
            </a:r>
            <a:endParaRPr b="0" i="0" sz="700" u="none" cap="none" strike="noStrike">
              <a:solidFill>
                <a:srgbClr val="000000"/>
              </a:solidFill>
              <a:latin typeface="Arial"/>
              <a:ea typeface="Arial"/>
              <a:cs typeface="Arial"/>
              <a:sym typeface="Arial"/>
            </a:endParaRPr>
          </a:p>
        </p:txBody>
      </p:sp>
      <p:pic>
        <p:nvPicPr>
          <p:cNvPr descr="img 32x.png" id="1110" name="Google Shape;1110;p136"/>
          <p:cNvPicPr preferRelativeResize="0"/>
          <p:nvPr/>
        </p:nvPicPr>
        <p:blipFill rotWithShape="1">
          <a:blip r:embed="rId5">
            <a:alphaModFix/>
          </a:blip>
          <a:srcRect b="0" l="0" r="0" t="0"/>
          <a:stretch/>
        </p:blipFill>
        <p:spPr>
          <a:xfrm rot="-5400000">
            <a:off x="7259548" y="-2544026"/>
            <a:ext cx="4405694" cy="9246681"/>
          </a:xfrm>
          <a:prstGeom prst="rect">
            <a:avLst/>
          </a:prstGeom>
          <a:noFill/>
          <a:ln>
            <a:noFill/>
          </a:ln>
        </p:spPr>
      </p:pic>
      <p:pic>
        <p:nvPicPr>
          <p:cNvPr descr="Image" id="1111" name="Google Shape;1111;p136">
            <a:hlinkClick r:id="rId6"/>
          </p:cNvPr>
          <p:cNvPicPr preferRelativeResize="0"/>
          <p:nvPr/>
        </p:nvPicPr>
        <p:blipFill rotWithShape="1">
          <a:blip r:embed="rId7">
            <a:alphaModFix/>
          </a:blip>
          <a:srcRect b="0" l="0" r="0" t="0"/>
          <a:stretch/>
        </p:blipFill>
        <p:spPr>
          <a:xfrm>
            <a:off x="4002815" y="5402738"/>
            <a:ext cx="304801" cy="304801"/>
          </a:xfrm>
          <a:prstGeom prst="rect">
            <a:avLst/>
          </a:prstGeom>
          <a:noFill/>
          <a:ln>
            <a:noFill/>
          </a:ln>
        </p:spPr>
      </p:pic>
      <p:pic>
        <p:nvPicPr>
          <p:cNvPr descr="Image" id="1112" name="Google Shape;1112;p136">
            <a:hlinkClick r:id="rId8"/>
          </p:cNvPr>
          <p:cNvPicPr preferRelativeResize="0"/>
          <p:nvPr/>
        </p:nvPicPr>
        <p:blipFill rotWithShape="1">
          <a:blip r:embed="rId9">
            <a:alphaModFix/>
          </a:blip>
          <a:srcRect b="0" l="0" r="0" t="0"/>
          <a:stretch/>
        </p:blipFill>
        <p:spPr>
          <a:xfrm>
            <a:off x="4563026" y="5402738"/>
            <a:ext cx="304801" cy="304801"/>
          </a:xfrm>
          <a:prstGeom prst="rect">
            <a:avLst/>
          </a:prstGeom>
          <a:noFill/>
          <a:ln>
            <a:noFill/>
          </a:ln>
        </p:spPr>
      </p:pic>
      <p:pic>
        <p:nvPicPr>
          <p:cNvPr descr="Image" id="1113" name="Google Shape;1113;p136">
            <a:hlinkClick r:id="rId10"/>
          </p:cNvPr>
          <p:cNvPicPr preferRelativeResize="0"/>
          <p:nvPr/>
        </p:nvPicPr>
        <p:blipFill rotWithShape="1">
          <a:blip r:embed="rId11">
            <a:alphaModFix/>
          </a:blip>
          <a:srcRect b="0" l="0" r="0" t="0"/>
          <a:stretch/>
        </p:blipFill>
        <p:spPr>
          <a:xfrm>
            <a:off x="5123238" y="5402738"/>
            <a:ext cx="304801" cy="304801"/>
          </a:xfrm>
          <a:prstGeom prst="rect">
            <a:avLst/>
          </a:prstGeom>
          <a:noFill/>
          <a:ln>
            <a:noFill/>
          </a:ln>
        </p:spPr>
      </p:pic>
      <p:cxnSp>
        <p:nvCxnSpPr>
          <p:cNvPr id="1114" name="Google Shape;1114;p136"/>
          <p:cNvCxnSpPr/>
          <p:nvPr/>
        </p:nvCxnSpPr>
        <p:spPr>
          <a:xfrm flipH="1" rot="10800000">
            <a:off x="3653453" y="5347811"/>
            <a:ext cx="1" cy="414654"/>
          </a:xfrm>
          <a:prstGeom prst="straightConnector1">
            <a:avLst/>
          </a:prstGeom>
          <a:noFill/>
          <a:ln cap="flat" cmpd="sng" w="25400">
            <a:solidFill>
              <a:srgbClr val="FFFFFF"/>
            </a:solidFill>
            <a:prstDash val="solid"/>
            <a:round/>
            <a:headEnd len="sm" w="sm" type="none"/>
            <a:tailEnd len="sm" w="sm" type="none"/>
          </a:ln>
        </p:spPr>
      </p:cxnSp>
      <p:sp>
        <p:nvSpPr>
          <p:cNvPr id="1115" name="Google Shape;1115;p136"/>
          <p:cNvSpPr txBox="1"/>
          <p:nvPr>
            <p:ph idx="4" type="body"/>
          </p:nvPr>
        </p:nvSpPr>
        <p:spPr>
          <a:xfrm>
            <a:off x="1761620" y="4005226"/>
            <a:ext cx="4146551" cy="430887"/>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FFFFFF"/>
              </a:buClr>
              <a:buSzPts val="5600"/>
              <a:buFont typeface="DM Sans"/>
              <a:buNone/>
              <a:defRPr b="0" i="0" sz="28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1116" name="Google Shape;1116;p136"/>
          <p:cNvSpPr txBox="1"/>
          <p:nvPr>
            <p:ph idx="5" type="body"/>
          </p:nvPr>
        </p:nvSpPr>
        <p:spPr>
          <a:xfrm>
            <a:off x="1761620" y="4479247"/>
            <a:ext cx="4146551" cy="430887"/>
          </a:xfrm>
          <a:prstGeom prst="rect">
            <a:avLst/>
          </a:prstGeom>
          <a:noFill/>
          <a:ln>
            <a:noFill/>
          </a:ln>
        </p:spPr>
        <p:txBody>
          <a:bodyPr anchorCtr="0" anchor="ctr" bIns="0" lIns="0" spcFirstLastPara="1" rIns="0" wrap="square" tIns="0">
            <a:spAutoFit/>
          </a:bodyPr>
          <a:lstStyle>
            <a:lvl1pPr indent="-228600" lvl="0" marL="457200" marR="0" rtl="0" algn="l">
              <a:lnSpc>
                <a:spcPct val="100000"/>
              </a:lnSpc>
              <a:spcBef>
                <a:spcPts val="0"/>
              </a:spcBef>
              <a:spcAft>
                <a:spcPts val="0"/>
              </a:spcAft>
              <a:buClr>
                <a:srgbClr val="FFFFFF"/>
              </a:buClr>
              <a:buSzPts val="5600"/>
              <a:buFont typeface="DM Sans"/>
              <a:buNone/>
              <a:defRPr b="0" i="0" sz="28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1117" name="Google Shape;1117;p136"/>
          <p:cNvSpPr/>
          <p:nvPr/>
        </p:nvSpPr>
        <p:spPr>
          <a:xfrm>
            <a:off x="1219113" y="-917738"/>
            <a:ext cx="2307450" cy="2894400"/>
          </a:xfrm>
          <a:prstGeom prst="roundRect">
            <a:avLst>
              <a:gd fmla="val 18817" name="adj"/>
            </a:avLst>
          </a:prstGeom>
          <a:solidFill>
            <a:srgbClr val="FFFFFF"/>
          </a:solidFill>
          <a:ln>
            <a:noFill/>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pic>
        <p:nvPicPr>
          <p:cNvPr id="1118" name="Google Shape;1118;p136"/>
          <p:cNvPicPr preferRelativeResize="0"/>
          <p:nvPr/>
        </p:nvPicPr>
        <p:blipFill rotWithShape="1">
          <a:blip r:embed="rId12">
            <a:alphaModFix/>
          </a:blip>
          <a:srcRect b="0" l="0" r="0" t="0"/>
          <a:stretch/>
        </p:blipFill>
        <p:spPr>
          <a:xfrm>
            <a:off x="1623911" y="385546"/>
            <a:ext cx="1489369" cy="1137459"/>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 Dark - Closing (Simple)" showMasterSp="0">
  <p:cSld name="39. Dark - Closing (Simple)">
    <p:bg>
      <p:bgPr>
        <a:solidFill>
          <a:srgbClr val="09142E"/>
        </a:solidFill>
      </p:bgPr>
    </p:bg>
    <p:spTree>
      <p:nvGrpSpPr>
        <p:cNvPr id="1119" name="Shape 1119"/>
        <p:cNvGrpSpPr/>
        <p:nvPr/>
      </p:nvGrpSpPr>
      <p:grpSpPr>
        <a:xfrm>
          <a:off x="0" y="0"/>
          <a:ext cx="0" cy="0"/>
          <a:chOff x="0" y="0"/>
          <a:chExt cx="0" cy="0"/>
        </a:xfrm>
      </p:grpSpPr>
      <p:sp>
        <p:nvSpPr>
          <p:cNvPr id="1120" name="Google Shape;1120;p137"/>
          <p:cNvSpPr txBox="1"/>
          <p:nvPr>
            <p:ph idx="1" type="body"/>
          </p:nvPr>
        </p:nvSpPr>
        <p:spPr>
          <a:xfrm>
            <a:off x="1219025" y="2546117"/>
            <a:ext cx="6159501" cy="615553"/>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FFFFFF"/>
              </a:buClr>
              <a:buSzPts val="8000"/>
              <a:buFont typeface="DM Sans"/>
              <a:buNone/>
              <a:defRPr b="0" i="0" sz="40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1121" name="Google Shape;1121;p137"/>
          <p:cNvSpPr txBox="1"/>
          <p:nvPr>
            <p:ph idx="2" type="body"/>
          </p:nvPr>
        </p:nvSpPr>
        <p:spPr>
          <a:xfrm>
            <a:off x="1219025" y="3333750"/>
            <a:ext cx="6158511" cy="369332"/>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FFFFFF"/>
              </a:buClr>
              <a:buSzPts val="4800"/>
              <a:buFont typeface="DM Sans"/>
              <a:buNone/>
              <a:defRPr b="0" i="0" sz="24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pic>
        <p:nvPicPr>
          <p:cNvPr descr="Image" id="1122" name="Google Shape;1122;p137"/>
          <p:cNvPicPr preferRelativeResize="0"/>
          <p:nvPr/>
        </p:nvPicPr>
        <p:blipFill rotWithShape="1">
          <a:blip r:embed="rId2">
            <a:alphaModFix/>
          </a:blip>
          <a:srcRect b="0" l="0" r="0" t="0"/>
          <a:stretch/>
        </p:blipFill>
        <p:spPr>
          <a:xfrm rot="-5400000">
            <a:off x="6618201" y="1298863"/>
            <a:ext cx="6875590" cy="4264325"/>
          </a:xfrm>
          <a:prstGeom prst="rect">
            <a:avLst/>
          </a:prstGeom>
          <a:noFill/>
          <a:ln>
            <a:noFill/>
          </a:ln>
        </p:spPr>
      </p:pic>
      <p:pic>
        <p:nvPicPr>
          <p:cNvPr descr="Image" id="1123" name="Google Shape;1123;p137"/>
          <p:cNvPicPr preferRelativeResize="0"/>
          <p:nvPr/>
        </p:nvPicPr>
        <p:blipFill rotWithShape="1">
          <a:blip r:embed="rId3">
            <a:alphaModFix/>
          </a:blip>
          <a:srcRect b="0" l="0" r="0" t="0"/>
          <a:stretch/>
        </p:blipFill>
        <p:spPr>
          <a:xfrm>
            <a:off x="1269837" y="6301108"/>
            <a:ext cx="364120" cy="243354"/>
          </a:xfrm>
          <a:prstGeom prst="rect">
            <a:avLst/>
          </a:prstGeom>
          <a:noFill/>
          <a:ln>
            <a:noFill/>
          </a:ln>
        </p:spPr>
      </p:pic>
      <p:sp>
        <p:nvSpPr>
          <p:cNvPr id="1124" name="Google Shape;1124;p137"/>
          <p:cNvSpPr txBox="1"/>
          <p:nvPr/>
        </p:nvSpPr>
        <p:spPr>
          <a:xfrm>
            <a:off x="1885821" y="6324360"/>
            <a:ext cx="5659212" cy="18466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999999"/>
              </a:buClr>
              <a:buSzPts val="2400"/>
              <a:buFont typeface="DM Sans"/>
              <a:buNone/>
            </a:pPr>
            <a:r>
              <a:rPr b="0" i="0" lang="en-FI" sz="1200" u="none" cap="none" strike="noStrike">
                <a:solidFill>
                  <a:srgbClr val="999999"/>
                </a:solidFill>
                <a:latin typeface="DM Sans"/>
                <a:ea typeface="DM Sans"/>
                <a:cs typeface="DM Sans"/>
                <a:sym typeface="DM Sans"/>
              </a:rPr>
              <a:t>This work is partially funded by the EU research and innovation programme</a:t>
            </a:r>
            <a:endParaRPr b="0" i="0" sz="700" u="none" cap="none" strike="noStrike">
              <a:solidFill>
                <a:srgbClr val="000000"/>
              </a:solidFill>
              <a:latin typeface="Arial"/>
              <a:ea typeface="Arial"/>
              <a:cs typeface="Arial"/>
              <a:sym typeface="Arial"/>
            </a:endParaRPr>
          </a:p>
        </p:txBody>
      </p:sp>
      <p:pic>
        <p:nvPicPr>
          <p:cNvPr descr="Image" id="1125" name="Google Shape;1125;p137">
            <a:hlinkClick r:id="rId4"/>
          </p:cNvPr>
          <p:cNvPicPr preferRelativeResize="0"/>
          <p:nvPr/>
        </p:nvPicPr>
        <p:blipFill rotWithShape="1">
          <a:blip r:embed="rId5">
            <a:alphaModFix/>
          </a:blip>
          <a:srcRect b="0" l="0" r="0" t="0"/>
          <a:stretch/>
        </p:blipFill>
        <p:spPr>
          <a:xfrm>
            <a:off x="4002815" y="5402738"/>
            <a:ext cx="304801" cy="304801"/>
          </a:xfrm>
          <a:prstGeom prst="rect">
            <a:avLst/>
          </a:prstGeom>
          <a:noFill/>
          <a:ln>
            <a:noFill/>
          </a:ln>
        </p:spPr>
      </p:pic>
      <p:pic>
        <p:nvPicPr>
          <p:cNvPr descr="Image" id="1126" name="Google Shape;1126;p137">
            <a:hlinkClick r:id="rId6"/>
          </p:cNvPr>
          <p:cNvPicPr preferRelativeResize="0"/>
          <p:nvPr/>
        </p:nvPicPr>
        <p:blipFill rotWithShape="1">
          <a:blip r:embed="rId7">
            <a:alphaModFix/>
          </a:blip>
          <a:srcRect b="0" l="0" r="0" t="0"/>
          <a:stretch/>
        </p:blipFill>
        <p:spPr>
          <a:xfrm>
            <a:off x="4563026" y="5402738"/>
            <a:ext cx="304801" cy="304801"/>
          </a:xfrm>
          <a:prstGeom prst="rect">
            <a:avLst/>
          </a:prstGeom>
          <a:noFill/>
          <a:ln>
            <a:noFill/>
          </a:ln>
        </p:spPr>
      </p:pic>
      <p:pic>
        <p:nvPicPr>
          <p:cNvPr descr="Image" id="1127" name="Google Shape;1127;p137">
            <a:hlinkClick r:id="rId8"/>
          </p:cNvPr>
          <p:cNvPicPr preferRelativeResize="0"/>
          <p:nvPr/>
        </p:nvPicPr>
        <p:blipFill rotWithShape="1">
          <a:blip r:embed="rId9">
            <a:alphaModFix/>
          </a:blip>
          <a:srcRect b="0" l="0" r="0" t="0"/>
          <a:stretch/>
        </p:blipFill>
        <p:spPr>
          <a:xfrm>
            <a:off x="5123238" y="5402738"/>
            <a:ext cx="304801" cy="304801"/>
          </a:xfrm>
          <a:prstGeom prst="rect">
            <a:avLst/>
          </a:prstGeom>
          <a:noFill/>
          <a:ln>
            <a:noFill/>
          </a:ln>
        </p:spPr>
      </p:pic>
      <p:cxnSp>
        <p:nvCxnSpPr>
          <p:cNvPr id="1128" name="Google Shape;1128;p137"/>
          <p:cNvCxnSpPr/>
          <p:nvPr/>
        </p:nvCxnSpPr>
        <p:spPr>
          <a:xfrm flipH="1" rot="10800000">
            <a:off x="3653453" y="5347811"/>
            <a:ext cx="1" cy="414654"/>
          </a:xfrm>
          <a:prstGeom prst="straightConnector1">
            <a:avLst/>
          </a:prstGeom>
          <a:noFill/>
          <a:ln cap="flat" cmpd="sng" w="25400">
            <a:solidFill>
              <a:srgbClr val="FFFFFF"/>
            </a:solidFill>
            <a:prstDash val="solid"/>
            <a:round/>
            <a:headEnd len="sm" w="sm" type="none"/>
            <a:tailEnd len="sm" w="sm" type="none"/>
          </a:ln>
        </p:spPr>
      </p:cxnSp>
      <p:sp>
        <p:nvSpPr>
          <p:cNvPr id="1129" name="Google Shape;1129;p137"/>
          <p:cNvSpPr txBox="1"/>
          <p:nvPr/>
        </p:nvSpPr>
        <p:spPr>
          <a:xfrm>
            <a:off x="1219025" y="5323363"/>
            <a:ext cx="3006300" cy="43088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EF8200"/>
              </a:buClr>
              <a:buSzPts val="5600"/>
              <a:buFont typeface="DM Sans"/>
              <a:buNone/>
            </a:pPr>
            <a:r>
              <a:rPr b="0" i="0" lang="en-FI" sz="2800" u="none" cap="none" strike="noStrike">
                <a:solidFill>
                  <a:srgbClr val="EF8200"/>
                </a:solidFill>
                <a:latin typeface="DM Sans"/>
                <a:ea typeface="DM Sans"/>
                <a:cs typeface="DM Sans"/>
                <a:sym typeface="DM Sans"/>
              </a:rPr>
              <a:t>www.egi.eu</a:t>
            </a:r>
            <a:endParaRPr b="0" i="0" sz="700" u="none" cap="none" strike="noStrike">
              <a:solidFill>
                <a:srgbClr val="000000"/>
              </a:solidFill>
              <a:latin typeface="Arial"/>
              <a:ea typeface="Arial"/>
              <a:cs typeface="Arial"/>
              <a:sym typeface="Arial"/>
            </a:endParaRPr>
          </a:p>
        </p:txBody>
      </p:sp>
      <p:sp>
        <p:nvSpPr>
          <p:cNvPr id="1130" name="Google Shape;1130;p137"/>
          <p:cNvSpPr/>
          <p:nvPr/>
        </p:nvSpPr>
        <p:spPr>
          <a:xfrm>
            <a:off x="1219113" y="-917738"/>
            <a:ext cx="2307450" cy="2894400"/>
          </a:xfrm>
          <a:prstGeom prst="roundRect">
            <a:avLst>
              <a:gd fmla="val 18817" name="adj"/>
            </a:avLst>
          </a:prstGeom>
          <a:solidFill>
            <a:srgbClr val="FFFFFF"/>
          </a:solidFill>
          <a:ln>
            <a:noFill/>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pic>
        <p:nvPicPr>
          <p:cNvPr id="1131" name="Google Shape;1131;p137"/>
          <p:cNvPicPr preferRelativeResize="0"/>
          <p:nvPr/>
        </p:nvPicPr>
        <p:blipFill rotWithShape="1">
          <a:blip r:embed="rId10">
            <a:alphaModFix/>
          </a:blip>
          <a:srcRect b="0" l="0" r="0" t="0"/>
          <a:stretch/>
        </p:blipFill>
        <p:spPr>
          <a:xfrm>
            <a:off x="1623911" y="385546"/>
            <a:ext cx="1489369" cy="1137459"/>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 Light - Divider (Title)" showMasterSp="0">
  <p:cSld name="32. Light - Divider (Title)">
    <p:bg>
      <p:bgPr>
        <a:solidFill>
          <a:srgbClr val="FFFFFF"/>
        </a:solidFill>
      </p:bgPr>
    </p:bg>
    <p:spTree>
      <p:nvGrpSpPr>
        <p:cNvPr id="1132" name="Shape 1132"/>
        <p:cNvGrpSpPr/>
        <p:nvPr/>
      </p:nvGrpSpPr>
      <p:grpSpPr>
        <a:xfrm>
          <a:off x="0" y="0"/>
          <a:ext cx="0" cy="0"/>
          <a:chOff x="0" y="0"/>
          <a:chExt cx="0" cy="0"/>
        </a:xfrm>
      </p:grpSpPr>
      <p:sp>
        <p:nvSpPr>
          <p:cNvPr id="1133" name="Google Shape;1133;p138"/>
          <p:cNvSpPr txBox="1"/>
          <p:nvPr>
            <p:ph idx="1" type="body"/>
          </p:nvPr>
        </p:nvSpPr>
        <p:spPr>
          <a:xfrm>
            <a:off x="599077" y="2967335"/>
            <a:ext cx="6701351" cy="923330"/>
          </a:xfrm>
          <a:prstGeom prst="rect">
            <a:avLst/>
          </a:prstGeom>
          <a:noFill/>
          <a:ln>
            <a:noFill/>
          </a:ln>
        </p:spPr>
        <p:txBody>
          <a:bodyPr anchorCtr="0" anchor="ctr" bIns="0" lIns="0" spcFirstLastPara="1" rIns="0" wrap="square" tIns="0">
            <a:spAutoFit/>
          </a:bodyPr>
          <a:lstStyle>
            <a:lvl1pPr indent="-228600" lvl="0" marL="457200" marR="0" rtl="0" algn="l">
              <a:lnSpc>
                <a:spcPct val="100000"/>
              </a:lnSpc>
              <a:spcBef>
                <a:spcPts val="0"/>
              </a:spcBef>
              <a:spcAft>
                <a:spcPts val="0"/>
              </a:spcAft>
              <a:buClr>
                <a:srgbClr val="005FAA"/>
              </a:buClr>
              <a:buSzPts val="12000"/>
              <a:buFont typeface="DM Sans"/>
              <a:buNone/>
              <a:defRPr b="0" i="0" sz="60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pic>
        <p:nvPicPr>
          <p:cNvPr descr="Image" id="1134" name="Google Shape;1134;p138"/>
          <p:cNvPicPr preferRelativeResize="0"/>
          <p:nvPr/>
        </p:nvPicPr>
        <p:blipFill rotWithShape="1">
          <a:blip r:embed="rId2">
            <a:alphaModFix/>
          </a:blip>
          <a:srcRect b="0" l="0" r="0" t="0"/>
          <a:stretch/>
        </p:blipFill>
        <p:spPr>
          <a:xfrm rot="-5400000">
            <a:off x="6618201" y="1298863"/>
            <a:ext cx="6875590" cy="4264325"/>
          </a:xfrm>
          <a:prstGeom prst="rect">
            <a:avLst/>
          </a:prstGeom>
          <a:noFill/>
          <a:ln>
            <a:noFill/>
          </a:ln>
        </p:spPr>
      </p:pic>
      <p:sp>
        <p:nvSpPr>
          <p:cNvPr id="1135" name="Google Shape;1135;p138"/>
          <p:cNvSpPr txBox="1"/>
          <p:nvPr>
            <p:ph idx="12" type="sldNum"/>
          </p:nvPr>
        </p:nvSpPr>
        <p:spPr>
          <a:xfrm>
            <a:off x="11606463" y="6492767"/>
            <a:ext cx="341678" cy="230792"/>
          </a:xfrm>
          <a:prstGeom prst="rect">
            <a:avLst/>
          </a:prstGeom>
          <a:noFill/>
          <a:ln>
            <a:noFill/>
          </a:ln>
        </p:spPr>
        <p:txBody>
          <a:bodyPr anchorCtr="0" anchor="ctr"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FI"/>
              <a:t>‹#›</a:t>
            </a:fld>
            <a:endParaRPr/>
          </a:p>
        </p:txBody>
      </p:sp>
      <p:sp>
        <p:nvSpPr>
          <p:cNvPr id="1136" name="Google Shape;1136;p138"/>
          <p:cNvSpPr/>
          <p:nvPr/>
        </p:nvSpPr>
        <p:spPr>
          <a:xfrm>
            <a:off x="515713" y="-823288"/>
            <a:ext cx="1756050" cy="2202750"/>
          </a:xfrm>
          <a:prstGeom prst="roundRect">
            <a:avLst>
              <a:gd fmla="val 18817" name="adj"/>
            </a:avLst>
          </a:prstGeom>
          <a:solidFill>
            <a:srgbClr val="FFFFFF"/>
          </a:solidFill>
          <a:ln>
            <a:noFill/>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pic>
        <p:nvPicPr>
          <p:cNvPr id="1137" name="Google Shape;1137;p138"/>
          <p:cNvPicPr preferRelativeResize="0"/>
          <p:nvPr/>
        </p:nvPicPr>
        <p:blipFill rotWithShape="1">
          <a:blip r:embed="rId3">
            <a:alphaModFix/>
          </a:blip>
          <a:srcRect b="0" l="0" r="0" t="0"/>
          <a:stretch/>
        </p:blipFill>
        <p:spPr>
          <a:xfrm>
            <a:off x="823770" y="168532"/>
            <a:ext cx="1133434" cy="865624"/>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 (extra) Content - 3 Horizontal with Two Bullets">
  <p:cSld name="40. (extra) Content - 3 Horizontal with Two Bullets">
    <p:spTree>
      <p:nvGrpSpPr>
        <p:cNvPr id="1138" name="Shape 1138"/>
        <p:cNvGrpSpPr/>
        <p:nvPr/>
      </p:nvGrpSpPr>
      <p:grpSpPr>
        <a:xfrm>
          <a:off x="0" y="0"/>
          <a:ext cx="0" cy="0"/>
          <a:chOff x="0" y="0"/>
          <a:chExt cx="0" cy="0"/>
        </a:xfrm>
      </p:grpSpPr>
      <p:pic>
        <p:nvPicPr>
          <p:cNvPr descr="Image" id="1139" name="Google Shape;1139;p139"/>
          <p:cNvPicPr preferRelativeResize="0"/>
          <p:nvPr/>
        </p:nvPicPr>
        <p:blipFill rotWithShape="1">
          <a:blip r:embed="rId2">
            <a:alphaModFix amt="25000"/>
          </a:blip>
          <a:srcRect b="9" l="0" r="0" t="12"/>
          <a:stretch/>
        </p:blipFill>
        <p:spPr>
          <a:xfrm>
            <a:off x="9928475" y="407966"/>
            <a:ext cx="2451103" cy="6157935"/>
          </a:xfrm>
          <a:prstGeom prst="rect">
            <a:avLst/>
          </a:prstGeom>
          <a:noFill/>
          <a:ln>
            <a:noFill/>
          </a:ln>
        </p:spPr>
      </p:pic>
      <p:grpSp>
        <p:nvGrpSpPr>
          <p:cNvPr id="1140" name="Google Shape;1140;p139"/>
          <p:cNvGrpSpPr/>
          <p:nvPr/>
        </p:nvGrpSpPr>
        <p:grpSpPr>
          <a:xfrm>
            <a:off x="156699" y="-320669"/>
            <a:ext cx="963029" cy="1208103"/>
            <a:chOff x="0" y="0"/>
            <a:chExt cx="1926056" cy="2416204"/>
          </a:xfrm>
        </p:grpSpPr>
        <p:sp>
          <p:nvSpPr>
            <p:cNvPr id="1141" name="Google Shape;1141;p139"/>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pic>
          <p:nvPicPr>
            <p:cNvPr descr="Image" id="1142" name="Google Shape;1142;p139"/>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1143" name="Google Shape;1143;p139"/>
          <p:cNvSpPr txBox="1"/>
          <p:nvPr/>
        </p:nvSpPr>
        <p:spPr>
          <a:xfrm>
            <a:off x="10433538" y="6533883"/>
            <a:ext cx="1258299" cy="153888"/>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Clr>
                <a:srgbClr val="EF8200"/>
              </a:buClr>
              <a:buSzPts val="2000"/>
              <a:buFont typeface="DM Sans"/>
              <a:buNone/>
            </a:pPr>
            <a:r>
              <a:rPr b="0" i="0" lang="en-FI" sz="1000" u="none" cap="none" strike="noStrike">
                <a:solidFill>
                  <a:srgbClr val="EF8200"/>
                </a:solidFill>
                <a:latin typeface="DM Sans"/>
                <a:ea typeface="DM Sans"/>
                <a:cs typeface="DM Sans"/>
                <a:sym typeface="DM Sans"/>
              </a:rPr>
              <a:t>www.egi.eu  |</a:t>
            </a:r>
            <a:endParaRPr b="0" i="0" sz="700" u="none" cap="none" strike="noStrike">
              <a:solidFill>
                <a:srgbClr val="000000"/>
              </a:solidFill>
              <a:latin typeface="Arial"/>
              <a:ea typeface="Arial"/>
              <a:cs typeface="Arial"/>
              <a:sym typeface="Arial"/>
            </a:endParaRPr>
          </a:p>
        </p:txBody>
      </p:sp>
      <p:sp>
        <p:nvSpPr>
          <p:cNvPr id="1144" name="Google Shape;1144;p139"/>
          <p:cNvSpPr txBox="1"/>
          <p:nvPr>
            <p:ph idx="1" type="body"/>
          </p:nvPr>
        </p:nvSpPr>
        <p:spPr>
          <a:xfrm>
            <a:off x="1281907" y="877887"/>
            <a:ext cx="10515601" cy="266657"/>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1pPr>
            <a:lvl2pPr indent="-228600" lvl="1" marL="9144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2pPr>
            <a:lvl3pPr indent="-228600" lvl="2" marL="13716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3pPr>
            <a:lvl4pPr indent="-228600" lvl="3" marL="18288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4pPr>
            <a:lvl5pPr indent="-228600" lvl="4" marL="22860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1145" name="Google Shape;1145;p139"/>
          <p:cNvSpPr txBox="1"/>
          <p:nvPr>
            <p:ph idx="2" type="body"/>
          </p:nvPr>
        </p:nvSpPr>
        <p:spPr>
          <a:xfrm>
            <a:off x="915887" y="1554236"/>
            <a:ext cx="2794001" cy="369332"/>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1146" name="Google Shape;1146;p139"/>
          <p:cNvSpPr txBox="1"/>
          <p:nvPr>
            <p:ph idx="3" type="body"/>
          </p:nvPr>
        </p:nvSpPr>
        <p:spPr>
          <a:xfrm>
            <a:off x="915887" y="2443949"/>
            <a:ext cx="2794001" cy="307777"/>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2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1147" name="Google Shape;1147;p139"/>
          <p:cNvSpPr txBox="1"/>
          <p:nvPr>
            <p:ph idx="4" type="body"/>
          </p:nvPr>
        </p:nvSpPr>
        <p:spPr>
          <a:xfrm>
            <a:off x="4527959" y="1554236"/>
            <a:ext cx="2794001" cy="369332"/>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1148" name="Google Shape;1148;p139"/>
          <p:cNvSpPr txBox="1"/>
          <p:nvPr>
            <p:ph idx="5" type="body"/>
          </p:nvPr>
        </p:nvSpPr>
        <p:spPr>
          <a:xfrm>
            <a:off x="4527959" y="2443949"/>
            <a:ext cx="2794001" cy="307777"/>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2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1149" name="Google Shape;1149;p139"/>
          <p:cNvSpPr txBox="1"/>
          <p:nvPr>
            <p:ph idx="6" type="body"/>
          </p:nvPr>
        </p:nvSpPr>
        <p:spPr>
          <a:xfrm>
            <a:off x="8393430" y="1554236"/>
            <a:ext cx="2794001" cy="369332"/>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2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1150" name="Google Shape;1150;p139"/>
          <p:cNvSpPr txBox="1"/>
          <p:nvPr>
            <p:ph idx="7" type="body"/>
          </p:nvPr>
        </p:nvSpPr>
        <p:spPr>
          <a:xfrm>
            <a:off x="8405530" y="2443949"/>
            <a:ext cx="2794001" cy="307777"/>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2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1151" name="Google Shape;1151;p139"/>
          <p:cNvSpPr txBox="1"/>
          <p:nvPr/>
        </p:nvSpPr>
        <p:spPr>
          <a:xfrm>
            <a:off x="507931" y="1553544"/>
            <a:ext cx="303589" cy="369332"/>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EF8200"/>
              </a:buClr>
              <a:buSzPts val="4800"/>
              <a:buFont typeface="DM Sans"/>
              <a:buNone/>
            </a:pPr>
            <a:r>
              <a:rPr b="0" i="0" lang="en-FI" sz="2400" u="none" cap="none" strike="noStrike">
                <a:solidFill>
                  <a:srgbClr val="EF8200"/>
                </a:solidFill>
                <a:latin typeface="DM Sans"/>
                <a:ea typeface="DM Sans"/>
                <a:cs typeface="DM Sans"/>
                <a:sym typeface="DM Sans"/>
              </a:rPr>
              <a:t>1</a:t>
            </a:r>
            <a:endParaRPr b="0" i="0" sz="700" u="none" cap="none" strike="noStrike">
              <a:solidFill>
                <a:srgbClr val="000000"/>
              </a:solidFill>
              <a:latin typeface="Arial"/>
              <a:ea typeface="Arial"/>
              <a:cs typeface="Arial"/>
              <a:sym typeface="Arial"/>
            </a:endParaRPr>
          </a:p>
        </p:txBody>
      </p:sp>
      <p:sp>
        <p:nvSpPr>
          <p:cNvPr id="1152" name="Google Shape;1152;p139"/>
          <p:cNvSpPr txBox="1"/>
          <p:nvPr/>
        </p:nvSpPr>
        <p:spPr>
          <a:xfrm>
            <a:off x="4039600" y="1553544"/>
            <a:ext cx="303589" cy="369332"/>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EF8200"/>
              </a:buClr>
              <a:buSzPts val="4800"/>
              <a:buFont typeface="DM Sans"/>
              <a:buNone/>
            </a:pPr>
            <a:r>
              <a:rPr b="0" i="0" lang="en-FI" sz="2400" u="none" cap="none" strike="noStrike">
                <a:solidFill>
                  <a:srgbClr val="EF8200"/>
                </a:solidFill>
                <a:latin typeface="DM Sans"/>
                <a:ea typeface="DM Sans"/>
                <a:cs typeface="DM Sans"/>
                <a:sym typeface="DM Sans"/>
              </a:rPr>
              <a:t>2</a:t>
            </a:r>
            <a:endParaRPr b="0" i="0" sz="700" u="none" cap="none" strike="noStrike">
              <a:solidFill>
                <a:srgbClr val="000000"/>
              </a:solidFill>
              <a:latin typeface="Arial"/>
              <a:ea typeface="Arial"/>
              <a:cs typeface="Arial"/>
              <a:sym typeface="Arial"/>
            </a:endParaRPr>
          </a:p>
        </p:txBody>
      </p:sp>
      <p:sp>
        <p:nvSpPr>
          <p:cNvPr id="1153" name="Google Shape;1153;p139"/>
          <p:cNvSpPr txBox="1"/>
          <p:nvPr/>
        </p:nvSpPr>
        <p:spPr>
          <a:xfrm>
            <a:off x="7883886" y="1553544"/>
            <a:ext cx="303589" cy="369332"/>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EF8200"/>
              </a:buClr>
              <a:buSzPts val="4800"/>
              <a:buFont typeface="DM Sans"/>
              <a:buNone/>
            </a:pPr>
            <a:r>
              <a:rPr b="0" i="0" lang="en-FI" sz="2400" u="none" cap="none" strike="noStrike">
                <a:solidFill>
                  <a:srgbClr val="EF8200"/>
                </a:solidFill>
                <a:latin typeface="DM Sans"/>
                <a:ea typeface="DM Sans"/>
                <a:cs typeface="DM Sans"/>
                <a:sym typeface="DM Sans"/>
              </a:rPr>
              <a:t>3</a:t>
            </a:r>
            <a:endParaRPr b="0" i="0" sz="700" u="none" cap="none" strike="noStrike">
              <a:solidFill>
                <a:srgbClr val="000000"/>
              </a:solidFill>
              <a:latin typeface="Arial"/>
              <a:ea typeface="Arial"/>
              <a:cs typeface="Arial"/>
              <a:sym typeface="Arial"/>
            </a:endParaRPr>
          </a:p>
        </p:txBody>
      </p:sp>
      <p:sp>
        <p:nvSpPr>
          <p:cNvPr id="1154" name="Google Shape;1154;p139"/>
          <p:cNvSpPr txBox="1"/>
          <p:nvPr>
            <p:ph idx="8" type="body"/>
          </p:nvPr>
        </p:nvSpPr>
        <p:spPr>
          <a:xfrm>
            <a:off x="915888" y="3504101"/>
            <a:ext cx="2794000" cy="824706"/>
          </a:xfrm>
          <a:prstGeom prst="rect">
            <a:avLst/>
          </a:prstGeom>
          <a:noFill/>
          <a:ln>
            <a:noFill/>
          </a:ln>
        </p:spPr>
        <p:txBody>
          <a:bodyPr anchorCtr="0" anchor="t" bIns="45700" lIns="91425" spcFirstLastPara="1" rIns="91425" wrap="square" tIns="45700">
            <a:noAutofit/>
          </a:bodyPr>
          <a:lstStyle>
            <a:lvl1pPr indent="-457200" lvl="0" marL="457200" marR="0" rtl="0" algn="l">
              <a:lnSpc>
                <a:spcPct val="100000"/>
              </a:lnSpc>
              <a:spcBef>
                <a:spcPts val="0"/>
              </a:spcBef>
              <a:spcAft>
                <a:spcPts val="0"/>
              </a:spcAft>
              <a:buClr>
                <a:srgbClr val="828282"/>
              </a:buClr>
              <a:buSzPts val="3600"/>
              <a:buFont typeface="Arial"/>
              <a:buChar char="•"/>
              <a:defRPr b="0" i="0" sz="1800" u="none" cap="none" strike="noStrike">
                <a:solidFill>
                  <a:srgbClr val="828282"/>
                </a:solidFill>
                <a:latin typeface="DM Sans"/>
                <a:ea typeface="DM Sans"/>
                <a:cs typeface="DM Sans"/>
                <a:sym typeface="DM Sans"/>
              </a:defRPr>
            </a:lvl1pPr>
            <a:lvl2pPr indent="-457200" lvl="1" marL="914400" marR="0" rtl="0" algn="l">
              <a:lnSpc>
                <a:spcPct val="100000"/>
              </a:lnSpc>
              <a:spcBef>
                <a:spcPts val="0"/>
              </a:spcBef>
              <a:spcAft>
                <a:spcPts val="0"/>
              </a:spcAft>
              <a:buClr>
                <a:srgbClr val="828282"/>
              </a:buClr>
              <a:buSzPts val="3600"/>
              <a:buFont typeface="DM Sans"/>
              <a:buChar char="•"/>
              <a:defRPr b="0" i="0" sz="1800" u="none" cap="none" strike="noStrike">
                <a:solidFill>
                  <a:srgbClr val="828282"/>
                </a:solidFill>
                <a:latin typeface="DM Sans"/>
                <a:ea typeface="DM Sans"/>
                <a:cs typeface="DM Sans"/>
                <a:sym typeface="DM Sans"/>
              </a:defRPr>
            </a:lvl2pPr>
            <a:lvl3pPr indent="-457200" lvl="2" marL="1371600" marR="0" rtl="0" algn="l">
              <a:lnSpc>
                <a:spcPct val="100000"/>
              </a:lnSpc>
              <a:spcBef>
                <a:spcPts val="0"/>
              </a:spcBef>
              <a:spcAft>
                <a:spcPts val="0"/>
              </a:spcAft>
              <a:buClr>
                <a:srgbClr val="828282"/>
              </a:buClr>
              <a:buSzPts val="3600"/>
              <a:buFont typeface="DM Sans"/>
              <a:buChar char="•"/>
              <a:defRPr b="0" i="0" sz="1800" u="none" cap="none" strike="noStrike">
                <a:solidFill>
                  <a:srgbClr val="828282"/>
                </a:solidFill>
                <a:latin typeface="DM Sans"/>
                <a:ea typeface="DM Sans"/>
                <a:cs typeface="DM Sans"/>
                <a:sym typeface="DM Sans"/>
              </a:defRPr>
            </a:lvl3pPr>
            <a:lvl4pPr indent="-509778" lvl="3" marL="1828800" marR="0" rtl="0" algn="l">
              <a:lnSpc>
                <a:spcPct val="100000"/>
              </a:lnSpc>
              <a:spcBef>
                <a:spcPts val="0"/>
              </a:spcBef>
              <a:spcAft>
                <a:spcPts val="0"/>
              </a:spcAft>
              <a:buClr>
                <a:srgbClr val="828282"/>
              </a:buClr>
              <a:buSzPts val="4428"/>
              <a:buFont typeface="DM Sans"/>
              <a:buChar char="•"/>
              <a:defRPr b="0" i="0" sz="1800" u="none" cap="none" strike="noStrike">
                <a:solidFill>
                  <a:srgbClr val="828282"/>
                </a:solidFill>
                <a:latin typeface="DM Sans"/>
                <a:ea typeface="DM Sans"/>
                <a:cs typeface="DM Sans"/>
                <a:sym typeface="DM Sans"/>
              </a:defRPr>
            </a:lvl4pPr>
            <a:lvl5pPr indent="-509778" lvl="4" marL="2286000" marR="0" rtl="0" algn="l">
              <a:lnSpc>
                <a:spcPct val="100000"/>
              </a:lnSpc>
              <a:spcBef>
                <a:spcPts val="0"/>
              </a:spcBef>
              <a:spcAft>
                <a:spcPts val="0"/>
              </a:spcAft>
              <a:buClr>
                <a:srgbClr val="828282"/>
              </a:buClr>
              <a:buSzPts val="4428"/>
              <a:buFont typeface="DM Sans"/>
              <a:buChar char="•"/>
              <a:defRPr b="0" i="0" sz="18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1155" name="Google Shape;1155;p139"/>
          <p:cNvSpPr txBox="1"/>
          <p:nvPr>
            <p:ph idx="9" type="body"/>
          </p:nvPr>
        </p:nvSpPr>
        <p:spPr>
          <a:xfrm>
            <a:off x="4527314" y="3504101"/>
            <a:ext cx="2794000" cy="824706"/>
          </a:xfrm>
          <a:prstGeom prst="rect">
            <a:avLst/>
          </a:prstGeom>
          <a:noFill/>
          <a:ln>
            <a:noFill/>
          </a:ln>
        </p:spPr>
        <p:txBody>
          <a:bodyPr anchorCtr="0" anchor="t" bIns="45700" lIns="91425" spcFirstLastPara="1" rIns="91425" wrap="square" tIns="45700">
            <a:noAutofit/>
          </a:bodyPr>
          <a:lstStyle>
            <a:lvl1pPr indent="-457200" lvl="0" marL="457200" marR="0" rtl="0" algn="l">
              <a:lnSpc>
                <a:spcPct val="100000"/>
              </a:lnSpc>
              <a:spcBef>
                <a:spcPts val="0"/>
              </a:spcBef>
              <a:spcAft>
                <a:spcPts val="0"/>
              </a:spcAft>
              <a:buClr>
                <a:srgbClr val="828282"/>
              </a:buClr>
              <a:buSzPts val="3600"/>
              <a:buFont typeface="Arial"/>
              <a:buChar char="•"/>
              <a:defRPr b="0" i="0" sz="1800" u="none" cap="none" strike="noStrike">
                <a:solidFill>
                  <a:srgbClr val="828282"/>
                </a:solidFill>
                <a:latin typeface="DM Sans"/>
                <a:ea typeface="DM Sans"/>
                <a:cs typeface="DM Sans"/>
                <a:sym typeface="DM Sans"/>
              </a:defRPr>
            </a:lvl1pPr>
            <a:lvl2pPr indent="-457200" lvl="1" marL="914400" marR="0" rtl="0" algn="l">
              <a:lnSpc>
                <a:spcPct val="100000"/>
              </a:lnSpc>
              <a:spcBef>
                <a:spcPts val="0"/>
              </a:spcBef>
              <a:spcAft>
                <a:spcPts val="0"/>
              </a:spcAft>
              <a:buClr>
                <a:srgbClr val="828282"/>
              </a:buClr>
              <a:buSzPts val="3600"/>
              <a:buFont typeface="DM Sans"/>
              <a:buChar char="•"/>
              <a:defRPr b="0" i="0" sz="1800" u="none" cap="none" strike="noStrike">
                <a:solidFill>
                  <a:srgbClr val="828282"/>
                </a:solidFill>
                <a:latin typeface="DM Sans"/>
                <a:ea typeface="DM Sans"/>
                <a:cs typeface="DM Sans"/>
                <a:sym typeface="DM Sans"/>
              </a:defRPr>
            </a:lvl2pPr>
            <a:lvl3pPr indent="-457200" lvl="2" marL="1371600" marR="0" rtl="0" algn="l">
              <a:lnSpc>
                <a:spcPct val="100000"/>
              </a:lnSpc>
              <a:spcBef>
                <a:spcPts val="0"/>
              </a:spcBef>
              <a:spcAft>
                <a:spcPts val="0"/>
              </a:spcAft>
              <a:buClr>
                <a:srgbClr val="828282"/>
              </a:buClr>
              <a:buSzPts val="3600"/>
              <a:buFont typeface="DM Sans"/>
              <a:buChar char="•"/>
              <a:defRPr b="0" i="0" sz="1800" u="none" cap="none" strike="noStrike">
                <a:solidFill>
                  <a:srgbClr val="828282"/>
                </a:solidFill>
                <a:latin typeface="DM Sans"/>
                <a:ea typeface="DM Sans"/>
                <a:cs typeface="DM Sans"/>
                <a:sym typeface="DM Sans"/>
              </a:defRPr>
            </a:lvl3pPr>
            <a:lvl4pPr indent="-509778" lvl="3" marL="1828800" marR="0" rtl="0" algn="l">
              <a:lnSpc>
                <a:spcPct val="100000"/>
              </a:lnSpc>
              <a:spcBef>
                <a:spcPts val="0"/>
              </a:spcBef>
              <a:spcAft>
                <a:spcPts val="0"/>
              </a:spcAft>
              <a:buClr>
                <a:srgbClr val="828282"/>
              </a:buClr>
              <a:buSzPts val="4428"/>
              <a:buFont typeface="DM Sans"/>
              <a:buChar char="•"/>
              <a:defRPr b="0" i="0" sz="1800" u="none" cap="none" strike="noStrike">
                <a:solidFill>
                  <a:srgbClr val="828282"/>
                </a:solidFill>
                <a:latin typeface="DM Sans"/>
                <a:ea typeface="DM Sans"/>
                <a:cs typeface="DM Sans"/>
                <a:sym typeface="DM Sans"/>
              </a:defRPr>
            </a:lvl4pPr>
            <a:lvl5pPr indent="-509778" lvl="4" marL="2286000" marR="0" rtl="0" algn="l">
              <a:lnSpc>
                <a:spcPct val="100000"/>
              </a:lnSpc>
              <a:spcBef>
                <a:spcPts val="0"/>
              </a:spcBef>
              <a:spcAft>
                <a:spcPts val="0"/>
              </a:spcAft>
              <a:buClr>
                <a:srgbClr val="828282"/>
              </a:buClr>
              <a:buSzPts val="4428"/>
              <a:buFont typeface="DM Sans"/>
              <a:buChar char="•"/>
              <a:defRPr b="0" i="0" sz="18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1156" name="Google Shape;1156;p139"/>
          <p:cNvSpPr txBox="1"/>
          <p:nvPr>
            <p:ph idx="13" type="body"/>
          </p:nvPr>
        </p:nvSpPr>
        <p:spPr>
          <a:xfrm>
            <a:off x="8405530" y="3504101"/>
            <a:ext cx="2794000" cy="824706"/>
          </a:xfrm>
          <a:prstGeom prst="rect">
            <a:avLst/>
          </a:prstGeom>
          <a:noFill/>
          <a:ln>
            <a:noFill/>
          </a:ln>
        </p:spPr>
        <p:txBody>
          <a:bodyPr anchorCtr="0" anchor="t" bIns="45700" lIns="91425" spcFirstLastPara="1" rIns="91425" wrap="square" tIns="45700">
            <a:noAutofit/>
          </a:bodyPr>
          <a:lstStyle>
            <a:lvl1pPr indent="-457200" lvl="0" marL="457200" marR="0" rtl="0" algn="l">
              <a:lnSpc>
                <a:spcPct val="100000"/>
              </a:lnSpc>
              <a:spcBef>
                <a:spcPts val="0"/>
              </a:spcBef>
              <a:spcAft>
                <a:spcPts val="0"/>
              </a:spcAft>
              <a:buClr>
                <a:srgbClr val="828282"/>
              </a:buClr>
              <a:buSzPts val="3600"/>
              <a:buFont typeface="Arial"/>
              <a:buChar char="•"/>
              <a:defRPr b="0" i="0" sz="1800" u="none" cap="none" strike="noStrike">
                <a:solidFill>
                  <a:srgbClr val="828282"/>
                </a:solidFill>
                <a:latin typeface="DM Sans"/>
                <a:ea typeface="DM Sans"/>
                <a:cs typeface="DM Sans"/>
                <a:sym typeface="DM Sans"/>
              </a:defRPr>
            </a:lvl1pPr>
            <a:lvl2pPr indent="-457200" lvl="1" marL="914400" marR="0" rtl="0" algn="l">
              <a:lnSpc>
                <a:spcPct val="100000"/>
              </a:lnSpc>
              <a:spcBef>
                <a:spcPts val="0"/>
              </a:spcBef>
              <a:spcAft>
                <a:spcPts val="0"/>
              </a:spcAft>
              <a:buClr>
                <a:srgbClr val="828282"/>
              </a:buClr>
              <a:buSzPts val="3600"/>
              <a:buFont typeface="DM Sans"/>
              <a:buChar char="•"/>
              <a:defRPr b="0" i="0" sz="1800" u="none" cap="none" strike="noStrike">
                <a:solidFill>
                  <a:srgbClr val="828282"/>
                </a:solidFill>
                <a:latin typeface="DM Sans"/>
                <a:ea typeface="DM Sans"/>
                <a:cs typeface="DM Sans"/>
                <a:sym typeface="DM Sans"/>
              </a:defRPr>
            </a:lvl2pPr>
            <a:lvl3pPr indent="-457200" lvl="2" marL="1371600" marR="0" rtl="0" algn="l">
              <a:lnSpc>
                <a:spcPct val="100000"/>
              </a:lnSpc>
              <a:spcBef>
                <a:spcPts val="0"/>
              </a:spcBef>
              <a:spcAft>
                <a:spcPts val="0"/>
              </a:spcAft>
              <a:buClr>
                <a:srgbClr val="828282"/>
              </a:buClr>
              <a:buSzPts val="3600"/>
              <a:buFont typeface="DM Sans"/>
              <a:buChar char="•"/>
              <a:defRPr b="0" i="0" sz="1800" u="none" cap="none" strike="noStrike">
                <a:solidFill>
                  <a:srgbClr val="828282"/>
                </a:solidFill>
                <a:latin typeface="DM Sans"/>
                <a:ea typeface="DM Sans"/>
                <a:cs typeface="DM Sans"/>
                <a:sym typeface="DM Sans"/>
              </a:defRPr>
            </a:lvl3pPr>
            <a:lvl4pPr indent="-509778" lvl="3" marL="1828800" marR="0" rtl="0" algn="l">
              <a:lnSpc>
                <a:spcPct val="100000"/>
              </a:lnSpc>
              <a:spcBef>
                <a:spcPts val="0"/>
              </a:spcBef>
              <a:spcAft>
                <a:spcPts val="0"/>
              </a:spcAft>
              <a:buClr>
                <a:srgbClr val="828282"/>
              </a:buClr>
              <a:buSzPts val="4428"/>
              <a:buFont typeface="DM Sans"/>
              <a:buChar char="•"/>
              <a:defRPr b="0" i="0" sz="1800" u="none" cap="none" strike="noStrike">
                <a:solidFill>
                  <a:srgbClr val="828282"/>
                </a:solidFill>
                <a:latin typeface="DM Sans"/>
                <a:ea typeface="DM Sans"/>
                <a:cs typeface="DM Sans"/>
                <a:sym typeface="DM Sans"/>
              </a:defRPr>
            </a:lvl4pPr>
            <a:lvl5pPr indent="-509778" lvl="4" marL="2286000" marR="0" rtl="0" algn="l">
              <a:lnSpc>
                <a:spcPct val="100000"/>
              </a:lnSpc>
              <a:spcBef>
                <a:spcPts val="0"/>
              </a:spcBef>
              <a:spcAft>
                <a:spcPts val="0"/>
              </a:spcAft>
              <a:buClr>
                <a:srgbClr val="828282"/>
              </a:buClr>
              <a:buSzPts val="4428"/>
              <a:buFont typeface="DM Sans"/>
              <a:buChar char="•"/>
              <a:defRPr b="0" i="0" sz="18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1157" name="Google Shape;1157;p139"/>
          <p:cNvSpPr txBox="1"/>
          <p:nvPr>
            <p:ph idx="12" type="sldNum"/>
          </p:nvPr>
        </p:nvSpPr>
        <p:spPr>
          <a:xfrm>
            <a:off x="11606463" y="6492767"/>
            <a:ext cx="341678" cy="230792"/>
          </a:xfrm>
          <a:prstGeom prst="rect">
            <a:avLst/>
          </a:prstGeom>
          <a:noFill/>
          <a:ln>
            <a:noFill/>
          </a:ln>
        </p:spPr>
        <p:txBody>
          <a:bodyPr anchorCtr="0" anchor="ctr"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FI"/>
              <a:t>‹#›</a:t>
            </a:fld>
            <a:endParaRPr/>
          </a:p>
        </p:txBody>
      </p:sp>
      <p:cxnSp>
        <p:nvCxnSpPr>
          <p:cNvPr id="1158" name="Google Shape;1158;p139"/>
          <p:cNvCxnSpPr/>
          <p:nvPr/>
        </p:nvCxnSpPr>
        <p:spPr>
          <a:xfrm>
            <a:off x="564412" y="4628707"/>
            <a:ext cx="11063177" cy="0"/>
          </a:xfrm>
          <a:prstGeom prst="straightConnector1">
            <a:avLst/>
          </a:prstGeom>
          <a:noFill/>
          <a:ln cap="flat" cmpd="sng" w="38100">
            <a:solidFill>
              <a:srgbClr val="0061B0"/>
            </a:solidFill>
            <a:prstDash val="solid"/>
            <a:round/>
            <a:headEnd len="sm" w="sm" type="none"/>
            <a:tailEnd len="sm" w="sm" type="none"/>
          </a:ln>
        </p:spPr>
      </p:cxnSp>
      <p:sp>
        <p:nvSpPr>
          <p:cNvPr id="1159" name="Google Shape;1159;p139"/>
          <p:cNvSpPr txBox="1"/>
          <p:nvPr>
            <p:ph idx="14" type="body"/>
          </p:nvPr>
        </p:nvSpPr>
        <p:spPr>
          <a:xfrm>
            <a:off x="1162209" y="4780379"/>
            <a:ext cx="2547679" cy="824706"/>
          </a:xfrm>
          <a:prstGeom prst="rect">
            <a:avLst/>
          </a:prstGeom>
          <a:noFill/>
          <a:ln>
            <a:noFill/>
          </a:ln>
        </p:spPr>
        <p:txBody>
          <a:bodyPr anchorCtr="0" anchor="t" bIns="45700" lIns="91425" spcFirstLastPara="1" rIns="91425" wrap="square" tIns="45700">
            <a:noAutofit/>
          </a:bodyPr>
          <a:lstStyle>
            <a:lvl1pPr indent="-457200" lvl="0" marL="457200" marR="0" rtl="0" algn="l">
              <a:lnSpc>
                <a:spcPct val="100000"/>
              </a:lnSpc>
              <a:spcBef>
                <a:spcPts val="0"/>
              </a:spcBef>
              <a:spcAft>
                <a:spcPts val="0"/>
              </a:spcAft>
              <a:buClr>
                <a:srgbClr val="828282"/>
              </a:buClr>
              <a:buSzPts val="3600"/>
              <a:buFont typeface="Arial"/>
              <a:buChar char="•"/>
              <a:defRPr b="0" i="0" sz="1800" u="none" cap="none" strike="noStrike">
                <a:solidFill>
                  <a:srgbClr val="828282"/>
                </a:solidFill>
                <a:latin typeface="DM Sans"/>
                <a:ea typeface="DM Sans"/>
                <a:cs typeface="DM Sans"/>
                <a:sym typeface="DM Sans"/>
              </a:defRPr>
            </a:lvl1pPr>
            <a:lvl2pPr indent="-457200" lvl="1" marL="914400" marR="0" rtl="0" algn="l">
              <a:lnSpc>
                <a:spcPct val="100000"/>
              </a:lnSpc>
              <a:spcBef>
                <a:spcPts val="0"/>
              </a:spcBef>
              <a:spcAft>
                <a:spcPts val="0"/>
              </a:spcAft>
              <a:buClr>
                <a:srgbClr val="828282"/>
              </a:buClr>
              <a:buSzPts val="3600"/>
              <a:buFont typeface="DM Sans"/>
              <a:buChar char="•"/>
              <a:defRPr b="0" i="0" sz="1800" u="none" cap="none" strike="noStrike">
                <a:solidFill>
                  <a:srgbClr val="828282"/>
                </a:solidFill>
                <a:latin typeface="DM Sans"/>
                <a:ea typeface="DM Sans"/>
                <a:cs typeface="DM Sans"/>
                <a:sym typeface="DM Sans"/>
              </a:defRPr>
            </a:lvl2pPr>
            <a:lvl3pPr indent="-457200" lvl="2" marL="1371600" marR="0" rtl="0" algn="l">
              <a:lnSpc>
                <a:spcPct val="100000"/>
              </a:lnSpc>
              <a:spcBef>
                <a:spcPts val="0"/>
              </a:spcBef>
              <a:spcAft>
                <a:spcPts val="0"/>
              </a:spcAft>
              <a:buClr>
                <a:srgbClr val="828282"/>
              </a:buClr>
              <a:buSzPts val="3600"/>
              <a:buFont typeface="DM Sans"/>
              <a:buChar char="•"/>
              <a:defRPr b="0" i="0" sz="1800" u="none" cap="none" strike="noStrike">
                <a:solidFill>
                  <a:srgbClr val="828282"/>
                </a:solidFill>
                <a:latin typeface="DM Sans"/>
                <a:ea typeface="DM Sans"/>
                <a:cs typeface="DM Sans"/>
                <a:sym typeface="DM Sans"/>
              </a:defRPr>
            </a:lvl3pPr>
            <a:lvl4pPr indent="-509778" lvl="3" marL="1828800" marR="0" rtl="0" algn="l">
              <a:lnSpc>
                <a:spcPct val="100000"/>
              </a:lnSpc>
              <a:spcBef>
                <a:spcPts val="0"/>
              </a:spcBef>
              <a:spcAft>
                <a:spcPts val="0"/>
              </a:spcAft>
              <a:buClr>
                <a:srgbClr val="828282"/>
              </a:buClr>
              <a:buSzPts val="4428"/>
              <a:buFont typeface="DM Sans"/>
              <a:buChar char="•"/>
              <a:defRPr b="0" i="0" sz="1800" u="none" cap="none" strike="noStrike">
                <a:solidFill>
                  <a:srgbClr val="828282"/>
                </a:solidFill>
                <a:latin typeface="DM Sans"/>
                <a:ea typeface="DM Sans"/>
                <a:cs typeface="DM Sans"/>
                <a:sym typeface="DM Sans"/>
              </a:defRPr>
            </a:lvl4pPr>
            <a:lvl5pPr indent="-509778" lvl="4" marL="2286000" marR="0" rtl="0" algn="l">
              <a:lnSpc>
                <a:spcPct val="100000"/>
              </a:lnSpc>
              <a:spcBef>
                <a:spcPts val="0"/>
              </a:spcBef>
              <a:spcAft>
                <a:spcPts val="0"/>
              </a:spcAft>
              <a:buClr>
                <a:srgbClr val="828282"/>
              </a:buClr>
              <a:buSzPts val="4428"/>
              <a:buFont typeface="DM Sans"/>
              <a:buChar char="•"/>
              <a:defRPr b="0" i="0" sz="18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1160" name="Google Shape;1160;p139"/>
          <p:cNvSpPr txBox="1"/>
          <p:nvPr>
            <p:ph idx="15" type="body"/>
          </p:nvPr>
        </p:nvSpPr>
        <p:spPr>
          <a:xfrm>
            <a:off x="4773635" y="4780379"/>
            <a:ext cx="2547679" cy="824706"/>
          </a:xfrm>
          <a:prstGeom prst="rect">
            <a:avLst/>
          </a:prstGeom>
          <a:noFill/>
          <a:ln>
            <a:noFill/>
          </a:ln>
        </p:spPr>
        <p:txBody>
          <a:bodyPr anchorCtr="0" anchor="t" bIns="45700" lIns="91425" spcFirstLastPara="1" rIns="91425" wrap="square" tIns="45700">
            <a:noAutofit/>
          </a:bodyPr>
          <a:lstStyle>
            <a:lvl1pPr indent="-457200" lvl="0" marL="457200" marR="0" rtl="0" algn="l">
              <a:lnSpc>
                <a:spcPct val="100000"/>
              </a:lnSpc>
              <a:spcBef>
                <a:spcPts val="0"/>
              </a:spcBef>
              <a:spcAft>
                <a:spcPts val="0"/>
              </a:spcAft>
              <a:buClr>
                <a:srgbClr val="828282"/>
              </a:buClr>
              <a:buSzPts val="3600"/>
              <a:buFont typeface="Arial"/>
              <a:buChar char="•"/>
              <a:defRPr b="0" i="0" sz="1800" u="none" cap="none" strike="noStrike">
                <a:solidFill>
                  <a:srgbClr val="828282"/>
                </a:solidFill>
                <a:latin typeface="DM Sans"/>
                <a:ea typeface="DM Sans"/>
                <a:cs typeface="DM Sans"/>
                <a:sym typeface="DM Sans"/>
              </a:defRPr>
            </a:lvl1pPr>
            <a:lvl2pPr indent="-457200" lvl="1" marL="914400" marR="0" rtl="0" algn="l">
              <a:lnSpc>
                <a:spcPct val="100000"/>
              </a:lnSpc>
              <a:spcBef>
                <a:spcPts val="0"/>
              </a:spcBef>
              <a:spcAft>
                <a:spcPts val="0"/>
              </a:spcAft>
              <a:buClr>
                <a:srgbClr val="828282"/>
              </a:buClr>
              <a:buSzPts val="3600"/>
              <a:buFont typeface="DM Sans"/>
              <a:buChar char="•"/>
              <a:defRPr b="0" i="0" sz="1800" u="none" cap="none" strike="noStrike">
                <a:solidFill>
                  <a:srgbClr val="828282"/>
                </a:solidFill>
                <a:latin typeface="DM Sans"/>
                <a:ea typeface="DM Sans"/>
                <a:cs typeface="DM Sans"/>
                <a:sym typeface="DM Sans"/>
              </a:defRPr>
            </a:lvl2pPr>
            <a:lvl3pPr indent="-457200" lvl="2" marL="1371600" marR="0" rtl="0" algn="l">
              <a:lnSpc>
                <a:spcPct val="100000"/>
              </a:lnSpc>
              <a:spcBef>
                <a:spcPts val="0"/>
              </a:spcBef>
              <a:spcAft>
                <a:spcPts val="0"/>
              </a:spcAft>
              <a:buClr>
                <a:srgbClr val="828282"/>
              </a:buClr>
              <a:buSzPts val="3600"/>
              <a:buFont typeface="DM Sans"/>
              <a:buChar char="•"/>
              <a:defRPr b="0" i="0" sz="1800" u="none" cap="none" strike="noStrike">
                <a:solidFill>
                  <a:srgbClr val="828282"/>
                </a:solidFill>
                <a:latin typeface="DM Sans"/>
                <a:ea typeface="DM Sans"/>
                <a:cs typeface="DM Sans"/>
                <a:sym typeface="DM Sans"/>
              </a:defRPr>
            </a:lvl3pPr>
            <a:lvl4pPr indent="-509778" lvl="3" marL="1828800" marR="0" rtl="0" algn="l">
              <a:lnSpc>
                <a:spcPct val="100000"/>
              </a:lnSpc>
              <a:spcBef>
                <a:spcPts val="0"/>
              </a:spcBef>
              <a:spcAft>
                <a:spcPts val="0"/>
              </a:spcAft>
              <a:buClr>
                <a:srgbClr val="828282"/>
              </a:buClr>
              <a:buSzPts val="4428"/>
              <a:buFont typeface="DM Sans"/>
              <a:buChar char="•"/>
              <a:defRPr b="0" i="0" sz="1800" u="none" cap="none" strike="noStrike">
                <a:solidFill>
                  <a:srgbClr val="828282"/>
                </a:solidFill>
                <a:latin typeface="DM Sans"/>
                <a:ea typeface="DM Sans"/>
                <a:cs typeface="DM Sans"/>
                <a:sym typeface="DM Sans"/>
              </a:defRPr>
            </a:lvl4pPr>
            <a:lvl5pPr indent="-509778" lvl="4" marL="2286000" marR="0" rtl="0" algn="l">
              <a:lnSpc>
                <a:spcPct val="100000"/>
              </a:lnSpc>
              <a:spcBef>
                <a:spcPts val="0"/>
              </a:spcBef>
              <a:spcAft>
                <a:spcPts val="0"/>
              </a:spcAft>
              <a:buClr>
                <a:srgbClr val="828282"/>
              </a:buClr>
              <a:buSzPts val="4428"/>
              <a:buFont typeface="DM Sans"/>
              <a:buChar char="•"/>
              <a:defRPr b="0" i="0" sz="18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1161" name="Google Shape;1161;p139"/>
          <p:cNvSpPr txBox="1"/>
          <p:nvPr>
            <p:ph idx="16" type="body"/>
          </p:nvPr>
        </p:nvSpPr>
        <p:spPr>
          <a:xfrm>
            <a:off x="8651851" y="4780379"/>
            <a:ext cx="2547679" cy="824706"/>
          </a:xfrm>
          <a:prstGeom prst="rect">
            <a:avLst/>
          </a:prstGeom>
          <a:noFill/>
          <a:ln>
            <a:noFill/>
          </a:ln>
        </p:spPr>
        <p:txBody>
          <a:bodyPr anchorCtr="0" anchor="t" bIns="45700" lIns="91425" spcFirstLastPara="1" rIns="91425" wrap="square" tIns="45700">
            <a:noAutofit/>
          </a:bodyPr>
          <a:lstStyle>
            <a:lvl1pPr indent="-457200" lvl="0" marL="457200" marR="0" rtl="0" algn="l">
              <a:lnSpc>
                <a:spcPct val="100000"/>
              </a:lnSpc>
              <a:spcBef>
                <a:spcPts val="0"/>
              </a:spcBef>
              <a:spcAft>
                <a:spcPts val="0"/>
              </a:spcAft>
              <a:buClr>
                <a:srgbClr val="828282"/>
              </a:buClr>
              <a:buSzPts val="3600"/>
              <a:buFont typeface="Arial"/>
              <a:buChar char="•"/>
              <a:defRPr b="0" i="0" sz="1800" u="none" cap="none" strike="noStrike">
                <a:solidFill>
                  <a:srgbClr val="828282"/>
                </a:solidFill>
                <a:latin typeface="DM Sans"/>
                <a:ea typeface="DM Sans"/>
                <a:cs typeface="DM Sans"/>
                <a:sym typeface="DM Sans"/>
              </a:defRPr>
            </a:lvl1pPr>
            <a:lvl2pPr indent="-457200" lvl="1" marL="914400" marR="0" rtl="0" algn="l">
              <a:lnSpc>
                <a:spcPct val="100000"/>
              </a:lnSpc>
              <a:spcBef>
                <a:spcPts val="0"/>
              </a:spcBef>
              <a:spcAft>
                <a:spcPts val="0"/>
              </a:spcAft>
              <a:buClr>
                <a:srgbClr val="828282"/>
              </a:buClr>
              <a:buSzPts val="3600"/>
              <a:buFont typeface="DM Sans"/>
              <a:buChar char="•"/>
              <a:defRPr b="0" i="0" sz="1800" u="none" cap="none" strike="noStrike">
                <a:solidFill>
                  <a:srgbClr val="828282"/>
                </a:solidFill>
                <a:latin typeface="DM Sans"/>
                <a:ea typeface="DM Sans"/>
                <a:cs typeface="DM Sans"/>
                <a:sym typeface="DM Sans"/>
              </a:defRPr>
            </a:lvl2pPr>
            <a:lvl3pPr indent="-457200" lvl="2" marL="1371600" marR="0" rtl="0" algn="l">
              <a:lnSpc>
                <a:spcPct val="100000"/>
              </a:lnSpc>
              <a:spcBef>
                <a:spcPts val="0"/>
              </a:spcBef>
              <a:spcAft>
                <a:spcPts val="0"/>
              </a:spcAft>
              <a:buClr>
                <a:srgbClr val="828282"/>
              </a:buClr>
              <a:buSzPts val="3600"/>
              <a:buFont typeface="DM Sans"/>
              <a:buChar char="•"/>
              <a:defRPr b="0" i="0" sz="1800" u="none" cap="none" strike="noStrike">
                <a:solidFill>
                  <a:srgbClr val="828282"/>
                </a:solidFill>
                <a:latin typeface="DM Sans"/>
                <a:ea typeface="DM Sans"/>
                <a:cs typeface="DM Sans"/>
                <a:sym typeface="DM Sans"/>
              </a:defRPr>
            </a:lvl3pPr>
            <a:lvl4pPr indent="-509778" lvl="3" marL="1828800" marR="0" rtl="0" algn="l">
              <a:lnSpc>
                <a:spcPct val="100000"/>
              </a:lnSpc>
              <a:spcBef>
                <a:spcPts val="0"/>
              </a:spcBef>
              <a:spcAft>
                <a:spcPts val="0"/>
              </a:spcAft>
              <a:buClr>
                <a:srgbClr val="828282"/>
              </a:buClr>
              <a:buSzPts val="4428"/>
              <a:buFont typeface="DM Sans"/>
              <a:buChar char="•"/>
              <a:defRPr b="0" i="0" sz="1800" u="none" cap="none" strike="noStrike">
                <a:solidFill>
                  <a:srgbClr val="828282"/>
                </a:solidFill>
                <a:latin typeface="DM Sans"/>
                <a:ea typeface="DM Sans"/>
                <a:cs typeface="DM Sans"/>
                <a:sym typeface="DM Sans"/>
              </a:defRPr>
            </a:lvl4pPr>
            <a:lvl5pPr indent="-509778" lvl="4" marL="2286000" marR="0" rtl="0" algn="l">
              <a:lnSpc>
                <a:spcPct val="100000"/>
              </a:lnSpc>
              <a:spcBef>
                <a:spcPts val="0"/>
              </a:spcBef>
              <a:spcAft>
                <a:spcPts val="0"/>
              </a:spcAft>
              <a:buClr>
                <a:srgbClr val="828282"/>
              </a:buClr>
              <a:buSzPts val="4428"/>
              <a:buFont typeface="DM Sans"/>
              <a:buChar char="•"/>
              <a:defRPr b="0" i="0" sz="18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1162" name="Google Shape;1162;p139"/>
          <p:cNvSpPr txBox="1"/>
          <p:nvPr>
            <p:ph type="title"/>
          </p:nvPr>
        </p:nvSpPr>
        <p:spPr>
          <a:xfrm>
            <a:off x="1282073" y="187660"/>
            <a:ext cx="10985503" cy="830997"/>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 (extra) Image - Big Title (Right)" showMasterSp="0">
  <p:cSld name="41. (extra) Image - Big Title (Right)">
    <p:spTree>
      <p:nvGrpSpPr>
        <p:cNvPr id="1163" name="Shape 1163"/>
        <p:cNvGrpSpPr/>
        <p:nvPr/>
      </p:nvGrpSpPr>
      <p:grpSpPr>
        <a:xfrm>
          <a:off x="0" y="0"/>
          <a:ext cx="0" cy="0"/>
          <a:chOff x="0" y="0"/>
          <a:chExt cx="0" cy="0"/>
        </a:xfrm>
      </p:grpSpPr>
      <p:sp>
        <p:nvSpPr>
          <p:cNvPr id="1164" name="Google Shape;1164;p140"/>
          <p:cNvSpPr/>
          <p:nvPr>
            <p:ph idx="2" type="pic"/>
          </p:nvPr>
        </p:nvSpPr>
        <p:spPr>
          <a:xfrm>
            <a:off x="-756139" y="477767"/>
            <a:ext cx="6702339" cy="5839889"/>
          </a:xfrm>
          <a:prstGeom prst="roundRect">
            <a:avLst>
              <a:gd fmla="val 6128" name="adj"/>
            </a:avLst>
          </a:prstGeom>
          <a:noFill/>
          <a:ln>
            <a:noFill/>
          </a:ln>
        </p:spPr>
      </p:sp>
      <p:sp>
        <p:nvSpPr>
          <p:cNvPr id="1165" name="Google Shape;1165;p140"/>
          <p:cNvSpPr txBox="1"/>
          <p:nvPr>
            <p:ph idx="1" type="body"/>
          </p:nvPr>
        </p:nvSpPr>
        <p:spPr>
          <a:xfrm>
            <a:off x="6517595" y="3221570"/>
            <a:ext cx="5078055" cy="654025"/>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8500"/>
              <a:buFont typeface="DM Sans"/>
              <a:buNone/>
              <a:defRPr b="0" i="0" sz="425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1166" name="Google Shape;1166;p140"/>
          <p:cNvSpPr txBox="1"/>
          <p:nvPr>
            <p:ph idx="3" type="body"/>
          </p:nvPr>
        </p:nvSpPr>
        <p:spPr>
          <a:xfrm>
            <a:off x="6517595" y="3947469"/>
            <a:ext cx="5080001" cy="307777"/>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EF8200"/>
              </a:buClr>
              <a:buSzPts val="4000"/>
              <a:buFont typeface="DM Sans"/>
              <a:buNone/>
              <a:defRPr b="0" i="0" sz="20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pic>
        <p:nvPicPr>
          <p:cNvPr descr="Image" id="1167" name="Google Shape;1167;p140"/>
          <p:cNvPicPr preferRelativeResize="0"/>
          <p:nvPr/>
        </p:nvPicPr>
        <p:blipFill rotWithShape="1">
          <a:blip r:embed="rId2">
            <a:alphaModFix/>
          </a:blip>
          <a:srcRect b="0" l="0" r="0" t="0"/>
          <a:stretch/>
        </p:blipFill>
        <p:spPr>
          <a:xfrm>
            <a:off x="-5187116" y="1068457"/>
            <a:ext cx="11046021" cy="5248344"/>
          </a:xfrm>
          <a:prstGeom prst="rect">
            <a:avLst/>
          </a:prstGeom>
          <a:noFill/>
          <a:ln>
            <a:noFill/>
          </a:ln>
        </p:spPr>
      </p:pic>
      <p:sp>
        <p:nvSpPr>
          <p:cNvPr id="1168" name="Google Shape;1168;p140"/>
          <p:cNvSpPr txBox="1"/>
          <p:nvPr>
            <p:ph idx="12" type="sldNum"/>
          </p:nvPr>
        </p:nvSpPr>
        <p:spPr>
          <a:xfrm>
            <a:off x="11606463" y="6492767"/>
            <a:ext cx="341678" cy="230792"/>
          </a:xfrm>
          <a:prstGeom prst="rect">
            <a:avLst/>
          </a:prstGeom>
          <a:noFill/>
          <a:ln>
            <a:noFill/>
          </a:ln>
        </p:spPr>
        <p:txBody>
          <a:bodyPr anchorCtr="0" anchor="ctr"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FI"/>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 Content - Text only 1">
  <p:cSld name="05. Content - Text only 1">
    <p:spTree>
      <p:nvGrpSpPr>
        <p:cNvPr id="1169" name="Shape 1169"/>
        <p:cNvGrpSpPr/>
        <p:nvPr/>
      </p:nvGrpSpPr>
      <p:grpSpPr>
        <a:xfrm>
          <a:off x="0" y="0"/>
          <a:ext cx="0" cy="0"/>
          <a:chOff x="0" y="0"/>
          <a:chExt cx="0" cy="0"/>
        </a:xfrm>
      </p:grpSpPr>
      <p:pic>
        <p:nvPicPr>
          <p:cNvPr descr="Image" id="1170" name="Google Shape;1170;p141"/>
          <p:cNvPicPr preferRelativeResize="0"/>
          <p:nvPr/>
        </p:nvPicPr>
        <p:blipFill rotWithShape="1">
          <a:blip r:embed="rId2">
            <a:alphaModFix amt="25000"/>
          </a:blip>
          <a:srcRect b="7" l="0" r="0" t="9"/>
          <a:stretch/>
        </p:blipFill>
        <p:spPr>
          <a:xfrm>
            <a:off x="9928475" y="407966"/>
            <a:ext cx="2451103" cy="6157936"/>
          </a:xfrm>
          <a:prstGeom prst="rect">
            <a:avLst/>
          </a:prstGeom>
          <a:noFill/>
          <a:ln>
            <a:noFill/>
          </a:ln>
        </p:spPr>
      </p:pic>
      <p:grpSp>
        <p:nvGrpSpPr>
          <p:cNvPr id="1171" name="Google Shape;1171;p141"/>
          <p:cNvGrpSpPr/>
          <p:nvPr/>
        </p:nvGrpSpPr>
        <p:grpSpPr>
          <a:xfrm>
            <a:off x="156699" y="-320669"/>
            <a:ext cx="963000" cy="1208100"/>
            <a:chOff x="0" y="0"/>
            <a:chExt cx="1926000" cy="2416200"/>
          </a:xfrm>
        </p:grpSpPr>
        <p:sp>
          <p:nvSpPr>
            <p:cNvPr id="1172" name="Google Shape;1172;p141"/>
            <p:cNvSpPr/>
            <p:nvPr/>
          </p:nvSpPr>
          <p:spPr>
            <a:xfrm>
              <a:off x="0" y="0"/>
              <a:ext cx="1926000" cy="2416200"/>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pic>
          <p:nvPicPr>
            <p:cNvPr descr="Image" id="1173" name="Google Shape;1173;p141"/>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1174" name="Google Shape;1174;p141"/>
          <p:cNvSpPr txBox="1"/>
          <p:nvPr>
            <p:ph idx="1" type="body"/>
          </p:nvPr>
        </p:nvSpPr>
        <p:spPr>
          <a:xfrm>
            <a:off x="1281907" y="877888"/>
            <a:ext cx="10515600" cy="266700"/>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1pPr>
            <a:lvl2pPr indent="-228600" lvl="1" marL="9144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2pPr>
            <a:lvl3pPr indent="-228600" lvl="2" marL="13716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3pPr>
            <a:lvl4pPr indent="-228600" lvl="3" marL="18288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4pPr>
            <a:lvl5pPr indent="-228600" lvl="4" marL="2286000" marR="0" rtl="0" algn="l">
              <a:lnSpc>
                <a:spcPct val="90000"/>
              </a:lnSpc>
              <a:spcBef>
                <a:spcPts val="500"/>
              </a:spcBef>
              <a:spcAft>
                <a:spcPts val="0"/>
              </a:spcAft>
              <a:buClr>
                <a:srgbClr val="828282"/>
              </a:buClr>
              <a:buSzPts val="3100"/>
              <a:buFont typeface="DM Sans"/>
              <a:buNone/>
              <a:defRPr b="0" i="0" sz="155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1175" name="Google Shape;1175;p141"/>
          <p:cNvSpPr txBox="1"/>
          <p:nvPr>
            <p:ph idx="12" type="sldNum"/>
          </p:nvPr>
        </p:nvSpPr>
        <p:spPr>
          <a:xfrm>
            <a:off x="11606463" y="6492759"/>
            <a:ext cx="341700" cy="230792"/>
          </a:xfrm>
          <a:prstGeom prst="rect">
            <a:avLst/>
          </a:prstGeom>
          <a:noFill/>
          <a:ln>
            <a:noFill/>
          </a:ln>
        </p:spPr>
        <p:txBody>
          <a:bodyPr anchorCtr="0" anchor="ctr"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FI"/>
              <a:t>‹#›</a:t>
            </a:fld>
            <a:endParaRPr/>
          </a:p>
        </p:txBody>
      </p:sp>
      <p:sp>
        <p:nvSpPr>
          <p:cNvPr id="1176" name="Google Shape;1176;p141"/>
          <p:cNvSpPr txBox="1"/>
          <p:nvPr>
            <p:ph idx="2" type="body"/>
          </p:nvPr>
        </p:nvSpPr>
        <p:spPr>
          <a:xfrm>
            <a:off x="508000" y="1422406"/>
            <a:ext cx="11289450" cy="349485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0"/>
              </a:spcBef>
              <a:spcAft>
                <a:spcPts val="0"/>
              </a:spcAft>
              <a:buClr>
                <a:srgbClr val="828282"/>
              </a:buClr>
              <a:buSzPts val="3200"/>
              <a:buFont typeface="Arial"/>
              <a:buChar char="•"/>
              <a:defRPr b="0" i="0" sz="1600" u="none" cap="none" strike="noStrike">
                <a:solidFill>
                  <a:srgbClr val="828282"/>
                </a:solidFill>
                <a:latin typeface="DM Sans"/>
                <a:ea typeface="DM Sans"/>
                <a:cs typeface="DM Sans"/>
                <a:sym typeface="DM Sans"/>
              </a:defRPr>
            </a:lvl1pPr>
            <a:lvl2pPr indent="-431800" lvl="1" marL="914400" marR="0" rtl="0" algn="l">
              <a:lnSpc>
                <a:spcPct val="100000"/>
              </a:lnSpc>
              <a:spcBef>
                <a:spcPts val="0"/>
              </a:spcBef>
              <a:spcAft>
                <a:spcPts val="0"/>
              </a:spcAft>
              <a:buClr>
                <a:srgbClr val="828282"/>
              </a:buClr>
              <a:buSzPts val="3200"/>
              <a:buFont typeface="Arial"/>
              <a:buChar char="•"/>
              <a:defRPr b="0" i="0" sz="1600" u="none" cap="none" strike="noStrike">
                <a:solidFill>
                  <a:srgbClr val="828282"/>
                </a:solidFill>
                <a:latin typeface="DM Sans"/>
                <a:ea typeface="DM Sans"/>
                <a:cs typeface="DM Sans"/>
                <a:sym typeface="DM Sans"/>
              </a:defRPr>
            </a:lvl2pPr>
            <a:lvl3pPr indent="-431800" lvl="2" marL="1371600" marR="0" rtl="0" algn="l">
              <a:lnSpc>
                <a:spcPct val="100000"/>
              </a:lnSpc>
              <a:spcBef>
                <a:spcPts val="0"/>
              </a:spcBef>
              <a:spcAft>
                <a:spcPts val="0"/>
              </a:spcAft>
              <a:buClr>
                <a:srgbClr val="828282"/>
              </a:buClr>
              <a:buSzPts val="3200"/>
              <a:buFont typeface="Arial"/>
              <a:buChar char="•"/>
              <a:defRPr b="0" i="0" sz="1600" u="none" cap="none" strike="noStrike">
                <a:solidFill>
                  <a:srgbClr val="828282"/>
                </a:solidFill>
                <a:latin typeface="DM Sans"/>
                <a:ea typeface="DM Sans"/>
                <a:cs typeface="DM Sans"/>
                <a:sym typeface="DM Sans"/>
              </a:defRPr>
            </a:lvl3pPr>
            <a:lvl4pPr indent="-431800" lvl="3" marL="1828800" marR="0" rtl="0" algn="l">
              <a:lnSpc>
                <a:spcPct val="100000"/>
              </a:lnSpc>
              <a:spcBef>
                <a:spcPts val="0"/>
              </a:spcBef>
              <a:spcAft>
                <a:spcPts val="0"/>
              </a:spcAft>
              <a:buClr>
                <a:srgbClr val="828282"/>
              </a:buClr>
              <a:buSzPts val="3200"/>
              <a:buFont typeface="Arial"/>
              <a:buChar char="•"/>
              <a:defRPr b="0" i="0" sz="1600" u="none" cap="none" strike="noStrike">
                <a:solidFill>
                  <a:srgbClr val="828282"/>
                </a:solidFill>
                <a:latin typeface="DM Sans"/>
                <a:ea typeface="DM Sans"/>
                <a:cs typeface="DM Sans"/>
                <a:sym typeface="DM Sans"/>
              </a:defRPr>
            </a:lvl4pPr>
            <a:lvl5pPr indent="-431800" lvl="4" marL="2286000" marR="0" rtl="0" algn="l">
              <a:lnSpc>
                <a:spcPct val="100000"/>
              </a:lnSpc>
              <a:spcBef>
                <a:spcPts val="0"/>
              </a:spcBef>
              <a:spcAft>
                <a:spcPts val="0"/>
              </a:spcAft>
              <a:buClr>
                <a:srgbClr val="828282"/>
              </a:buClr>
              <a:buSzPts val="3200"/>
              <a:buFont typeface="Arial"/>
              <a:buChar char="•"/>
              <a:defRPr b="0" i="0" sz="1600" u="none" cap="none" strike="noStrike">
                <a:solidFill>
                  <a:srgbClr val="828282"/>
                </a:solidFill>
                <a:latin typeface="DM Sans"/>
                <a:ea typeface="DM Sans"/>
                <a:cs typeface="DM Sans"/>
                <a:sym typeface="DM Sans"/>
              </a:defRPr>
            </a:lvl5pPr>
            <a:lvl6pPr indent="-431800" lvl="5" marL="2743200" marR="0" rtl="0" algn="l">
              <a:lnSpc>
                <a:spcPct val="100000"/>
              </a:lnSpc>
              <a:spcBef>
                <a:spcPts val="0"/>
              </a:spcBef>
              <a:spcAft>
                <a:spcPts val="0"/>
              </a:spcAft>
              <a:buClr>
                <a:srgbClr val="828282"/>
              </a:buClr>
              <a:buSzPts val="3200"/>
              <a:buFont typeface="DM Sans"/>
              <a:buChar char="•"/>
              <a:defRPr b="0" i="0" sz="1600" u="none" cap="none" strike="noStrike">
                <a:solidFill>
                  <a:srgbClr val="828282"/>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1800" u="none" cap="none" strike="noStrike">
                <a:solidFill>
                  <a:srgbClr val="000000"/>
                </a:solidFill>
                <a:latin typeface="DM Sans"/>
                <a:ea typeface="DM Sans"/>
                <a:cs typeface="DM Sans"/>
                <a:sym typeface="DM Sans"/>
              </a:defRPr>
            </a:lvl9pPr>
          </a:lstStyle>
          <a:p/>
        </p:txBody>
      </p:sp>
      <p:sp>
        <p:nvSpPr>
          <p:cNvPr id="1177" name="Google Shape;1177;p141"/>
          <p:cNvSpPr txBox="1"/>
          <p:nvPr>
            <p:ph type="title"/>
          </p:nvPr>
        </p:nvSpPr>
        <p:spPr>
          <a:xfrm>
            <a:off x="1282073" y="187660"/>
            <a:ext cx="10985550" cy="830997"/>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pic>
        <p:nvPicPr>
          <p:cNvPr id="1178" name="Google Shape;1178;p141"/>
          <p:cNvPicPr preferRelativeResize="0"/>
          <p:nvPr/>
        </p:nvPicPr>
        <p:blipFill rotWithShape="1">
          <a:blip r:embed="rId4">
            <a:alphaModFix/>
          </a:blip>
          <a:srcRect b="0" l="0" r="0" t="0"/>
          <a:stretch/>
        </p:blipFill>
        <p:spPr>
          <a:xfrm>
            <a:off x="319050" y="235561"/>
            <a:ext cx="638325" cy="487503"/>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4.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51.xml"/><Relationship Id="rId20" Type="http://schemas.openxmlformats.org/officeDocument/2006/relationships/slideLayout" Target="../slideLayouts/slideLayout31.xml"/><Relationship Id="rId42" Type="http://schemas.openxmlformats.org/officeDocument/2006/relationships/theme" Target="../theme/theme3.xml"/><Relationship Id="rId41" Type="http://schemas.openxmlformats.org/officeDocument/2006/relationships/slideLayout" Target="../slideLayouts/slideLayout52.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1" Type="http://schemas.openxmlformats.org/officeDocument/2006/relationships/image" Target="../media/image15.png"/><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5" Type="http://schemas.openxmlformats.org/officeDocument/2006/relationships/slideLayout" Target="../slideLayouts/slideLayout16.xml"/><Relationship Id="rId6" Type="http://schemas.openxmlformats.org/officeDocument/2006/relationships/slideLayout" Target="../slideLayouts/slideLayout17.xml"/><Relationship Id="rId29" Type="http://schemas.openxmlformats.org/officeDocument/2006/relationships/slideLayout" Target="../slideLayouts/slideLayout40.xml"/><Relationship Id="rId7" Type="http://schemas.openxmlformats.org/officeDocument/2006/relationships/slideLayout" Target="../slideLayouts/slideLayout18.xml"/><Relationship Id="rId8" Type="http://schemas.openxmlformats.org/officeDocument/2006/relationships/slideLayout" Target="../slideLayouts/slideLayout19.xml"/><Relationship Id="rId31" Type="http://schemas.openxmlformats.org/officeDocument/2006/relationships/slideLayout" Target="../slideLayouts/slideLayout42.xml"/><Relationship Id="rId30" Type="http://schemas.openxmlformats.org/officeDocument/2006/relationships/slideLayout" Target="../slideLayouts/slideLayout41.xml"/><Relationship Id="rId11" Type="http://schemas.openxmlformats.org/officeDocument/2006/relationships/slideLayout" Target="../slideLayouts/slideLayout22.xml"/><Relationship Id="rId33" Type="http://schemas.openxmlformats.org/officeDocument/2006/relationships/slideLayout" Target="../slideLayouts/slideLayout44.xml"/><Relationship Id="rId10" Type="http://schemas.openxmlformats.org/officeDocument/2006/relationships/slideLayout" Target="../slideLayouts/slideLayout21.xml"/><Relationship Id="rId32" Type="http://schemas.openxmlformats.org/officeDocument/2006/relationships/slideLayout" Target="../slideLayouts/slideLayout43.xml"/><Relationship Id="rId13" Type="http://schemas.openxmlformats.org/officeDocument/2006/relationships/slideLayout" Target="../slideLayouts/slideLayout24.xml"/><Relationship Id="rId35" Type="http://schemas.openxmlformats.org/officeDocument/2006/relationships/slideLayout" Target="../slideLayouts/slideLayout46.xml"/><Relationship Id="rId12" Type="http://schemas.openxmlformats.org/officeDocument/2006/relationships/slideLayout" Target="../slideLayouts/slideLayout23.xml"/><Relationship Id="rId34" Type="http://schemas.openxmlformats.org/officeDocument/2006/relationships/slideLayout" Target="../slideLayouts/slideLayout45.xml"/><Relationship Id="rId15" Type="http://schemas.openxmlformats.org/officeDocument/2006/relationships/slideLayout" Target="../slideLayouts/slideLayout26.xml"/><Relationship Id="rId37" Type="http://schemas.openxmlformats.org/officeDocument/2006/relationships/slideLayout" Target="../slideLayouts/slideLayout48.xml"/><Relationship Id="rId14" Type="http://schemas.openxmlformats.org/officeDocument/2006/relationships/slideLayout" Target="../slideLayouts/slideLayout25.xml"/><Relationship Id="rId36" Type="http://schemas.openxmlformats.org/officeDocument/2006/relationships/slideLayout" Target="../slideLayouts/slideLayout47.xml"/><Relationship Id="rId17" Type="http://schemas.openxmlformats.org/officeDocument/2006/relationships/slideLayout" Target="../slideLayouts/slideLayout28.xml"/><Relationship Id="rId39" Type="http://schemas.openxmlformats.org/officeDocument/2006/relationships/slideLayout" Target="../slideLayouts/slideLayout50.xml"/><Relationship Id="rId16" Type="http://schemas.openxmlformats.org/officeDocument/2006/relationships/slideLayout" Target="../slideLayouts/slideLayout27.xml"/><Relationship Id="rId38" Type="http://schemas.openxmlformats.org/officeDocument/2006/relationships/slideLayout" Target="../slideLayouts/slideLayout49.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91.xml"/><Relationship Id="rId20" Type="http://schemas.openxmlformats.org/officeDocument/2006/relationships/slideLayout" Target="../slideLayouts/slideLayout71.xml"/><Relationship Id="rId42" Type="http://schemas.openxmlformats.org/officeDocument/2006/relationships/slideLayout" Target="../slideLayouts/slideLayout93.xml"/><Relationship Id="rId41" Type="http://schemas.openxmlformats.org/officeDocument/2006/relationships/slideLayout" Target="../slideLayouts/slideLayout92.xml"/><Relationship Id="rId22" Type="http://schemas.openxmlformats.org/officeDocument/2006/relationships/slideLayout" Target="../slideLayouts/slideLayout73.xml"/><Relationship Id="rId44" Type="http://schemas.openxmlformats.org/officeDocument/2006/relationships/slideLayout" Target="../slideLayouts/slideLayout95.xml"/><Relationship Id="rId21" Type="http://schemas.openxmlformats.org/officeDocument/2006/relationships/slideLayout" Target="../slideLayouts/slideLayout72.xml"/><Relationship Id="rId43" Type="http://schemas.openxmlformats.org/officeDocument/2006/relationships/slideLayout" Target="../slideLayouts/slideLayout94.xml"/><Relationship Id="rId24" Type="http://schemas.openxmlformats.org/officeDocument/2006/relationships/slideLayout" Target="../slideLayouts/slideLayout75.xml"/><Relationship Id="rId46" Type="http://schemas.openxmlformats.org/officeDocument/2006/relationships/slideLayout" Target="../slideLayouts/slideLayout97.xml"/><Relationship Id="rId23" Type="http://schemas.openxmlformats.org/officeDocument/2006/relationships/slideLayout" Target="../slideLayouts/slideLayout74.xml"/><Relationship Id="rId45" Type="http://schemas.openxmlformats.org/officeDocument/2006/relationships/slideLayout" Target="../slideLayouts/slideLayout96.xml"/><Relationship Id="rId1" Type="http://schemas.openxmlformats.org/officeDocument/2006/relationships/image" Target="../media/image15.png"/><Relationship Id="rId2" Type="http://schemas.openxmlformats.org/officeDocument/2006/relationships/slideLayout" Target="../slideLayouts/slideLayout53.xml"/><Relationship Id="rId3" Type="http://schemas.openxmlformats.org/officeDocument/2006/relationships/slideLayout" Target="../slideLayouts/slideLayout54.xml"/><Relationship Id="rId4" Type="http://schemas.openxmlformats.org/officeDocument/2006/relationships/slideLayout" Target="../slideLayouts/slideLayout55.xml"/><Relationship Id="rId9" Type="http://schemas.openxmlformats.org/officeDocument/2006/relationships/slideLayout" Target="../slideLayouts/slideLayout60.xml"/><Relationship Id="rId26" Type="http://schemas.openxmlformats.org/officeDocument/2006/relationships/slideLayout" Target="../slideLayouts/slideLayout77.xml"/><Relationship Id="rId25" Type="http://schemas.openxmlformats.org/officeDocument/2006/relationships/slideLayout" Target="../slideLayouts/slideLayout76.xml"/><Relationship Id="rId47" Type="http://schemas.openxmlformats.org/officeDocument/2006/relationships/theme" Target="../theme/theme2.xml"/><Relationship Id="rId28" Type="http://schemas.openxmlformats.org/officeDocument/2006/relationships/slideLayout" Target="../slideLayouts/slideLayout79.xml"/><Relationship Id="rId27" Type="http://schemas.openxmlformats.org/officeDocument/2006/relationships/slideLayout" Target="../slideLayouts/slideLayout78.xml"/><Relationship Id="rId5" Type="http://schemas.openxmlformats.org/officeDocument/2006/relationships/slideLayout" Target="../slideLayouts/slideLayout56.xml"/><Relationship Id="rId6" Type="http://schemas.openxmlformats.org/officeDocument/2006/relationships/slideLayout" Target="../slideLayouts/slideLayout57.xml"/><Relationship Id="rId29" Type="http://schemas.openxmlformats.org/officeDocument/2006/relationships/slideLayout" Target="../slideLayouts/slideLayout80.xml"/><Relationship Id="rId7" Type="http://schemas.openxmlformats.org/officeDocument/2006/relationships/slideLayout" Target="../slideLayouts/slideLayout58.xml"/><Relationship Id="rId8" Type="http://schemas.openxmlformats.org/officeDocument/2006/relationships/slideLayout" Target="../slideLayouts/slideLayout59.xml"/><Relationship Id="rId31" Type="http://schemas.openxmlformats.org/officeDocument/2006/relationships/slideLayout" Target="../slideLayouts/slideLayout82.xml"/><Relationship Id="rId30" Type="http://schemas.openxmlformats.org/officeDocument/2006/relationships/slideLayout" Target="../slideLayouts/slideLayout81.xml"/><Relationship Id="rId11" Type="http://schemas.openxmlformats.org/officeDocument/2006/relationships/slideLayout" Target="../slideLayouts/slideLayout62.xml"/><Relationship Id="rId33" Type="http://schemas.openxmlformats.org/officeDocument/2006/relationships/slideLayout" Target="../slideLayouts/slideLayout84.xml"/><Relationship Id="rId10" Type="http://schemas.openxmlformats.org/officeDocument/2006/relationships/slideLayout" Target="../slideLayouts/slideLayout61.xml"/><Relationship Id="rId32" Type="http://schemas.openxmlformats.org/officeDocument/2006/relationships/slideLayout" Target="../slideLayouts/slideLayout83.xml"/><Relationship Id="rId13" Type="http://schemas.openxmlformats.org/officeDocument/2006/relationships/slideLayout" Target="../slideLayouts/slideLayout64.xml"/><Relationship Id="rId35" Type="http://schemas.openxmlformats.org/officeDocument/2006/relationships/slideLayout" Target="../slideLayouts/slideLayout86.xml"/><Relationship Id="rId12" Type="http://schemas.openxmlformats.org/officeDocument/2006/relationships/slideLayout" Target="../slideLayouts/slideLayout63.xml"/><Relationship Id="rId34" Type="http://schemas.openxmlformats.org/officeDocument/2006/relationships/slideLayout" Target="../slideLayouts/slideLayout85.xml"/><Relationship Id="rId15" Type="http://schemas.openxmlformats.org/officeDocument/2006/relationships/slideLayout" Target="../slideLayouts/slideLayout66.xml"/><Relationship Id="rId37" Type="http://schemas.openxmlformats.org/officeDocument/2006/relationships/slideLayout" Target="../slideLayouts/slideLayout88.xml"/><Relationship Id="rId14" Type="http://schemas.openxmlformats.org/officeDocument/2006/relationships/slideLayout" Target="../slideLayouts/slideLayout65.xml"/><Relationship Id="rId36" Type="http://schemas.openxmlformats.org/officeDocument/2006/relationships/slideLayout" Target="../slideLayouts/slideLayout87.xml"/><Relationship Id="rId17" Type="http://schemas.openxmlformats.org/officeDocument/2006/relationships/slideLayout" Target="../slideLayouts/slideLayout68.xml"/><Relationship Id="rId39" Type="http://schemas.openxmlformats.org/officeDocument/2006/relationships/slideLayout" Target="../slideLayouts/slideLayout90.xml"/><Relationship Id="rId16" Type="http://schemas.openxmlformats.org/officeDocument/2006/relationships/slideLayout" Target="../slideLayouts/slideLayout67.xml"/><Relationship Id="rId38" Type="http://schemas.openxmlformats.org/officeDocument/2006/relationships/slideLayout" Target="../slideLayouts/slideLayout89.xml"/><Relationship Id="rId19" Type="http://schemas.openxmlformats.org/officeDocument/2006/relationships/slideLayout" Target="../slideLayouts/slideLayout70.xml"/><Relationship Id="rId18"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8"/>
          <p:cNvSpPr txBox="1"/>
          <p:nvPr>
            <p:ph type="title"/>
          </p:nvPr>
        </p:nvSpPr>
        <p:spPr>
          <a:xfrm>
            <a:off x="838200" y="920970"/>
            <a:ext cx="10515600" cy="7698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012030"/>
              </a:buClr>
              <a:buSzPts val="4400"/>
              <a:buFont typeface="Inter Tight ExtraBold"/>
              <a:buNone/>
              <a:defRPr b="1" i="0" sz="4400" u="none" cap="none" strike="noStrike">
                <a:solidFill>
                  <a:srgbClr val="012030"/>
                </a:solidFill>
                <a:latin typeface="Inter Tight ExtraBold"/>
                <a:ea typeface="Inter Tight ExtraBold"/>
                <a:cs typeface="Inter Tight ExtraBold"/>
                <a:sym typeface="Inter Tight ExtraBold"/>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28"/>
          <p:cNvSpPr txBox="1"/>
          <p:nvPr>
            <p:ph idx="1" type="body"/>
          </p:nvPr>
        </p:nvSpPr>
        <p:spPr>
          <a:xfrm>
            <a:off x="838200" y="1825625"/>
            <a:ext cx="10515600" cy="4160100"/>
          </a:xfrm>
          <a:prstGeom prst="rect">
            <a:avLst/>
          </a:prstGeom>
          <a:noFill/>
          <a:ln>
            <a:noFill/>
          </a:ln>
        </p:spPr>
        <p:txBody>
          <a:bodyPr anchorCtr="0" anchor="t" bIns="45700" lIns="91425" spcFirstLastPara="1" rIns="91425" wrap="square" tIns="45700">
            <a:normAutofit/>
          </a:bodyPr>
          <a:lstStyle>
            <a:lvl1pPr indent="-393700" lvl="0" marL="457200" marR="0" rtl="0" algn="l">
              <a:lnSpc>
                <a:spcPct val="90000"/>
              </a:lnSpc>
              <a:spcBef>
                <a:spcPts val="1000"/>
              </a:spcBef>
              <a:spcAft>
                <a:spcPts val="0"/>
              </a:spcAft>
              <a:buClr>
                <a:srgbClr val="012030"/>
              </a:buClr>
              <a:buSzPts val="2600"/>
              <a:buFont typeface="Arial"/>
              <a:buChar char="•"/>
              <a:defRPr b="1" i="0" sz="2600" u="none" cap="none" strike="noStrike">
                <a:solidFill>
                  <a:srgbClr val="012030"/>
                </a:solidFill>
                <a:latin typeface="Inter Tight SemiBold"/>
                <a:ea typeface="Inter Tight SemiBold"/>
                <a:cs typeface="Inter Tight SemiBold"/>
                <a:sym typeface="Inter Tight SemiBold"/>
              </a:defRPr>
            </a:lvl1pPr>
            <a:lvl2pPr indent="-355600" lvl="1" marL="914400" marR="0" rtl="0" algn="l">
              <a:lnSpc>
                <a:spcPct val="90000"/>
              </a:lnSpc>
              <a:spcBef>
                <a:spcPts val="500"/>
              </a:spcBef>
              <a:spcAft>
                <a:spcPts val="0"/>
              </a:spcAft>
              <a:buClr>
                <a:srgbClr val="012030"/>
              </a:buClr>
              <a:buSzPts val="2000"/>
              <a:buFont typeface="Arial"/>
              <a:buChar char="•"/>
              <a:defRPr b="0" i="0" sz="2000" u="none" cap="none" strike="noStrike">
                <a:solidFill>
                  <a:srgbClr val="012030"/>
                </a:solidFill>
                <a:latin typeface="Inter Tight Light"/>
                <a:ea typeface="Inter Tight Light"/>
                <a:cs typeface="Inter Tight Light"/>
                <a:sym typeface="Inter Tight Light"/>
              </a:defRPr>
            </a:lvl2pPr>
            <a:lvl3pPr indent="-355600" lvl="2" marL="1371600" marR="0" rtl="0" algn="l">
              <a:lnSpc>
                <a:spcPct val="90000"/>
              </a:lnSpc>
              <a:spcBef>
                <a:spcPts val="500"/>
              </a:spcBef>
              <a:spcAft>
                <a:spcPts val="0"/>
              </a:spcAft>
              <a:buClr>
                <a:srgbClr val="012030"/>
              </a:buClr>
              <a:buSzPts val="2000"/>
              <a:buFont typeface="Arial"/>
              <a:buChar char="•"/>
              <a:defRPr b="0" i="0" sz="2000" u="none" cap="none" strike="noStrike">
                <a:solidFill>
                  <a:srgbClr val="012030"/>
                </a:solidFill>
                <a:latin typeface="Inter Tight Light"/>
                <a:ea typeface="Inter Tight Light"/>
                <a:cs typeface="Inter Tight Light"/>
                <a:sym typeface="Inter Tight Light"/>
              </a:defRPr>
            </a:lvl3pPr>
            <a:lvl4pPr indent="-228600" lvl="3" marL="1828800" marR="0" rtl="0" algn="l">
              <a:lnSpc>
                <a:spcPct val="90000"/>
              </a:lnSpc>
              <a:spcBef>
                <a:spcPts val="500"/>
              </a:spcBef>
              <a:spcAft>
                <a:spcPts val="0"/>
              </a:spcAft>
              <a:buClr>
                <a:srgbClr val="012030"/>
              </a:buClr>
              <a:buSzPts val="1000"/>
              <a:buFont typeface="Arial"/>
              <a:buNone/>
              <a:defRPr b="0" i="0" sz="1000" u="none" cap="none" strike="noStrike">
                <a:solidFill>
                  <a:srgbClr val="012030"/>
                </a:solidFill>
                <a:latin typeface="Inter Tight Light"/>
                <a:ea typeface="Inter Tight Light"/>
                <a:cs typeface="Inter Tight Light"/>
                <a:sym typeface="Inter Tight Light"/>
              </a:defRPr>
            </a:lvl4pPr>
            <a:lvl5pPr indent="-228600" lvl="4" marL="2286000" marR="0" rtl="0" algn="l">
              <a:lnSpc>
                <a:spcPct val="90000"/>
              </a:lnSpc>
              <a:spcBef>
                <a:spcPts val="500"/>
              </a:spcBef>
              <a:spcAft>
                <a:spcPts val="0"/>
              </a:spcAft>
              <a:buClr>
                <a:srgbClr val="012030"/>
              </a:buClr>
              <a:buSzPts val="1000"/>
              <a:buFont typeface="Arial"/>
              <a:buNone/>
              <a:defRPr b="0" i="0" sz="1000" u="none" cap="none" strike="noStrike">
                <a:solidFill>
                  <a:srgbClr val="012030"/>
                </a:solidFill>
                <a:latin typeface="Inter Tight Light"/>
                <a:ea typeface="Inter Tight Light"/>
                <a:cs typeface="Inter Tight Light"/>
                <a:sym typeface="Inter Tigh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Inter Tight Medium"/>
                <a:ea typeface="Inter Tight Medium"/>
                <a:cs typeface="Inter Tight Medium"/>
                <a:sym typeface="Inter Tight Medium"/>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Inter Tight Medium"/>
                <a:ea typeface="Inter Tight Medium"/>
                <a:cs typeface="Inter Tight Medium"/>
                <a:sym typeface="Inter Tight Medium"/>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Inter Tight Medium"/>
                <a:ea typeface="Inter Tight Medium"/>
                <a:cs typeface="Inter Tight Medium"/>
                <a:sym typeface="Inter Tight Medium"/>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Inter Tight Medium"/>
                <a:ea typeface="Inter Tight Medium"/>
                <a:cs typeface="Inter Tight Medium"/>
                <a:sym typeface="Inter Tight Medium"/>
              </a:defRPr>
            </a:lvl9pPr>
          </a:lstStyle>
          <a:p/>
        </p:txBody>
      </p:sp>
      <p:sp>
        <p:nvSpPr>
          <p:cNvPr id="12" name="Google Shape;12;p28"/>
          <p:cNvSpPr txBox="1"/>
          <p:nvPr>
            <p:ph idx="12" type="sldNum"/>
          </p:nvPr>
        </p:nvSpPr>
        <p:spPr>
          <a:xfrm>
            <a:off x="11250300" y="6382177"/>
            <a:ext cx="731700" cy="4083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666666"/>
                </a:solidFill>
                <a:latin typeface="Inter Tight SemiBold"/>
                <a:ea typeface="Inter Tight SemiBold"/>
                <a:cs typeface="Inter Tight SemiBold"/>
                <a:sym typeface="Inter Tight SemiBold"/>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666666"/>
                </a:solidFill>
                <a:latin typeface="Inter Tight SemiBold"/>
                <a:ea typeface="Inter Tight SemiBold"/>
                <a:cs typeface="Inter Tight SemiBold"/>
                <a:sym typeface="Inter Tight SemiBold"/>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666666"/>
                </a:solidFill>
                <a:latin typeface="Inter Tight SemiBold"/>
                <a:ea typeface="Inter Tight SemiBold"/>
                <a:cs typeface="Inter Tight SemiBold"/>
                <a:sym typeface="Inter Tight SemiBold"/>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666666"/>
                </a:solidFill>
                <a:latin typeface="Inter Tight SemiBold"/>
                <a:ea typeface="Inter Tight SemiBold"/>
                <a:cs typeface="Inter Tight SemiBold"/>
                <a:sym typeface="Inter Tight SemiBold"/>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666666"/>
                </a:solidFill>
                <a:latin typeface="Inter Tight SemiBold"/>
                <a:ea typeface="Inter Tight SemiBold"/>
                <a:cs typeface="Inter Tight SemiBold"/>
                <a:sym typeface="Inter Tight SemiBold"/>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666666"/>
                </a:solidFill>
                <a:latin typeface="Inter Tight SemiBold"/>
                <a:ea typeface="Inter Tight SemiBold"/>
                <a:cs typeface="Inter Tight SemiBold"/>
                <a:sym typeface="Inter Tight SemiBold"/>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666666"/>
                </a:solidFill>
                <a:latin typeface="Inter Tight SemiBold"/>
                <a:ea typeface="Inter Tight SemiBold"/>
                <a:cs typeface="Inter Tight SemiBold"/>
                <a:sym typeface="Inter Tight SemiBold"/>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666666"/>
                </a:solidFill>
                <a:latin typeface="Inter Tight SemiBold"/>
                <a:ea typeface="Inter Tight SemiBold"/>
                <a:cs typeface="Inter Tight SemiBold"/>
                <a:sym typeface="Inter Tight SemiBold"/>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666666"/>
                </a:solidFill>
                <a:latin typeface="Inter Tight SemiBold"/>
                <a:ea typeface="Inter Tight SemiBold"/>
                <a:cs typeface="Inter Tight SemiBold"/>
                <a:sym typeface="Inter Tight SemiBold"/>
              </a:defRPr>
            </a:lvl9pPr>
          </a:lstStyle>
          <a:p>
            <a:pPr indent="0" lvl="0" marL="0" rtl="0" algn="r">
              <a:spcBef>
                <a:spcPts val="0"/>
              </a:spcBef>
              <a:spcAft>
                <a:spcPts val="0"/>
              </a:spcAft>
              <a:buNone/>
            </a:pPr>
            <a:fld id="{00000000-1234-1234-1234-123412341234}" type="slidenum">
              <a:rPr lang="en-FI"/>
              <a:t>‹#›</a:t>
            </a:fld>
            <a:endParaRPr/>
          </a:p>
        </p:txBody>
      </p:sp>
      <p:sp>
        <p:nvSpPr>
          <p:cNvPr id="13" name="Google Shape;13;p28"/>
          <p:cNvSpPr txBox="1"/>
          <p:nvPr/>
        </p:nvSpPr>
        <p:spPr>
          <a:xfrm>
            <a:off x="838200" y="6382175"/>
            <a:ext cx="2076300" cy="408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FI" sz="1100" u="none" cap="none" strike="noStrike">
                <a:solidFill>
                  <a:srgbClr val="666666"/>
                </a:solidFill>
                <a:latin typeface="Inter Tight SemiBold"/>
                <a:ea typeface="Inter Tight SemiBold"/>
                <a:cs typeface="Inter Tight SemiBold"/>
                <a:sym typeface="Inter Tight SemiBold"/>
              </a:rPr>
              <a:t>envri-hub-next.eu</a:t>
            </a:r>
            <a:endParaRPr b="0" i="0" sz="1100" u="none" cap="none" strike="noStrike">
              <a:solidFill>
                <a:srgbClr val="666666"/>
              </a:solidFill>
              <a:latin typeface="Inter Tight SemiBold"/>
              <a:ea typeface="Inter Tight SemiBold"/>
              <a:cs typeface="Inter Tight SemiBold"/>
              <a:sym typeface="Inter Tight SemiBold"/>
            </a:endParaRPr>
          </a:p>
        </p:txBody>
      </p:sp>
      <p:sp>
        <p:nvSpPr>
          <p:cNvPr id="14" name="Google Shape;14;p28"/>
          <p:cNvSpPr txBox="1"/>
          <p:nvPr/>
        </p:nvSpPr>
        <p:spPr>
          <a:xfrm>
            <a:off x="8070209" y="6382175"/>
            <a:ext cx="3362991" cy="353913"/>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FI" sz="1100" u="none" cap="none" strike="noStrike">
                <a:solidFill>
                  <a:srgbClr val="999999"/>
                </a:solidFill>
                <a:latin typeface="Inter Tight SemiBold"/>
                <a:ea typeface="Inter Tight SemiBold"/>
                <a:cs typeface="Inter Tight SemiBold"/>
                <a:sym typeface="Inter Tight SemiBold"/>
              </a:rPr>
              <a:t>March 2025|  Bridging Environmental Ris in EU</a:t>
            </a:r>
            <a:endParaRPr b="0" i="0" sz="1100" u="none" cap="none" strike="noStrike">
              <a:solidFill>
                <a:srgbClr val="000000"/>
              </a:solidFill>
              <a:latin typeface="Inter Tight SemiBold"/>
              <a:ea typeface="Inter Tight SemiBold"/>
              <a:cs typeface="Inter Tight SemiBold"/>
              <a:sym typeface="Inter Tight SemiBo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2" name="Shape 102"/>
        <p:cNvGrpSpPr/>
        <p:nvPr/>
      </p:nvGrpSpPr>
      <p:grpSpPr>
        <a:xfrm>
          <a:off x="0" y="0"/>
          <a:ext cx="0" cy="0"/>
          <a:chOff x="0" y="0"/>
          <a:chExt cx="0" cy="0"/>
        </a:xfrm>
      </p:grpSpPr>
      <p:sp>
        <p:nvSpPr>
          <p:cNvPr id="103" name="Google Shape;103;p55"/>
          <p:cNvSpPr/>
          <p:nvPr/>
        </p:nvSpPr>
        <p:spPr>
          <a:xfrm>
            <a:off x="156699" y="-320669"/>
            <a:ext cx="963028" cy="1208102"/>
          </a:xfrm>
          <a:prstGeom prst="roundRect">
            <a:avLst>
              <a:gd fmla="val 18817" name="adj"/>
            </a:avLst>
          </a:prstGeom>
          <a:solidFill>
            <a:srgbClr val="FFFFFF"/>
          </a:solidFill>
          <a:ln>
            <a:noFill/>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sp>
        <p:nvSpPr>
          <p:cNvPr id="104" name="Google Shape;104;p55"/>
          <p:cNvSpPr txBox="1"/>
          <p:nvPr>
            <p:ph type="title"/>
          </p:nvPr>
        </p:nvSpPr>
        <p:spPr>
          <a:xfrm>
            <a:off x="1282073" y="187660"/>
            <a:ext cx="10985503" cy="830997"/>
          </a:xfrm>
          <a:prstGeom prst="rect">
            <a:avLst/>
          </a:prstGeom>
          <a:noFill/>
          <a:ln>
            <a:noFill/>
          </a:ln>
        </p:spPr>
        <p:txBody>
          <a:bodyPr anchorCtr="0" anchor="ctr" bIns="0" lIns="0" spcFirstLastPara="1" rIns="0" wrap="square" tIns="0">
            <a:spAutoFit/>
          </a:bodyPr>
          <a:lstStyle>
            <a:lvl1pPr lvl="0" marR="0" rtl="0" algn="l">
              <a:lnSpc>
                <a:spcPct val="100000"/>
              </a:lnSpc>
              <a:spcBef>
                <a:spcPts val="0"/>
              </a:spcBef>
              <a:spcAft>
                <a:spcPts val="0"/>
              </a:spcAft>
              <a:buClr>
                <a:srgbClr val="005FAA"/>
              </a:buClr>
              <a:buSzPts val="5400"/>
              <a:buFont typeface="DM Sans"/>
              <a:buNone/>
              <a:defRPr b="0" i="0" sz="5400" u="none" cap="none" strike="noStrike">
                <a:solidFill>
                  <a:srgbClr val="005FAA"/>
                </a:solidFill>
                <a:latin typeface="DM Sans"/>
                <a:ea typeface="DM Sans"/>
                <a:cs typeface="DM Sans"/>
                <a:sym typeface="DM Sans"/>
              </a:defRPr>
            </a:lvl1pPr>
            <a:lvl2pPr lvl="1" marR="0" rtl="0" algn="l">
              <a:lnSpc>
                <a:spcPct val="100000"/>
              </a:lnSpc>
              <a:spcBef>
                <a:spcPts val="0"/>
              </a:spcBef>
              <a:spcAft>
                <a:spcPts val="0"/>
              </a:spcAft>
              <a:buClr>
                <a:srgbClr val="005FAA"/>
              </a:buClr>
              <a:buSzPts val="5400"/>
              <a:buFont typeface="DM Sans"/>
              <a:buNone/>
              <a:defRPr b="1" i="0" sz="5400" u="none" cap="none" strike="noStrike">
                <a:solidFill>
                  <a:srgbClr val="005FAA"/>
                </a:solidFill>
                <a:latin typeface="DM Sans"/>
                <a:ea typeface="DM Sans"/>
                <a:cs typeface="DM Sans"/>
                <a:sym typeface="DM Sans"/>
              </a:defRPr>
            </a:lvl2pPr>
            <a:lvl3pPr lvl="2" marR="0" rtl="0" algn="l">
              <a:lnSpc>
                <a:spcPct val="100000"/>
              </a:lnSpc>
              <a:spcBef>
                <a:spcPts val="0"/>
              </a:spcBef>
              <a:spcAft>
                <a:spcPts val="0"/>
              </a:spcAft>
              <a:buClr>
                <a:srgbClr val="005FAA"/>
              </a:buClr>
              <a:buSzPts val="5400"/>
              <a:buFont typeface="DM Sans"/>
              <a:buNone/>
              <a:defRPr b="1" i="0" sz="5400" u="none" cap="none" strike="noStrike">
                <a:solidFill>
                  <a:srgbClr val="005FAA"/>
                </a:solidFill>
                <a:latin typeface="DM Sans"/>
                <a:ea typeface="DM Sans"/>
                <a:cs typeface="DM Sans"/>
                <a:sym typeface="DM Sans"/>
              </a:defRPr>
            </a:lvl3pPr>
            <a:lvl4pPr lvl="3" marR="0" rtl="0" algn="l">
              <a:lnSpc>
                <a:spcPct val="100000"/>
              </a:lnSpc>
              <a:spcBef>
                <a:spcPts val="0"/>
              </a:spcBef>
              <a:spcAft>
                <a:spcPts val="0"/>
              </a:spcAft>
              <a:buClr>
                <a:srgbClr val="005FAA"/>
              </a:buClr>
              <a:buSzPts val="5400"/>
              <a:buFont typeface="DM Sans"/>
              <a:buNone/>
              <a:defRPr b="1" i="0" sz="5400" u="none" cap="none" strike="noStrike">
                <a:solidFill>
                  <a:srgbClr val="005FAA"/>
                </a:solidFill>
                <a:latin typeface="DM Sans"/>
                <a:ea typeface="DM Sans"/>
                <a:cs typeface="DM Sans"/>
                <a:sym typeface="DM Sans"/>
              </a:defRPr>
            </a:lvl4pPr>
            <a:lvl5pPr lvl="4" marR="0" rtl="0" algn="l">
              <a:lnSpc>
                <a:spcPct val="100000"/>
              </a:lnSpc>
              <a:spcBef>
                <a:spcPts val="0"/>
              </a:spcBef>
              <a:spcAft>
                <a:spcPts val="0"/>
              </a:spcAft>
              <a:buClr>
                <a:srgbClr val="005FAA"/>
              </a:buClr>
              <a:buSzPts val="5400"/>
              <a:buFont typeface="DM Sans"/>
              <a:buNone/>
              <a:defRPr b="1" i="0" sz="5400" u="none" cap="none" strike="noStrike">
                <a:solidFill>
                  <a:srgbClr val="005FAA"/>
                </a:solidFill>
                <a:latin typeface="DM Sans"/>
                <a:ea typeface="DM Sans"/>
                <a:cs typeface="DM Sans"/>
                <a:sym typeface="DM Sans"/>
              </a:defRPr>
            </a:lvl5pPr>
            <a:lvl6pPr lvl="5" marR="0" rtl="0" algn="l">
              <a:lnSpc>
                <a:spcPct val="100000"/>
              </a:lnSpc>
              <a:spcBef>
                <a:spcPts val="0"/>
              </a:spcBef>
              <a:spcAft>
                <a:spcPts val="0"/>
              </a:spcAft>
              <a:buClr>
                <a:srgbClr val="005FAA"/>
              </a:buClr>
              <a:buSzPts val="5400"/>
              <a:buFont typeface="DM Sans"/>
              <a:buNone/>
              <a:defRPr b="1" i="0" sz="5400" u="none" cap="none" strike="noStrike">
                <a:solidFill>
                  <a:srgbClr val="005FAA"/>
                </a:solidFill>
                <a:latin typeface="DM Sans"/>
                <a:ea typeface="DM Sans"/>
                <a:cs typeface="DM Sans"/>
                <a:sym typeface="DM Sans"/>
              </a:defRPr>
            </a:lvl6pPr>
            <a:lvl7pPr lvl="6" marR="0" rtl="0" algn="l">
              <a:lnSpc>
                <a:spcPct val="100000"/>
              </a:lnSpc>
              <a:spcBef>
                <a:spcPts val="0"/>
              </a:spcBef>
              <a:spcAft>
                <a:spcPts val="0"/>
              </a:spcAft>
              <a:buClr>
                <a:srgbClr val="005FAA"/>
              </a:buClr>
              <a:buSzPts val="5400"/>
              <a:buFont typeface="DM Sans"/>
              <a:buNone/>
              <a:defRPr b="1" i="0" sz="5400" u="none" cap="none" strike="noStrike">
                <a:solidFill>
                  <a:srgbClr val="005FAA"/>
                </a:solidFill>
                <a:latin typeface="DM Sans"/>
                <a:ea typeface="DM Sans"/>
                <a:cs typeface="DM Sans"/>
                <a:sym typeface="DM Sans"/>
              </a:defRPr>
            </a:lvl7pPr>
            <a:lvl8pPr lvl="7" marR="0" rtl="0" algn="l">
              <a:lnSpc>
                <a:spcPct val="100000"/>
              </a:lnSpc>
              <a:spcBef>
                <a:spcPts val="0"/>
              </a:spcBef>
              <a:spcAft>
                <a:spcPts val="0"/>
              </a:spcAft>
              <a:buClr>
                <a:srgbClr val="005FAA"/>
              </a:buClr>
              <a:buSzPts val="5400"/>
              <a:buFont typeface="DM Sans"/>
              <a:buNone/>
              <a:defRPr b="1" i="0" sz="5400" u="none" cap="none" strike="noStrike">
                <a:solidFill>
                  <a:srgbClr val="005FAA"/>
                </a:solidFill>
                <a:latin typeface="DM Sans"/>
                <a:ea typeface="DM Sans"/>
                <a:cs typeface="DM Sans"/>
                <a:sym typeface="DM Sans"/>
              </a:defRPr>
            </a:lvl8pPr>
            <a:lvl9pPr lvl="8" marR="0" rtl="0" algn="l">
              <a:lnSpc>
                <a:spcPct val="100000"/>
              </a:lnSpc>
              <a:spcBef>
                <a:spcPts val="0"/>
              </a:spcBef>
              <a:spcAft>
                <a:spcPts val="0"/>
              </a:spcAft>
              <a:buClr>
                <a:srgbClr val="005FAA"/>
              </a:buClr>
              <a:buSzPts val="5400"/>
              <a:buFont typeface="DM Sans"/>
              <a:buNone/>
              <a:defRPr b="1" i="0" sz="5400" u="none" cap="none" strike="noStrike">
                <a:solidFill>
                  <a:srgbClr val="005FAA"/>
                </a:solidFill>
                <a:latin typeface="DM Sans"/>
                <a:ea typeface="DM Sans"/>
                <a:cs typeface="DM Sans"/>
                <a:sym typeface="DM Sans"/>
              </a:defRPr>
            </a:lvl9pPr>
          </a:lstStyle>
          <a:p/>
        </p:txBody>
      </p:sp>
      <p:sp>
        <p:nvSpPr>
          <p:cNvPr id="105" name="Google Shape;105;p55"/>
          <p:cNvSpPr txBox="1"/>
          <p:nvPr/>
        </p:nvSpPr>
        <p:spPr>
          <a:xfrm>
            <a:off x="243859" y="6518496"/>
            <a:ext cx="4826434" cy="169277"/>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999999"/>
              </a:buClr>
              <a:buSzPts val="2200"/>
              <a:buFont typeface="DM Sans"/>
              <a:buNone/>
            </a:pPr>
            <a:r>
              <a:rPr b="0" i="0" lang="en-FI" sz="1100" u="none" cap="none" strike="noStrike">
                <a:solidFill>
                  <a:srgbClr val="999999"/>
                </a:solidFill>
                <a:latin typeface="DM Sans"/>
                <a:ea typeface="DM Sans"/>
                <a:cs typeface="DM Sans"/>
                <a:sym typeface="DM Sans"/>
              </a:rPr>
              <a:t>{Month 2022}  |  Name of Document</a:t>
            </a:r>
            <a:endParaRPr b="0" i="0" sz="700" u="none" cap="none" strike="noStrike">
              <a:solidFill>
                <a:srgbClr val="000000"/>
              </a:solidFill>
              <a:latin typeface="Arial"/>
              <a:ea typeface="Arial"/>
              <a:cs typeface="Arial"/>
              <a:sym typeface="Arial"/>
            </a:endParaRPr>
          </a:p>
        </p:txBody>
      </p:sp>
      <p:sp>
        <p:nvSpPr>
          <p:cNvPr id="106" name="Google Shape;106;p55"/>
          <p:cNvSpPr txBox="1"/>
          <p:nvPr/>
        </p:nvSpPr>
        <p:spPr>
          <a:xfrm>
            <a:off x="10480101" y="6518495"/>
            <a:ext cx="1143908" cy="169277"/>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Clr>
                <a:srgbClr val="EF8200"/>
              </a:buClr>
              <a:buSzPts val="2200"/>
              <a:buFont typeface="DM Sans"/>
              <a:buNone/>
            </a:pPr>
            <a:r>
              <a:rPr b="0" i="0" lang="en-FI" sz="1100" u="none" cap="none" strike="noStrike">
                <a:solidFill>
                  <a:srgbClr val="EF8200"/>
                </a:solidFill>
                <a:latin typeface="DM Sans"/>
                <a:ea typeface="DM Sans"/>
                <a:cs typeface="DM Sans"/>
                <a:sym typeface="DM Sans"/>
              </a:rPr>
              <a:t>www.egi.eu  |</a:t>
            </a:r>
            <a:endParaRPr b="0" i="0" sz="700" u="none" cap="none" strike="noStrike">
              <a:solidFill>
                <a:srgbClr val="000000"/>
              </a:solidFill>
              <a:latin typeface="Arial"/>
              <a:ea typeface="Arial"/>
              <a:cs typeface="Arial"/>
              <a:sym typeface="Arial"/>
            </a:endParaRPr>
          </a:p>
        </p:txBody>
      </p:sp>
      <p:sp>
        <p:nvSpPr>
          <p:cNvPr id="107" name="Google Shape;107;p5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88888C"/>
              </a:buClr>
              <a:buSzPts val="1200"/>
              <a:buFont typeface="DM Sans"/>
              <a:buNone/>
              <a:defRPr b="1" i="0" sz="600" u="none" cap="none" strike="noStrike">
                <a:solidFill>
                  <a:srgbClr val="88888C"/>
                </a:solidFill>
                <a:latin typeface="DM Sans"/>
                <a:ea typeface="DM Sans"/>
                <a:cs typeface="DM Sans"/>
                <a:sym typeface="DM Sans"/>
              </a:defRPr>
            </a:lvl1pPr>
            <a:lvl2pPr lvl="1" marR="0" rtl="0" algn="ctr">
              <a:lnSpc>
                <a:spcPct val="100000"/>
              </a:lnSpc>
              <a:spcBef>
                <a:spcPts val="0"/>
              </a:spcBef>
              <a:spcAft>
                <a:spcPts val="0"/>
              </a:spcAft>
              <a:buClr>
                <a:srgbClr val="5E5E5E"/>
              </a:buClr>
              <a:buSzPts val="2400"/>
              <a:buFont typeface="DM Sans"/>
              <a:buNone/>
              <a:defRPr b="1" i="0" sz="1200" u="none" cap="none" strike="noStrike">
                <a:solidFill>
                  <a:srgbClr val="5E5E5E"/>
                </a:solidFill>
                <a:latin typeface="DM Sans"/>
                <a:ea typeface="DM Sans"/>
                <a:cs typeface="DM Sans"/>
                <a:sym typeface="DM Sans"/>
              </a:defRPr>
            </a:lvl2pPr>
            <a:lvl3pPr lvl="2" marR="0" rtl="0" algn="ctr">
              <a:lnSpc>
                <a:spcPct val="100000"/>
              </a:lnSpc>
              <a:spcBef>
                <a:spcPts val="0"/>
              </a:spcBef>
              <a:spcAft>
                <a:spcPts val="0"/>
              </a:spcAft>
              <a:buClr>
                <a:srgbClr val="5E5E5E"/>
              </a:buClr>
              <a:buSzPts val="2400"/>
              <a:buFont typeface="DM Sans"/>
              <a:buNone/>
              <a:defRPr b="1" i="0" sz="1200" u="none" cap="none" strike="noStrike">
                <a:solidFill>
                  <a:srgbClr val="5E5E5E"/>
                </a:solidFill>
                <a:latin typeface="DM Sans"/>
                <a:ea typeface="DM Sans"/>
                <a:cs typeface="DM Sans"/>
                <a:sym typeface="DM Sans"/>
              </a:defRPr>
            </a:lvl3pPr>
            <a:lvl4pPr lvl="3" marR="0" rtl="0" algn="ctr">
              <a:lnSpc>
                <a:spcPct val="100000"/>
              </a:lnSpc>
              <a:spcBef>
                <a:spcPts val="0"/>
              </a:spcBef>
              <a:spcAft>
                <a:spcPts val="0"/>
              </a:spcAft>
              <a:buClr>
                <a:srgbClr val="5E5E5E"/>
              </a:buClr>
              <a:buSzPts val="2400"/>
              <a:buFont typeface="DM Sans"/>
              <a:buNone/>
              <a:defRPr b="1" i="0" sz="1200" u="none" cap="none" strike="noStrike">
                <a:solidFill>
                  <a:srgbClr val="5E5E5E"/>
                </a:solidFill>
                <a:latin typeface="DM Sans"/>
                <a:ea typeface="DM Sans"/>
                <a:cs typeface="DM Sans"/>
                <a:sym typeface="DM Sans"/>
              </a:defRPr>
            </a:lvl4pPr>
            <a:lvl5pPr lvl="4" marR="0" rtl="0" algn="ctr">
              <a:lnSpc>
                <a:spcPct val="100000"/>
              </a:lnSpc>
              <a:spcBef>
                <a:spcPts val="0"/>
              </a:spcBef>
              <a:spcAft>
                <a:spcPts val="0"/>
              </a:spcAft>
              <a:buClr>
                <a:srgbClr val="5E5E5E"/>
              </a:buClr>
              <a:buSzPts val="2400"/>
              <a:buFont typeface="DM Sans"/>
              <a:buNone/>
              <a:defRPr b="1" i="0" sz="1200" u="none" cap="none" strike="noStrike">
                <a:solidFill>
                  <a:srgbClr val="5E5E5E"/>
                </a:solidFill>
                <a:latin typeface="DM Sans"/>
                <a:ea typeface="DM Sans"/>
                <a:cs typeface="DM Sans"/>
                <a:sym typeface="DM Sans"/>
              </a:defRPr>
            </a:lvl5pPr>
            <a:lvl6pPr lvl="5" marR="0" rtl="0" algn="ctr">
              <a:lnSpc>
                <a:spcPct val="100000"/>
              </a:lnSpc>
              <a:spcBef>
                <a:spcPts val="0"/>
              </a:spcBef>
              <a:spcAft>
                <a:spcPts val="0"/>
              </a:spcAft>
              <a:buClr>
                <a:srgbClr val="5E5E5E"/>
              </a:buClr>
              <a:buSzPts val="2400"/>
              <a:buFont typeface="DM Sans"/>
              <a:buNone/>
              <a:defRPr b="1" i="0" sz="1200" u="none" cap="none" strike="noStrike">
                <a:solidFill>
                  <a:srgbClr val="5E5E5E"/>
                </a:solidFill>
                <a:latin typeface="DM Sans"/>
                <a:ea typeface="DM Sans"/>
                <a:cs typeface="DM Sans"/>
                <a:sym typeface="DM Sans"/>
              </a:defRPr>
            </a:lvl6pPr>
            <a:lvl7pPr lvl="6" marR="0" rtl="0" algn="ctr">
              <a:lnSpc>
                <a:spcPct val="100000"/>
              </a:lnSpc>
              <a:spcBef>
                <a:spcPts val="0"/>
              </a:spcBef>
              <a:spcAft>
                <a:spcPts val="0"/>
              </a:spcAft>
              <a:buClr>
                <a:srgbClr val="5E5E5E"/>
              </a:buClr>
              <a:buSzPts val="2400"/>
              <a:buFont typeface="DM Sans"/>
              <a:buNone/>
              <a:defRPr b="1" i="0" sz="1200" u="none" cap="none" strike="noStrike">
                <a:solidFill>
                  <a:srgbClr val="5E5E5E"/>
                </a:solidFill>
                <a:latin typeface="DM Sans"/>
                <a:ea typeface="DM Sans"/>
                <a:cs typeface="DM Sans"/>
                <a:sym typeface="DM Sans"/>
              </a:defRPr>
            </a:lvl7pPr>
            <a:lvl8pPr lvl="7" marR="0" rtl="0" algn="ctr">
              <a:lnSpc>
                <a:spcPct val="100000"/>
              </a:lnSpc>
              <a:spcBef>
                <a:spcPts val="0"/>
              </a:spcBef>
              <a:spcAft>
                <a:spcPts val="0"/>
              </a:spcAft>
              <a:buClr>
                <a:srgbClr val="5E5E5E"/>
              </a:buClr>
              <a:buSzPts val="2400"/>
              <a:buFont typeface="DM Sans"/>
              <a:buNone/>
              <a:defRPr b="1" i="0" sz="1200" u="none" cap="none" strike="noStrike">
                <a:solidFill>
                  <a:srgbClr val="5E5E5E"/>
                </a:solidFill>
                <a:latin typeface="DM Sans"/>
                <a:ea typeface="DM Sans"/>
                <a:cs typeface="DM Sans"/>
                <a:sym typeface="DM Sans"/>
              </a:defRPr>
            </a:lvl8pPr>
            <a:lvl9pPr lvl="8" marR="0" rtl="0" algn="ctr">
              <a:lnSpc>
                <a:spcPct val="100000"/>
              </a:lnSpc>
              <a:spcBef>
                <a:spcPts val="0"/>
              </a:spcBef>
              <a:spcAft>
                <a:spcPts val="0"/>
              </a:spcAft>
              <a:buClr>
                <a:srgbClr val="5E5E5E"/>
              </a:buClr>
              <a:buSzPts val="2400"/>
              <a:buFont typeface="DM Sans"/>
              <a:buNone/>
              <a:defRPr b="1" i="0" sz="1200" u="none" cap="none" strike="noStrike">
                <a:solidFill>
                  <a:srgbClr val="5E5E5E"/>
                </a:solidFill>
                <a:latin typeface="DM Sans"/>
                <a:ea typeface="DM Sans"/>
                <a:cs typeface="DM Sans"/>
                <a:sym typeface="DM Sans"/>
              </a:defRPr>
            </a:lvl9pPr>
          </a:lstStyle>
          <a:p/>
        </p:txBody>
      </p:sp>
      <p:sp>
        <p:nvSpPr>
          <p:cNvPr id="108" name="Google Shape;108;p55"/>
          <p:cNvSpPr txBox="1"/>
          <p:nvPr>
            <p:ph idx="12" type="sldNum"/>
          </p:nvPr>
        </p:nvSpPr>
        <p:spPr>
          <a:xfrm>
            <a:off x="11606463" y="6492767"/>
            <a:ext cx="341678" cy="230792"/>
          </a:xfrm>
          <a:prstGeom prst="rect">
            <a:avLst/>
          </a:prstGeom>
          <a:noFill/>
          <a:ln>
            <a:noFill/>
          </a:ln>
        </p:spPr>
        <p:txBody>
          <a:bodyPr anchorCtr="0" anchor="ctr" bIns="45700" lIns="91425" spcFirstLastPara="1" rIns="91425" wrap="square" tIns="45700">
            <a:spAutoFit/>
          </a:bodyPr>
          <a:lstStyle>
            <a:lvl1pPr indent="0" lvl="0" marL="0" marR="0" rt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1pPr>
            <a:lvl2pPr indent="0" lvl="1" marL="0" marR="0" rt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2pPr>
            <a:lvl3pPr indent="0" lvl="2" marL="0" marR="0" rt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3pPr>
            <a:lvl4pPr indent="0" lvl="3" marL="0" marR="0" rt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4pPr>
            <a:lvl5pPr indent="0" lvl="4" marL="0" marR="0" rt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5pPr>
            <a:lvl6pPr indent="0" lvl="5" marL="0" marR="0" rt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6pPr>
            <a:lvl7pPr indent="0" lvl="6" marL="0" marR="0" rt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7pPr>
            <a:lvl8pPr indent="0" lvl="7" marL="0" marR="0" rt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8pPr>
            <a:lvl9pPr indent="0" lvl="8" marL="0" marR="0" rt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FI"/>
              <a:t>‹#›</a:t>
            </a:fld>
            <a:endParaRPr/>
          </a:p>
        </p:txBody>
      </p:sp>
      <p:pic>
        <p:nvPicPr>
          <p:cNvPr id="109" name="Google Shape;109;p55"/>
          <p:cNvPicPr preferRelativeResize="0"/>
          <p:nvPr/>
        </p:nvPicPr>
        <p:blipFill rotWithShape="1">
          <a:blip r:embed="rId1">
            <a:alphaModFix/>
          </a:blip>
          <a:srcRect b="0" l="0" r="0" t="0"/>
          <a:stretch/>
        </p:blipFill>
        <p:spPr>
          <a:xfrm>
            <a:off x="319050" y="235561"/>
            <a:ext cx="638325" cy="487503"/>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28" name="Shape 628"/>
        <p:cNvGrpSpPr/>
        <p:nvPr/>
      </p:nvGrpSpPr>
      <p:grpSpPr>
        <a:xfrm>
          <a:off x="0" y="0"/>
          <a:ext cx="0" cy="0"/>
          <a:chOff x="0" y="0"/>
          <a:chExt cx="0" cy="0"/>
        </a:xfrm>
      </p:grpSpPr>
      <p:sp>
        <p:nvSpPr>
          <p:cNvPr id="629" name="Google Shape;629;p58"/>
          <p:cNvSpPr/>
          <p:nvPr/>
        </p:nvSpPr>
        <p:spPr>
          <a:xfrm>
            <a:off x="156699" y="-320669"/>
            <a:ext cx="963028" cy="1208102"/>
          </a:xfrm>
          <a:prstGeom prst="roundRect">
            <a:avLst>
              <a:gd fmla="val 18817" name="adj"/>
            </a:avLst>
          </a:prstGeom>
          <a:solidFill>
            <a:srgbClr val="FFFFFF"/>
          </a:solidFill>
          <a:ln>
            <a:noFill/>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1200" u="none" cap="none" strike="noStrike">
              <a:solidFill>
                <a:srgbClr val="5E5E5E"/>
              </a:solidFill>
              <a:latin typeface="DM Sans"/>
              <a:ea typeface="DM Sans"/>
              <a:cs typeface="DM Sans"/>
              <a:sym typeface="DM Sans"/>
            </a:endParaRPr>
          </a:p>
        </p:txBody>
      </p:sp>
      <p:sp>
        <p:nvSpPr>
          <p:cNvPr id="630" name="Google Shape;630;p58"/>
          <p:cNvSpPr txBox="1"/>
          <p:nvPr>
            <p:ph type="title"/>
          </p:nvPr>
        </p:nvSpPr>
        <p:spPr>
          <a:xfrm>
            <a:off x="1282073" y="187660"/>
            <a:ext cx="10985503" cy="830997"/>
          </a:xfrm>
          <a:prstGeom prst="rect">
            <a:avLst/>
          </a:prstGeom>
          <a:noFill/>
          <a:ln>
            <a:noFill/>
          </a:ln>
        </p:spPr>
        <p:txBody>
          <a:bodyPr anchorCtr="0" anchor="ctr" bIns="0" lIns="0" spcFirstLastPara="1" rIns="0" wrap="square" tIns="0">
            <a:spAutoFit/>
          </a:bodyPr>
          <a:lstStyle>
            <a:lvl1pPr lvl="0" marR="0" rtl="0" algn="l">
              <a:lnSpc>
                <a:spcPct val="100000"/>
              </a:lnSpc>
              <a:spcBef>
                <a:spcPts val="0"/>
              </a:spcBef>
              <a:spcAft>
                <a:spcPts val="0"/>
              </a:spcAft>
              <a:buClr>
                <a:srgbClr val="005FAA"/>
              </a:buClr>
              <a:buSzPts val="5400"/>
              <a:buFont typeface="DM Sans"/>
              <a:buNone/>
              <a:defRPr b="0" i="0" sz="5400" u="none" cap="none" strike="noStrike">
                <a:solidFill>
                  <a:srgbClr val="005FAA"/>
                </a:solidFill>
                <a:latin typeface="DM Sans"/>
                <a:ea typeface="DM Sans"/>
                <a:cs typeface="DM Sans"/>
                <a:sym typeface="DM Sans"/>
              </a:defRPr>
            </a:lvl1pPr>
            <a:lvl2pPr lvl="1" marR="0" rtl="0" algn="l">
              <a:lnSpc>
                <a:spcPct val="100000"/>
              </a:lnSpc>
              <a:spcBef>
                <a:spcPts val="0"/>
              </a:spcBef>
              <a:spcAft>
                <a:spcPts val="0"/>
              </a:spcAft>
              <a:buClr>
                <a:srgbClr val="005FAA"/>
              </a:buClr>
              <a:buSzPts val="5400"/>
              <a:buFont typeface="DM Sans"/>
              <a:buNone/>
              <a:defRPr b="1" i="0" sz="5400" u="none" cap="none" strike="noStrike">
                <a:solidFill>
                  <a:srgbClr val="005FAA"/>
                </a:solidFill>
                <a:latin typeface="DM Sans"/>
                <a:ea typeface="DM Sans"/>
                <a:cs typeface="DM Sans"/>
                <a:sym typeface="DM Sans"/>
              </a:defRPr>
            </a:lvl2pPr>
            <a:lvl3pPr lvl="2" marR="0" rtl="0" algn="l">
              <a:lnSpc>
                <a:spcPct val="100000"/>
              </a:lnSpc>
              <a:spcBef>
                <a:spcPts val="0"/>
              </a:spcBef>
              <a:spcAft>
                <a:spcPts val="0"/>
              </a:spcAft>
              <a:buClr>
                <a:srgbClr val="005FAA"/>
              </a:buClr>
              <a:buSzPts val="5400"/>
              <a:buFont typeface="DM Sans"/>
              <a:buNone/>
              <a:defRPr b="1" i="0" sz="5400" u="none" cap="none" strike="noStrike">
                <a:solidFill>
                  <a:srgbClr val="005FAA"/>
                </a:solidFill>
                <a:latin typeface="DM Sans"/>
                <a:ea typeface="DM Sans"/>
                <a:cs typeface="DM Sans"/>
                <a:sym typeface="DM Sans"/>
              </a:defRPr>
            </a:lvl3pPr>
            <a:lvl4pPr lvl="3" marR="0" rtl="0" algn="l">
              <a:lnSpc>
                <a:spcPct val="100000"/>
              </a:lnSpc>
              <a:spcBef>
                <a:spcPts val="0"/>
              </a:spcBef>
              <a:spcAft>
                <a:spcPts val="0"/>
              </a:spcAft>
              <a:buClr>
                <a:srgbClr val="005FAA"/>
              </a:buClr>
              <a:buSzPts val="5400"/>
              <a:buFont typeface="DM Sans"/>
              <a:buNone/>
              <a:defRPr b="1" i="0" sz="5400" u="none" cap="none" strike="noStrike">
                <a:solidFill>
                  <a:srgbClr val="005FAA"/>
                </a:solidFill>
                <a:latin typeface="DM Sans"/>
                <a:ea typeface="DM Sans"/>
                <a:cs typeface="DM Sans"/>
                <a:sym typeface="DM Sans"/>
              </a:defRPr>
            </a:lvl4pPr>
            <a:lvl5pPr lvl="4" marR="0" rtl="0" algn="l">
              <a:lnSpc>
                <a:spcPct val="100000"/>
              </a:lnSpc>
              <a:spcBef>
                <a:spcPts val="0"/>
              </a:spcBef>
              <a:spcAft>
                <a:spcPts val="0"/>
              </a:spcAft>
              <a:buClr>
                <a:srgbClr val="005FAA"/>
              </a:buClr>
              <a:buSzPts val="5400"/>
              <a:buFont typeface="DM Sans"/>
              <a:buNone/>
              <a:defRPr b="1" i="0" sz="5400" u="none" cap="none" strike="noStrike">
                <a:solidFill>
                  <a:srgbClr val="005FAA"/>
                </a:solidFill>
                <a:latin typeface="DM Sans"/>
                <a:ea typeface="DM Sans"/>
                <a:cs typeface="DM Sans"/>
                <a:sym typeface="DM Sans"/>
              </a:defRPr>
            </a:lvl5pPr>
            <a:lvl6pPr lvl="5" marR="0" rtl="0" algn="l">
              <a:lnSpc>
                <a:spcPct val="100000"/>
              </a:lnSpc>
              <a:spcBef>
                <a:spcPts val="0"/>
              </a:spcBef>
              <a:spcAft>
                <a:spcPts val="0"/>
              </a:spcAft>
              <a:buClr>
                <a:srgbClr val="005FAA"/>
              </a:buClr>
              <a:buSzPts val="5400"/>
              <a:buFont typeface="DM Sans"/>
              <a:buNone/>
              <a:defRPr b="1" i="0" sz="5400" u="none" cap="none" strike="noStrike">
                <a:solidFill>
                  <a:srgbClr val="005FAA"/>
                </a:solidFill>
                <a:latin typeface="DM Sans"/>
                <a:ea typeface="DM Sans"/>
                <a:cs typeface="DM Sans"/>
                <a:sym typeface="DM Sans"/>
              </a:defRPr>
            </a:lvl6pPr>
            <a:lvl7pPr lvl="6" marR="0" rtl="0" algn="l">
              <a:lnSpc>
                <a:spcPct val="100000"/>
              </a:lnSpc>
              <a:spcBef>
                <a:spcPts val="0"/>
              </a:spcBef>
              <a:spcAft>
                <a:spcPts val="0"/>
              </a:spcAft>
              <a:buClr>
                <a:srgbClr val="005FAA"/>
              </a:buClr>
              <a:buSzPts val="5400"/>
              <a:buFont typeface="DM Sans"/>
              <a:buNone/>
              <a:defRPr b="1" i="0" sz="5400" u="none" cap="none" strike="noStrike">
                <a:solidFill>
                  <a:srgbClr val="005FAA"/>
                </a:solidFill>
                <a:latin typeface="DM Sans"/>
                <a:ea typeface="DM Sans"/>
                <a:cs typeface="DM Sans"/>
                <a:sym typeface="DM Sans"/>
              </a:defRPr>
            </a:lvl7pPr>
            <a:lvl8pPr lvl="7" marR="0" rtl="0" algn="l">
              <a:lnSpc>
                <a:spcPct val="100000"/>
              </a:lnSpc>
              <a:spcBef>
                <a:spcPts val="0"/>
              </a:spcBef>
              <a:spcAft>
                <a:spcPts val="0"/>
              </a:spcAft>
              <a:buClr>
                <a:srgbClr val="005FAA"/>
              </a:buClr>
              <a:buSzPts val="5400"/>
              <a:buFont typeface="DM Sans"/>
              <a:buNone/>
              <a:defRPr b="1" i="0" sz="5400" u="none" cap="none" strike="noStrike">
                <a:solidFill>
                  <a:srgbClr val="005FAA"/>
                </a:solidFill>
                <a:latin typeface="DM Sans"/>
                <a:ea typeface="DM Sans"/>
                <a:cs typeface="DM Sans"/>
                <a:sym typeface="DM Sans"/>
              </a:defRPr>
            </a:lvl8pPr>
            <a:lvl9pPr lvl="8" marR="0" rtl="0" algn="l">
              <a:lnSpc>
                <a:spcPct val="100000"/>
              </a:lnSpc>
              <a:spcBef>
                <a:spcPts val="0"/>
              </a:spcBef>
              <a:spcAft>
                <a:spcPts val="0"/>
              </a:spcAft>
              <a:buClr>
                <a:srgbClr val="005FAA"/>
              </a:buClr>
              <a:buSzPts val="5400"/>
              <a:buFont typeface="DM Sans"/>
              <a:buNone/>
              <a:defRPr b="1" i="0" sz="5400" u="none" cap="none" strike="noStrike">
                <a:solidFill>
                  <a:srgbClr val="005FAA"/>
                </a:solidFill>
                <a:latin typeface="DM Sans"/>
                <a:ea typeface="DM Sans"/>
                <a:cs typeface="DM Sans"/>
                <a:sym typeface="DM Sans"/>
              </a:defRPr>
            </a:lvl9pPr>
          </a:lstStyle>
          <a:p/>
        </p:txBody>
      </p:sp>
      <p:sp>
        <p:nvSpPr>
          <p:cNvPr id="631" name="Google Shape;631;p58"/>
          <p:cNvSpPr txBox="1"/>
          <p:nvPr/>
        </p:nvSpPr>
        <p:spPr>
          <a:xfrm>
            <a:off x="243863" y="6518574"/>
            <a:ext cx="5462850" cy="169277"/>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999999"/>
              </a:buClr>
              <a:buSzPts val="2200"/>
              <a:buFont typeface="DM Sans"/>
              <a:buNone/>
            </a:pPr>
            <a:r>
              <a:rPr b="0" i="0" lang="en-FI" sz="1100" u="none" cap="none" strike="noStrike">
                <a:solidFill>
                  <a:srgbClr val="999999"/>
                </a:solidFill>
                <a:latin typeface="DM Sans"/>
                <a:ea typeface="DM Sans"/>
                <a:cs typeface="DM Sans"/>
                <a:sym typeface="DM Sans"/>
              </a:rPr>
              <a:t>EGI 2024  |  Data-intensive computing towards 2030: challenges and opportunities</a:t>
            </a:r>
            <a:endParaRPr b="0" i="0" sz="700" u="none" cap="none" strike="noStrike">
              <a:solidFill>
                <a:srgbClr val="000000"/>
              </a:solidFill>
              <a:latin typeface="Arial"/>
              <a:ea typeface="Arial"/>
              <a:cs typeface="Arial"/>
              <a:sym typeface="Arial"/>
            </a:endParaRPr>
          </a:p>
        </p:txBody>
      </p:sp>
      <p:sp>
        <p:nvSpPr>
          <p:cNvPr id="632" name="Google Shape;632;p58"/>
          <p:cNvSpPr txBox="1"/>
          <p:nvPr/>
        </p:nvSpPr>
        <p:spPr>
          <a:xfrm>
            <a:off x="10480101" y="6518495"/>
            <a:ext cx="1143908" cy="169277"/>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Clr>
                <a:srgbClr val="EF8200"/>
              </a:buClr>
              <a:buSzPts val="2200"/>
              <a:buFont typeface="DM Sans"/>
              <a:buNone/>
            </a:pPr>
            <a:r>
              <a:rPr b="0" i="0" lang="en-FI" sz="1100" u="none" cap="none" strike="noStrike">
                <a:solidFill>
                  <a:srgbClr val="EF8200"/>
                </a:solidFill>
                <a:latin typeface="DM Sans"/>
                <a:ea typeface="DM Sans"/>
                <a:cs typeface="DM Sans"/>
                <a:sym typeface="DM Sans"/>
              </a:rPr>
              <a:t>www.egi.eu  |</a:t>
            </a:r>
            <a:endParaRPr b="0" i="0" sz="700" u="none" cap="none" strike="noStrike">
              <a:solidFill>
                <a:srgbClr val="000000"/>
              </a:solidFill>
              <a:latin typeface="Arial"/>
              <a:ea typeface="Arial"/>
              <a:cs typeface="Arial"/>
              <a:sym typeface="Arial"/>
            </a:endParaRPr>
          </a:p>
        </p:txBody>
      </p:sp>
      <p:sp>
        <p:nvSpPr>
          <p:cNvPr id="633" name="Google Shape;633;p58"/>
          <p:cNvSpPr txBox="1"/>
          <p:nvPr>
            <p:ph idx="12" type="sldNum"/>
          </p:nvPr>
        </p:nvSpPr>
        <p:spPr>
          <a:xfrm>
            <a:off x="11606463" y="6492767"/>
            <a:ext cx="341678" cy="230792"/>
          </a:xfrm>
          <a:prstGeom prst="rect">
            <a:avLst/>
          </a:prstGeom>
          <a:noFill/>
          <a:ln>
            <a:noFill/>
          </a:ln>
        </p:spPr>
        <p:txBody>
          <a:bodyPr anchorCtr="0" anchor="ctr" bIns="45700" lIns="91425" spcFirstLastPara="1" rIns="91425" wrap="square" tIns="45700">
            <a:spAutoFit/>
          </a:bodyPr>
          <a:lstStyle>
            <a:lvl1pPr indent="0" lvl="0" marL="0" marR="0" rt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1pPr>
            <a:lvl2pPr indent="0" lvl="1" marL="0" marR="0" rt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2pPr>
            <a:lvl3pPr indent="0" lvl="2" marL="0" marR="0" rt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3pPr>
            <a:lvl4pPr indent="0" lvl="3" marL="0" marR="0" rt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4pPr>
            <a:lvl5pPr indent="0" lvl="4" marL="0" marR="0" rt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5pPr>
            <a:lvl6pPr indent="0" lvl="5" marL="0" marR="0" rt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6pPr>
            <a:lvl7pPr indent="0" lvl="6" marL="0" marR="0" rt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7pPr>
            <a:lvl8pPr indent="0" lvl="7" marL="0" marR="0" rt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8pPr>
            <a:lvl9pPr indent="0" lvl="8" marL="0" marR="0" rtl="0" algn="r">
              <a:lnSpc>
                <a:spcPct val="100000"/>
              </a:lnSpc>
              <a:spcBef>
                <a:spcPts val="0"/>
              </a:spcBef>
              <a:spcAft>
                <a:spcPts val="0"/>
              </a:spcAft>
              <a:buClr>
                <a:srgbClr val="999999"/>
              </a:buClr>
              <a:buSzPts val="1800"/>
              <a:buFont typeface="DM Sans"/>
              <a:buNone/>
              <a:defRPr b="0" i="0" sz="9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FI"/>
              <a:t>‹#›</a:t>
            </a:fld>
            <a:endParaRPr/>
          </a:p>
        </p:txBody>
      </p:sp>
      <p:pic>
        <p:nvPicPr>
          <p:cNvPr id="634" name="Google Shape;634;p58"/>
          <p:cNvPicPr preferRelativeResize="0"/>
          <p:nvPr/>
        </p:nvPicPr>
        <p:blipFill rotWithShape="1">
          <a:blip r:embed="rId1">
            <a:alphaModFix/>
          </a:blip>
          <a:srcRect b="0" l="0" r="0" t="0"/>
          <a:stretch/>
        </p:blipFill>
        <p:spPr>
          <a:xfrm>
            <a:off x="319050" y="235561"/>
            <a:ext cx="638325" cy="487503"/>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 id="2147483724" r:id="rId23"/>
    <p:sldLayoutId id="2147483725" r:id="rId24"/>
    <p:sldLayoutId id="2147483726" r:id="rId25"/>
    <p:sldLayoutId id="2147483727" r:id="rId26"/>
    <p:sldLayoutId id="2147483728" r:id="rId27"/>
    <p:sldLayoutId id="2147483729" r:id="rId28"/>
    <p:sldLayoutId id="2147483730" r:id="rId29"/>
    <p:sldLayoutId id="2147483731" r:id="rId30"/>
    <p:sldLayoutId id="2147483732" r:id="rId31"/>
    <p:sldLayoutId id="2147483733" r:id="rId32"/>
    <p:sldLayoutId id="2147483734" r:id="rId33"/>
    <p:sldLayoutId id="2147483735" r:id="rId34"/>
    <p:sldLayoutId id="2147483736" r:id="rId35"/>
    <p:sldLayoutId id="2147483737" r:id="rId36"/>
    <p:sldLayoutId id="2147483738" r:id="rId37"/>
    <p:sldLayoutId id="2147483739" r:id="rId38"/>
    <p:sldLayoutId id="2147483740" r:id="rId39"/>
    <p:sldLayoutId id="2147483741" r:id="rId40"/>
    <p:sldLayoutId id="2147483742" r:id="rId41"/>
    <p:sldLayoutId id="2147483743" r:id="rId42"/>
    <p:sldLayoutId id="2147483744" r:id="rId43"/>
    <p:sldLayoutId id="2147483745" r:id="rId44"/>
    <p:sldLayoutId id="2147483746" r:id="rId45"/>
    <p:sldLayoutId id="2147483747" r:id="rId4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6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58.png"/><Relationship Id="rId4" Type="http://schemas.openxmlformats.org/officeDocument/2006/relationships/image" Target="../media/image62.jpg"/><Relationship Id="rId5" Type="http://schemas.openxmlformats.org/officeDocument/2006/relationships/image" Target="../media/image5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6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67.png"/><Relationship Id="rId4" Type="http://schemas.openxmlformats.org/officeDocument/2006/relationships/image" Target="../media/image6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71.png"/><Relationship Id="rId4" Type="http://schemas.openxmlformats.org/officeDocument/2006/relationships/image" Target="../media/image74.png"/><Relationship Id="rId5" Type="http://schemas.openxmlformats.org/officeDocument/2006/relationships/image" Target="../media/image7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76.png"/><Relationship Id="rId4" Type="http://schemas.openxmlformats.org/officeDocument/2006/relationships/image" Target="../media/image9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70.png"/><Relationship Id="rId4" Type="http://schemas.openxmlformats.org/officeDocument/2006/relationships/image" Target="../media/image86.png"/><Relationship Id="rId5" Type="http://schemas.openxmlformats.org/officeDocument/2006/relationships/image" Target="../media/image72.png"/><Relationship Id="rId6" Type="http://schemas.openxmlformats.org/officeDocument/2006/relationships/image" Target="../media/image6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hyperlink" Target="https://specs.fairdatapoint.org/fdp-specs-v1.2.html"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34.png"/><Relationship Id="rId4" Type="http://schemas.openxmlformats.org/officeDocument/2006/relationships/image" Target="../media/image33.png"/><Relationship Id="rId5" Type="http://schemas.openxmlformats.org/officeDocument/2006/relationships/image" Target="../media/image35.png"/><Relationship Id="rId6" Type="http://schemas.openxmlformats.org/officeDocument/2006/relationships/image" Target="../media/image5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81.png"/><Relationship Id="rId6" Type="http://schemas.openxmlformats.org/officeDocument/2006/relationships/image" Target="../media/image80.png"/><Relationship Id="rId7" Type="http://schemas.openxmlformats.org/officeDocument/2006/relationships/image" Target="../media/image75.png"/><Relationship Id="rId8" Type="http://schemas.openxmlformats.org/officeDocument/2006/relationships/image" Target="../media/image9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82.png"/><Relationship Id="rId4" Type="http://schemas.openxmlformats.org/officeDocument/2006/relationships/image" Target="../media/image7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85.png"/><Relationship Id="rId4" Type="http://schemas.openxmlformats.org/officeDocument/2006/relationships/image" Target="../media/image83.png"/><Relationship Id="rId5" Type="http://schemas.openxmlformats.org/officeDocument/2006/relationships/image" Target="../media/image8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8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9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95.png"/><Relationship Id="rId4" Type="http://schemas.openxmlformats.org/officeDocument/2006/relationships/image" Target="../media/image8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9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0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87.png"/><Relationship Id="rId4" Type="http://schemas.openxmlformats.org/officeDocument/2006/relationships/image" Target="../media/image108.png"/><Relationship Id="rId9" Type="http://schemas.openxmlformats.org/officeDocument/2006/relationships/image" Target="../media/image104.png"/><Relationship Id="rId5" Type="http://schemas.openxmlformats.org/officeDocument/2006/relationships/image" Target="../media/image97.png"/><Relationship Id="rId6" Type="http://schemas.openxmlformats.org/officeDocument/2006/relationships/image" Target="../media/image96.png"/><Relationship Id="rId7" Type="http://schemas.openxmlformats.org/officeDocument/2006/relationships/image" Target="../media/image102.png"/><Relationship Id="rId8" Type="http://schemas.openxmlformats.org/officeDocument/2006/relationships/image" Target="../media/image9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99.png"/><Relationship Id="rId4" Type="http://schemas.openxmlformats.org/officeDocument/2006/relationships/image" Target="../media/image105.png"/><Relationship Id="rId5" Type="http://schemas.openxmlformats.org/officeDocument/2006/relationships/image" Target="../media/image10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43.png"/><Relationship Id="rId4" Type="http://schemas.openxmlformats.org/officeDocument/2006/relationships/image" Target="../media/image4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09.png"/><Relationship Id="rId4" Type="http://schemas.openxmlformats.org/officeDocument/2006/relationships/image" Target="../media/image9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0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hyperlink" Target="https://envri.eu/envri-hub-user-group/" TargetMode="External"/><Relationship Id="rId4" Type="http://schemas.openxmlformats.org/officeDocument/2006/relationships/image" Target="../media/image110.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hyperlink" Target="https://envri.eu/newsletter/"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0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0.png"/><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8.png"/><Relationship Id="rId4" Type="http://schemas.openxmlformats.org/officeDocument/2006/relationships/hyperlink" Target="https://landscape2024.esfri.eu/media/coqdoq0q/20240604_la2024.pdf"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9.jpg"/><Relationship Id="rId4" Type="http://schemas.openxmlformats.org/officeDocument/2006/relationships/image" Target="../media/image36.jpg"/><Relationship Id="rId5" Type="http://schemas.openxmlformats.org/officeDocument/2006/relationships/image" Target="../media/image55.jpg"/><Relationship Id="rId6" Type="http://schemas.openxmlformats.org/officeDocument/2006/relationships/image" Target="../media/image44.jpg"/><Relationship Id="rId7" Type="http://schemas.openxmlformats.org/officeDocument/2006/relationships/image" Target="../media/image46.jpg"/><Relationship Id="rId8" Type="http://schemas.openxmlformats.org/officeDocument/2006/relationships/image" Target="../media/image4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4.png"/><Relationship Id="rId4" Type="http://schemas.openxmlformats.org/officeDocument/2006/relationships/image" Target="../media/image47.png"/><Relationship Id="rId5" Type="http://schemas.openxmlformats.org/officeDocument/2006/relationships/image" Target="../media/image45.png"/><Relationship Id="rId6" Type="http://schemas.openxmlformats.org/officeDocument/2006/relationships/image" Target="../media/image5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8.xml"/><Relationship Id="rId3" Type="http://schemas.openxmlformats.org/officeDocument/2006/relationships/image" Target="../media/image49.png"/><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3.png"/><Relationship Id="rId4" Type="http://schemas.openxmlformats.org/officeDocument/2006/relationships/image" Target="../media/image56.jpg"/><Relationship Id="rId9" Type="http://schemas.openxmlformats.org/officeDocument/2006/relationships/image" Target="../media/image63.jpg"/><Relationship Id="rId5" Type="http://schemas.openxmlformats.org/officeDocument/2006/relationships/image" Target="../media/image57.jpg"/><Relationship Id="rId6" Type="http://schemas.openxmlformats.org/officeDocument/2006/relationships/image" Target="../media/image52.png"/><Relationship Id="rId7" Type="http://schemas.openxmlformats.org/officeDocument/2006/relationships/image" Target="../media/image60.png"/><Relationship Id="rId8" Type="http://schemas.openxmlformats.org/officeDocument/2006/relationships/image" Target="../media/image6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3" name="Shape 1183"/>
        <p:cNvGrpSpPr/>
        <p:nvPr/>
      </p:nvGrpSpPr>
      <p:grpSpPr>
        <a:xfrm>
          <a:off x="0" y="0"/>
          <a:ext cx="0" cy="0"/>
          <a:chOff x="0" y="0"/>
          <a:chExt cx="0" cy="0"/>
        </a:xfrm>
      </p:grpSpPr>
      <p:sp>
        <p:nvSpPr>
          <p:cNvPr id="1184" name="Google Shape;1184;p1"/>
          <p:cNvSpPr txBox="1"/>
          <p:nvPr>
            <p:ph idx="12" type="sldNum"/>
          </p:nvPr>
        </p:nvSpPr>
        <p:spPr>
          <a:xfrm>
            <a:off x="11250300" y="6382177"/>
            <a:ext cx="731700" cy="4083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100"/>
              <a:buNone/>
            </a:pPr>
            <a:r>
              <a:rPr lang="en-FI"/>
              <a:t>1</a:t>
            </a:r>
            <a:endParaRPr/>
          </a:p>
          <a:p>
            <a:pPr indent="0" lvl="0" marL="0" rtl="0" algn="r">
              <a:lnSpc>
                <a:spcPct val="100000"/>
              </a:lnSpc>
              <a:spcBef>
                <a:spcPts val="0"/>
              </a:spcBef>
              <a:spcAft>
                <a:spcPts val="0"/>
              </a:spcAft>
              <a:buSzPts val="1100"/>
              <a:buNone/>
            </a:pPr>
            <a:r>
              <a:t/>
            </a:r>
            <a:endParaRPr/>
          </a:p>
        </p:txBody>
      </p:sp>
      <p:sp>
        <p:nvSpPr>
          <p:cNvPr id="1185" name="Google Shape;1185;p1"/>
          <p:cNvSpPr txBox="1"/>
          <p:nvPr>
            <p:ph idx="2" type="sldNum"/>
          </p:nvPr>
        </p:nvSpPr>
        <p:spPr>
          <a:xfrm>
            <a:off x="8924600" y="6382175"/>
            <a:ext cx="1226100" cy="4083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100"/>
              <a:buNone/>
            </a:pPr>
            <a:r>
              <a:t/>
            </a:r>
            <a:endParaRPr/>
          </a:p>
          <a:p>
            <a:pPr indent="0" lvl="0" marL="0" rtl="0" algn="r">
              <a:lnSpc>
                <a:spcPct val="100000"/>
              </a:lnSpc>
              <a:spcBef>
                <a:spcPts val="0"/>
              </a:spcBef>
              <a:spcAft>
                <a:spcPts val="0"/>
              </a:spcAft>
              <a:buSzPts val="1100"/>
              <a:buNone/>
            </a:pPr>
            <a:r>
              <a:t/>
            </a:r>
            <a:endParaRPr/>
          </a:p>
        </p:txBody>
      </p:sp>
      <p:sp>
        <p:nvSpPr>
          <p:cNvPr id="1186" name="Google Shape;1186;p1"/>
          <p:cNvSpPr txBox="1"/>
          <p:nvPr>
            <p:ph type="title"/>
          </p:nvPr>
        </p:nvSpPr>
        <p:spPr>
          <a:xfrm>
            <a:off x="5753050" y="1734200"/>
            <a:ext cx="5610900" cy="2106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990"/>
              <a:buNone/>
            </a:pPr>
            <a:r>
              <a:rPr lang="en-FI" sz="3820"/>
              <a:t>Bridging Environmental Research Infrastructures in Europe</a:t>
            </a:r>
            <a:endParaRPr/>
          </a:p>
          <a:p>
            <a:pPr indent="0" lvl="0" marL="0" rtl="0" algn="l">
              <a:lnSpc>
                <a:spcPct val="90000"/>
              </a:lnSpc>
              <a:spcBef>
                <a:spcPts val="0"/>
              </a:spcBef>
              <a:spcAft>
                <a:spcPts val="0"/>
              </a:spcAft>
              <a:buSzPts val="990"/>
              <a:buNone/>
            </a:pPr>
            <a:r>
              <a:rPr lang="en-FI" sz="3820"/>
              <a:t>ENVRI-Hub Next</a:t>
            </a:r>
            <a:endParaRPr/>
          </a:p>
        </p:txBody>
      </p:sp>
      <p:sp>
        <p:nvSpPr>
          <p:cNvPr id="1187" name="Google Shape;1187;p1"/>
          <p:cNvSpPr txBox="1"/>
          <p:nvPr>
            <p:ph idx="3" type="subTitle"/>
          </p:nvPr>
        </p:nvSpPr>
        <p:spPr>
          <a:xfrm>
            <a:off x="5865500" y="3976100"/>
            <a:ext cx="5897400" cy="1084800"/>
          </a:xfrm>
          <a:prstGeom prst="rect">
            <a:avLst/>
          </a:prstGeom>
          <a:noFill/>
          <a:ln>
            <a:noFill/>
          </a:ln>
        </p:spPr>
        <p:txBody>
          <a:bodyPr anchorCtr="0" anchor="t" bIns="45700" lIns="91425" spcFirstLastPara="1" rIns="91425" wrap="square" tIns="45700">
            <a:normAutofit fontScale="70000" lnSpcReduction="20000"/>
          </a:bodyPr>
          <a:lstStyle/>
          <a:p>
            <a:pPr indent="0" lvl="0" marL="0" rtl="0" algn="l">
              <a:lnSpc>
                <a:spcPct val="90000"/>
              </a:lnSpc>
              <a:spcBef>
                <a:spcPts val="1000"/>
              </a:spcBef>
              <a:spcAft>
                <a:spcPts val="0"/>
              </a:spcAft>
              <a:buSzPct val="100000"/>
              <a:buNone/>
            </a:pPr>
            <a:r>
              <a:rPr lang="en-FI"/>
              <a:t>Marta Gutierrez, EGI Foundation </a:t>
            </a:r>
            <a:endParaRPr/>
          </a:p>
          <a:p>
            <a:pPr indent="0" lvl="0" marL="0" rtl="0" algn="l">
              <a:lnSpc>
                <a:spcPct val="90000"/>
              </a:lnSpc>
              <a:spcBef>
                <a:spcPts val="1000"/>
              </a:spcBef>
              <a:spcAft>
                <a:spcPts val="0"/>
              </a:spcAft>
              <a:buSzPct val="100000"/>
              <a:buNone/>
            </a:pPr>
            <a:r>
              <a:rPr lang="en-FI"/>
              <a:t>Angeliki Adamaki, Daniele Bailo</a:t>
            </a:r>
            <a:r>
              <a:rPr lang="en-FI"/>
              <a:t>, </a:t>
            </a:r>
            <a:r>
              <a:rPr lang="en-FI"/>
              <a:t>Magdalena Brus, </a:t>
            </a:r>
            <a:r>
              <a:rPr lang="en-FI"/>
              <a:t>Ulrich Bundke, </a:t>
            </a:r>
            <a:r>
              <a:rPr lang="en-FI"/>
              <a:t>Claudio Dema, Dario De Nart, Federico Drago, </a:t>
            </a:r>
            <a:r>
              <a:rPr lang="en-FI"/>
              <a:t>Tiziana Ferrari, </a:t>
            </a:r>
            <a:r>
              <a:rPr lang="en-FI"/>
              <a:t>Anca Hienola, Andreas Petzold, Alex Vermeulen, Zhiming Zhao, and many more</a:t>
            </a:r>
            <a:endParaRPr/>
          </a:p>
          <a:p>
            <a:pPr indent="0" lvl="0" marL="0" rtl="0" algn="l">
              <a:lnSpc>
                <a:spcPct val="90000"/>
              </a:lnSpc>
              <a:spcBef>
                <a:spcPts val="1000"/>
              </a:spcBef>
              <a:spcAft>
                <a:spcPts val="0"/>
              </a:spcAft>
              <a:buSzPct val="100000"/>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4" name="Shape 1294"/>
        <p:cNvGrpSpPr/>
        <p:nvPr/>
      </p:nvGrpSpPr>
      <p:grpSpPr>
        <a:xfrm>
          <a:off x="0" y="0"/>
          <a:ext cx="0" cy="0"/>
          <a:chOff x="0" y="0"/>
          <a:chExt cx="0" cy="0"/>
        </a:xfrm>
      </p:grpSpPr>
      <p:sp>
        <p:nvSpPr>
          <p:cNvPr id="1295" name="Google Shape;1295;p48"/>
          <p:cNvSpPr/>
          <p:nvPr/>
        </p:nvSpPr>
        <p:spPr>
          <a:xfrm>
            <a:off x="5105401" y="1095349"/>
            <a:ext cx="5649686" cy="5181971"/>
          </a:xfrm>
          <a:prstGeom prst="ellipse">
            <a:avLst/>
          </a:prstGeom>
          <a:solidFill>
            <a:srgbClr val="D8D8D8">
              <a:alpha val="57254"/>
            </a:srgbClr>
          </a:solidFill>
          <a:ln cap="flat" cmpd="sng" w="25400">
            <a:solidFill>
              <a:srgbClr val="7F7F7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296" name="Google Shape;1296;p48"/>
          <p:cNvSpPr/>
          <p:nvPr/>
        </p:nvSpPr>
        <p:spPr>
          <a:xfrm>
            <a:off x="1317172" y="1095350"/>
            <a:ext cx="5649686" cy="5181971"/>
          </a:xfrm>
          <a:prstGeom prst="ellipse">
            <a:avLst/>
          </a:prstGeom>
          <a:solidFill>
            <a:srgbClr val="00A9CE">
              <a:alpha val="44705"/>
            </a:srgbClr>
          </a:solidFill>
          <a:ln cap="flat" cmpd="sng" w="25400">
            <a:solidFill>
              <a:srgbClr val="3C664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297" name="Google Shape;1297;p48"/>
          <p:cNvSpPr txBox="1"/>
          <p:nvPr>
            <p:ph idx="12" type="sldNum"/>
          </p:nvPr>
        </p:nvSpPr>
        <p:spPr>
          <a:xfrm>
            <a:off x="11250300" y="6382177"/>
            <a:ext cx="731700" cy="4083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100"/>
              <a:buNone/>
            </a:pPr>
            <a:fld id="{00000000-1234-1234-1234-123412341234}" type="slidenum">
              <a:rPr lang="en-FI"/>
              <a:t>‹#›</a:t>
            </a:fld>
            <a:endParaRPr/>
          </a:p>
        </p:txBody>
      </p:sp>
      <p:sp>
        <p:nvSpPr>
          <p:cNvPr id="1298" name="Google Shape;1298;p48"/>
          <p:cNvSpPr txBox="1"/>
          <p:nvPr>
            <p:ph type="title"/>
          </p:nvPr>
        </p:nvSpPr>
        <p:spPr>
          <a:xfrm>
            <a:off x="3342972" y="325550"/>
            <a:ext cx="7658400" cy="7698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012030"/>
              </a:buClr>
              <a:buSzPts val="3200"/>
              <a:buFont typeface="Inter Tight"/>
              <a:buNone/>
            </a:pPr>
            <a:r>
              <a:rPr lang="en-FI"/>
              <a:t>Challenges ahead </a:t>
            </a:r>
            <a:endParaRPr/>
          </a:p>
        </p:txBody>
      </p:sp>
      <p:grpSp>
        <p:nvGrpSpPr>
          <p:cNvPr id="1299" name="Google Shape;1299;p48"/>
          <p:cNvGrpSpPr/>
          <p:nvPr/>
        </p:nvGrpSpPr>
        <p:grpSpPr>
          <a:xfrm>
            <a:off x="2122714" y="2169509"/>
            <a:ext cx="8037285" cy="3265147"/>
            <a:chOff x="0" y="703676"/>
            <a:chExt cx="8037285" cy="3265147"/>
          </a:xfrm>
        </p:grpSpPr>
        <p:sp>
          <p:nvSpPr>
            <p:cNvPr id="1300" name="Google Shape;1300;p48"/>
            <p:cNvSpPr/>
            <p:nvPr/>
          </p:nvSpPr>
          <p:spPr>
            <a:xfrm>
              <a:off x="0" y="703676"/>
              <a:ext cx="2511651" cy="1506991"/>
            </a:xfrm>
            <a:prstGeom prst="rect">
              <a:avLst/>
            </a:prstGeom>
            <a:solidFill>
              <a:srgbClr val="DAF2F8"/>
            </a:solidFill>
            <a:ln cap="flat" cmpd="sng" w="25400">
              <a:solidFill>
                <a:srgbClr val="00A9C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48"/>
            <p:cNvSpPr txBox="1"/>
            <p:nvPr/>
          </p:nvSpPr>
          <p:spPr>
            <a:xfrm>
              <a:off x="0" y="703676"/>
              <a:ext cx="2511651" cy="1506991"/>
            </a:xfrm>
            <a:prstGeom prst="rect">
              <a:avLst/>
            </a:prstGeom>
            <a:noFill/>
            <a:ln>
              <a:noFill/>
            </a:ln>
          </p:spPr>
          <p:txBody>
            <a:bodyPr anchorCtr="0" anchor="ctr" bIns="247650" lIns="247650" spcFirstLastPara="1" rIns="247650" wrap="square" tIns="247650">
              <a:noAutofit/>
            </a:bodyPr>
            <a:lstStyle/>
            <a:p>
              <a:pPr indent="0" lvl="0" marL="0" marR="0" rtl="0" algn="ctr">
                <a:lnSpc>
                  <a:spcPct val="90000"/>
                </a:lnSpc>
                <a:spcBef>
                  <a:spcPts val="0"/>
                </a:spcBef>
                <a:spcAft>
                  <a:spcPts val="0"/>
                </a:spcAft>
                <a:buClr>
                  <a:srgbClr val="000000"/>
                </a:buClr>
                <a:buSzPts val="2800"/>
                <a:buFont typeface="Arial"/>
                <a:buNone/>
              </a:pPr>
              <a:r>
                <a:rPr b="0" i="0" lang="en-FI" sz="2800" u="none" cap="none" strike="noStrike">
                  <a:solidFill>
                    <a:srgbClr val="FF941E"/>
                  </a:solidFill>
                  <a:latin typeface="Arial"/>
                  <a:ea typeface="Arial"/>
                  <a:cs typeface="Arial"/>
                  <a:sym typeface="Arial"/>
                </a:rPr>
                <a:t>Discovery  </a:t>
              </a:r>
              <a:endParaRPr/>
            </a:p>
          </p:txBody>
        </p:sp>
        <p:sp>
          <p:nvSpPr>
            <p:cNvPr id="1302" name="Google Shape;1302;p48"/>
            <p:cNvSpPr/>
            <p:nvPr/>
          </p:nvSpPr>
          <p:spPr>
            <a:xfrm>
              <a:off x="2762817" y="703676"/>
              <a:ext cx="2511651" cy="1506991"/>
            </a:xfrm>
            <a:prstGeom prst="rect">
              <a:avLst/>
            </a:prstGeom>
            <a:solidFill>
              <a:srgbClr val="DAF2F8"/>
            </a:solidFill>
            <a:ln cap="flat" cmpd="sng" w="25400">
              <a:solidFill>
                <a:srgbClr val="00A9C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3" name="Google Shape;1303;p48"/>
            <p:cNvSpPr txBox="1"/>
            <p:nvPr/>
          </p:nvSpPr>
          <p:spPr>
            <a:xfrm>
              <a:off x="2762817" y="703676"/>
              <a:ext cx="2511651" cy="1506991"/>
            </a:xfrm>
            <a:prstGeom prst="rect">
              <a:avLst/>
            </a:prstGeom>
            <a:noFill/>
            <a:ln>
              <a:noFill/>
            </a:ln>
          </p:spPr>
          <p:txBody>
            <a:bodyPr anchorCtr="0" anchor="ctr" bIns="106675" lIns="106675" spcFirstLastPara="1" rIns="106675" wrap="square" tIns="106675">
              <a:noAutofit/>
            </a:bodyPr>
            <a:lstStyle/>
            <a:p>
              <a:pPr indent="0" lvl="0" marL="0" marR="0" rtl="0" algn="ctr">
                <a:lnSpc>
                  <a:spcPct val="90000"/>
                </a:lnSpc>
                <a:spcBef>
                  <a:spcPts val="0"/>
                </a:spcBef>
                <a:spcAft>
                  <a:spcPts val="0"/>
                </a:spcAft>
                <a:buClr>
                  <a:srgbClr val="000000"/>
                </a:buClr>
                <a:buSzPts val="2800"/>
                <a:buFont typeface="Arial"/>
                <a:buNone/>
              </a:pPr>
              <a:r>
                <a:rPr b="0" i="0" lang="en-FI" sz="2800" u="none" cap="none" strike="noStrike">
                  <a:solidFill>
                    <a:srgbClr val="FF941E"/>
                  </a:solidFill>
                  <a:latin typeface="Arial"/>
                  <a:ea typeface="Arial"/>
                  <a:cs typeface="Arial"/>
                  <a:sym typeface="Arial"/>
                </a:rPr>
                <a:t>Access</a:t>
              </a:r>
              <a:endParaRPr/>
            </a:p>
          </p:txBody>
        </p:sp>
        <p:sp>
          <p:nvSpPr>
            <p:cNvPr id="1304" name="Google Shape;1304;p48"/>
            <p:cNvSpPr/>
            <p:nvPr/>
          </p:nvSpPr>
          <p:spPr>
            <a:xfrm>
              <a:off x="5525634" y="703676"/>
              <a:ext cx="2511651" cy="1506991"/>
            </a:xfrm>
            <a:prstGeom prst="rect">
              <a:avLst/>
            </a:prstGeom>
            <a:solidFill>
              <a:srgbClr val="DAF2F8"/>
            </a:solidFill>
            <a:ln cap="flat" cmpd="sng" w="25400">
              <a:solidFill>
                <a:srgbClr val="00A9C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48"/>
            <p:cNvSpPr txBox="1"/>
            <p:nvPr/>
          </p:nvSpPr>
          <p:spPr>
            <a:xfrm>
              <a:off x="5525634" y="703676"/>
              <a:ext cx="2511651" cy="1506991"/>
            </a:xfrm>
            <a:prstGeom prst="rect">
              <a:avLst/>
            </a:prstGeom>
            <a:noFill/>
            <a:ln>
              <a:noFill/>
            </a:ln>
          </p:spPr>
          <p:txBody>
            <a:bodyPr anchorCtr="0" anchor="ctr" bIns="106675" lIns="106675" spcFirstLastPara="1" rIns="106675" wrap="square" tIns="106675">
              <a:noAutofit/>
            </a:bodyPr>
            <a:lstStyle/>
            <a:p>
              <a:pPr indent="0" lvl="0" marL="0" marR="0" rtl="0" algn="ctr">
                <a:lnSpc>
                  <a:spcPct val="90000"/>
                </a:lnSpc>
                <a:spcBef>
                  <a:spcPts val="0"/>
                </a:spcBef>
                <a:spcAft>
                  <a:spcPts val="0"/>
                </a:spcAft>
                <a:buClr>
                  <a:srgbClr val="000000"/>
                </a:buClr>
                <a:buSzPts val="2800"/>
                <a:buFont typeface="Arial"/>
                <a:buNone/>
              </a:pPr>
              <a:r>
                <a:rPr b="0" i="0" lang="en-FI" sz="2800" u="none" cap="none" strike="noStrike">
                  <a:solidFill>
                    <a:srgbClr val="FF941E"/>
                  </a:solidFill>
                  <a:latin typeface="Arial"/>
                  <a:ea typeface="Arial"/>
                  <a:cs typeface="Arial"/>
                  <a:sym typeface="Arial"/>
                </a:rPr>
                <a:t>Composition</a:t>
              </a:r>
              <a:endParaRPr/>
            </a:p>
          </p:txBody>
        </p:sp>
        <p:sp>
          <p:nvSpPr>
            <p:cNvPr id="1306" name="Google Shape;1306;p48"/>
            <p:cNvSpPr/>
            <p:nvPr/>
          </p:nvSpPr>
          <p:spPr>
            <a:xfrm>
              <a:off x="1381408" y="2461832"/>
              <a:ext cx="2511651" cy="1506991"/>
            </a:xfrm>
            <a:prstGeom prst="rect">
              <a:avLst/>
            </a:prstGeom>
            <a:solidFill>
              <a:srgbClr val="DAF2F8"/>
            </a:solidFill>
            <a:ln cap="flat" cmpd="sng" w="25400">
              <a:solidFill>
                <a:srgbClr val="00A9C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48"/>
            <p:cNvSpPr txBox="1"/>
            <p:nvPr/>
          </p:nvSpPr>
          <p:spPr>
            <a:xfrm>
              <a:off x="1381408" y="2461832"/>
              <a:ext cx="2511651" cy="1506991"/>
            </a:xfrm>
            <a:prstGeom prst="rect">
              <a:avLst/>
            </a:prstGeom>
            <a:noFill/>
            <a:ln>
              <a:noFill/>
            </a:ln>
          </p:spPr>
          <p:txBody>
            <a:bodyPr anchorCtr="0" anchor="ctr" bIns="106675" lIns="106675" spcFirstLastPara="1" rIns="106675" wrap="square" tIns="106675">
              <a:noAutofit/>
            </a:bodyPr>
            <a:lstStyle/>
            <a:p>
              <a:pPr indent="0" lvl="0" marL="0" marR="0" rtl="0" algn="ctr">
                <a:lnSpc>
                  <a:spcPct val="90000"/>
                </a:lnSpc>
                <a:spcBef>
                  <a:spcPts val="0"/>
                </a:spcBef>
                <a:spcAft>
                  <a:spcPts val="0"/>
                </a:spcAft>
                <a:buClr>
                  <a:srgbClr val="000000"/>
                </a:buClr>
                <a:buSzPts val="2800"/>
                <a:buFont typeface="Arial"/>
                <a:buNone/>
              </a:pPr>
              <a:r>
                <a:rPr b="0" i="0" lang="en-FI" sz="2800" u="none" cap="none" strike="noStrike">
                  <a:solidFill>
                    <a:srgbClr val="FF941E"/>
                  </a:solidFill>
                  <a:latin typeface="Arial"/>
                  <a:ea typeface="Arial"/>
                  <a:cs typeface="Arial"/>
                  <a:sym typeface="Arial"/>
                </a:rPr>
                <a:t>Usability</a:t>
              </a:r>
              <a:endParaRPr/>
            </a:p>
          </p:txBody>
        </p:sp>
        <p:sp>
          <p:nvSpPr>
            <p:cNvPr id="1308" name="Google Shape;1308;p48"/>
            <p:cNvSpPr/>
            <p:nvPr/>
          </p:nvSpPr>
          <p:spPr>
            <a:xfrm>
              <a:off x="4144225" y="2461832"/>
              <a:ext cx="2511651" cy="1506991"/>
            </a:xfrm>
            <a:prstGeom prst="rect">
              <a:avLst/>
            </a:prstGeom>
            <a:solidFill>
              <a:srgbClr val="DAF2F8"/>
            </a:solidFill>
            <a:ln cap="flat" cmpd="sng" w="25400">
              <a:solidFill>
                <a:srgbClr val="00A9C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48"/>
            <p:cNvSpPr txBox="1"/>
            <p:nvPr/>
          </p:nvSpPr>
          <p:spPr>
            <a:xfrm>
              <a:off x="4144225" y="2461832"/>
              <a:ext cx="2511651" cy="1506991"/>
            </a:xfrm>
            <a:prstGeom prst="rect">
              <a:avLst/>
            </a:prstGeom>
            <a:noFill/>
            <a:ln>
              <a:noFill/>
            </a:ln>
          </p:spPr>
          <p:txBody>
            <a:bodyPr anchorCtr="0" anchor="ctr" bIns="106675" lIns="106675" spcFirstLastPara="1" rIns="106675" wrap="square" tIns="106675">
              <a:noAutofit/>
            </a:bodyPr>
            <a:lstStyle/>
            <a:p>
              <a:pPr indent="0" lvl="0" marL="0" marR="0" rtl="0" algn="ctr">
                <a:lnSpc>
                  <a:spcPct val="90000"/>
                </a:lnSpc>
                <a:spcBef>
                  <a:spcPts val="0"/>
                </a:spcBef>
                <a:spcAft>
                  <a:spcPts val="0"/>
                </a:spcAft>
                <a:buClr>
                  <a:srgbClr val="000000"/>
                </a:buClr>
                <a:buSzPts val="2800"/>
                <a:buFont typeface="Arial"/>
                <a:buNone/>
              </a:pPr>
              <a:r>
                <a:rPr b="0" i="0" lang="en-FI" sz="2800" u="none" cap="none" strike="noStrike">
                  <a:solidFill>
                    <a:srgbClr val="FF941E"/>
                  </a:solidFill>
                  <a:latin typeface="Arial"/>
                  <a:ea typeface="Arial"/>
                  <a:cs typeface="Arial"/>
                  <a:sym typeface="Arial"/>
                </a:rPr>
                <a:t>Processing</a:t>
              </a:r>
              <a:endParaRPr/>
            </a:p>
          </p:txBody>
        </p:sp>
      </p:grpSp>
      <p:sp>
        <p:nvSpPr>
          <p:cNvPr id="1310" name="Google Shape;1310;p48"/>
          <p:cNvSpPr txBox="1"/>
          <p:nvPr/>
        </p:nvSpPr>
        <p:spPr>
          <a:xfrm>
            <a:off x="3135086" y="1465833"/>
            <a:ext cx="2318657"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FI" sz="1400" u="none" cap="none" strike="noStrike">
                <a:solidFill>
                  <a:srgbClr val="000000"/>
                </a:solidFill>
                <a:latin typeface="Inter Tight Medium"/>
                <a:ea typeface="Inter Tight Medium"/>
                <a:cs typeface="Inter Tight Medium"/>
                <a:sym typeface="Inter Tight Medium"/>
              </a:rPr>
              <a:t>Research Infrastructures </a:t>
            </a:r>
            <a:endParaRPr/>
          </a:p>
        </p:txBody>
      </p:sp>
      <p:sp>
        <p:nvSpPr>
          <p:cNvPr id="1311" name="Google Shape;1311;p48"/>
          <p:cNvSpPr txBox="1"/>
          <p:nvPr/>
        </p:nvSpPr>
        <p:spPr>
          <a:xfrm>
            <a:off x="7216172" y="1465833"/>
            <a:ext cx="2318657"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FI" sz="1400" u="none" cap="none" strike="noStrike">
                <a:solidFill>
                  <a:srgbClr val="000000"/>
                </a:solidFill>
                <a:latin typeface="Inter Tight Medium"/>
                <a:ea typeface="Inter Tight Medium"/>
                <a:cs typeface="Inter Tight Medium"/>
                <a:sym typeface="Inter Tight Medium"/>
              </a:rPr>
              <a:t>E-Infrastructures</a:t>
            </a:r>
            <a:r>
              <a:rPr b="0" i="0" lang="en-FI" sz="1400" u="none" cap="none" strike="noStrike">
                <a:solidFill>
                  <a:srgbClr val="000000"/>
                </a:solidFill>
                <a:latin typeface="Arial"/>
                <a:ea typeface="Arial"/>
                <a:cs typeface="Arial"/>
                <a:sym typeface="Arial"/>
              </a:rPr>
              <a:t>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5" name="Shape 1315"/>
        <p:cNvGrpSpPr/>
        <p:nvPr/>
      </p:nvGrpSpPr>
      <p:grpSpPr>
        <a:xfrm>
          <a:off x="0" y="0"/>
          <a:ext cx="0" cy="0"/>
          <a:chOff x="0" y="0"/>
          <a:chExt cx="0" cy="0"/>
        </a:xfrm>
      </p:grpSpPr>
      <p:sp>
        <p:nvSpPr>
          <p:cNvPr id="1316" name="Google Shape;1316;p5"/>
          <p:cNvSpPr txBox="1"/>
          <p:nvPr>
            <p:ph idx="12" type="sldNum"/>
          </p:nvPr>
        </p:nvSpPr>
        <p:spPr>
          <a:xfrm>
            <a:off x="11250300" y="6382177"/>
            <a:ext cx="731700" cy="4083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100"/>
              <a:buNone/>
            </a:pPr>
            <a:fld id="{00000000-1234-1234-1234-123412341234}" type="slidenum">
              <a:rPr lang="en-FI"/>
              <a:t>‹#›</a:t>
            </a:fld>
            <a:endParaRPr/>
          </a:p>
        </p:txBody>
      </p:sp>
      <p:sp>
        <p:nvSpPr>
          <p:cNvPr id="1317" name="Google Shape;1317;p5"/>
          <p:cNvSpPr txBox="1"/>
          <p:nvPr>
            <p:ph type="title"/>
          </p:nvPr>
        </p:nvSpPr>
        <p:spPr>
          <a:xfrm>
            <a:off x="3342972" y="325550"/>
            <a:ext cx="7658400" cy="7698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012030"/>
              </a:buClr>
              <a:buSzPts val="3200"/>
              <a:buFont typeface="Inter Tight"/>
              <a:buNone/>
            </a:pPr>
            <a:r>
              <a:rPr lang="en-FI"/>
              <a:t>ENVRI-Hub Next : Objective</a:t>
            </a:r>
            <a:endParaRPr/>
          </a:p>
        </p:txBody>
      </p:sp>
      <p:sp>
        <p:nvSpPr>
          <p:cNvPr id="1318" name="Google Shape;1318;p5"/>
          <p:cNvSpPr txBox="1"/>
          <p:nvPr/>
        </p:nvSpPr>
        <p:spPr>
          <a:xfrm>
            <a:off x="1060418" y="2732230"/>
            <a:ext cx="9940954" cy="2585323"/>
          </a:xfrm>
          <a:prstGeom prst="rect">
            <a:avLst/>
          </a:prstGeom>
          <a:solidFill>
            <a:srgbClr val="DAF2F8"/>
          </a:solidFill>
          <a:ln cap="flat" cmpd="sng" w="9525">
            <a:solidFill>
              <a:srgbClr val="00A9CE"/>
            </a:solidFill>
            <a:prstDash val="solid"/>
            <a:round/>
            <a:headEnd len="sm" w="sm" type="none"/>
            <a:tailEnd len="sm" w="sm" type="none"/>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800"/>
              <a:buFont typeface="Arial"/>
              <a:buChar char="•"/>
            </a:pPr>
            <a:r>
              <a:rPr b="0" i="1" lang="en-FI" sz="1800" u="none" cap="none" strike="noStrike">
                <a:solidFill>
                  <a:srgbClr val="0099CC"/>
                </a:solidFill>
                <a:latin typeface="Inter Tight"/>
                <a:ea typeface="Inter Tight"/>
                <a:cs typeface="Inter Tight"/>
                <a:sym typeface="Inter Tight"/>
              </a:rPr>
              <a:t>ENVRI-Hub NEXT goal  is to create a robust conceptual and </a:t>
            </a:r>
            <a:r>
              <a:rPr b="0" i="1" lang="en-FI" sz="1800" u="none" cap="none" strike="noStrike">
                <a:solidFill>
                  <a:srgbClr val="FF941E"/>
                </a:solidFill>
                <a:latin typeface="Inter Tight"/>
                <a:ea typeface="Inter Tight"/>
                <a:cs typeface="Inter Tight"/>
                <a:sym typeface="Inter Tight"/>
              </a:rPr>
              <a:t>technical framework </a:t>
            </a:r>
            <a:r>
              <a:rPr b="0" i="1" lang="en-FI" sz="1800" u="none" cap="none" strike="noStrike">
                <a:solidFill>
                  <a:srgbClr val="0099CC"/>
                </a:solidFill>
                <a:latin typeface="Inter Tight"/>
                <a:ea typeface="Inter Tight"/>
                <a:cs typeface="Inter Tight"/>
                <a:sym typeface="Inter Tight"/>
              </a:rPr>
              <a:t>that will empower the ENVRI Science Cluster to provide </a:t>
            </a:r>
            <a:r>
              <a:rPr b="0" i="1" lang="en-FI" sz="1800" u="none" cap="none" strike="noStrike">
                <a:solidFill>
                  <a:srgbClr val="FF941E"/>
                </a:solidFill>
                <a:latin typeface="Inter Tight"/>
                <a:ea typeface="Inter Tight"/>
                <a:cs typeface="Inter Tight"/>
                <a:sym typeface="Inter Tight"/>
              </a:rPr>
              <a:t>interdisciplinary science-based services</a:t>
            </a:r>
            <a:r>
              <a:rPr b="0" i="1" lang="en-FI" sz="1800" u="none" cap="none" strike="noStrike">
                <a:solidFill>
                  <a:srgbClr val="0099CC"/>
                </a:solidFill>
                <a:latin typeface="Inter Tight"/>
                <a:ea typeface="Inter Tight"/>
                <a:cs typeface="Inter Tight"/>
                <a:sym typeface="Inter Tight"/>
              </a:rPr>
              <a:t>. </a:t>
            </a:r>
            <a:endParaRPr/>
          </a:p>
          <a:p>
            <a:pPr indent="-171450" lvl="0" marL="285750" marR="0" rtl="0" algn="l">
              <a:lnSpc>
                <a:spcPct val="100000"/>
              </a:lnSpc>
              <a:spcBef>
                <a:spcPts val="0"/>
              </a:spcBef>
              <a:spcAft>
                <a:spcPts val="0"/>
              </a:spcAft>
              <a:buClr>
                <a:srgbClr val="000000"/>
              </a:buClr>
              <a:buSzPts val="1800"/>
              <a:buFont typeface="Arial"/>
              <a:buNone/>
            </a:pPr>
            <a:r>
              <a:t/>
            </a:r>
            <a:endParaRPr b="0" i="1" sz="1800" u="none" cap="none" strike="noStrike">
              <a:solidFill>
                <a:srgbClr val="0099CC"/>
              </a:solidFill>
              <a:latin typeface="Inter Tight"/>
              <a:ea typeface="Inter Tight"/>
              <a:cs typeface="Inter Tight"/>
              <a:sym typeface="Inter Tight"/>
            </a:endParaRPr>
          </a:p>
          <a:p>
            <a:pPr indent="-285750" lvl="0" marL="285750" marR="0" rtl="0" algn="l">
              <a:lnSpc>
                <a:spcPct val="100000"/>
              </a:lnSpc>
              <a:spcBef>
                <a:spcPts val="0"/>
              </a:spcBef>
              <a:spcAft>
                <a:spcPts val="0"/>
              </a:spcAft>
              <a:buClr>
                <a:srgbClr val="000000"/>
              </a:buClr>
              <a:buSzPts val="1800"/>
              <a:buFont typeface="Arial"/>
              <a:buChar char="•"/>
            </a:pPr>
            <a:r>
              <a:rPr b="0" i="1" lang="en-FI" sz="1800" u="none" cap="none" strike="noStrike">
                <a:solidFill>
                  <a:srgbClr val="0099CC"/>
                </a:solidFill>
                <a:latin typeface="Inter Tight"/>
                <a:ea typeface="Inter Tight"/>
                <a:cs typeface="Inter Tight"/>
                <a:sym typeface="Inter Tight"/>
              </a:rPr>
              <a:t>These services will support </a:t>
            </a:r>
            <a:r>
              <a:rPr b="0" i="1" lang="en-FI" sz="1800" u="none" cap="none" strike="noStrike">
                <a:solidFill>
                  <a:srgbClr val="FF941E"/>
                </a:solidFill>
                <a:latin typeface="Inter Tight"/>
                <a:ea typeface="Inter Tight"/>
                <a:cs typeface="Inter Tight"/>
                <a:sym typeface="Inter Tight"/>
              </a:rPr>
              <a:t>climate change research</a:t>
            </a:r>
            <a:r>
              <a:rPr b="0" i="1" lang="en-FI" sz="1800" u="none" cap="none" strike="noStrike">
                <a:solidFill>
                  <a:srgbClr val="0099CC"/>
                </a:solidFill>
                <a:latin typeface="Inter Tight"/>
                <a:ea typeface="Inter Tight"/>
                <a:cs typeface="Inter Tight"/>
                <a:sym typeface="Inter Tight"/>
              </a:rPr>
              <a:t>, including the development of </a:t>
            </a:r>
            <a:r>
              <a:rPr b="0" i="1" lang="en-FI" sz="1800" u="none" cap="none" strike="noStrike">
                <a:solidFill>
                  <a:srgbClr val="FF941E"/>
                </a:solidFill>
                <a:latin typeface="Inter Tight"/>
                <a:ea typeface="Inter Tight"/>
                <a:cs typeface="Inter Tight"/>
                <a:sym typeface="Inter Tight"/>
              </a:rPr>
              <a:t>mitigation and adaptation measures and strategies</a:t>
            </a:r>
            <a:r>
              <a:rPr b="0" i="1" lang="en-FI" sz="1800" u="none" cap="none" strike="noStrike">
                <a:solidFill>
                  <a:srgbClr val="0099CC"/>
                </a:solidFill>
                <a:latin typeface="Inter Tight"/>
                <a:ea typeface="Inter Tight"/>
                <a:cs typeface="Inter Tight"/>
                <a:sym typeface="Inter Tight"/>
              </a:rPr>
              <a:t> and the assessment of the </a:t>
            </a:r>
            <a:r>
              <a:rPr b="0" i="1" lang="en-FI" sz="1800" u="none" cap="none" strike="noStrike">
                <a:solidFill>
                  <a:srgbClr val="FF941E"/>
                </a:solidFill>
                <a:latin typeface="Inter Tight"/>
                <a:ea typeface="Inter Tight"/>
                <a:cs typeface="Inter Tight"/>
                <a:sym typeface="Inter Tight"/>
              </a:rPr>
              <a:t>climate change risks</a:t>
            </a:r>
            <a:r>
              <a:rPr b="0" i="1" lang="en-FI" sz="1800" u="none" cap="none" strike="noStrike">
                <a:solidFill>
                  <a:srgbClr val="0099CC"/>
                </a:solidFill>
                <a:latin typeface="Inter Tight"/>
                <a:ea typeface="Inter Tight"/>
                <a:cs typeface="Inter Tight"/>
                <a:sym typeface="Inter Tight"/>
              </a:rPr>
              <a:t>. </a:t>
            </a:r>
            <a:endParaRPr/>
          </a:p>
          <a:p>
            <a:pPr indent="-171450" lvl="0" marL="285750" marR="0" rtl="0" algn="l">
              <a:lnSpc>
                <a:spcPct val="100000"/>
              </a:lnSpc>
              <a:spcBef>
                <a:spcPts val="0"/>
              </a:spcBef>
              <a:spcAft>
                <a:spcPts val="0"/>
              </a:spcAft>
              <a:buClr>
                <a:srgbClr val="000000"/>
              </a:buClr>
              <a:buSzPts val="1800"/>
              <a:buFont typeface="Arial"/>
              <a:buNone/>
            </a:pPr>
            <a:r>
              <a:t/>
            </a:r>
            <a:endParaRPr b="0" i="1" sz="1800" u="none" cap="none" strike="noStrike">
              <a:solidFill>
                <a:srgbClr val="0099CC"/>
              </a:solidFill>
              <a:latin typeface="Inter Tight"/>
              <a:ea typeface="Inter Tight"/>
              <a:cs typeface="Inter Tight"/>
              <a:sym typeface="Inter Tight"/>
            </a:endParaRPr>
          </a:p>
          <a:p>
            <a:pPr indent="-285750" lvl="0" marL="285750" marR="0" rtl="0" algn="l">
              <a:lnSpc>
                <a:spcPct val="100000"/>
              </a:lnSpc>
              <a:spcBef>
                <a:spcPts val="0"/>
              </a:spcBef>
              <a:spcAft>
                <a:spcPts val="0"/>
              </a:spcAft>
              <a:buClr>
                <a:srgbClr val="000000"/>
              </a:buClr>
              <a:buSzPts val="1800"/>
              <a:buFont typeface="Arial"/>
              <a:buChar char="•"/>
            </a:pPr>
            <a:r>
              <a:rPr b="0" i="1" lang="en-FI" sz="1800" u="none" cap="none" strike="noStrike">
                <a:solidFill>
                  <a:srgbClr val="0099CC"/>
                </a:solidFill>
                <a:latin typeface="Inter Tight"/>
                <a:ea typeface="Inter Tight"/>
                <a:cs typeface="Inter Tight"/>
                <a:sym typeface="Inter Tight"/>
              </a:rPr>
              <a:t>Through this framework, ENVRI-Hub NEXT will facilitate the </a:t>
            </a:r>
            <a:r>
              <a:rPr b="0" i="1" lang="en-FI" sz="1800" u="none" cap="none" strike="noStrike">
                <a:solidFill>
                  <a:srgbClr val="FF941E"/>
                </a:solidFill>
                <a:latin typeface="Inter Tight"/>
                <a:ea typeface="Inter Tight"/>
                <a:cs typeface="Inter Tight"/>
                <a:sym typeface="Inter Tight"/>
              </a:rPr>
              <a:t>integration of the environmental sciences </a:t>
            </a:r>
            <a:r>
              <a:rPr b="0" i="1" lang="en-FI" sz="1800" u="none" cap="none" strike="noStrike">
                <a:solidFill>
                  <a:srgbClr val="0099CC"/>
                </a:solidFill>
                <a:latin typeface="Inter Tight"/>
                <a:ea typeface="Inter Tight"/>
                <a:cs typeface="Inter Tight"/>
                <a:sym typeface="Inter Tight"/>
              </a:rPr>
              <a:t>community into the </a:t>
            </a:r>
            <a:r>
              <a:rPr b="0" i="1" lang="en-FI" sz="1800" u="none" cap="none" strike="noStrike">
                <a:solidFill>
                  <a:srgbClr val="FF941E"/>
                </a:solidFill>
                <a:latin typeface="Inter Tight"/>
                <a:ea typeface="Inter Tight"/>
                <a:cs typeface="Inter Tight"/>
                <a:sym typeface="Inter Tight"/>
              </a:rPr>
              <a:t>European Open Science Cloud</a:t>
            </a:r>
            <a:r>
              <a:rPr b="0" i="1" lang="en-FI" sz="1800" u="none" cap="none" strike="noStrike">
                <a:solidFill>
                  <a:srgbClr val="0099CC"/>
                </a:solidFill>
                <a:latin typeface="Inter Tight"/>
                <a:ea typeface="Inter Tight"/>
                <a:cs typeface="Inter Tight"/>
                <a:sym typeface="Inter Tight"/>
              </a:rPr>
              <a:t>, guided by the science-based framework of </a:t>
            </a:r>
            <a:r>
              <a:rPr b="0" i="1" lang="en-FI" sz="1800" u="none" cap="none" strike="noStrike">
                <a:solidFill>
                  <a:srgbClr val="FF941E"/>
                </a:solidFill>
                <a:latin typeface="Inter Tight"/>
                <a:ea typeface="Inter Tight"/>
                <a:cs typeface="Inter Tight"/>
                <a:sym typeface="Inter Tight"/>
              </a:rPr>
              <a:t>Essential Climate Variables</a:t>
            </a:r>
            <a:r>
              <a:rPr b="0" i="1" lang="en-FI" sz="1800" u="none" cap="none" strike="noStrike">
                <a:solidFill>
                  <a:srgbClr val="0099CC"/>
                </a:solidFill>
                <a:latin typeface="Inter Tight"/>
                <a:ea typeface="Inter Tight"/>
                <a:cs typeface="Inter Tight"/>
                <a:sym typeface="Inter Tight"/>
              </a:rPr>
              <a:t>. </a:t>
            </a:r>
            <a:endParaRPr b="0" i="1" sz="1800" u="none" cap="none" strike="noStrike">
              <a:solidFill>
                <a:srgbClr val="0099CC"/>
              </a:solidFill>
              <a:latin typeface="Inter Tight"/>
              <a:ea typeface="Inter Tight"/>
              <a:cs typeface="Inter Tight"/>
              <a:sym typeface="Inter Tight"/>
            </a:endParaRPr>
          </a:p>
        </p:txBody>
      </p:sp>
      <p:sp>
        <p:nvSpPr>
          <p:cNvPr id="1319" name="Google Shape;1319;p5"/>
          <p:cNvSpPr txBox="1"/>
          <p:nvPr>
            <p:ph idx="1" type="body"/>
          </p:nvPr>
        </p:nvSpPr>
        <p:spPr>
          <a:xfrm>
            <a:off x="788565" y="1398375"/>
            <a:ext cx="10590860" cy="1059599"/>
          </a:xfrm>
          <a:prstGeom prst="rect">
            <a:avLst/>
          </a:prstGeom>
          <a:noFill/>
          <a:ln>
            <a:noFill/>
          </a:ln>
        </p:spPr>
        <p:txBody>
          <a:bodyPr anchorCtr="0" anchor="t" bIns="45700" lIns="91425" spcFirstLastPara="1" rIns="91425" wrap="square" tIns="45700">
            <a:normAutofit/>
          </a:bodyPr>
          <a:lstStyle/>
          <a:p>
            <a:pPr indent="0" lvl="0" marL="63500" marR="0" rtl="0" algn="ctr">
              <a:lnSpc>
                <a:spcPct val="115000"/>
              </a:lnSpc>
              <a:spcBef>
                <a:spcPts val="1000"/>
              </a:spcBef>
              <a:spcAft>
                <a:spcPts val="0"/>
              </a:spcAft>
              <a:buClr>
                <a:srgbClr val="012030"/>
              </a:buClr>
              <a:buSzPts val="2600"/>
              <a:buNone/>
            </a:pPr>
            <a:r>
              <a:rPr lang="en-FI" sz="1800"/>
              <a:t>21 Partners</a:t>
            </a:r>
            <a:endParaRPr/>
          </a:p>
          <a:p>
            <a:pPr indent="0" lvl="0" marL="63500" marR="0" rtl="0" algn="ctr">
              <a:lnSpc>
                <a:spcPct val="115000"/>
              </a:lnSpc>
              <a:spcBef>
                <a:spcPts val="1000"/>
              </a:spcBef>
              <a:spcAft>
                <a:spcPts val="0"/>
              </a:spcAft>
              <a:buClr>
                <a:srgbClr val="012030"/>
              </a:buClr>
              <a:buSzPts val="2600"/>
              <a:buNone/>
            </a:pPr>
            <a:r>
              <a:rPr lang="en-FI" sz="1800"/>
              <a:t>3 years: 2024-2027</a:t>
            </a:r>
            <a:endParaRPr/>
          </a:p>
          <a:p>
            <a:pPr indent="0" lvl="0" marL="63500" marR="0" rtl="0" algn="l">
              <a:lnSpc>
                <a:spcPct val="115000"/>
              </a:lnSpc>
              <a:spcBef>
                <a:spcPts val="1000"/>
              </a:spcBef>
              <a:spcAft>
                <a:spcPts val="0"/>
              </a:spcAft>
              <a:buClr>
                <a:srgbClr val="012030"/>
              </a:buClr>
              <a:buSzPts val="2600"/>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3" name="Shape 1323"/>
        <p:cNvGrpSpPr/>
        <p:nvPr/>
      </p:nvGrpSpPr>
      <p:grpSpPr>
        <a:xfrm>
          <a:off x="0" y="0"/>
          <a:ext cx="0" cy="0"/>
          <a:chOff x="0" y="0"/>
          <a:chExt cx="0" cy="0"/>
        </a:xfrm>
      </p:grpSpPr>
      <p:sp>
        <p:nvSpPr>
          <p:cNvPr id="1324" name="Google Shape;1324;p6"/>
          <p:cNvSpPr txBox="1"/>
          <p:nvPr>
            <p:ph idx="12" type="sldNum"/>
          </p:nvPr>
        </p:nvSpPr>
        <p:spPr>
          <a:xfrm>
            <a:off x="11250300" y="6382177"/>
            <a:ext cx="731700" cy="4083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100"/>
              <a:buNone/>
            </a:pPr>
            <a:fld id="{00000000-1234-1234-1234-123412341234}" type="slidenum">
              <a:rPr lang="en-FI"/>
              <a:t>‹#›</a:t>
            </a:fld>
            <a:endParaRPr/>
          </a:p>
        </p:txBody>
      </p:sp>
      <p:sp>
        <p:nvSpPr>
          <p:cNvPr id="1325" name="Google Shape;1325;p6"/>
          <p:cNvSpPr txBox="1"/>
          <p:nvPr>
            <p:ph type="title"/>
          </p:nvPr>
        </p:nvSpPr>
        <p:spPr>
          <a:xfrm>
            <a:off x="3342972" y="325550"/>
            <a:ext cx="7658400" cy="7698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012030"/>
              </a:buClr>
              <a:buSzPts val="3200"/>
              <a:buFont typeface="Inter Tight"/>
              <a:buNone/>
            </a:pPr>
            <a:r>
              <a:rPr lang="en-FI"/>
              <a:t>ENVRI-Hub Next </a:t>
            </a:r>
            <a:endParaRPr/>
          </a:p>
        </p:txBody>
      </p:sp>
      <p:pic>
        <p:nvPicPr>
          <p:cNvPr descr="A screenshot of a computer&#10;&#10;AI-generated content may be incorrect." id="1326" name="Google Shape;1326;p6"/>
          <p:cNvPicPr preferRelativeResize="0"/>
          <p:nvPr/>
        </p:nvPicPr>
        <p:blipFill rotWithShape="1">
          <a:blip r:embed="rId3">
            <a:alphaModFix/>
          </a:blip>
          <a:srcRect b="0" l="0" r="0" t="0"/>
          <a:stretch/>
        </p:blipFill>
        <p:spPr>
          <a:xfrm>
            <a:off x="1510683" y="1394669"/>
            <a:ext cx="9676437" cy="429306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0" name="Shape 1330"/>
        <p:cNvGrpSpPr/>
        <p:nvPr/>
      </p:nvGrpSpPr>
      <p:grpSpPr>
        <a:xfrm>
          <a:off x="0" y="0"/>
          <a:ext cx="0" cy="0"/>
          <a:chOff x="0" y="0"/>
          <a:chExt cx="0" cy="0"/>
        </a:xfrm>
      </p:grpSpPr>
      <p:sp>
        <p:nvSpPr>
          <p:cNvPr id="1331" name="Google Shape;1331;p8"/>
          <p:cNvSpPr txBox="1"/>
          <p:nvPr>
            <p:ph idx="12" type="sldNum"/>
          </p:nvPr>
        </p:nvSpPr>
        <p:spPr>
          <a:xfrm>
            <a:off x="11250300" y="6382177"/>
            <a:ext cx="731700" cy="4083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100"/>
              <a:buNone/>
            </a:pPr>
            <a:fld id="{00000000-1234-1234-1234-123412341234}" type="slidenum">
              <a:rPr lang="en-FI"/>
              <a:t>‹#›</a:t>
            </a:fld>
            <a:endParaRPr/>
          </a:p>
        </p:txBody>
      </p:sp>
      <p:sp>
        <p:nvSpPr>
          <p:cNvPr id="1332" name="Google Shape;1332;p8"/>
          <p:cNvSpPr txBox="1"/>
          <p:nvPr>
            <p:ph type="title"/>
          </p:nvPr>
        </p:nvSpPr>
        <p:spPr>
          <a:xfrm>
            <a:off x="3342972" y="325550"/>
            <a:ext cx="7658400" cy="7698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012030"/>
              </a:buClr>
              <a:buSzPts val="3200"/>
              <a:buFont typeface="Inter Tight"/>
              <a:buNone/>
            </a:pPr>
            <a:r>
              <a:rPr lang="en-FI"/>
              <a:t>ENVRI-HUB : The gateway ! </a:t>
            </a:r>
            <a:endParaRPr/>
          </a:p>
        </p:txBody>
      </p:sp>
      <p:pic>
        <p:nvPicPr>
          <p:cNvPr id="1333" name="Google Shape;1333;p8"/>
          <p:cNvPicPr preferRelativeResize="0"/>
          <p:nvPr/>
        </p:nvPicPr>
        <p:blipFill rotWithShape="1">
          <a:blip r:embed="rId3">
            <a:alphaModFix/>
          </a:blip>
          <a:srcRect b="0" l="0" r="0" t="0"/>
          <a:stretch/>
        </p:blipFill>
        <p:spPr>
          <a:xfrm>
            <a:off x="1299686" y="1218633"/>
            <a:ext cx="9693038" cy="4997609"/>
          </a:xfrm>
          <a:prstGeom prst="rect">
            <a:avLst/>
          </a:prstGeom>
          <a:noFill/>
          <a:ln>
            <a:noFill/>
          </a:ln>
        </p:spPr>
      </p:pic>
      <p:pic>
        <p:nvPicPr>
          <p:cNvPr descr="An iceberg in the water&#10;&#10;AI-generated content may be incorrect." id="1334" name="Google Shape;1334;p8"/>
          <p:cNvPicPr preferRelativeResize="0"/>
          <p:nvPr/>
        </p:nvPicPr>
        <p:blipFill rotWithShape="1">
          <a:blip r:embed="rId4">
            <a:alphaModFix/>
          </a:blip>
          <a:srcRect b="0" l="0" r="0" t="0"/>
          <a:stretch/>
        </p:blipFill>
        <p:spPr>
          <a:xfrm>
            <a:off x="9672505" y="1879832"/>
            <a:ext cx="1756795" cy="1756795"/>
          </a:xfrm>
          <a:prstGeom prst="rect">
            <a:avLst/>
          </a:prstGeom>
          <a:noFill/>
          <a:ln>
            <a:noFill/>
          </a:ln>
        </p:spPr>
      </p:pic>
      <p:pic>
        <p:nvPicPr>
          <p:cNvPr id="1335" name="Google Shape;1335;p8"/>
          <p:cNvPicPr preferRelativeResize="0"/>
          <p:nvPr/>
        </p:nvPicPr>
        <p:blipFill rotWithShape="1">
          <a:blip r:embed="rId5">
            <a:alphaModFix/>
          </a:blip>
          <a:srcRect b="0" l="0" r="0" t="0"/>
          <a:stretch/>
        </p:blipFill>
        <p:spPr>
          <a:xfrm>
            <a:off x="1325828" y="1218633"/>
            <a:ext cx="1416503" cy="1438200"/>
          </a:xfrm>
          <a:prstGeom prst="rect">
            <a:avLst/>
          </a:prstGeom>
          <a:noFill/>
          <a:ln>
            <a:noFill/>
          </a:ln>
        </p:spPr>
      </p:pic>
      <p:sp>
        <p:nvSpPr>
          <p:cNvPr id="1336" name="Google Shape;1336;p8"/>
          <p:cNvSpPr txBox="1"/>
          <p:nvPr/>
        </p:nvSpPr>
        <p:spPr>
          <a:xfrm>
            <a:off x="1299686" y="2679523"/>
            <a:ext cx="232435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FI" sz="1400" u="none" cap="none" strike="noStrike">
                <a:solidFill>
                  <a:srgbClr val="000000"/>
                </a:solidFill>
                <a:latin typeface="Arial"/>
                <a:ea typeface="Arial"/>
                <a:cs typeface="Arial"/>
                <a:sym typeface="Arial"/>
              </a:rPr>
              <a:t>https://envri-hub.envri.eu/</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0" name="Shape 1340"/>
        <p:cNvGrpSpPr/>
        <p:nvPr/>
      </p:nvGrpSpPr>
      <p:grpSpPr>
        <a:xfrm>
          <a:off x="0" y="0"/>
          <a:ext cx="0" cy="0"/>
          <a:chOff x="0" y="0"/>
          <a:chExt cx="0" cy="0"/>
        </a:xfrm>
      </p:grpSpPr>
      <p:sp>
        <p:nvSpPr>
          <p:cNvPr id="1341" name="Google Shape;1341;p9"/>
          <p:cNvSpPr txBox="1"/>
          <p:nvPr>
            <p:ph idx="12" type="sldNum"/>
          </p:nvPr>
        </p:nvSpPr>
        <p:spPr>
          <a:xfrm>
            <a:off x="11250300" y="6382177"/>
            <a:ext cx="731700" cy="4083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100"/>
              <a:buNone/>
            </a:pPr>
            <a:fld id="{00000000-1234-1234-1234-123412341234}" type="slidenum">
              <a:rPr lang="en-FI"/>
              <a:t>‹#›</a:t>
            </a:fld>
            <a:endParaRPr/>
          </a:p>
        </p:txBody>
      </p:sp>
      <p:sp>
        <p:nvSpPr>
          <p:cNvPr id="1342" name="Google Shape;1342;p9"/>
          <p:cNvSpPr txBox="1"/>
          <p:nvPr>
            <p:ph type="title"/>
          </p:nvPr>
        </p:nvSpPr>
        <p:spPr>
          <a:xfrm>
            <a:off x="3342972" y="325550"/>
            <a:ext cx="7658400" cy="7698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012030"/>
              </a:buClr>
              <a:buSzPts val="3200"/>
              <a:buFont typeface="Inter Tight"/>
              <a:buNone/>
            </a:pPr>
            <a:r>
              <a:rPr lang="en-FI"/>
              <a:t>Under the surface: A service journey </a:t>
            </a:r>
            <a:endParaRPr/>
          </a:p>
        </p:txBody>
      </p:sp>
      <p:pic>
        <p:nvPicPr>
          <p:cNvPr descr="A screenshot of a computer&#10;&#10;AI-generated content may be incorrect." id="1343" name="Google Shape;1343;p9"/>
          <p:cNvPicPr preferRelativeResize="0"/>
          <p:nvPr/>
        </p:nvPicPr>
        <p:blipFill rotWithShape="1">
          <a:blip r:embed="rId3">
            <a:alphaModFix/>
          </a:blip>
          <a:srcRect b="0" l="0" r="0" t="0"/>
          <a:stretch/>
        </p:blipFill>
        <p:spPr>
          <a:xfrm>
            <a:off x="2317750" y="1048177"/>
            <a:ext cx="7556500" cy="5334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7" name="Shape 1347"/>
        <p:cNvGrpSpPr/>
        <p:nvPr/>
      </p:nvGrpSpPr>
      <p:grpSpPr>
        <a:xfrm>
          <a:off x="0" y="0"/>
          <a:ext cx="0" cy="0"/>
          <a:chOff x="0" y="0"/>
          <a:chExt cx="0" cy="0"/>
        </a:xfrm>
      </p:grpSpPr>
      <p:sp>
        <p:nvSpPr>
          <p:cNvPr id="1348" name="Google Shape;1348;p11"/>
          <p:cNvSpPr txBox="1"/>
          <p:nvPr>
            <p:ph idx="12" type="sldNum"/>
          </p:nvPr>
        </p:nvSpPr>
        <p:spPr>
          <a:xfrm>
            <a:off x="11250300" y="6382177"/>
            <a:ext cx="731700" cy="4083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100"/>
              <a:buNone/>
            </a:pPr>
            <a:fld id="{00000000-1234-1234-1234-123412341234}" type="slidenum">
              <a:rPr lang="en-FI"/>
              <a:t>‹#›</a:t>
            </a:fld>
            <a:endParaRPr/>
          </a:p>
        </p:txBody>
      </p:sp>
      <p:sp>
        <p:nvSpPr>
          <p:cNvPr id="1349" name="Google Shape;1349;p11"/>
          <p:cNvSpPr txBox="1"/>
          <p:nvPr>
            <p:ph type="title"/>
          </p:nvPr>
        </p:nvSpPr>
        <p:spPr>
          <a:xfrm>
            <a:off x="3342972" y="325550"/>
            <a:ext cx="7658400" cy="7698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012030"/>
              </a:buClr>
              <a:buSzPts val="3200"/>
              <a:buFont typeface="Inter Tight"/>
              <a:buNone/>
            </a:pPr>
            <a:r>
              <a:rPr lang="en-FI"/>
              <a:t>The science drivers : Essential variables </a:t>
            </a:r>
            <a:endParaRPr/>
          </a:p>
        </p:txBody>
      </p:sp>
      <p:pic>
        <p:nvPicPr>
          <p:cNvPr id="1350" name="Google Shape;1350;p11"/>
          <p:cNvPicPr preferRelativeResize="0"/>
          <p:nvPr/>
        </p:nvPicPr>
        <p:blipFill rotWithShape="1">
          <a:blip r:embed="rId3">
            <a:alphaModFix/>
          </a:blip>
          <a:srcRect b="0" l="0" r="0" t="0"/>
          <a:stretch/>
        </p:blipFill>
        <p:spPr>
          <a:xfrm>
            <a:off x="3342973" y="1543574"/>
            <a:ext cx="5868140" cy="4454554"/>
          </a:xfrm>
          <a:prstGeom prst="rect">
            <a:avLst/>
          </a:prstGeom>
          <a:noFill/>
          <a:ln cap="flat" cmpd="sng" w="9525">
            <a:solidFill>
              <a:schemeClr val="dk1"/>
            </a:solidFill>
            <a:prstDash val="solid"/>
            <a:round/>
            <a:headEnd len="sm" w="sm" type="none"/>
            <a:tailEnd len="sm" w="sm" type="none"/>
          </a:ln>
        </p:spPr>
      </p:pic>
      <p:pic>
        <p:nvPicPr>
          <p:cNvPr id="1351" name="Google Shape;1351;p11"/>
          <p:cNvPicPr preferRelativeResize="0"/>
          <p:nvPr/>
        </p:nvPicPr>
        <p:blipFill rotWithShape="1">
          <a:blip r:embed="rId4">
            <a:alphaModFix/>
          </a:blip>
          <a:srcRect b="0" l="0" r="0" t="0"/>
          <a:stretch/>
        </p:blipFill>
        <p:spPr>
          <a:xfrm>
            <a:off x="587229" y="5306967"/>
            <a:ext cx="2459256" cy="1075210"/>
          </a:xfrm>
          <a:prstGeom prst="rect">
            <a:avLst/>
          </a:prstGeom>
          <a:noFill/>
          <a:ln>
            <a:noFill/>
          </a:ln>
        </p:spPr>
      </p:pic>
      <p:sp>
        <p:nvSpPr>
          <p:cNvPr id="1352" name="Google Shape;1352;p11"/>
          <p:cNvSpPr txBox="1"/>
          <p:nvPr/>
        </p:nvSpPr>
        <p:spPr>
          <a:xfrm>
            <a:off x="536895" y="2541865"/>
            <a:ext cx="27516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FI" sz="1600" u="none" cap="none" strike="noStrike">
                <a:solidFill>
                  <a:schemeClr val="accent2"/>
                </a:solidFill>
                <a:latin typeface="Inter Tight Light"/>
                <a:ea typeface="Inter Tight Light"/>
                <a:cs typeface="Inter Tight Light"/>
                <a:sym typeface="Inter Tight Light"/>
              </a:rPr>
              <a:t>Ensuring a common understanding and representation of Essential variables across ENVRIs </a:t>
            </a:r>
            <a:endParaRPr b="1" i="0" sz="1600" u="none" cap="none" strike="noStrike">
              <a:solidFill>
                <a:schemeClr val="accent2"/>
              </a:solidFill>
              <a:latin typeface="Inter Tight Light"/>
              <a:ea typeface="Inter Tight Light"/>
              <a:cs typeface="Inter Tight Light"/>
              <a:sym typeface="Inter Tight Light"/>
            </a:endParaRPr>
          </a:p>
        </p:txBody>
      </p:sp>
      <p:sp>
        <p:nvSpPr>
          <p:cNvPr id="1353" name="Google Shape;1353;p11"/>
          <p:cNvSpPr txBox="1"/>
          <p:nvPr/>
        </p:nvSpPr>
        <p:spPr>
          <a:xfrm>
            <a:off x="536895" y="3924888"/>
            <a:ext cx="2650921"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FI" sz="1600" u="none" cap="none" strike="noStrike">
                <a:solidFill>
                  <a:schemeClr val="accent2"/>
                </a:solidFill>
                <a:latin typeface="Inter Tight Light"/>
                <a:ea typeface="Inter Tight Light"/>
                <a:cs typeface="Inter Tight Light"/>
                <a:sym typeface="Inter Tight Light"/>
              </a:rPr>
              <a:t>Minimum units of interoperability</a:t>
            </a:r>
            <a:endParaRPr b="1" i="0" sz="1600" u="none" cap="none" strike="noStrike">
              <a:solidFill>
                <a:schemeClr val="accent2"/>
              </a:solidFill>
              <a:latin typeface="Inter Tight Light"/>
              <a:ea typeface="Inter Tight Light"/>
              <a:cs typeface="Inter Tight Light"/>
              <a:sym typeface="Inter Tight Light"/>
            </a:endParaRPr>
          </a:p>
        </p:txBody>
      </p:sp>
      <p:sp>
        <p:nvSpPr>
          <p:cNvPr id="1354" name="Google Shape;1354;p11"/>
          <p:cNvSpPr txBox="1"/>
          <p:nvPr/>
        </p:nvSpPr>
        <p:spPr>
          <a:xfrm>
            <a:off x="1652631" y="1098958"/>
            <a:ext cx="979834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FI" sz="1800" u="none" cap="none" strike="noStrike">
                <a:solidFill>
                  <a:schemeClr val="accent2"/>
                </a:solidFill>
                <a:latin typeface="Inter Tight Light"/>
                <a:ea typeface="Inter Tight Light"/>
                <a:cs typeface="Inter Tight Light"/>
                <a:sym typeface="Inter Tight Light"/>
              </a:rPr>
              <a:t>Critical variables for </a:t>
            </a:r>
            <a:r>
              <a:rPr b="1" i="0" lang="en-FI" sz="1800" u="none" cap="none" strike="noStrike">
                <a:solidFill>
                  <a:srgbClr val="FF941E"/>
                </a:solidFill>
                <a:latin typeface="Inter Tight Light"/>
                <a:ea typeface="Inter Tight Light"/>
                <a:cs typeface="Inter Tight Light"/>
                <a:sym typeface="Inter Tight Light"/>
              </a:rPr>
              <a:t>understanding monitoring and predicting </a:t>
            </a:r>
            <a:r>
              <a:rPr b="1" i="0" lang="en-FI" sz="1800" u="none" cap="none" strike="noStrike">
                <a:solidFill>
                  <a:schemeClr val="accent2"/>
                </a:solidFill>
                <a:latin typeface="Inter Tight Light"/>
                <a:ea typeface="Inter Tight Light"/>
                <a:cs typeface="Inter Tight Light"/>
                <a:sym typeface="Inter Tight Light"/>
              </a:rPr>
              <a:t>Earth’s climate system </a:t>
            </a:r>
            <a:endParaRPr b="1" i="0" sz="1800" u="none" cap="none" strike="noStrike">
              <a:solidFill>
                <a:schemeClr val="accent2"/>
              </a:solidFill>
              <a:latin typeface="Inter Tight Light"/>
              <a:ea typeface="Inter Tight Light"/>
              <a:cs typeface="Inter Tight Light"/>
              <a:sym typeface="Inter Tight Light"/>
            </a:endParaRPr>
          </a:p>
        </p:txBody>
      </p:sp>
      <p:sp>
        <p:nvSpPr>
          <p:cNvPr id="1355" name="Google Shape;1355;p11"/>
          <p:cNvSpPr txBox="1"/>
          <p:nvPr/>
        </p:nvSpPr>
        <p:spPr>
          <a:xfrm>
            <a:off x="3753166" y="6228216"/>
            <a:ext cx="475278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FI" sz="1400" u="none" cap="none" strike="noStrike">
                <a:solidFill>
                  <a:srgbClr val="000000"/>
                </a:solidFill>
                <a:latin typeface="Arial"/>
                <a:ea typeface="Arial"/>
                <a:cs typeface="Arial"/>
                <a:sym typeface="Arial"/>
              </a:rPr>
              <a:t>Source https://gcos.wmo.int/en/essential-climate-variables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0" name="Shape 1360"/>
        <p:cNvGrpSpPr/>
        <p:nvPr/>
      </p:nvGrpSpPr>
      <p:grpSpPr>
        <a:xfrm>
          <a:off x="0" y="0"/>
          <a:ext cx="0" cy="0"/>
          <a:chOff x="0" y="0"/>
          <a:chExt cx="0" cy="0"/>
        </a:xfrm>
      </p:grpSpPr>
      <p:sp>
        <p:nvSpPr>
          <p:cNvPr id="1361" name="Google Shape;1361;p49"/>
          <p:cNvSpPr txBox="1"/>
          <p:nvPr>
            <p:ph idx="1" type="body"/>
          </p:nvPr>
        </p:nvSpPr>
        <p:spPr>
          <a:xfrm>
            <a:off x="531581" y="1405612"/>
            <a:ext cx="4653837" cy="1970056"/>
          </a:xfrm>
          <a:prstGeom prst="rect">
            <a:avLst/>
          </a:prstGeom>
          <a:noFill/>
          <a:ln>
            <a:noFill/>
          </a:ln>
        </p:spPr>
        <p:txBody>
          <a:bodyPr anchorCtr="0" anchor="t" bIns="45700" lIns="91425" spcFirstLastPara="1" rIns="91425" wrap="square" tIns="45700">
            <a:normAutofit/>
          </a:bodyPr>
          <a:lstStyle/>
          <a:p>
            <a:pPr indent="-393700" lvl="0" marL="457200" marR="0" rtl="0" algn="l">
              <a:lnSpc>
                <a:spcPct val="115000"/>
              </a:lnSpc>
              <a:spcBef>
                <a:spcPts val="1000"/>
              </a:spcBef>
              <a:spcAft>
                <a:spcPts val="0"/>
              </a:spcAft>
              <a:buClr>
                <a:srgbClr val="012030"/>
              </a:buClr>
              <a:buSzPts val="2600"/>
              <a:buFont typeface="Arial"/>
              <a:buChar char="•"/>
            </a:pPr>
            <a:r>
              <a:rPr lang="en-FI"/>
              <a:t>Catalogue of Services:</a:t>
            </a:r>
            <a:endParaRPr/>
          </a:p>
          <a:p>
            <a:pPr indent="-355600" lvl="1" marL="914400" rtl="0" algn="l">
              <a:lnSpc>
                <a:spcPct val="115000"/>
              </a:lnSpc>
              <a:spcBef>
                <a:spcPts val="500"/>
              </a:spcBef>
              <a:spcAft>
                <a:spcPts val="0"/>
              </a:spcAft>
              <a:buSzPts val="2000"/>
              <a:buChar char="•"/>
            </a:pPr>
            <a:r>
              <a:rPr lang="en-FI" sz="1600"/>
              <a:t>Datasets are delivered via services interfaces</a:t>
            </a:r>
            <a:endParaRPr/>
          </a:p>
          <a:p>
            <a:pPr indent="-355600" lvl="1" marL="914400" rtl="0" algn="l">
              <a:lnSpc>
                <a:spcPct val="115000"/>
              </a:lnSpc>
              <a:spcBef>
                <a:spcPts val="500"/>
              </a:spcBef>
              <a:spcAft>
                <a:spcPts val="0"/>
              </a:spcAft>
              <a:buSzPts val="2000"/>
              <a:buChar char="•"/>
            </a:pPr>
            <a:r>
              <a:rPr lang="en-FI" sz="1600"/>
              <a:t>Added value on service operations over datasets </a:t>
            </a:r>
            <a:endParaRPr/>
          </a:p>
        </p:txBody>
      </p:sp>
      <p:sp>
        <p:nvSpPr>
          <p:cNvPr id="1362" name="Google Shape;1362;p49"/>
          <p:cNvSpPr txBox="1"/>
          <p:nvPr>
            <p:ph idx="12" type="sldNum"/>
          </p:nvPr>
        </p:nvSpPr>
        <p:spPr>
          <a:xfrm>
            <a:off x="11250300" y="6382177"/>
            <a:ext cx="731700" cy="4083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100"/>
              <a:buNone/>
            </a:pPr>
            <a:fld id="{00000000-1234-1234-1234-123412341234}" type="slidenum">
              <a:rPr lang="en-FI"/>
              <a:t>‹#›</a:t>
            </a:fld>
            <a:endParaRPr/>
          </a:p>
        </p:txBody>
      </p:sp>
      <p:sp>
        <p:nvSpPr>
          <p:cNvPr id="1363" name="Google Shape;1363;p49"/>
          <p:cNvSpPr txBox="1"/>
          <p:nvPr>
            <p:ph type="title"/>
          </p:nvPr>
        </p:nvSpPr>
        <p:spPr>
          <a:xfrm>
            <a:off x="3342972" y="325550"/>
            <a:ext cx="7658400" cy="7698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012030"/>
              </a:buClr>
              <a:buSzPts val="3200"/>
              <a:buFont typeface="Inter Tight"/>
              <a:buNone/>
            </a:pPr>
            <a:r>
              <a:rPr lang="en-FI"/>
              <a:t>Catalogue: Services &amp; Data </a:t>
            </a:r>
            <a:endParaRPr/>
          </a:p>
        </p:txBody>
      </p:sp>
      <p:pic>
        <p:nvPicPr>
          <p:cNvPr id="1364" name="Google Shape;1364;p49"/>
          <p:cNvPicPr preferRelativeResize="0"/>
          <p:nvPr/>
        </p:nvPicPr>
        <p:blipFill rotWithShape="1">
          <a:blip r:embed="rId3">
            <a:alphaModFix/>
          </a:blip>
          <a:srcRect b="0" l="0" r="0" t="0"/>
          <a:stretch/>
        </p:blipFill>
        <p:spPr>
          <a:xfrm>
            <a:off x="3818740" y="3240973"/>
            <a:ext cx="4915876" cy="3482947"/>
          </a:xfrm>
          <a:prstGeom prst="rect">
            <a:avLst/>
          </a:prstGeom>
          <a:noFill/>
          <a:ln>
            <a:noFill/>
          </a:ln>
        </p:spPr>
      </p:pic>
      <p:sp>
        <p:nvSpPr>
          <p:cNvPr id="1365" name="Google Shape;1365;p49"/>
          <p:cNvSpPr txBox="1"/>
          <p:nvPr/>
        </p:nvSpPr>
        <p:spPr>
          <a:xfrm>
            <a:off x="6805359" y="1374930"/>
            <a:ext cx="4653837" cy="1915348"/>
          </a:xfrm>
          <a:prstGeom prst="rect">
            <a:avLst/>
          </a:prstGeom>
          <a:noFill/>
          <a:ln>
            <a:noFill/>
          </a:ln>
        </p:spPr>
        <p:txBody>
          <a:bodyPr anchorCtr="0" anchor="t" bIns="45700" lIns="91425" spcFirstLastPara="1" rIns="91425" wrap="square" tIns="45700">
            <a:normAutofit/>
          </a:bodyPr>
          <a:lstStyle/>
          <a:p>
            <a:pPr indent="-393700" lvl="0" marL="457200" marR="0" rtl="0" algn="l">
              <a:lnSpc>
                <a:spcPct val="115000"/>
              </a:lnSpc>
              <a:spcBef>
                <a:spcPts val="1000"/>
              </a:spcBef>
              <a:spcAft>
                <a:spcPts val="0"/>
              </a:spcAft>
              <a:buClr>
                <a:srgbClr val="012030"/>
              </a:buClr>
              <a:buSzPts val="2600"/>
              <a:buFont typeface="Arial"/>
              <a:buChar char="•"/>
            </a:pPr>
            <a:r>
              <a:rPr b="1" i="0" lang="en-FI" sz="2600" u="none" cap="none" strike="noStrike">
                <a:solidFill>
                  <a:srgbClr val="012030"/>
                </a:solidFill>
                <a:latin typeface="Inter Tight SemiBold"/>
                <a:ea typeface="Inter Tight SemiBold"/>
                <a:cs typeface="Inter Tight SemiBold"/>
                <a:sym typeface="Inter Tight SemiBold"/>
              </a:rPr>
              <a:t>Catalogue of Datasets:</a:t>
            </a:r>
            <a:endParaRPr/>
          </a:p>
          <a:p>
            <a:pPr indent="-355600" lvl="1" marL="914400" marR="0" rtl="0" algn="l">
              <a:lnSpc>
                <a:spcPct val="115000"/>
              </a:lnSpc>
              <a:spcBef>
                <a:spcPts val="500"/>
              </a:spcBef>
              <a:spcAft>
                <a:spcPts val="0"/>
              </a:spcAft>
              <a:buClr>
                <a:schemeClr val="accent2"/>
              </a:buClr>
              <a:buSzPts val="2000"/>
              <a:buFont typeface="Arial"/>
              <a:buChar char="•"/>
            </a:pPr>
            <a:r>
              <a:rPr b="0" i="0" lang="en-FI" sz="1600" u="none" cap="none" strike="noStrike">
                <a:solidFill>
                  <a:schemeClr val="accent2"/>
                </a:solidFill>
                <a:latin typeface="Inter Tight Light"/>
                <a:ea typeface="Inter Tight Light"/>
                <a:cs typeface="Inter Tight Light"/>
                <a:sym typeface="Inter Tight Light"/>
              </a:rPr>
              <a:t>Direct access to datasets </a:t>
            </a:r>
            <a:endParaRPr/>
          </a:p>
          <a:p>
            <a:pPr indent="-355600" lvl="1" marL="914400" marR="0" rtl="0" algn="l">
              <a:lnSpc>
                <a:spcPct val="115000"/>
              </a:lnSpc>
              <a:spcBef>
                <a:spcPts val="500"/>
              </a:spcBef>
              <a:spcAft>
                <a:spcPts val="0"/>
              </a:spcAft>
              <a:buClr>
                <a:schemeClr val="accent2"/>
              </a:buClr>
              <a:buSzPts val="2000"/>
              <a:buFont typeface="Arial"/>
              <a:buChar char="•"/>
            </a:pPr>
            <a:r>
              <a:rPr b="0" i="0" lang="en-FI" sz="1600" u="none" cap="none" strike="noStrike">
                <a:solidFill>
                  <a:schemeClr val="accent2"/>
                </a:solidFill>
                <a:latin typeface="Inter Tight Light"/>
                <a:ea typeface="Inter Tight Light"/>
                <a:cs typeface="Inter Tight Light"/>
                <a:sym typeface="Inter Tight Light"/>
              </a:rPr>
              <a:t>Added value on original datasets. e.g. Time series computation</a:t>
            </a:r>
            <a:endParaRPr/>
          </a:p>
        </p:txBody>
      </p:sp>
      <p:pic>
        <p:nvPicPr>
          <p:cNvPr descr="Carbon dioxide hourly observations, annual trend and seasonal fitted trend at station Schauinsland (Germany). Light green is historic data, dark green is ICOS L2 final quality controlled data and red is NRT data. Yellow line is monthly averaged Mauna Loa observations by NOAA." id="1366" name="Google Shape;1366;p49"/>
          <p:cNvPicPr preferRelativeResize="0"/>
          <p:nvPr/>
        </p:nvPicPr>
        <p:blipFill rotWithShape="1">
          <a:blip r:embed="rId4">
            <a:alphaModFix/>
          </a:blip>
          <a:srcRect b="0" l="0" r="0" t="0"/>
          <a:stretch/>
        </p:blipFill>
        <p:spPr>
          <a:xfrm>
            <a:off x="8122373" y="3240973"/>
            <a:ext cx="3803391" cy="2028475"/>
          </a:xfrm>
          <a:prstGeom prst="rect">
            <a:avLst/>
          </a:prstGeom>
          <a:noFill/>
          <a:ln>
            <a:noFill/>
          </a:ln>
        </p:spPr>
      </p:pic>
      <p:pic>
        <p:nvPicPr>
          <p:cNvPr id="1367" name="Google Shape;1367;p49"/>
          <p:cNvPicPr preferRelativeResize="0"/>
          <p:nvPr/>
        </p:nvPicPr>
        <p:blipFill rotWithShape="1">
          <a:blip r:embed="rId5">
            <a:alphaModFix/>
          </a:blip>
          <a:srcRect b="0" l="0" r="0" t="0"/>
          <a:stretch/>
        </p:blipFill>
        <p:spPr>
          <a:xfrm>
            <a:off x="625663" y="3429000"/>
            <a:ext cx="3443965" cy="1497376"/>
          </a:xfrm>
          <a:prstGeom prst="rect">
            <a:avLst/>
          </a:prstGeom>
          <a:noFill/>
          <a:ln>
            <a:noFill/>
          </a:ln>
        </p:spPr>
      </p:pic>
      <p:sp>
        <p:nvSpPr>
          <p:cNvPr id="1368" name="Google Shape;1368;p49"/>
          <p:cNvSpPr txBox="1"/>
          <p:nvPr/>
        </p:nvSpPr>
        <p:spPr>
          <a:xfrm>
            <a:off x="6099406" y="3375668"/>
            <a:ext cx="1814354" cy="408873"/>
          </a:xfrm>
          <a:prstGeom prst="rect">
            <a:avLst/>
          </a:prstGeom>
          <a:noFill/>
          <a:ln>
            <a:noFill/>
          </a:ln>
        </p:spPr>
        <p:txBody>
          <a:bodyPr anchorCtr="0" anchor="t" bIns="45700" lIns="91425" spcFirstLastPara="1" rIns="91425" wrap="square" tIns="45700">
            <a:normAutofit fontScale="25000" lnSpcReduction="20000"/>
          </a:bodyPr>
          <a:lstStyle/>
          <a:p>
            <a:pPr indent="0" lvl="0" marL="101600" marR="0" rtl="0" algn="l">
              <a:lnSpc>
                <a:spcPct val="115000"/>
              </a:lnSpc>
              <a:spcBef>
                <a:spcPts val="1000"/>
              </a:spcBef>
              <a:spcAft>
                <a:spcPts val="0"/>
              </a:spcAft>
              <a:buClr>
                <a:srgbClr val="012030"/>
              </a:buClr>
              <a:buSzPts val="2600"/>
              <a:buFont typeface="Arial"/>
              <a:buNone/>
            </a:pPr>
            <a:r>
              <a:rPr b="1" i="0" lang="en-FI" sz="2200" u="none" cap="none" strike="noStrike">
                <a:solidFill>
                  <a:srgbClr val="012030"/>
                </a:solidFill>
                <a:latin typeface="Inter Tight SemiBold"/>
                <a:ea typeface="Inter Tight SemiBold"/>
                <a:cs typeface="Inter Tight SemiBold"/>
                <a:sym typeface="Inter Tight SemiBold"/>
              </a:rPr>
              <a:t>Landscape Analysis Data End Points at RIs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3" name="Shape 1373"/>
        <p:cNvGrpSpPr/>
        <p:nvPr/>
      </p:nvGrpSpPr>
      <p:grpSpPr>
        <a:xfrm>
          <a:off x="0" y="0"/>
          <a:ext cx="0" cy="0"/>
          <a:chOff x="0" y="0"/>
          <a:chExt cx="0" cy="0"/>
        </a:xfrm>
      </p:grpSpPr>
      <p:sp>
        <p:nvSpPr>
          <p:cNvPr id="1374" name="Google Shape;1374;g337613b7db0_23_20"/>
          <p:cNvSpPr txBox="1"/>
          <p:nvPr>
            <p:ph idx="1" type="body"/>
          </p:nvPr>
        </p:nvSpPr>
        <p:spPr>
          <a:xfrm>
            <a:off x="864350" y="1296775"/>
            <a:ext cx="10515600" cy="4672500"/>
          </a:xfrm>
          <a:prstGeom prst="rect">
            <a:avLst/>
          </a:prstGeom>
          <a:noFill/>
          <a:ln>
            <a:noFill/>
          </a:ln>
        </p:spPr>
        <p:txBody>
          <a:bodyPr anchorCtr="0" anchor="t" bIns="45700" lIns="91425" spcFirstLastPara="1" rIns="91425" wrap="square" tIns="45700">
            <a:normAutofit/>
          </a:bodyPr>
          <a:lstStyle/>
          <a:p>
            <a:pPr indent="0" lvl="0" marL="0" rtl="0" algn="ctr">
              <a:lnSpc>
                <a:spcPct val="115000"/>
              </a:lnSpc>
              <a:spcBef>
                <a:spcPts val="1000"/>
              </a:spcBef>
              <a:spcAft>
                <a:spcPts val="0"/>
              </a:spcAft>
              <a:buSzPts val="2600"/>
              <a:buNone/>
            </a:pPr>
            <a:r>
              <a:rPr b="0" lang="en-FI">
                <a:solidFill>
                  <a:schemeClr val="accent2"/>
                </a:solidFill>
                <a:latin typeface="Inter Tight Medium"/>
                <a:ea typeface="Inter Tight Medium"/>
                <a:cs typeface="Inter Tight Medium"/>
                <a:sym typeface="Inter Tight Medium"/>
              </a:rPr>
              <a:t>Enabling the catalogue of services for Essential Variables</a:t>
            </a:r>
            <a:endParaRPr>
              <a:solidFill>
                <a:schemeClr val="accent2"/>
              </a:solidFill>
            </a:endParaRPr>
          </a:p>
        </p:txBody>
      </p:sp>
      <p:sp>
        <p:nvSpPr>
          <p:cNvPr id="1375" name="Google Shape;1375;g337613b7db0_23_20"/>
          <p:cNvSpPr txBox="1"/>
          <p:nvPr>
            <p:ph idx="12" type="sldNum"/>
          </p:nvPr>
        </p:nvSpPr>
        <p:spPr>
          <a:xfrm>
            <a:off x="11250300" y="6382177"/>
            <a:ext cx="731700" cy="4083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100"/>
              <a:buNone/>
            </a:pPr>
            <a:fld id="{00000000-1234-1234-1234-123412341234}" type="slidenum">
              <a:rPr lang="en-FI"/>
              <a:t>‹#›</a:t>
            </a:fld>
            <a:endParaRPr/>
          </a:p>
        </p:txBody>
      </p:sp>
      <p:sp>
        <p:nvSpPr>
          <p:cNvPr id="1376" name="Google Shape;1376;g337613b7db0_23_20"/>
          <p:cNvSpPr txBox="1"/>
          <p:nvPr>
            <p:ph type="title"/>
          </p:nvPr>
        </p:nvSpPr>
        <p:spPr>
          <a:xfrm>
            <a:off x="3342972" y="325550"/>
            <a:ext cx="7658400" cy="7698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3200"/>
              <a:buNone/>
            </a:pPr>
            <a:r>
              <a:rPr lang="en-FI"/>
              <a:t>Catalogue of services user interface</a:t>
            </a:r>
            <a:endParaRPr/>
          </a:p>
        </p:txBody>
      </p:sp>
      <p:pic>
        <p:nvPicPr>
          <p:cNvPr descr="A screenshot of a computer&#10;&#10;Description automatically generated" id="1377" name="Google Shape;1377;g337613b7db0_23_20"/>
          <p:cNvPicPr preferRelativeResize="0"/>
          <p:nvPr/>
        </p:nvPicPr>
        <p:blipFill rotWithShape="1">
          <a:blip r:embed="rId3">
            <a:alphaModFix/>
          </a:blip>
          <a:srcRect b="0" l="0" r="0" t="0"/>
          <a:stretch/>
        </p:blipFill>
        <p:spPr>
          <a:xfrm>
            <a:off x="812050" y="1908002"/>
            <a:ext cx="3850749" cy="4280097"/>
          </a:xfrm>
          <a:prstGeom prst="rect">
            <a:avLst/>
          </a:prstGeom>
          <a:noFill/>
          <a:ln>
            <a:noFill/>
          </a:ln>
        </p:spPr>
      </p:pic>
      <p:pic>
        <p:nvPicPr>
          <p:cNvPr descr="A map of europe with different colored spots&#10;&#10;Description automatically generated" id="1378" name="Google Shape;1378;g337613b7db0_23_20"/>
          <p:cNvPicPr preferRelativeResize="0"/>
          <p:nvPr/>
        </p:nvPicPr>
        <p:blipFill rotWithShape="1">
          <a:blip r:embed="rId4">
            <a:alphaModFix/>
          </a:blip>
          <a:srcRect b="0" l="0" r="0" t="5096"/>
          <a:stretch/>
        </p:blipFill>
        <p:spPr>
          <a:xfrm>
            <a:off x="5127550" y="2352551"/>
            <a:ext cx="6616400" cy="3391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3" name="Shape 1383"/>
        <p:cNvGrpSpPr/>
        <p:nvPr/>
      </p:nvGrpSpPr>
      <p:grpSpPr>
        <a:xfrm>
          <a:off x="0" y="0"/>
          <a:ext cx="0" cy="0"/>
          <a:chOff x="0" y="0"/>
          <a:chExt cx="0" cy="0"/>
        </a:xfrm>
      </p:grpSpPr>
      <p:sp>
        <p:nvSpPr>
          <p:cNvPr id="1384" name="Google Shape;1384;g337613b7db0_23_29"/>
          <p:cNvSpPr txBox="1"/>
          <p:nvPr>
            <p:ph idx="1" type="body"/>
          </p:nvPr>
        </p:nvSpPr>
        <p:spPr>
          <a:xfrm>
            <a:off x="863825" y="1281148"/>
            <a:ext cx="10515600" cy="4672500"/>
          </a:xfrm>
          <a:prstGeom prst="rect">
            <a:avLst/>
          </a:prstGeom>
          <a:noFill/>
          <a:ln>
            <a:noFill/>
          </a:ln>
        </p:spPr>
        <p:txBody>
          <a:bodyPr anchorCtr="0" anchor="t" bIns="45700" lIns="91425" spcFirstLastPara="1" rIns="91425" wrap="square" tIns="45700">
            <a:normAutofit/>
          </a:bodyPr>
          <a:lstStyle/>
          <a:p>
            <a:pPr indent="0" lvl="0" marL="0" rtl="0" algn="l">
              <a:lnSpc>
                <a:spcPct val="115000"/>
              </a:lnSpc>
              <a:spcBef>
                <a:spcPts val="1000"/>
              </a:spcBef>
              <a:spcAft>
                <a:spcPts val="0"/>
              </a:spcAft>
              <a:buSzPts val="2600"/>
              <a:buNone/>
            </a:pPr>
            <a:r>
              <a:rPr lang="en-FI"/>
              <a:t>Catalogue population</a:t>
            </a:r>
            <a:endParaRPr/>
          </a:p>
        </p:txBody>
      </p:sp>
      <p:sp>
        <p:nvSpPr>
          <p:cNvPr id="1385" name="Google Shape;1385;g337613b7db0_23_29"/>
          <p:cNvSpPr txBox="1"/>
          <p:nvPr>
            <p:ph idx="12" type="sldNum"/>
          </p:nvPr>
        </p:nvSpPr>
        <p:spPr>
          <a:xfrm>
            <a:off x="11250300" y="6382177"/>
            <a:ext cx="731700" cy="4083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100"/>
              <a:buNone/>
            </a:pPr>
            <a:fld id="{00000000-1234-1234-1234-123412341234}" type="slidenum">
              <a:rPr lang="en-FI"/>
              <a:t>‹#›</a:t>
            </a:fld>
            <a:endParaRPr/>
          </a:p>
        </p:txBody>
      </p:sp>
      <p:sp>
        <p:nvSpPr>
          <p:cNvPr id="1386" name="Google Shape;1386;g337613b7db0_23_29"/>
          <p:cNvSpPr txBox="1"/>
          <p:nvPr>
            <p:ph type="title"/>
          </p:nvPr>
        </p:nvSpPr>
        <p:spPr>
          <a:xfrm>
            <a:off x="3342972" y="325550"/>
            <a:ext cx="7658400" cy="7698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3200"/>
              <a:buNone/>
            </a:pPr>
            <a:r>
              <a:rPr lang="en-FI"/>
              <a:t>Behind the scenes</a:t>
            </a:r>
            <a:endParaRPr/>
          </a:p>
        </p:txBody>
      </p:sp>
      <p:grpSp>
        <p:nvGrpSpPr>
          <p:cNvPr id="1387" name="Google Shape;1387;g337613b7db0_23_29"/>
          <p:cNvGrpSpPr/>
          <p:nvPr/>
        </p:nvGrpSpPr>
        <p:grpSpPr>
          <a:xfrm>
            <a:off x="848646" y="1143373"/>
            <a:ext cx="10112098" cy="3055500"/>
            <a:chOff x="817" y="0"/>
            <a:chExt cx="10112098" cy="3055500"/>
          </a:xfrm>
        </p:grpSpPr>
        <p:sp>
          <p:nvSpPr>
            <p:cNvPr id="1388" name="Google Shape;1388;g337613b7db0_23_29"/>
            <p:cNvSpPr/>
            <p:nvPr/>
          </p:nvSpPr>
          <p:spPr>
            <a:xfrm>
              <a:off x="977476" y="0"/>
              <a:ext cx="8596500" cy="3055500"/>
            </a:xfrm>
            <a:prstGeom prst="rightArrow">
              <a:avLst>
                <a:gd fmla="val 50000" name="adj1"/>
                <a:gd fmla="val 50000" name="adj2"/>
              </a:avLst>
            </a:prstGeom>
            <a:solidFill>
              <a:srgbClr val="CADD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9" name="Google Shape;1389;g337613b7db0_23_29"/>
            <p:cNvSpPr/>
            <p:nvPr/>
          </p:nvSpPr>
          <p:spPr>
            <a:xfrm>
              <a:off x="817" y="916612"/>
              <a:ext cx="2397000" cy="1222200"/>
            </a:xfrm>
            <a:prstGeom prst="roundRect">
              <a:avLst>
                <a:gd fmla="val 16667" name="adj"/>
              </a:avLst>
            </a:prstGeom>
            <a:solidFill>
              <a:srgbClr val="0099CC"/>
            </a:solid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0" name="Google Shape;1390;g337613b7db0_23_29"/>
            <p:cNvSpPr txBox="1"/>
            <p:nvPr/>
          </p:nvSpPr>
          <p:spPr>
            <a:xfrm>
              <a:off x="60477" y="976272"/>
              <a:ext cx="2277600" cy="1102800"/>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rgbClr val="000000"/>
                </a:buClr>
                <a:buSzPts val="1600"/>
                <a:buFont typeface="Arial"/>
                <a:buNone/>
              </a:pPr>
              <a:r>
                <a:rPr b="0" i="0" lang="en-FI" sz="1600" u="none" cap="none" strike="noStrike">
                  <a:solidFill>
                    <a:srgbClr val="FFFFFF"/>
                  </a:solidFill>
                  <a:latin typeface="Inter Tight Medium"/>
                  <a:ea typeface="Inter Tight Medium"/>
                  <a:cs typeface="Inter Tight Medium"/>
                  <a:sym typeface="Inter Tight Medium"/>
                </a:rPr>
                <a:t>RI Services </a:t>
              </a:r>
              <a:endParaRPr b="0" i="0" sz="1400" u="none" cap="none" strike="noStrike">
                <a:solidFill>
                  <a:srgbClr val="000000"/>
                </a:solidFill>
                <a:latin typeface="Inter Tight Medium"/>
                <a:ea typeface="Inter Tight Medium"/>
                <a:cs typeface="Inter Tight Medium"/>
                <a:sym typeface="Inter Tight Medium"/>
              </a:endParaRPr>
            </a:p>
          </p:txBody>
        </p:sp>
        <p:sp>
          <p:nvSpPr>
            <p:cNvPr id="1391" name="Google Shape;1391;g337613b7db0_23_29"/>
            <p:cNvSpPr/>
            <p:nvPr/>
          </p:nvSpPr>
          <p:spPr>
            <a:xfrm>
              <a:off x="2572517" y="916612"/>
              <a:ext cx="2397000" cy="1222200"/>
            </a:xfrm>
            <a:prstGeom prst="roundRect">
              <a:avLst>
                <a:gd fmla="val 16667" name="adj"/>
              </a:avLst>
            </a:prstGeom>
            <a:solidFill>
              <a:srgbClr val="C2F0FF"/>
            </a:solid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2" name="Google Shape;1392;g337613b7db0_23_29"/>
            <p:cNvSpPr txBox="1"/>
            <p:nvPr/>
          </p:nvSpPr>
          <p:spPr>
            <a:xfrm>
              <a:off x="2714871" y="1050151"/>
              <a:ext cx="2112300" cy="955200"/>
            </a:xfrm>
            <a:prstGeom prst="rect">
              <a:avLst/>
            </a:prstGeom>
            <a:noFill/>
            <a:ln>
              <a:noFill/>
            </a:ln>
          </p:spPr>
          <p:txBody>
            <a:bodyPr anchorCtr="0" anchor="t" bIns="60950" lIns="60950" spcFirstLastPara="1" rIns="60950" wrap="square" tIns="60950">
              <a:noAutofit/>
            </a:bodyPr>
            <a:lstStyle/>
            <a:p>
              <a:pPr indent="0" lvl="0" marL="0" marR="0" rtl="0" algn="l">
                <a:lnSpc>
                  <a:spcPct val="90000"/>
                </a:lnSpc>
                <a:spcBef>
                  <a:spcPts val="0"/>
                </a:spcBef>
                <a:spcAft>
                  <a:spcPts val="0"/>
                </a:spcAft>
                <a:buClr>
                  <a:srgbClr val="000000"/>
                </a:buClr>
                <a:buSzPts val="1600"/>
                <a:buFont typeface="Arial"/>
                <a:buNone/>
              </a:pPr>
              <a:r>
                <a:rPr b="0" i="0" lang="en-FI" sz="1600" u="none" cap="none" strike="noStrike">
                  <a:solidFill>
                    <a:srgbClr val="0099CC"/>
                  </a:solidFill>
                  <a:latin typeface="Inter Tight Medium"/>
                  <a:ea typeface="Inter Tight Medium"/>
                  <a:cs typeface="Inter Tight Medium"/>
                  <a:sym typeface="Inter Tight Medium"/>
                </a:rPr>
                <a:t>Metadata description</a:t>
              </a:r>
              <a:endParaRPr>
                <a:solidFill>
                  <a:srgbClr val="0099CC"/>
                </a:solidFill>
              </a:endParaRPr>
            </a:p>
            <a:p>
              <a:pPr indent="-114300" lvl="1" marL="114300" marR="0" rtl="0" algn="l">
                <a:lnSpc>
                  <a:spcPct val="90000"/>
                </a:lnSpc>
                <a:spcBef>
                  <a:spcPts val="560"/>
                </a:spcBef>
                <a:spcAft>
                  <a:spcPts val="0"/>
                </a:spcAft>
                <a:buClr>
                  <a:srgbClr val="0099CC"/>
                </a:buClr>
                <a:buSzPts val="1200"/>
                <a:buFont typeface="Inter Tight"/>
                <a:buChar char="•"/>
              </a:pPr>
              <a:r>
                <a:rPr b="0" i="0" lang="en-FI" sz="1200" u="none" cap="none" strike="noStrike">
                  <a:solidFill>
                    <a:srgbClr val="0099CC"/>
                  </a:solidFill>
                  <a:latin typeface="Inter Tight Medium"/>
                  <a:ea typeface="Inter Tight Medium"/>
                  <a:cs typeface="Inter Tight Medium"/>
                  <a:sym typeface="Inter Tight Medium"/>
                </a:rPr>
                <a:t>EPOS-DCAT-AP </a:t>
              </a:r>
              <a:endParaRPr>
                <a:solidFill>
                  <a:srgbClr val="0099CC"/>
                </a:solidFill>
              </a:endParaRPr>
            </a:p>
            <a:p>
              <a:pPr indent="-114300" lvl="1" marL="114300" marR="0" rtl="0" algn="l">
                <a:lnSpc>
                  <a:spcPct val="90000"/>
                </a:lnSpc>
                <a:spcBef>
                  <a:spcPts val="560"/>
                </a:spcBef>
                <a:spcAft>
                  <a:spcPts val="0"/>
                </a:spcAft>
                <a:buClr>
                  <a:srgbClr val="0099CC"/>
                </a:buClr>
                <a:buSzPts val="1200"/>
                <a:buFont typeface="Inter Tight"/>
                <a:buChar char="•"/>
              </a:pPr>
              <a:r>
                <a:rPr b="0" i="0" lang="en-FI" sz="1200" u="none" cap="none" strike="noStrike">
                  <a:solidFill>
                    <a:srgbClr val="0099CC"/>
                  </a:solidFill>
                  <a:latin typeface="Inter Tight Medium"/>
                  <a:ea typeface="Inter Tight Medium"/>
                  <a:cs typeface="Inter Tight Medium"/>
                  <a:sym typeface="Inter Tight Medium"/>
                </a:rPr>
                <a:t>Backoffice</a:t>
              </a:r>
              <a:endParaRPr b="0" i="0" sz="1200" u="none" cap="none" strike="noStrike">
                <a:solidFill>
                  <a:srgbClr val="0099CC"/>
                </a:solidFill>
                <a:latin typeface="Inter Tight Medium"/>
                <a:ea typeface="Inter Tight Medium"/>
                <a:cs typeface="Inter Tight Medium"/>
                <a:sym typeface="Inter Tight Medium"/>
              </a:endParaRPr>
            </a:p>
          </p:txBody>
        </p:sp>
        <p:sp>
          <p:nvSpPr>
            <p:cNvPr id="1393" name="Google Shape;1393;g337613b7db0_23_29"/>
            <p:cNvSpPr/>
            <p:nvPr/>
          </p:nvSpPr>
          <p:spPr>
            <a:xfrm>
              <a:off x="5144216" y="916612"/>
              <a:ext cx="2397000" cy="1222200"/>
            </a:xfrm>
            <a:prstGeom prst="roundRect">
              <a:avLst>
                <a:gd fmla="val 16667" name="adj"/>
              </a:avLst>
            </a:prstGeom>
            <a:solidFill>
              <a:srgbClr val="FF9900"/>
            </a:solid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4" name="Google Shape;1394;g337613b7db0_23_29"/>
            <p:cNvSpPr txBox="1"/>
            <p:nvPr/>
          </p:nvSpPr>
          <p:spPr>
            <a:xfrm>
              <a:off x="5203876" y="976272"/>
              <a:ext cx="2277600" cy="1102800"/>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rgbClr val="000000"/>
                </a:buClr>
                <a:buSzPts val="1600"/>
                <a:buFont typeface="Arial"/>
                <a:buNone/>
              </a:pPr>
              <a:r>
                <a:rPr b="0" i="0" lang="en-FI" sz="1600" u="none" cap="none" strike="noStrike">
                  <a:solidFill>
                    <a:srgbClr val="FFFFFF"/>
                  </a:solidFill>
                  <a:latin typeface="Inter Tight Medium"/>
                  <a:ea typeface="Inter Tight Medium"/>
                  <a:cs typeface="Inter Tight Medium"/>
                  <a:sym typeface="Inter Tight Medium"/>
                </a:rPr>
                <a:t>ENVRI Catalogue population</a:t>
              </a:r>
              <a:endParaRPr/>
            </a:p>
          </p:txBody>
        </p:sp>
        <p:sp>
          <p:nvSpPr>
            <p:cNvPr id="1395" name="Google Shape;1395;g337613b7db0_23_29"/>
            <p:cNvSpPr/>
            <p:nvPr/>
          </p:nvSpPr>
          <p:spPr>
            <a:xfrm>
              <a:off x="7715915" y="916612"/>
              <a:ext cx="2397000" cy="1222200"/>
            </a:xfrm>
            <a:prstGeom prst="roundRect">
              <a:avLst>
                <a:gd fmla="val 16667" name="adj"/>
              </a:avLst>
            </a:prstGeom>
            <a:solidFill>
              <a:srgbClr val="002030"/>
            </a:solid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6" name="Google Shape;1396;g337613b7db0_23_29"/>
            <p:cNvSpPr txBox="1"/>
            <p:nvPr/>
          </p:nvSpPr>
          <p:spPr>
            <a:xfrm>
              <a:off x="7775575" y="976272"/>
              <a:ext cx="2277600" cy="1102800"/>
            </a:xfrm>
            <a:prstGeom prst="rect">
              <a:avLst/>
            </a:prstGeom>
            <a:noFill/>
            <a:ln>
              <a:noFill/>
            </a:ln>
          </p:spPr>
          <p:txBody>
            <a:bodyPr anchorCtr="0" anchor="t" bIns="60950" lIns="60950" spcFirstLastPara="1" rIns="60950" wrap="square" tIns="60950">
              <a:noAutofit/>
            </a:bodyPr>
            <a:lstStyle/>
            <a:p>
              <a:pPr indent="0" lvl="0" marL="0" marR="0" rtl="0" algn="l">
                <a:lnSpc>
                  <a:spcPct val="90000"/>
                </a:lnSpc>
                <a:spcBef>
                  <a:spcPts val="0"/>
                </a:spcBef>
                <a:spcAft>
                  <a:spcPts val="0"/>
                </a:spcAft>
                <a:buClr>
                  <a:srgbClr val="000000"/>
                </a:buClr>
                <a:buSzPts val="1600"/>
                <a:buFont typeface="Arial"/>
                <a:buNone/>
              </a:pPr>
              <a:r>
                <a:rPr b="0" i="0" lang="en-FI" sz="1600" u="none" cap="none" strike="noStrike">
                  <a:solidFill>
                    <a:srgbClr val="FFFFFF"/>
                  </a:solidFill>
                  <a:latin typeface="Inter Tight Medium"/>
                  <a:ea typeface="Inter Tight Medium"/>
                  <a:cs typeface="Inter Tight Medium"/>
                  <a:sym typeface="Inter Tight Medium"/>
                </a:rPr>
                <a:t>ENVRI Catalogue APIs</a:t>
              </a:r>
              <a:endParaRPr/>
            </a:p>
            <a:p>
              <a:pPr indent="-114300" lvl="1" marL="114300" marR="0" rtl="0" algn="l">
                <a:lnSpc>
                  <a:spcPct val="90000"/>
                </a:lnSpc>
                <a:spcBef>
                  <a:spcPts val="560"/>
                </a:spcBef>
                <a:spcAft>
                  <a:spcPts val="0"/>
                </a:spcAft>
                <a:buClr>
                  <a:srgbClr val="000000"/>
                </a:buClr>
                <a:buSzPts val="1200"/>
                <a:buFont typeface="Inter Tight"/>
                <a:buChar char="•"/>
              </a:pPr>
              <a:r>
                <a:rPr b="0" i="0" lang="en-FI" sz="1200" u="none" cap="none" strike="noStrike">
                  <a:solidFill>
                    <a:srgbClr val="FFFFFF"/>
                  </a:solidFill>
                  <a:latin typeface="Inter Tight Medium"/>
                  <a:ea typeface="Inter Tight Medium"/>
                  <a:cs typeface="Inter Tight Medium"/>
                  <a:sym typeface="Inter Tight Medium"/>
                </a:rPr>
                <a:t>REST APIs (current)</a:t>
              </a:r>
              <a:endParaRPr b="0" i="0" sz="1400" u="none" cap="none" strike="noStrike">
                <a:solidFill>
                  <a:srgbClr val="000000"/>
                </a:solidFill>
                <a:latin typeface="Inter Tight Medium"/>
                <a:ea typeface="Inter Tight Medium"/>
                <a:cs typeface="Inter Tight Medium"/>
                <a:sym typeface="Inter Tight Medium"/>
              </a:endParaRPr>
            </a:p>
            <a:p>
              <a:pPr indent="-114300" lvl="1" marL="114300" marR="0" rtl="0" algn="l">
                <a:lnSpc>
                  <a:spcPct val="90000"/>
                </a:lnSpc>
                <a:spcBef>
                  <a:spcPts val="180"/>
                </a:spcBef>
                <a:spcAft>
                  <a:spcPts val="0"/>
                </a:spcAft>
                <a:buClr>
                  <a:srgbClr val="000000"/>
                </a:buClr>
                <a:buSzPts val="1200"/>
                <a:buFont typeface="Inter Tight"/>
                <a:buChar char="•"/>
              </a:pPr>
              <a:r>
                <a:rPr b="0" i="0" lang="en-FI" sz="1200" u="none" cap="none" strike="noStrike">
                  <a:solidFill>
                    <a:srgbClr val="FFFFFF"/>
                  </a:solidFill>
                  <a:latin typeface="Inter Tight Medium"/>
                  <a:ea typeface="Inter Tight Medium"/>
                  <a:cs typeface="Inter Tight Medium"/>
                  <a:sym typeface="Inter Tight Medium"/>
                </a:rPr>
                <a:t>DCAT-AP Exposure and OAI-PMH (T8.5)</a:t>
              </a:r>
              <a:endParaRPr b="0" i="0" sz="1400" u="none" cap="none" strike="noStrike">
                <a:solidFill>
                  <a:srgbClr val="000000"/>
                </a:solidFill>
                <a:latin typeface="Inter Tight Medium"/>
                <a:ea typeface="Inter Tight Medium"/>
                <a:cs typeface="Inter Tight Medium"/>
                <a:sym typeface="Inter Tight Medium"/>
              </a:endParaRPr>
            </a:p>
          </p:txBody>
        </p:sp>
      </p:grpSp>
      <p:pic>
        <p:nvPicPr>
          <p:cNvPr id="1397" name="Google Shape;1397;g337613b7db0_23_29"/>
          <p:cNvPicPr preferRelativeResize="0"/>
          <p:nvPr/>
        </p:nvPicPr>
        <p:blipFill rotWithShape="1">
          <a:blip r:embed="rId3">
            <a:alphaModFix/>
          </a:blip>
          <a:srcRect b="36713" l="14848" r="15893" t="16840"/>
          <a:stretch/>
        </p:blipFill>
        <p:spPr>
          <a:xfrm>
            <a:off x="3718194" y="4053037"/>
            <a:ext cx="2376593" cy="1714778"/>
          </a:xfrm>
          <a:prstGeom prst="rect">
            <a:avLst/>
          </a:prstGeom>
          <a:noFill/>
          <a:ln>
            <a:noFill/>
          </a:ln>
        </p:spPr>
      </p:pic>
      <p:pic>
        <p:nvPicPr>
          <p:cNvPr id="1398" name="Google Shape;1398;g337613b7db0_23_29"/>
          <p:cNvPicPr preferRelativeResize="0"/>
          <p:nvPr/>
        </p:nvPicPr>
        <p:blipFill rotWithShape="1">
          <a:blip r:embed="rId4">
            <a:alphaModFix/>
          </a:blip>
          <a:srcRect b="0" l="0" r="0" t="0"/>
          <a:stretch/>
        </p:blipFill>
        <p:spPr>
          <a:xfrm>
            <a:off x="655415" y="3674793"/>
            <a:ext cx="2369066" cy="2412197"/>
          </a:xfrm>
          <a:prstGeom prst="rect">
            <a:avLst/>
          </a:prstGeom>
          <a:noFill/>
          <a:ln>
            <a:noFill/>
          </a:ln>
        </p:spPr>
      </p:pic>
      <p:pic>
        <p:nvPicPr>
          <p:cNvPr descr="REST API Icon | billwerk GmbH - billwerk.io" id="1399" name="Google Shape;1399;g337613b7db0_23_29"/>
          <p:cNvPicPr preferRelativeResize="0"/>
          <p:nvPr/>
        </p:nvPicPr>
        <p:blipFill rotWithShape="1">
          <a:blip r:embed="rId5">
            <a:alphaModFix/>
          </a:blip>
          <a:srcRect b="0" l="0" r="0" t="0"/>
          <a:stretch/>
        </p:blipFill>
        <p:spPr>
          <a:xfrm>
            <a:off x="8449323" y="3670686"/>
            <a:ext cx="2643564" cy="2643564"/>
          </a:xfrm>
          <a:prstGeom prst="rect">
            <a:avLst/>
          </a:prstGeom>
          <a:noFill/>
          <a:ln>
            <a:noFill/>
          </a:ln>
        </p:spPr>
      </p:pic>
      <p:pic>
        <p:nvPicPr>
          <p:cNvPr descr="Database - Free technology icons" id="1400" name="Google Shape;1400;g337613b7db0_23_29"/>
          <p:cNvPicPr preferRelativeResize="0"/>
          <p:nvPr/>
        </p:nvPicPr>
        <p:blipFill rotWithShape="1">
          <a:blip r:embed="rId6">
            <a:alphaModFix/>
          </a:blip>
          <a:srcRect b="0" l="0" r="0" t="0"/>
          <a:stretch/>
        </p:blipFill>
        <p:spPr>
          <a:xfrm>
            <a:off x="6808350" y="4367647"/>
            <a:ext cx="1258089" cy="125808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5" name="Shape 1405"/>
        <p:cNvGrpSpPr/>
        <p:nvPr/>
      </p:nvGrpSpPr>
      <p:grpSpPr>
        <a:xfrm>
          <a:off x="0" y="0"/>
          <a:ext cx="0" cy="0"/>
          <a:chOff x="0" y="0"/>
          <a:chExt cx="0" cy="0"/>
        </a:xfrm>
      </p:grpSpPr>
      <p:sp>
        <p:nvSpPr>
          <p:cNvPr id="1406" name="Google Shape;1406;p13"/>
          <p:cNvSpPr txBox="1"/>
          <p:nvPr>
            <p:ph idx="12" type="sldNum"/>
          </p:nvPr>
        </p:nvSpPr>
        <p:spPr>
          <a:xfrm>
            <a:off x="11250300" y="6382177"/>
            <a:ext cx="731700" cy="4083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100"/>
              <a:buNone/>
            </a:pPr>
            <a:fld id="{00000000-1234-1234-1234-123412341234}" type="slidenum">
              <a:rPr lang="en-FI"/>
              <a:t>‹#›</a:t>
            </a:fld>
            <a:endParaRPr/>
          </a:p>
        </p:txBody>
      </p:sp>
      <p:sp>
        <p:nvSpPr>
          <p:cNvPr id="1407" name="Google Shape;1407;p13"/>
          <p:cNvSpPr txBox="1"/>
          <p:nvPr>
            <p:ph type="title"/>
          </p:nvPr>
        </p:nvSpPr>
        <p:spPr>
          <a:xfrm>
            <a:off x="3342972" y="325550"/>
            <a:ext cx="7658400" cy="7698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012030"/>
              </a:buClr>
              <a:buSzPts val="3200"/>
              <a:buFont typeface="Inter Tight"/>
              <a:buNone/>
            </a:pPr>
            <a:r>
              <a:rPr lang="en-FI"/>
              <a:t>Catalogue of Datasets</a:t>
            </a:r>
            <a:endParaRPr/>
          </a:p>
        </p:txBody>
      </p:sp>
      <p:sp>
        <p:nvSpPr>
          <p:cNvPr id="1408" name="Google Shape;1408;p13"/>
          <p:cNvSpPr txBox="1"/>
          <p:nvPr/>
        </p:nvSpPr>
        <p:spPr>
          <a:xfrm>
            <a:off x="1078992" y="2029968"/>
            <a:ext cx="9838943" cy="2554545"/>
          </a:xfrm>
          <a:prstGeom prst="rect">
            <a:avLst/>
          </a:prstGeom>
          <a:solidFill>
            <a:srgbClr val="DAF2F8"/>
          </a:solidFill>
          <a:ln cap="flat" cmpd="sng" w="9525">
            <a:solidFill>
              <a:srgbClr val="00A9CE"/>
            </a:solidFill>
            <a:prstDash val="solid"/>
            <a:round/>
            <a:headEnd len="sm" w="sm" type="none"/>
            <a:tailEnd len="sm" w="sm" type="none"/>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2000"/>
              <a:buFont typeface="Arial"/>
              <a:buChar char="•"/>
            </a:pPr>
            <a:r>
              <a:rPr b="0" i="1" lang="en-FI" sz="2000" u="none" cap="none" strike="noStrike">
                <a:solidFill>
                  <a:srgbClr val="0099CC"/>
                </a:solidFill>
                <a:latin typeface="Inter Tight"/>
                <a:ea typeface="Inter Tight"/>
                <a:cs typeface="Inter Tight"/>
                <a:sym typeface="Inter Tight"/>
              </a:rPr>
              <a:t>Discovery of data through </a:t>
            </a:r>
            <a:r>
              <a:rPr b="0" i="1" lang="en-FI" sz="2000" u="none" cap="none" strike="noStrike">
                <a:solidFill>
                  <a:srgbClr val="FF941E"/>
                </a:solidFill>
                <a:latin typeface="Inter Tight"/>
                <a:ea typeface="Inter Tight"/>
                <a:cs typeface="Inter Tight"/>
                <a:sym typeface="Inter Tight"/>
              </a:rPr>
              <a:t>descriptive metadata catalogue in DCAT v3</a:t>
            </a:r>
            <a:r>
              <a:rPr b="0" i="1" lang="en-FI" sz="2000" u="none" cap="none" strike="noStrike">
                <a:solidFill>
                  <a:srgbClr val="0099CC"/>
                </a:solidFill>
                <a:latin typeface="Inter Tight"/>
                <a:ea typeface="Inter Tight"/>
                <a:cs typeface="Inter Tight"/>
                <a:sym typeface="Inter Tight"/>
              </a:rPr>
              <a:t>, extended with iAdopt variable information, mapping to native and community vocabularies.</a:t>
            </a:r>
            <a:endParaRPr/>
          </a:p>
          <a:p>
            <a:pPr indent="-285750" lvl="0" marL="285750" marR="0" rtl="0" algn="l">
              <a:lnSpc>
                <a:spcPct val="100000"/>
              </a:lnSpc>
              <a:spcBef>
                <a:spcPts val="0"/>
              </a:spcBef>
              <a:spcAft>
                <a:spcPts val="0"/>
              </a:spcAft>
              <a:buClr>
                <a:srgbClr val="000000"/>
              </a:buClr>
              <a:buSzPts val="2000"/>
              <a:buFont typeface="Arial"/>
              <a:buChar char="•"/>
            </a:pPr>
            <a:r>
              <a:rPr b="0" i="1" lang="en-FI" sz="2000" u="none" cap="none" strike="noStrike">
                <a:solidFill>
                  <a:srgbClr val="FF941E"/>
                </a:solidFill>
                <a:latin typeface="Inter Tight"/>
                <a:ea typeface="Inter Tight"/>
                <a:cs typeface="Inter Tight"/>
                <a:sym typeface="Inter Tight"/>
              </a:rPr>
              <a:t>Federated catalogues</a:t>
            </a:r>
            <a:r>
              <a:rPr b="0" i="1" lang="en-FI" sz="2000" u="none" cap="none" strike="noStrike">
                <a:solidFill>
                  <a:srgbClr val="0099CC"/>
                </a:solidFill>
                <a:latin typeface="Inter Tight"/>
                <a:ea typeface="Inter Tight"/>
                <a:cs typeface="Inter Tight"/>
                <a:sym typeface="Inter Tight"/>
              </a:rPr>
              <a:t> using Sparql and RDF query results, following </a:t>
            </a:r>
            <a:r>
              <a:rPr b="0" i="1" lang="en-FI" sz="2000" u="sng" cap="none" strike="noStrike">
                <a:solidFill>
                  <a:srgbClr val="0099CC"/>
                </a:solidFill>
                <a:latin typeface="Inter Tight"/>
                <a:ea typeface="Inter Tight"/>
                <a:cs typeface="Inter Tight"/>
                <a:sym typeface="Inter Tight"/>
                <a:hlinkClick r:id="rId3">
                  <a:extLst>
                    <a:ext uri="{A12FA001-AC4F-418D-AE19-62706E023703}">
                      <ahyp:hlinkClr val="tx"/>
                    </a:ext>
                  </a:extLst>
                </a:hlinkClick>
              </a:rPr>
              <a:t>Fair Data Point (FDP) specification</a:t>
            </a:r>
            <a:endParaRPr b="0" i="1" sz="2000" u="none" cap="none" strike="noStrike">
              <a:solidFill>
                <a:srgbClr val="0099CC"/>
              </a:solidFill>
              <a:latin typeface="Inter Tight"/>
              <a:ea typeface="Inter Tight"/>
              <a:cs typeface="Inter Tight"/>
              <a:sym typeface="Inter Tight"/>
            </a:endParaRPr>
          </a:p>
          <a:p>
            <a:pPr indent="-285750" lvl="0" marL="285750" marR="0" rtl="0" algn="l">
              <a:lnSpc>
                <a:spcPct val="100000"/>
              </a:lnSpc>
              <a:spcBef>
                <a:spcPts val="0"/>
              </a:spcBef>
              <a:spcAft>
                <a:spcPts val="0"/>
              </a:spcAft>
              <a:buClr>
                <a:srgbClr val="000000"/>
              </a:buClr>
              <a:buSzPts val="2000"/>
              <a:buFont typeface="Arial"/>
              <a:buChar char="•"/>
            </a:pPr>
            <a:r>
              <a:rPr b="0" i="1" lang="en-FI" sz="2000" u="none" cap="none" strike="noStrike">
                <a:solidFill>
                  <a:srgbClr val="0099CC"/>
                </a:solidFill>
                <a:latin typeface="Inter Tight"/>
                <a:ea typeface="Inter Tight"/>
                <a:cs typeface="Inter Tight"/>
                <a:sym typeface="Inter Tight"/>
              </a:rPr>
              <a:t>Direct open access to data set collections from a Catalogue, either file based or through service</a:t>
            </a:r>
            <a:endParaRPr/>
          </a:p>
          <a:p>
            <a:pPr indent="-285750" lvl="0" marL="285750" marR="0" rtl="0" algn="l">
              <a:lnSpc>
                <a:spcPct val="100000"/>
              </a:lnSpc>
              <a:spcBef>
                <a:spcPts val="0"/>
              </a:spcBef>
              <a:spcAft>
                <a:spcPts val="0"/>
              </a:spcAft>
              <a:buClr>
                <a:srgbClr val="000000"/>
              </a:buClr>
              <a:buSzPts val="2000"/>
              <a:buFont typeface="Arial"/>
              <a:buChar char="•"/>
            </a:pPr>
            <a:r>
              <a:rPr b="0" i="1" lang="en-FI" sz="2000" u="none" cap="none" strike="noStrike">
                <a:solidFill>
                  <a:srgbClr val="0099CC"/>
                </a:solidFill>
                <a:latin typeface="Inter Tight"/>
                <a:ea typeface="Inter Tight"/>
                <a:cs typeface="Inter Tight"/>
                <a:sym typeface="Inter Tight"/>
              </a:rPr>
              <a:t>Reference implementation of FDP available for test and development, extended with iAdopt, provides GUI client</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1" name="Shape 1191"/>
        <p:cNvGrpSpPr/>
        <p:nvPr/>
      </p:nvGrpSpPr>
      <p:grpSpPr>
        <a:xfrm>
          <a:off x="0" y="0"/>
          <a:ext cx="0" cy="0"/>
          <a:chOff x="0" y="0"/>
          <a:chExt cx="0" cy="0"/>
        </a:xfrm>
      </p:grpSpPr>
      <p:sp>
        <p:nvSpPr>
          <p:cNvPr id="1192" name="Google Shape;1192;p2"/>
          <p:cNvSpPr txBox="1"/>
          <p:nvPr>
            <p:ph idx="12" type="sldNum"/>
          </p:nvPr>
        </p:nvSpPr>
        <p:spPr>
          <a:xfrm>
            <a:off x="11606463" y="6515832"/>
            <a:ext cx="341700" cy="184646"/>
          </a:xfrm>
          <a:prstGeom prst="rect">
            <a:avLst/>
          </a:prstGeom>
          <a:noFill/>
          <a:ln>
            <a:noFill/>
          </a:ln>
        </p:spPr>
        <p:txBody>
          <a:bodyPr anchorCtr="0" anchor="ctr" bIns="22850" lIns="45700" spcFirstLastPara="1" rIns="45700" wrap="square" tIns="22850">
            <a:spAutoFit/>
          </a:bodyPr>
          <a:lstStyle/>
          <a:p>
            <a:pPr indent="0" lvl="0" marL="0" rtl="0" algn="r">
              <a:lnSpc>
                <a:spcPct val="100000"/>
              </a:lnSpc>
              <a:spcBef>
                <a:spcPts val="0"/>
              </a:spcBef>
              <a:spcAft>
                <a:spcPts val="0"/>
              </a:spcAft>
              <a:buSzPts val="1800"/>
              <a:buNone/>
            </a:pPr>
            <a:fld id="{00000000-1234-1234-1234-123412341234}" type="slidenum">
              <a:rPr lang="en-FI"/>
              <a:t>‹#›</a:t>
            </a:fld>
            <a:endParaRPr/>
          </a:p>
        </p:txBody>
      </p:sp>
      <p:sp>
        <p:nvSpPr>
          <p:cNvPr id="1193" name="Google Shape;1193;p2"/>
          <p:cNvSpPr txBox="1"/>
          <p:nvPr/>
        </p:nvSpPr>
        <p:spPr>
          <a:xfrm>
            <a:off x="1778013" y="1254538"/>
            <a:ext cx="2293350" cy="986025"/>
          </a:xfrm>
          <a:prstGeom prst="rect">
            <a:avLst/>
          </a:prstGeom>
          <a:noFill/>
          <a:ln>
            <a:noFill/>
          </a:ln>
        </p:spPr>
        <p:txBody>
          <a:bodyPr anchorCtr="0" anchor="t" bIns="45700" lIns="45700" spcFirstLastPara="1" rIns="45700" wrap="square" tIns="45700">
            <a:spAutoFit/>
          </a:bodyPr>
          <a:lstStyle/>
          <a:p>
            <a:pPr indent="0" lvl="0" marL="0" marR="0" rtl="0" algn="l">
              <a:lnSpc>
                <a:spcPct val="115000"/>
              </a:lnSpc>
              <a:spcBef>
                <a:spcPts val="0"/>
              </a:spcBef>
              <a:spcAft>
                <a:spcPts val="0"/>
              </a:spcAft>
              <a:buNone/>
            </a:pPr>
            <a:r>
              <a:rPr b="1" i="0" lang="en-FI" sz="1750" u="none" cap="none" strike="noStrike">
                <a:solidFill>
                  <a:srgbClr val="0067B2"/>
                </a:solidFill>
                <a:latin typeface="DM Sans"/>
                <a:ea typeface="DM Sans"/>
                <a:cs typeface="DM Sans"/>
                <a:sym typeface="DM Sans"/>
              </a:rPr>
              <a:t>EGI Federation</a:t>
            </a:r>
            <a:endParaRPr b="1" i="0" sz="1750" u="none" cap="none" strike="noStrike">
              <a:solidFill>
                <a:srgbClr val="0067B2"/>
              </a:solidFill>
              <a:latin typeface="DM Sans"/>
              <a:ea typeface="DM Sans"/>
              <a:cs typeface="DM Sans"/>
              <a:sym typeface="DM Sans"/>
            </a:endParaRPr>
          </a:p>
          <a:p>
            <a:pPr indent="0" lvl="0" marL="0" marR="0" rtl="0" algn="l">
              <a:lnSpc>
                <a:spcPct val="115000"/>
              </a:lnSpc>
              <a:spcBef>
                <a:spcPts val="0"/>
              </a:spcBef>
              <a:spcAft>
                <a:spcPts val="0"/>
              </a:spcAft>
              <a:buNone/>
            </a:pPr>
            <a:r>
              <a:rPr b="0" i="0" lang="en-FI" sz="1100" u="none" cap="none" strike="noStrike">
                <a:solidFill>
                  <a:srgbClr val="7F7F7F"/>
                </a:solidFill>
                <a:latin typeface="DM Sans"/>
                <a:ea typeface="DM Sans"/>
                <a:cs typeface="DM Sans"/>
                <a:sym typeface="DM Sans"/>
              </a:rPr>
              <a:t>A European flagship digital infrastructure for data-intensive scientific computing</a:t>
            </a:r>
            <a:endParaRPr b="0" i="0" sz="1100" u="none" cap="none" strike="noStrike">
              <a:solidFill>
                <a:srgbClr val="7F7F7F"/>
              </a:solidFill>
              <a:latin typeface="DM Sans"/>
              <a:ea typeface="DM Sans"/>
              <a:cs typeface="DM Sans"/>
              <a:sym typeface="DM Sans"/>
            </a:endParaRPr>
          </a:p>
        </p:txBody>
      </p:sp>
      <p:sp>
        <p:nvSpPr>
          <p:cNvPr id="1194" name="Google Shape;1194;p2"/>
          <p:cNvSpPr txBox="1"/>
          <p:nvPr/>
        </p:nvSpPr>
        <p:spPr>
          <a:xfrm>
            <a:off x="184650" y="1254538"/>
            <a:ext cx="1310400" cy="357776"/>
          </a:xfrm>
          <a:prstGeom prst="rect">
            <a:avLst/>
          </a:prstGeom>
          <a:noFill/>
          <a:ln>
            <a:noFill/>
          </a:ln>
        </p:spPr>
        <p:txBody>
          <a:bodyPr anchorCtr="0" anchor="t" bIns="45700" lIns="45700" spcFirstLastPara="1" rIns="45700" wrap="square" tIns="45700">
            <a:spAutoFit/>
          </a:bodyPr>
          <a:lstStyle/>
          <a:p>
            <a:pPr indent="0" lvl="0" marL="0" marR="0" rtl="0" algn="ctr">
              <a:lnSpc>
                <a:spcPct val="115000"/>
              </a:lnSpc>
              <a:spcBef>
                <a:spcPts val="0"/>
              </a:spcBef>
              <a:spcAft>
                <a:spcPts val="0"/>
              </a:spcAft>
              <a:buNone/>
            </a:pPr>
            <a:r>
              <a:rPr b="1" i="0" lang="en-FI" sz="1500" u="none" cap="none" strike="noStrike">
                <a:solidFill>
                  <a:srgbClr val="EF8200"/>
                </a:solidFill>
                <a:latin typeface="DM Sans"/>
                <a:ea typeface="DM Sans"/>
                <a:cs typeface="DM Sans"/>
                <a:sym typeface="DM Sans"/>
              </a:rPr>
              <a:t>www.egi.eu</a:t>
            </a:r>
            <a:endParaRPr b="1" i="0" sz="1500" u="none" cap="none" strike="noStrike">
              <a:solidFill>
                <a:srgbClr val="EF8200"/>
              </a:solidFill>
              <a:latin typeface="DM Sans"/>
              <a:ea typeface="DM Sans"/>
              <a:cs typeface="DM Sans"/>
              <a:sym typeface="DM Sans"/>
            </a:endParaRPr>
          </a:p>
        </p:txBody>
      </p:sp>
      <p:sp>
        <p:nvSpPr>
          <p:cNvPr id="1195" name="Google Shape;1195;p2"/>
          <p:cNvSpPr txBox="1"/>
          <p:nvPr/>
        </p:nvSpPr>
        <p:spPr>
          <a:xfrm>
            <a:off x="4468332" y="4872325"/>
            <a:ext cx="2890050" cy="1180694"/>
          </a:xfrm>
          <a:prstGeom prst="rect">
            <a:avLst/>
          </a:prstGeom>
          <a:noFill/>
          <a:ln>
            <a:noFill/>
          </a:ln>
        </p:spPr>
        <p:txBody>
          <a:bodyPr anchorCtr="0" anchor="t" bIns="45700" lIns="45700" spcFirstLastPara="1" rIns="45700" wrap="square" tIns="45700">
            <a:spAutoFit/>
          </a:bodyPr>
          <a:lstStyle/>
          <a:p>
            <a:pPr indent="0" lvl="0" marL="0" marR="0" rtl="0" algn="l">
              <a:lnSpc>
                <a:spcPct val="115000"/>
              </a:lnSpc>
              <a:spcBef>
                <a:spcPts val="0"/>
              </a:spcBef>
              <a:spcAft>
                <a:spcPts val="0"/>
              </a:spcAft>
              <a:buNone/>
            </a:pPr>
            <a:r>
              <a:rPr b="1" i="0" lang="en-FI" sz="1750" u="none" cap="none" strike="noStrike">
                <a:solidFill>
                  <a:srgbClr val="0067B2"/>
                </a:solidFill>
                <a:latin typeface="DM Sans"/>
                <a:ea typeface="DM Sans"/>
                <a:cs typeface="DM Sans"/>
                <a:sym typeface="DM Sans"/>
              </a:rPr>
              <a:t>Why a federation?</a:t>
            </a:r>
            <a:endParaRPr b="1" i="0" sz="1750" u="none" cap="none" strike="noStrike">
              <a:solidFill>
                <a:srgbClr val="0067B2"/>
              </a:solidFill>
              <a:latin typeface="DM Sans"/>
              <a:ea typeface="DM Sans"/>
              <a:cs typeface="DM Sans"/>
              <a:sym typeface="DM Sans"/>
            </a:endParaRPr>
          </a:p>
          <a:p>
            <a:pPr indent="-184150" lvl="0" marL="228600" marR="0" rtl="0" algn="l">
              <a:lnSpc>
                <a:spcPct val="115000"/>
              </a:lnSpc>
              <a:spcBef>
                <a:spcPts val="0"/>
              </a:spcBef>
              <a:spcAft>
                <a:spcPts val="0"/>
              </a:spcAft>
              <a:buClr>
                <a:srgbClr val="7F7F7F"/>
              </a:buClr>
              <a:buSzPts val="2200"/>
              <a:buFont typeface="DM Sans"/>
              <a:buChar char="●"/>
            </a:pPr>
            <a:r>
              <a:rPr b="0" i="0" lang="en-FI" sz="1100" u="none" cap="none" strike="noStrike">
                <a:solidFill>
                  <a:srgbClr val="7F7F7F"/>
                </a:solidFill>
                <a:latin typeface="DM Sans"/>
                <a:ea typeface="DM Sans"/>
                <a:cs typeface="DM Sans"/>
                <a:sym typeface="DM Sans"/>
              </a:rPr>
              <a:t>Support science at international scale</a:t>
            </a:r>
            <a:endParaRPr b="0" i="0" sz="1100" u="none" cap="none" strike="noStrike">
              <a:solidFill>
                <a:srgbClr val="7F7F7F"/>
              </a:solidFill>
              <a:latin typeface="DM Sans"/>
              <a:ea typeface="DM Sans"/>
              <a:cs typeface="DM Sans"/>
              <a:sym typeface="DM Sans"/>
            </a:endParaRPr>
          </a:p>
          <a:p>
            <a:pPr indent="-184150" lvl="0" marL="228600" marR="0" rtl="0" algn="l">
              <a:lnSpc>
                <a:spcPct val="115000"/>
              </a:lnSpc>
              <a:spcBef>
                <a:spcPts val="0"/>
              </a:spcBef>
              <a:spcAft>
                <a:spcPts val="0"/>
              </a:spcAft>
              <a:buClr>
                <a:srgbClr val="7F7F7F"/>
              </a:buClr>
              <a:buSzPts val="2200"/>
              <a:buFont typeface="DM Sans"/>
              <a:buChar char="●"/>
            </a:pPr>
            <a:r>
              <a:rPr b="0" i="0" lang="en-FI" sz="1100" u="none" cap="none" strike="noStrike">
                <a:solidFill>
                  <a:srgbClr val="7F7F7F"/>
                </a:solidFill>
                <a:latin typeface="DM Sans"/>
                <a:ea typeface="DM Sans"/>
                <a:cs typeface="DM Sans"/>
                <a:sym typeface="DM Sans"/>
              </a:rPr>
              <a:t>Build an hyperscale facility for research</a:t>
            </a:r>
            <a:endParaRPr b="0" i="0" sz="1100" u="none" cap="none" strike="noStrike">
              <a:solidFill>
                <a:srgbClr val="7F7F7F"/>
              </a:solidFill>
              <a:latin typeface="DM Sans"/>
              <a:ea typeface="DM Sans"/>
              <a:cs typeface="DM Sans"/>
              <a:sym typeface="DM Sans"/>
            </a:endParaRPr>
          </a:p>
          <a:p>
            <a:pPr indent="-184150" lvl="0" marL="228600" marR="0" rtl="0" algn="l">
              <a:lnSpc>
                <a:spcPct val="115000"/>
              </a:lnSpc>
              <a:spcBef>
                <a:spcPts val="0"/>
              </a:spcBef>
              <a:spcAft>
                <a:spcPts val="0"/>
              </a:spcAft>
              <a:buClr>
                <a:srgbClr val="7F7F7F"/>
              </a:buClr>
              <a:buSzPts val="2200"/>
              <a:buFont typeface="DM Sans"/>
              <a:buChar char="●"/>
            </a:pPr>
            <a:r>
              <a:rPr b="0" i="0" lang="en-FI" sz="1100" u="none" cap="none" strike="noStrike">
                <a:solidFill>
                  <a:srgbClr val="7F7F7F"/>
                </a:solidFill>
                <a:latin typeface="DM Sans"/>
                <a:ea typeface="DM Sans"/>
                <a:cs typeface="DM Sans"/>
                <a:sym typeface="DM Sans"/>
              </a:rPr>
              <a:t>Invest nationally, access globally</a:t>
            </a:r>
            <a:endParaRPr b="0" i="0" sz="1100" u="none" cap="none" strike="noStrike">
              <a:solidFill>
                <a:srgbClr val="7F7F7F"/>
              </a:solidFill>
              <a:latin typeface="DM Sans"/>
              <a:ea typeface="DM Sans"/>
              <a:cs typeface="DM Sans"/>
              <a:sym typeface="DM Sans"/>
            </a:endParaRPr>
          </a:p>
          <a:p>
            <a:pPr indent="-184150" lvl="0" marL="228600" marR="0" rtl="0" algn="l">
              <a:lnSpc>
                <a:spcPct val="115000"/>
              </a:lnSpc>
              <a:spcBef>
                <a:spcPts val="0"/>
              </a:spcBef>
              <a:spcAft>
                <a:spcPts val="0"/>
              </a:spcAft>
              <a:buClr>
                <a:srgbClr val="7F7F7F"/>
              </a:buClr>
              <a:buSzPts val="2200"/>
              <a:buFont typeface="DM Sans"/>
              <a:buChar char="●"/>
            </a:pPr>
            <a:r>
              <a:rPr b="0" i="0" lang="en-FI" sz="1100" u="none" cap="none" strike="noStrike">
                <a:solidFill>
                  <a:srgbClr val="7F7F7F"/>
                </a:solidFill>
                <a:latin typeface="DM Sans"/>
                <a:ea typeface="DM Sans"/>
                <a:cs typeface="DM Sans"/>
                <a:sym typeface="DM Sans"/>
              </a:rPr>
              <a:t>Bring computing to the data</a:t>
            </a:r>
            <a:endParaRPr b="0" i="0" sz="1100" u="none" cap="none" strike="noStrike">
              <a:solidFill>
                <a:srgbClr val="7F7F7F"/>
              </a:solidFill>
              <a:latin typeface="DM Sans"/>
              <a:ea typeface="DM Sans"/>
              <a:cs typeface="DM Sans"/>
              <a:sym typeface="DM Sans"/>
            </a:endParaRPr>
          </a:p>
        </p:txBody>
      </p:sp>
      <p:sp>
        <p:nvSpPr>
          <p:cNvPr id="1196" name="Google Shape;1196;p2"/>
          <p:cNvSpPr txBox="1"/>
          <p:nvPr/>
        </p:nvSpPr>
        <p:spPr>
          <a:xfrm>
            <a:off x="7602938" y="1254538"/>
            <a:ext cx="4202850" cy="986025"/>
          </a:xfrm>
          <a:prstGeom prst="rect">
            <a:avLst/>
          </a:prstGeom>
          <a:noFill/>
          <a:ln>
            <a:noFill/>
          </a:ln>
        </p:spPr>
        <p:txBody>
          <a:bodyPr anchorCtr="0" anchor="t" bIns="45700" lIns="45700" spcFirstLastPara="1" rIns="45700" wrap="square" tIns="45700">
            <a:spAutoFit/>
          </a:bodyPr>
          <a:lstStyle/>
          <a:p>
            <a:pPr indent="0" lvl="0" marL="0" marR="0" rtl="0" algn="l">
              <a:lnSpc>
                <a:spcPct val="115000"/>
              </a:lnSpc>
              <a:spcBef>
                <a:spcPts val="0"/>
              </a:spcBef>
              <a:spcAft>
                <a:spcPts val="0"/>
              </a:spcAft>
              <a:buNone/>
            </a:pPr>
            <a:r>
              <a:rPr b="1" i="0" lang="en-FI" sz="1750" u="none" cap="none" strike="noStrike">
                <a:solidFill>
                  <a:srgbClr val="0067B2"/>
                </a:solidFill>
                <a:latin typeface="DM Sans"/>
                <a:ea typeface="DM Sans"/>
                <a:cs typeface="DM Sans"/>
                <a:sym typeface="DM Sans"/>
              </a:rPr>
              <a:t>EGI Services</a:t>
            </a:r>
            <a:endParaRPr b="1" i="0" sz="1750" u="none" cap="none" strike="noStrike">
              <a:solidFill>
                <a:srgbClr val="0067B2"/>
              </a:solidFill>
              <a:latin typeface="DM Sans"/>
              <a:ea typeface="DM Sans"/>
              <a:cs typeface="DM Sans"/>
              <a:sym typeface="DM Sans"/>
            </a:endParaRPr>
          </a:p>
          <a:p>
            <a:pPr indent="0" lvl="0" marL="0" marR="0" rtl="0" algn="l">
              <a:lnSpc>
                <a:spcPct val="115000"/>
              </a:lnSpc>
              <a:spcBef>
                <a:spcPts val="0"/>
              </a:spcBef>
              <a:spcAft>
                <a:spcPts val="0"/>
              </a:spcAft>
              <a:buNone/>
            </a:pPr>
            <a:r>
              <a:rPr b="0" i="0" lang="en-FI" sz="1100" u="none" cap="none" strike="noStrike">
                <a:solidFill>
                  <a:srgbClr val="7F7F7F"/>
                </a:solidFill>
                <a:latin typeface="DM Sans"/>
                <a:ea typeface="DM Sans"/>
                <a:cs typeface="DM Sans"/>
                <a:sym typeface="DM Sans"/>
              </a:rPr>
              <a:t>EGI delivers advanced computing services to support scientists, international projects, research infrastructures and businesses.</a:t>
            </a:r>
            <a:endParaRPr b="0" i="0" sz="1100" u="none" cap="none" strike="noStrike">
              <a:solidFill>
                <a:srgbClr val="7F7F7F"/>
              </a:solidFill>
              <a:latin typeface="DM Sans"/>
              <a:ea typeface="DM Sans"/>
              <a:cs typeface="DM Sans"/>
              <a:sym typeface="DM Sans"/>
            </a:endParaRPr>
          </a:p>
        </p:txBody>
      </p:sp>
      <p:sp>
        <p:nvSpPr>
          <p:cNvPr id="1197" name="Google Shape;1197;p2"/>
          <p:cNvSpPr txBox="1"/>
          <p:nvPr/>
        </p:nvSpPr>
        <p:spPr>
          <a:xfrm>
            <a:off x="7602938" y="2629075"/>
            <a:ext cx="3733500" cy="402019"/>
          </a:xfrm>
          <a:prstGeom prst="rect">
            <a:avLst/>
          </a:prstGeom>
          <a:noFill/>
          <a:ln>
            <a:noFill/>
          </a:ln>
        </p:spPr>
        <p:txBody>
          <a:bodyPr anchorCtr="0" anchor="t" bIns="45700" lIns="45700" spcFirstLastPara="1" rIns="45700" wrap="square" tIns="45700">
            <a:spAutoFit/>
          </a:bodyPr>
          <a:lstStyle/>
          <a:p>
            <a:pPr indent="0" lvl="0" marL="0" marR="0" rtl="0" algn="l">
              <a:lnSpc>
                <a:spcPct val="115000"/>
              </a:lnSpc>
              <a:spcBef>
                <a:spcPts val="0"/>
              </a:spcBef>
              <a:spcAft>
                <a:spcPts val="0"/>
              </a:spcAft>
              <a:buNone/>
            </a:pPr>
            <a:r>
              <a:rPr b="1" i="0" lang="en-FI" sz="1750" u="none" cap="none" strike="noStrike">
                <a:solidFill>
                  <a:srgbClr val="0067B2"/>
                </a:solidFill>
                <a:latin typeface="DM Sans"/>
                <a:ea typeface="DM Sans"/>
                <a:cs typeface="DM Sans"/>
                <a:sym typeface="DM Sans"/>
              </a:rPr>
              <a:t>EGI services for research</a:t>
            </a:r>
            <a:endParaRPr b="1" i="0" sz="1750" u="none" cap="none" strike="noStrike">
              <a:solidFill>
                <a:srgbClr val="0067B2"/>
              </a:solidFill>
              <a:latin typeface="DM Sans"/>
              <a:ea typeface="DM Sans"/>
              <a:cs typeface="DM Sans"/>
              <a:sym typeface="DM Sans"/>
            </a:endParaRPr>
          </a:p>
        </p:txBody>
      </p:sp>
      <p:sp>
        <p:nvSpPr>
          <p:cNvPr id="1198" name="Google Shape;1198;p2"/>
          <p:cNvSpPr txBox="1"/>
          <p:nvPr/>
        </p:nvSpPr>
        <p:spPr>
          <a:xfrm>
            <a:off x="4468338" y="1254538"/>
            <a:ext cx="3733500" cy="402019"/>
          </a:xfrm>
          <a:prstGeom prst="rect">
            <a:avLst/>
          </a:prstGeom>
          <a:noFill/>
          <a:ln>
            <a:noFill/>
          </a:ln>
        </p:spPr>
        <p:txBody>
          <a:bodyPr anchorCtr="0" anchor="t" bIns="45700" lIns="45700" spcFirstLastPara="1" rIns="45700" wrap="square" tIns="45700">
            <a:spAutoFit/>
          </a:bodyPr>
          <a:lstStyle/>
          <a:p>
            <a:pPr indent="0" lvl="0" marL="0" marR="0" rtl="0" algn="l">
              <a:lnSpc>
                <a:spcPct val="115000"/>
              </a:lnSpc>
              <a:spcBef>
                <a:spcPts val="0"/>
              </a:spcBef>
              <a:spcAft>
                <a:spcPts val="0"/>
              </a:spcAft>
              <a:buNone/>
            </a:pPr>
            <a:r>
              <a:rPr b="1" i="0" lang="en-FI" sz="1750" u="none" cap="none" strike="noStrike">
                <a:solidFill>
                  <a:srgbClr val="0067B2"/>
                </a:solidFill>
                <a:latin typeface="DM Sans"/>
                <a:ea typeface="DM Sans"/>
                <a:cs typeface="DM Sans"/>
                <a:sym typeface="DM Sans"/>
              </a:rPr>
              <a:t>EGI in numbers</a:t>
            </a:r>
            <a:r>
              <a:rPr b="1" baseline="30000" i="0" lang="en-FI" sz="1750" u="none" cap="none" strike="noStrike">
                <a:solidFill>
                  <a:srgbClr val="0067B2"/>
                </a:solidFill>
                <a:latin typeface="DM Sans"/>
                <a:ea typeface="DM Sans"/>
                <a:cs typeface="DM Sans"/>
                <a:sym typeface="DM Sans"/>
              </a:rPr>
              <a:t>1 </a:t>
            </a:r>
            <a:endParaRPr b="1" baseline="30000" i="0" sz="1750" u="none" cap="none" strike="noStrike">
              <a:solidFill>
                <a:srgbClr val="0067B2"/>
              </a:solidFill>
              <a:latin typeface="DM Sans"/>
              <a:ea typeface="DM Sans"/>
              <a:cs typeface="DM Sans"/>
              <a:sym typeface="DM Sans"/>
            </a:endParaRPr>
          </a:p>
        </p:txBody>
      </p:sp>
      <p:sp>
        <p:nvSpPr>
          <p:cNvPr id="1199" name="Google Shape;1199;p2"/>
          <p:cNvSpPr txBox="1"/>
          <p:nvPr>
            <p:ph idx="4294967295" type="title"/>
          </p:nvPr>
        </p:nvSpPr>
        <p:spPr>
          <a:xfrm>
            <a:off x="1282073" y="187735"/>
            <a:ext cx="10985550" cy="830997"/>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5FAA"/>
              </a:buClr>
              <a:buSzPts val="5400"/>
              <a:buFont typeface="DM Sans"/>
              <a:buNone/>
            </a:pPr>
            <a:r>
              <a:rPr lang="en-FI"/>
              <a:t>EGI in a Nutshell</a:t>
            </a:r>
            <a:endParaRPr/>
          </a:p>
        </p:txBody>
      </p:sp>
      <p:pic>
        <p:nvPicPr>
          <p:cNvPr id="1200" name="Google Shape;1200;p2"/>
          <p:cNvPicPr preferRelativeResize="0"/>
          <p:nvPr/>
        </p:nvPicPr>
        <p:blipFill rotWithShape="1">
          <a:blip r:embed="rId3">
            <a:alphaModFix/>
          </a:blip>
          <a:srcRect b="0" l="0" r="0" t="0"/>
          <a:stretch/>
        </p:blipFill>
        <p:spPr>
          <a:xfrm>
            <a:off x="284744" y="1616188"/>
            <a:ext cx="967862" cy="323250"/>
          </a:xfrm>
          <a:prstGeom prst="rect">
            <a:avLst/>
          </a:prstGeom>
          <a:noFill/>
          <a:ln>
            <a:noFill/>
          </a:ln>
        </p:spPr>
      </p:pic>
      <p:sp>
        <p:nvSpPr>
          <p:cNvPr id="1201" name="Google Shape;1201;p2"/>
          <p:cNvSpPr txBox="1"/>
          <p:nvPr/>
        </p:nvSpPr>
        <p:spPr>
          <a:xfrm>
            <a:off x="313763" y="6515825"/>
            <a:ext cx="7044600" cy="2463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None/>
            </a:pPr>
            <a:r>
              <a:rPr b="0" baseline="30000" i="0" lang="en-FI" sz="1000" u="none" cap="none" strike="noStrike">
                <a:solidFill>
                  <a:srgbClr val="828282"/>
                </a:solidFill>
                <a:latin typeface="DM Sans"/>
                <a:ea typeface="DM Sans"/>
                <a:cs typeface="DM Sans"/>
                <a:sym typeface="DM Sans"/>
              </a:rPr>
              <a:t>1</a:t>
            </a:r>
            <a:r>
              <a:rPr b="0" i="0" lang="en-FI" sz="1000" u="none" cap="none" strike="noStrike">
                <a:solidFill>
                  <a:srgbClr val="828282"/>
                </a:solidFill>
                <a:latin typeface="DM Sans"/>
                <a:ea typeface="DM Sans"/>
                <a:cs typeface="DM Sans"/>
                <a:sym typeface="DM Sans"/>
              </a:rPr>
              <a:t> the key numbers are correct as of February 2025.</a:t>
            </a:r>
            <a:endParaRPr b="0" i="0" sz="600" u="none" cap="none" strike="noStrike">
              <a:solidFill>
                <a:srgbClr val="828282"/>
              </a:solidFill>
              <a:latin typeface="DM Sans"/>
              <a:ea typeface="DM Sans"/>
              <a:cs typeface="DM Sans"/>
              <a:sym typeface="DM Sans"/>
            </a:endParaRPr>
          </a:p>
        </p:txBody>
      </p:sp>
      <p:pic>
        <p:nvPicPr>
          <p:cNvPr id="1202" name="Google Shape;1202;p2"/>
          <p:cNvPicPr preferRelativeResize="0"/>
          <p:nvPr/>
        </p:nvPicPr>
        <p:blipFill rotWithShape="1">
          <a:blip r:embed="rId4">
            <a:alphaModFix/>
          </a:blip>
          <a:srcRect b="7228" l="0" r="0" t="7228"/>
          <a:stretch/>
        </p:blipFill>
        <p:spPr>
          <a:xfrm>
            <a:off x="7497370" y="3085276"/>
            <a:ext cx="4413981" cy="2942651"/>
          </a:xfrm>
          <a:prstGeom prst="rect">
            <a:avLst/>
          </a:prstGeom>
          <a:noFill/>
          <a:ln>
            <a:noFill/>
          </a:ln>
        </p:spPr>
      </p:pic>
      <p:pic>
        <p:nvPicPr>
          <p:cNvPr id="1203" name="Google Shape;1203;p2"/>
          <p:cNvPicPr preferRelativeResize="0"/>
          <p:nvPr/>
        </p:nvPicPr>
        <p:blipFill rotWithShape="1">
          <a:blip r:embed="rId5">
            <a:alphaModFix/>
          </a:blip>
          <a:srcRect b="-11395" l="-1458" r="-1232" t="0"/>
          <a:stretch/>
        </p:blipFill>
        <p:spPr>
          <a:xfrm>
            <a:off x="4319638" y="1798675"/>
            <a:ext cx="3212938" cy="3073650"/>
          </a:xfrm>
          <a:prstGeom prst="rect">
            <a:avLst/>
          </a:prstGeom>
          <a:noFill/>
          <a:ln>
            <a:noFill/>
          </a:ln>
        </p:spPr>
      </p:pic>
      <p:pic>
        <p:nvPicPr>
          <p:cNvPr id="1204" name="Google Shape;1204;p2"/>
          <p:cNvPicPr preferRelativeResize="0"/>
          <p:nvPr/>
        </p:nvPicPr>
        <p:blipFill rotWithShape="1">
          <a:blip r:embed="rId6">
            <a:alphaModFix/>
          </a:blip>
          <a:srcRect b="0" l="-1994" r="5626" t="-1999"/>
          <a:stretch/>
        </p:blipFill>
        <p:spPr>
          <a:xfrm>
            <a:off x="243225" y="2681988"/>
            <a:ext cx="3937350" cy="3642300"/>
          </a:xfrm>
          <a:prstGeom prst="flowChartAlternateProcess">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3" name="Shape 1413"/>
        <p:cNvGrpSpPr/>
        <p:nvPr/>
      </p:nvGrpSpPr>
      <p:grpSpPr>
        <a:xfrm>
          <a:off x="0" y="0"/>
          <a:ext cx="0" cy="0"/>
          <a:chOff x="0" y="0"/>
          <a:chExt cx="0" cy="0"/>
        </a:xfrm>
      </p:grpSpPr>
      <p:pic>
        <p:nvPicPr>
          <p:cNvPr id="1414" name="Google Shape;1414;g337613b7db0_9_0"/>
          <p:cNvPicPr preferRelativeResize="0"/>
          <p:nvPr/>
        </p:nvPicPr>
        <p:blipFill rotWithShape="1">
          <a:blip r:embed="rId3">
            <a:alphaModFix/>
          </a:blip>
          <a:srcRect b="0" l="0" r="0" t="0"/>
          <a:stretch/>
        </p:blipFill>
        <p:spPr>
          <a:xfrm>
            <a:off x="5580301" y="325550"/>
            <a:ext cx="5799126" cy="5774500"/>
          </a:xfrm>
          <a:prstGeom prst="rect">
            <a:avLst/>
          </a:prstGeom>
          <a:noFill/>
          <a:ln>
            <a:noFill/>
          </a:ln>
        </p:spPr>
      </p:pic>
      <p:sp>
        <p:nvSpPr>
          <p:cNvPr id="1415" name="Google Shape;1415;g337613b7db0_9_0"/>
          <p:cNvSpPr txBox="1"/>
          <p:nvPr>
            <p:ph idx="1" type="body"/>
          </p:nvPr>
        </p:nvSpPr>
        <p:spPr>
          <a:xfrm>
            <a:off x="863825" y="1398375"/>
            <a:ext cx="10515600" cy="4672500"/>
          </a:xfrm>
          <a:prstGeom prst="rect">
            <a:avLst/>
          </a:prstGeom>
          <a:noFill/>
          <a:ln>
            <a:noFill/>
          </a:ln>
          <a:effectLst>
            <a:outerShdw blurRad="57150" rotWithShape="0" algn="bl" dir="5400000" dist="19050">
              <a:srgbClr val="000000">
                <a:alpha val="49803"/>
              </a:srgbClr>
            </a:outerShdw>
          </a:effectLst>
        </p:spPr>
        <p:txBody>
          <a:bodyPr anchorCtr="0" anchor="t" bIns="45700" lIns="91425" spcFirstLastPara="1" rIns="91425" wrap="square" tIns="45700">
            <a:normAutofit/>
          </a:bodyPr>
          <a:lstStyle/>
          <a:p>
            <a:pPr indent="0" lvl="0" marL="0" rtl="0" algn="l">
              <a:lnSpc>
                <a:spcPct val="115000"/>
              </a:lnSpc>
              <a:spcBef>
                <a:spcPts val="1000"/>
              </a:spcBef>
              <a:spcAft>
                <a:spcPts val="0"/>
              </a:spcAft>
              <a:buSzPts val="2600"/>
              <a:buNone/>
            </a:pPr>
            <a:r>
              <a:t/>
            </a:r>
            <a:endParaRPr/>
          </a:p>
        </p:txBody>
      </p:sp>
      <p:sp>
        <p:nvSpPr>
          <p:cNvPr id="1416" name="Google Shape;1416;g337613b7db0_9_0"/>
          <p:cNvSpPr txBox="1"/>
          <p:nvPr>
            <p:ph idx="12" type="sldNum"/>
          </p:nvPr>
        </p:nvSpPr>
        <p:spPr>
          <a:xfrm>
            <a:off x="11250300" y="6382177"/>
            <a:ext cx="731700" cy="4083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100"/>
              <a:buNone/>
            </a:pPr>
            <a:fld id="{00000000-1234-1234-1234-123412341234}" type="slidenum">
              <a:rPr lang="en-FI"/>
              <a:t>‹#›</a:t>
            </a:fld>
            <a:endParaRPr/>
          </a:p>
        </p:txBody>
      </p:sp>
      <p:sp>
        <p:nvSpPr>
          <p:cNvPr id="1417" name="Google Shape;1417;g337613b7db0_9_0"/>
          <p:cNvSpPr txBox="1"/>
          <p:nvPr>
            <p:ph type="title"/>
          </p:nvPr>
        </p:nvSpPr>
        <p:spPr>
          <a:xfrm>
            <a:off x="3342972" y="325550"/>
            <a:ext cx="7658400" cy="7698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3200"/>
              <a:buNone/>
            </a:pPr>
            <a:r>
              <a:rPr lang="en-FI"/>
              <a:t>FDP GUI</a:t>
            </a:r>
            <a:endParaRPr/>
          </a:p>
        </p:txBody>
      </p:sp>
      <p:pic>
        <p:nvPicPr>
          <p:cNvPr id="1418" name="Google Shape;1418;g337613b7db0_9_0"/>
          <p:cNvPicPr preferRelativeResize="0"/>
          <p:nvPr/>
        </p:nvPicPr>
        <p:blipFill rotWithShape="1">
          <a:blip r:embed="rId4">
            <a:alphaModFix/>
          </a:blip>
          <a:srcRect b="0" l="0" r="0" t="0"/>
          <a:stretch/>
        </p:blipFill>
        <p:spPr>
          <a:xfrm>
            <a:off x="0" y="908275"/>
            <a:ext cx="6853276" cy="5307648"/>
          </a:xfrm>
          <a:prstGeom prst="rect">
            <a:avLst/>
          </a:prstGeom>
          <a:noFill/>
          <a:ln>
            <a:noFill/>
          </a:ln>
          <a:effectLst>
            <a:outerShdw blurRad="57150" rotWithShape="0" algn="bl" dir="5400000" dist="19050">
              <a:srgbClr val="000000">
                <a:alpha val="49803"/>
              </a:srgbClr>
            </a:outerShdw>
          </a:effectLst>
        </p:spPr>
      </p:pic>
      <p:pic>
        <p:nvPicPr>
          <p:cNvPr id="1419" name="Google Shape;1419;g337613b7db0_9_0"/>
          <p:cNvPicPr preferRelativeResize="0"/>
          <p:nvPr/>
        </p:nvPicPr>
        <p:blipFill rotWithShape="1">
          <a:blip r:embed="rId5">
            <a:alphaModFix/>
          </a:blip>
          <a:srcRect b="0" l="0" r="0" t="0"/>
          <a:stretch/>
        </p:blipFill>
        <p:spPr>
          <a:xfrm>
            <a:off x="1535652" y="1482875"/>
            <a:ext cx="6853274" cy="5264600"/>
          </a:xfrm>
          <a:prstGeom prst="rect">
            <a:avLst/>
          </a:prstGeom>
          <a:noFill/>
          <a:ln>
            <a:noFill/>
          </a:ln>
          <a:effectLst>
            <a:outerShdw blurRad="57150" rotWithShape="0" algn="bl" dir="5400000" dist="19050">
              <a:srgbClr val="000000">
                <a:alpha val="49803"/>
              </a:srgbClr>
            </a:outerShdw>
          </a:effectLst>
        </p:spPr>
      </p:pic>
      <p:pic>
        <p:nvPicPr>
          <p:cNvPr id="1420" name="Google Shape;1420;g337613b7db0_9_0"/>
          <p:cNvPicPr preferRelativeResize="0"/>
          <p:nvPr/>
        </p:nvPicPr>
        <p:blipFill rotWithShape="1">
          <a:blip r:embed="rId6">
            <a:alphaModFix/>
          </a:blip>
          <a:srcRect b="0" l="0" r="0" t="0"/>
          <a:stretch/>
        </p:blipFill>
        <p:spPr>
          <a:xfrm>
            <a:off x="3282750" y="1511750"/>
            <a:ext cx="6853274" cy="5206853"/>
          </a:xfrm>
          <a:prstGeom prst="rect">
            <a:avLst/>
          </a:prstGeom>
          <a:noFill/>
          <a:ln>
            <a:noFill/>
          </a:ln>
          <a:effectLst>
            <a:outerShdw blurRad="57150" rotWithShape="0" algn="bl" dir="5400000" dist="19050">
              <a:srgbClr val="000000">
                <a:alpha val="49803"/>
              </a:srgbClr>
            </a:outerShdw>
          </a:effectLst>
        </p:spPr>
      </p:pic>
      <p:pic>
        <p:nvPicPr>
          <p:cNvPr id="1421" name="Google Shape;1421;g337613b7db0_9_0"/>
          <p:cNvPicPr preferRelativeResize="0"/>
          <p:nvPr/>
        </p:nvPicPr>
        <p:blipFill rotWithShape="1">
          <a:blip r:embed="rId7">
            <a:alphaModFix/>
          </a:blip>
          <a:srcRect b="0" l="0" r="0" t="0"/>
          <a:stretch/>
        </p:blipFill>
        <p:spPr>
          <a:xfrm>
            <a:off x="5097025" y="143775"/>
            <a:ext cx="7094969" cy="5307651"/>
          </a:xfrm>
          <a:prstGeom prst="rect">
            <a:avLst/>
          </a:prstGeom>
          <a:noFill/>
          <a:ln>
            <a:noFill/>
          </a:ln>
          <a:effectLst>
            <a:outerShdw blurRad="57150" rotWithShape="0" algn="bl" dir="5400000" dist="19050">
              <a:srgbClr val="000000">
                <a:alpha val="49803"/>
              </a:srgbClr>
            </a:outerShdw>
          </a:effectLst>
        </p:spPr>
      </p:pic>
      <p:pic>
        <p:nvPicPr>
          <p:cNvPr id="1422" name="Google Shape;1422;g337613b7db0_9_0"/>
          <p:cNvPicPr preferRelativeResize="0"/>
          <p:nvPr/>
        </p:nvPicPr>
        <p:blipFill rotWithShape="1">
          <a:blip r:embed="rId8">
            <a:alphaModFix/>
          </a:blip>
          <a:srcRect b="0" l="0" r="0" t="0"/>
          <a:stretch/>
        </p:blipFill>
        <p:spPr>
          <a:xfrm>
            <a:off x="2324226" y="1076750"/>
            <a:ext cx="8212676" cy="5641850"/>
          </a:xfrm>
          <a:prstGeom prst="rect">
            <a:avLst/>
          </a:prstGeom>
          <a:noFill/>
          <a:ln>
            <a:noFill/>
          </a:ln>
          <a:effectLst>
            <a:outerShdw blurRad="57150" rotWithShape="0" algn="bl" dir="5400000" dist="19050">
              <a:srgbClr val="000000">
                <a:alpha val="49803"/>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1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2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2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6" name="Shape 1426"/>
        <p:cNvGrpSpPr/>
        <p:nvPr/>
      </p:nvGrpSpPr>
      <p:grpSpPr>
        <a:xfrm>
          <a:off x="0" y="0"/>
          <a:ext cx="0" cy="0"/>
          <a:chOff x="0" y="0"/>
          <a:chExt cx="0" cy="0"/>
        </a:xfrm>
      </p:grpSpPr>
      <p:sp>
        <p:nvSpPr>
          <p:cNvPr id="1427" name="Google Shape;1427;g33762ee00cf_0_0"/>
          <p:cNvSpPr txBox="1"/>
          <p:nvPr>
            <p:ph idx="1" type="body"/>
          </p:nvPr>
        </p:nvSpPr>
        <p:spPr>
          <a:xfrm>
            <a:off x="863825" y="1398375"/>
            <a:ext cx="10515600" cy="4672500"/>
          </a:xfrm>
          <a:prstGeom prst="rect">
            <a:avLst/>
          </a:prstGeom>
          <a:noFill/>
          <a:ln>
            <a:noFill/>
          </a:ln>
        </p:spPr>
        <p:txBody>
          <a:bodyPr anchorCtr="0" anchor="t" bIns="45700" lIns="91425" spcFirstLastPara="1" rIns="91425" wrap="square" tIns="45700">
            <a:normAutofit/>
          </a:bodyPr>
          <a:lstStyle/>
          <a:p>
            <a:pPr indent="-381000" lvl="0" marL="457200" marR="0" rtl="0" algn="l">
              <a:lnSpc>
                <a:spcPct val="115000"/>
              </a:lnSpc>
              <a:spcBef>
                <a:spcPts val="1000"/>
              </a:spcBef>
              <a:spcAft>
                <a:spcPts val="0"/>
              </a:spcAft>
              <a:buClr>
                <a:srgbClr val="012030"/>
              </a:buClr>
              <a:buSzPts val="2400"/>
              <a:buFont typeface="Arial"/>
              <a:buChar char="•"/>
            </a:pPr>
            <a:r>
              <a:rPr lang="en-FI" sz="2400"/>
              <a:t>I-ADOPT is a framework and an ontology to facilitate interoperability between terminologies used to describe variables in dataset annotations</a:t>
            </a:r>
            <a:endParaRPr/>
          </a:p>
        </p:txBody>
      </p:sp>
      <p:sp>
        <p:nvSpPr>
          <p:cNvPr id="1428" name="Google Shape;1428;g33762ee00cf_0_0"/>
          <p:cNvSpPr txBox="1"/>
          <p:nvPr>
            <p:ph idx="12" type="sldNum"/>
          </p:nvPr>
        </p:nvSpPr>
        <p:spPr>
          <a:xfrm>
            <a:off x="11250300" y="6382177"/>
            <a:ext cx="731700" cy="4083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100"/>
              <a:buNone/>
            </a:pPr>
            <a:fld id="{00000000-1234-1234-1234-123412341234}" type="slidenum">
              <a:rPr lang="en-FI"/>
              <a:t>‹#›</a:t>
            </a:fld>
            <a:endParaRPr/>
          </a:p>
        </p:txBody>
      </p:sp>
      <p:sp>
        <p:nvSpPr>
          <p:cNvPr id="1429" name="Google Shape;1429;g33762ee00cf_0_0"/>
          <p:cNvSpPr txBox="1"/>
          <p:nvPr>
            <p:ph type="title"/>
          </p:nvPr>
        </p:nvSpPr>
        <p:spPr>
          <a:xfrm>
            <a:off x="3342972" y="325550"/>
            <a:ext cx="7658400" cy="7698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100000"/>
              </a:lnSpc>
              <a:spcBef>
                <a:spcPts val="0"/>
              </a:spcBef>
              <a:spcAft>
                <a:spcPts val="0"/>
              </a:spcAft>
              <a:buClr>
                <a:srgbClr val="012030"/>
              </a:buClr>
              <a:buSzPct val="111111"/>
              <a:buFont typeface="Inter Tight"/>
              <a:buNone/>
            </a:pPr>
            <a:r>
              <a:rPr lang="en-FI">
                <a:extLst>
                  <a:ext uri="http://customooxmlschemas.google.com/">
                    <go:slidesCustomData xmlns:go="http://customooxmlschemas.google.com/" textRoundtripDataId="0"/>
                  </a:ext>
                </a:extLst>
              </a:rPr>
              <a:t>Supporting and enhancing Catalogues: vocabularies - I-ADOPT</a:t>
            </a:r>
            <a:endParaRPr/>
          </a:p>
        </p:txBody>
      </p:sp>
      <p:pic>
        <p:nvPicPr>
          <p:cNvPr id="1430" name="Google Shape;1430;g33762ee00cf_0_0"/>
          <p:cNvPicPr preferRelativeResize="0"/>
          <p:nvPr/>
        </p:nvPicPr>
        <p:blipFill rotWithShape="1">
          <a:blip r:embed="rId3">
            <a:alphaModFix/>
          </a:blip>
          <a:srcRect b="0" l="0" r="0" t="0"/>
          <a:stretch/>
        </p:blipFill>
        <p:spPr>
          <a:xfrm>
            <a:off x="137971" y="2743771"/>
            <a:ext cx="6868024" cy="3424001"/>
          </a:xfrm>
          <a:prstGeom prst="rect">
            <a:avLst/>
          </a:prstGeom>
          <a:noFill/>
          <a:ln>
            <a:noFill/>
          </a:ln>
        </p:spPr>
      </p:pic>
      <p:pic>
        <p:nvPicPr>
          <p:cNvPr id="1431" name="Google Shape;1431;g33762ee00cf_0_0"/>
          <p:cNvPicPr preferRelativeResize="0"/>
          <p:nvPr/>
        </p:nvPicPr>
        <p:blipFill rotWithShape="1">
          <a:blip r:embed="rId4">
            <a:alphaModFix/>
          </a:blip>
          <a:srcRect b="0" l="0" r="0" t="0"/>
          <a:stretch/>
        </p:blipFill>
        <p:spPr>
          <a:xfrm>
            <a:off x="6883525" y="3241775"/>
            <a:ext cx="5099026" cy="20014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5" name="Shape 1435"/>
        <p:cNvGrpSpPr/>
        <p:nvPr/>
      </p:nvGrpSpPr>
      <p:grpSpPr>
        <a:xfrm>
          <a:off x="0" y="0"/>
          <a:ext cx="0" cy="0"/>
          <a:chOff x="0" y="0"/>
          <a:chExt cx="0" cy="0"/>
        </a:xfrm>
      </p:grpSpPr>
      <p:sp>
        <p:nvSpPr>
          <p:cNvPr id="1436" name="Google Shape;1436;p14"/>
          <p:cNvSpPr txBox="1"/>
          <p:nvPr>
            <p:ph idx="1" type="body"/>
          </p:nvPr>
        </p:nvSpPr>
        <p:spPr>
          <a:xfrm>
            <a:off x="838200" y="1402513"/>
            <a:ext cx="10515600" cy="4672500"/>
          </a:xfrm>
          <a:prstGeom prst="rect">
            <a:avLst/>
          </a:prstGeom>
          <a:noFill/>
          <a:ln>
            <a:noFill/>
          </a:ln>
        </p:spPr>
        <p:txBody>
          <a:bodyPr anchorCtr="0" anchor="t" bIns="45700" lIns="91425" spcFirstLastPara="1" rIns="91425" wrap="square" tIns="45700">
            <a:normAutofit/>
          </a:bodyPr>
          <a:lstStyle/>
          <a:p>
            <a:pPr indent="-393700" lvl="0" marL="457200" marR="0" rtl="0" algn="l">
              <a:lnSpc>
                <a:spcPct val="115000"/>
              </a:lnSpc>
              <a:spcBef>
                <a:spcPts val="1000"/>
              </a:spcBef>
              <a:spcAft>
                <a:spcPts val="0"/>
              </a:spcAft>
              <a:buClr>
                <a:srgbClr val="012030"/>
              </a:buClr>
              <a:buSzPts val="2600"/>
              <a:buFont typeface="Arial"/>
              <a:buChar char="•"/>
            </a:pPr>
            <a:r>
              <a:rPr lang="en-FI"/>
              <a:t>I-ADOPT can be used to interconnect EV concepts to variables held in datasets</a:t>
            </a:r>
            <a:endParaRPr/>
          </a:p>
        </p:txBody>
      </p:sp>
      <p:sp>
        <p:nvSpPr>
          <p:cNvPr id="1437" name="Google Shape;1437;p14"/>
          <p:cNvSpPr txBox="1"/>
          <p:nvPr>
            <p:ph idx="12" type="sldNum"/>
          </p:nvPr>
        </p:nvSpPr>
        <p:spPr>
          <a:xfrm>
            <a:off x="11250300" y="6382177"/>
            <a:ext cx="731700" cy="4083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100"/>
              <a:buNone/>
            </a:pPr>
            <a:fld id="{00000000-1234-1234-1234-123412341234}" type="slidenum">
              <a:rPr lang="en-FI"/>
              <a:t>‹#›</a:t>
            </a:fld>
            <a:endParaRPr/>
          </a:p>
        </p:txBody>
      </p:sp>
      <p:sp>
        <p:nvSpPr>
          <p:cNvPr id="1438" name="Google Shape;1438;p14"/>
          <p:cNvSpPr txBox="1"/>
          <p:nvPr>
            <p:ph type="title"/>
          </p:nvPr>
        </p:nvSpPr>
        <p:spPr>
          <a:xfrm>
            <a:off x="3342972" y="325550"/>
            <a:ext cx="7658400" cy="7698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100000"/>
              </a:lnSpc>
              <a:spcBef>
                <a:spcPts val="0"/>
              </a:spcBef>
              <a:spcAft>
                <a:spcPts val="0"/>
              </a:spcAft>
              <a:buClr>
                <a:srgbClr val="012030"/>
              </a:buClr>
              <a:buSzPct val="111111"/>
              <a:buFont typeface="Inter Tight"/>
              <a:buNone/>
            </a:pPr>
            <a:r>
              <a:rPr lang="en-FI">
                <a:extLst>
                  <a:ext uri="http://customooxmlschemas.google.com/">
                    <go:slidesCustomData xmlns:go="http://customooxmlschemas.google.com/" textRoundtripDataId="1"/>
                  </a:ext>
                </a:extLst>
              </a:rPr>
              <a:t>Supporting and enhancing Catalogues: vocabularies - I-ADOPT</a:t>
            </a:r>
            <a:endParaRPr/>
          </a:p>
        </p:txBody>
      </p:sp>
      <p:pic>
        <p:nvPicPr>
          <p:cNvPr id="1439" name="Google Shape;1439;p14"/>
          <p:cNvPicPr preferRelativeResize="0"/>
          <p:nvPr/>
        </p:nvPicPr>
        <p:blipFill rotWithShape="1">
          <a:blip r:embed="rId3">
            <a:alphaModFix/>
          </a:blip>
          <a:srcRect b="0" l="0" r="0" t="0"/>
          <a:stretch/>
        </p:blipFill>
        <p:spPr>
          <a:xfrm>
            <a:off x="185374" y="2808225"/>
            <a:ext cx="5335974" cy="3202375"/>
          </a:xfrm>
          <a:prstGeom prst="rect">
            <a:avLst/>
          </a:prstGeom>
          <a:noFill/>
          <a:ln>
            <a:noFill/>
          </a:ln>
        </p:spPr>
      </p:pic>
      <p:pic>
        <p:nvPicPr>
          <p:cNvPr id="1440" name="Google Shape;1440;p14"/>
          <p:cNvPicPr preferRelativeResize="0"/>
          <p:nvPr/>
        </p:nvPicPr>
        <p:blipFill rotWithShape="1">
          <a:blip r:embed="rId4">
            <a:alphaModFix/>
          </a:blip>
          <a:srcRect b="0" l="0" r="0" t="0"/>
          <a:stretch/>
        </p:blipFill>
        <p:spPr>
          <a:xfrm>
            <a:off x="4683799" y="2000072"/>
            <a:ext cx="3544675" cy="2621225"/>
          </a:xfrm>
          <a:prstGeom prst="rect">
            <a:avLst/>
          </a:prstGeom>
          <a:noFill/>
          <a:ln>
            <a:noFill/>
          </a:ln>
        </p:spPr>
      </p:pic>
      <p:sp>
        <p:nvSpPr>
          <p:cNvPr id="1441" name="Google Shape;1441;p14"/>
          <p:cNvSpPr/>
          <p:nvPr/>
        </p:nvSpPr>
        <p:spPr>
          <a:xfrm>
            <a:off x="266050" y="5547500"/>
            <a:ext cx="3951300" cy="467400"/>
          </a:xfrm>
          <a:prstGeom prst="rect">
            <a:avLst/>
          </a:prstGeom>
          <a:no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SemiBold"/>
              <a:ea typeface="Inter Tight SemiBold"/>
              <a:cs typeface="Inter Tight SemiBold"/>
              <a:sym typeface="Inter Tight SemiBold"/>
            </a:endParaRPr>
          </a:p>
        </p:txBody>
      </p:sp>
      <p:cxnSp>
        <p:nvCxnSpPr>
          <p:cNvPr id="1442" name="Google Shape;1442;p14"/>
          <p:cNvCxnSpPr/>
          <p:nvPr/>
        </p:nvCxnSpPr>
        <p:spPr>
          <a:xfrm flipH="1" rot="10800000">
            <a:off x="4207425" y="4621300"/>
            <a:ext cx="1694700" cy="945900"/>
          </a:xfrm>
          <a:prstGeom prst="straightConnector1">
            <a:avLst/>
          </a:prstGeom>
          <a:noFill/>
          <a:ln cap="flat" cmpd="sng" w="19050">
            <a:solidFill>
              <a:srgbClr val="CC0000"/>
            </a:solidFill>
            <a:prstDash val="solid"/>
            <a:round/>
            <a:headEnd len="sm" w="sm" type="none"/>
            <a:tailEnd len="med" w="med" type="triangle"/>
          </a:ln>
        </p:spPr>
      </p:cxnSp>
      <p:sp>
        <p:nvSpPr>
          <p:cNvPr id="1443" name="Google Shape;1443;p14"/>
          <p:cNvSpPr/>
          <p:nvPr/>
        </p:nvSpPr>
        <p:spPr>
          <a:xfrm>
            <a:off x="4683150" y="4369650"/>
            <a:ext cx="3729900" cy="467400"/>
          </a:xfrm>
          <a:prstGeom prst="rect">
            <a:avLst/>
          </a:prstGeom>
          <a:no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SemiBold"/>
              <a:ea typeface="Inter Tight SemiBold"/>
              <a:cs typeface="Inter Tight SemiBold"/>
              <a:sym typeface="Inter Tight SemiBold"/>
            </a:endParaRPr>
          </a:p>
        </p:txBody>
      </p:sp>
      <p:sp>
        <p:nvSpPr>
          <p:cNvPr id="1444" name="Google Shape;1444;p14"/>
          <p:cNvSpPr/>
          <p:nvPr/>
        </p:nvSpPr>
        <p:spPr>
          <a:xfrm>
            <a:off x="4683150" y="3618850"/>
            <a:ext cx="3729900" cy="246000"/>
          </a:xfrm>
          <a:prstGeom prst="rect">
            <a:avLst/>
          </a:prstGeom>
          <a:no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SemiBold"/>
              <a:ea typeface="Inter Tight SemiBold"/>
              <a:cs typeface="Inter Tight SemiBold"/>
              <a:sym typeface="Inter Tight SemiBold"/>
            </a:endParaRPr>
          </a:p>
        </p:txBody>
      </p:sp>
      <p:sp>
        <p:nvSpPr>
          <p:cNvPr id="1445" name="Google Shape;1445;p14"/>
          <p:cNvSpPr/>
          <p:nvPr/>
        </p:nvSpPr>
        <p:spPr>
          <a:xfrm>
            <a:off x="4683150" y="3972350"/>
            <a:ext cx="3729900" cy="366000"/>
          </a:xfrm>
          <a:prstGeom prst="rect">
            <a:avLst/>
          </a:prstGeom>
          <a:no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SemiBold"/>
              <a:ea typeface="Inter Tight SemiBold"/>
              <a:cs typeface="Inter Tight SemiBold"/>
              <a:sym typeface="Inter Tight SemiBold"/>
            </a:endParaRPr>
          </a:p>
        </p:txBody>
      </p:sp>
      <p:sp>
        <p:nvSpPr>
          <p:cNvPr id="1446" name="Google Shape;1446;p14"/>
          <p:cNvSpPr/>
          <p:nvPr/>
        </p:nvSpPr>
        <p:spPr>
          <a:xfrm>
            <a:off x="266050" y="3695050"/>
            <a:ext cx="3951300" cy="1044300"/>
          </a:xfrm>
          <a:prstGeom prst="rect">
            <a:avLst/>
          </a:prstGeom>
          <a:no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SemiBold"/>
              <a:ea typeface="Inter Tight SemiBold"/>
              <a:cs typeface="Inter Tight SemiBold"/>
              <a:sym typeface="Inter Tight SemiBold"/>
            </a:endParaRPr>
          </a:p>
        </p:txBody>
      </p:sp>
      <p:pic>
        <p:nvPicPr>
          <p:cNvPr id="1447" name="Google Shape;1447;p14"/>
          <p:cNvPicPr preferRelativeResize="0"/>
          <p:nvPr/>
        </p:nvPicPr>
        <p:blipFill rotWithShape="1">
          <a:blip r:embed="rId5">
            <a:alphaModFix/>
          </a:blip>
          <a:srcRect b="0" l="0" r="0" t="0"/>
          <a:stretch/>
        </p:blipFill>
        <p:spPr>
          <a:xfrm>
            <a:off x="7459050" y="2000075"/>
            <a:ext cx="4663326" cy="2039400"/>
          </a:xfrm>
          <a:prstGeom prst="rect">
            <a:avLst/>
          </a:prstGeom>
          <a:noFill/>
          <a:ln>
            <a:noFill/>
          </a:ln>
        </p:spPr>
      </p:pic>
      <p:cxnSp>
        <p:nvCxnSpPr>
          <p:cNvPr id="1448" name="Google Shape;1448;p14"/>
          <p:cNvCxnSpPr/>
          <p:nvPr/>
        </p:nvCxnSpPr>
        <p:spPr>
          <a:xfrm flipH="1" rot="10800000">
            <a:off x="6533775" y="2857450"/>
            <a:ext cx="3497100" cy="837600"/>
          </a:xfrm>
          <a:prstGeom prst="straightConnector1">
            <a:avLst/>
          </a:prstGeom>
          <a:noFill/>
          <a:ln cap="flat" cmpd="sng" w="19050">
            <a:solidFill>
              <a:srgbClr val="CC0000"/>
            </a:solidFill>
            <a:prstDash val="solid"/>
            <a:round/>
            <a:headEnd len="sm" w="sm" type="none"/>
            <a:tailEnd len="med" w="med" type="triangle"/>
          </a:ln>
        </p:spPr>
      </p:cxnSp>
      <p:sp>
        <p:nvSpPr>
          <p:cNvPr id="1449" name="Google Shape;1449;p14"/>
          <p:cNvSpPr txBox="1"/>
          <p:nvPr/>
        </p:nvSpPr>
        <p:spPr>
          <a:xfrm>
            <a:off x="5665575" y="5337925"/>
            <a:ext cx="6257100" cy="104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FI" sz="1400" u="none" cap="none" strike="noStrike">
                <a:solidFill>
                  <a:srgbClr val="012030"/>
                </a:solidFill>
                <a:latin typeface="Inter Tight SemiBold"/>
                <a:ea typeface="Inter Tight SemiBold"/>
                <a:cs typeface="Inter Tight SemiBold"/>
                <a:sym typeface="Inter Tight SemiBold"/>
              </a:rPr>
              <a:t>Example of using I-ADOPT and interconnected concepts from three terminology repositories: NVS, EnvO and ACTRIS to identify the matrix element of variables related to the chemical composition of aerosols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3" name="Shape 1453"/>
        <p:cNvGrpSpPr/>
        <p:nvPr/>
      </p:nvGrpSpPr>
      <p:grpSpPr>
        <a:xfrm>
          <a:off x="0" y="0"/>
          <a:ext cx="0" cy="0"/>
          <a:chOff x="0" y="0"/>
          <a:chExt cx="0" cy="0"/>
        </a:xfrm>
      </p:grpSpPr>
      <p:sp>
        <p:nvSpPr>
          <p:cNvPr id="1454" name="Google Shape;1454;p50"/>
          <p:cNvSpPr txBox="1"/>
          <p:nvPr>
            <p:ph idx="1" type="body"/>
          </p:nvPr>
        </p:nvSpPr>
        <p:spPr>
          <a:xfrm>
            <a:off x="863825" y="1398375"/>
            <a:ext cx="10515600" cy="4672500"/>
          </a:xfrm>
          <a:prstGeom prst="rect">
            <a:avLst/>
          </a:prstGeom>
          <a:noFill/>
          <a:ln>
            <a:noFill/>
          </a:ln>
        </p:spPr>
        <p:txBody>
          <a:bodyPr anchorCtr="0" anchor="t" bIns="45700" lIns="91425" spcFirstLastPara="1" rIns="91425" wrap="square" tIns="45700">
            <a:normAutofit/>
          </a:bodyPr>
          <a:lstStyle/>
          <a:p>
            <a:pPr indent="-228600" lvl="0" marL="457200" marR="0" rtl="0" algn="l">
              <a:lnSpc>
                <a:spcPct val="115000"/>
              </a:lnSpc>
              <a:spcBef>
                <a:spcPts val="1000"/>
              </a:spcBef>
              <a:spcAft>
                <a:spcPts val="0"/>
              </a:spcAft>
              <a:buClr>
                <a:srgbClr val="012030"/>
              </a:buClr>
              <a:buSzPts val="2600"/>
              <a:buFont typeface="Arial"/>
              <a:buNone/>
            </a:pPr>
            <a:r>
              <a:t/>
            </a:r>
            <a:endParaRPr/>
          </a:p>
        </p:txBody>
      </p:sp>
      <p:sp>
        <p:nvSpPr>
          <p:cNvPr id="1455" name="Google Shape;1455;p50"/>
          <p:cNvSpPr txBox="1"/>
          <p:nvPr>
            <p:ph type="title"/>
          </p:nvPr>
        </p:nvSpPr>
        <p:spPr>
          <a:xfrm>
            <a:off x="3342972" y="325550"/>
            <a:ext cx="7658400" cy="7698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012030"/>
              </a:buClr>
              <a:buSzPts val="3200"/>
              <a:buFont typeface="Inter Tight"/>
              <a:buNone/>
            </a:pPr>
            <a:r>
              <a:rPr lang="en-FI" sz="2400"/>
              <a:t>The Knowledge Base / Search Engine</a:t>
            </a:r>
            <a:endParaRPr/>
          </a:p>
        </p:txBody>
      </p:sp>
      <p:pic>
        <p:nvPicPr>
          <p:cNvPr id="1456" name="Google Shape;1456;p50"/>
          <p:cNvPicPr preferRelativeResize="0"/>
          <p:nvPr/>
        </p:nvPicPr>
        <p:blipFill rotWithShape="1">
          <a:blip r:embed="rId3">
            <a:alphaModFix/>
          </a:blip>
          <a:srcRect b="0" l="0" r="0" t="0"/>
          <a:stretch/>
        </p:blipFill>
        <p:spPr>
          <a:xfrm>
            <a:off x="863825" y="1052919"/>
            <a:ext cx="10749094" cy="5805081"/>
          </a:xfrm>
          <a:prstGeom prst="rect">
            <a:avLst/>
          </a:prstGeom>
          <a:noFill/>
          <a:ln>
            <a:noFill/>
          </a:ln>
        </p:spPr>
      </p:pic>
      <p:sp>
        <p:nvSpPr>
          <p:cNvPr id="1457" name="Google Shape;1457;p50"/>
          <p:cNvSpPr/>
          <p:nvPr/>
        </p:nvSpPr>
        <p:spPr>
          <a:xfrm>
            <a:off x="9145696" y="3244334"/>
            <a:ext cx="1802160" cy="369332"/>
          </a:xfrm>
          <a:custGeom>
            <a:rect b="b" l="l" r="r" t="t"/>
            <a:pathLst>
              <a:path extrusionOk="0" fill="none" h="369332" w="1802160">
                <a:moveTo>
                  <a:pt x="0" y="0"/>
                </a:moveTo>
                <a:cubicBezTo>
                  <a:pt x="720483" y="-43118"/>
                  <a:pt x="1104007" y="-34606"/>
                  <a:pt x="1802160" y="0"/>
                </a:cubicBezTo>
                <a:cubicBezTo>
                  <a:pt x="1797480" y="97692"/>
                  <a:pt x="1798360" y="192138"/>
                  <a:pt x="1802160" y="369332"/>
                </a:cubicBezTo>
                <a:cubicBezTo>
                  <a:pt x="1490790" y="391308"/>
                  <a:pt x="823591" y="208930"/>
                  <a:pt x="0" y="369332"/>
                </a:cubicBezTo>
                <a:cubicBezTo>
                  <a:pt x="12478" y="326668"/>
                  <a:pt x="28124" y="144500"/>
                  <a:pt x="0" y="0"/>
                </a:cubicBezTo>
                <a:close/>
              </a:path>
              <a:path extrusionOk="0" h="369332" w="1802160">
                <a:moveTo>
                  <a:pt x="0" y="0"/>
                </a:moveTo>
                <a:cubicBezTo>
                  <a:pt x="278519" y="-64589"/>
                  <a:pt x="1615490" y="18700"/>
                  <a:pt x="1802160" y="0"/>
                </a:cubicBezTo>
                <a:cubicBezTo>
                  <a:pt x="1774839" y="136495"/>
                  <a:pt x="1803619" y="234619"/>
                  <a:pt x="1802160" y="369332"/>
                </a:cubicBezTo>
                <a:cubicBezTo>
                  <a:pt x="1275583" y="287724"/>
                  <a:pt x="215938" y="301440"/>
                  <a:pt x="0" y="369332"/>
                </a:cubicBezTo>
                <a:cubicBezTo>
                  <a:pt x="-26421" y="205816"/>
                  <a:pt x="26187" y="103635"/>
                  <a:pt x="0" y="0"/>
                </a:cubicBezTo>
                <a:close/>
              </a:path>
            </a:pathLst>
          </a:custGeom>
          <a:solidFill>
            <a:srgbClr val="F7CAAC"/>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FI" sz="1800" u="none" cap="none" strike="noStrike">
                <a:solidFill>
                  <a:schemeClr val="dk1"/>
                </a:solidFill>
                <a:latin typeface="Calibri"/>
                <a:ea typeface="Calibri"/>
                <a:cs typeface="Calibri"/>
                <a:sym typeface="Calibri"/>
              </a:rPr>
              <a:t>Related Websites</a:t>
            </a:r>
            <a:endParaRPr b="0" i="0" sz="1400" u="none" cap="none" strike="noStrike">
              <a:solidFill>
                <a:srgbClr val="000000"/>
              </a:solidFill>
              <a:latin typeface="Arial"/>
              <a:ea typeface="Arial"/>
              <a:cs typeface="Arial"/>
              <a:sym typeface="Arial"/>
            </a:endParaRPr>
          </a:p>
        </p:txBody>
      </p:sp>
      <p:sp>
        <p:nvSpPr>
          <p:cNvPr id="1458" name="Google Shape;1458;p50"/>
          <p:cNvSpPr/>
          <p:nvPr/>
        </p:nvSpPr>
        <p:spPr>
          <a:xfrm>
            <a:off x="10357781" y="6095105"/>
            <a:ext cx="970394" cy="369332"/>
          </a:xfrm>
          <a:custGeom>
            <a:rect b="b" l="l" r="r" t="t"/>
            <a:pathLst>
              <a:path extrusionOk="0" fill="none" h="369332" w="970394">
                <a:moveTo>
                  <a:pt x="0" y="0"/>
                </a:moveTo>
                <a:cubicBezTo>
                  <a:pt x="344851" y="-23905"/>
                  <a:pt x="586125" y="58819"/>
                  <a:pt x="970394" y="0"/>
                </a:cubicBezTo>
                <a:cubicBezTo>
                  <a:pt x="946757" y="89286"/>
                  <a:pt x="947578" y="325286"/>
                  <a:pt x="970394" y="369332"/>
                </a:cubicBezTo>
                <a:cubicBezTo>
                  <a:pt x="610936" y="303779"/>
                  <a:pt x="186516" y="408004"/>
                  <a:pt x="0" y="369332"/>
                </a:cubicBezTo>
                <a:cubicBezTo>
                  <a:pt x="11702" y="276114"/>
                  <a:pt x="-26135" y="122869"/>
                  <a:pt x="0" y="0"/>
                </a:cubicBezTo>
                <a:close/>
              </a:path>
              <a:path extrusionOk="0" h="369332" w="970394">
                <a:moveTo>
                  <a:pt x="0" y="0"/>
                </a:moveTo>
                <a:cubicBezTo>
                  <a:pt x="313486" y="-28716"/>
                  <a:pt x="536304" y="-43147"/>
                  <a:pt x="970394" y="0"/>
                </a:cubicBezTo>
                <a:cubicBezTo>
                  <a:pt x="958396" y="107005"/>
                  <a:pt x="979901" y="262998"/>
                  <a:pt x="970394" y="369332"/>
                </a:cubicBezTo>
                <a:cubicBezTo>
                  <a:pt x="576374" y="369710"/>
                  <a:pt x="448914" y="319732"/>
                  <a:pt x="0" y="369332"/>
                </a:cubicBezTo>
                <a:cubicBezTo>
                  <a:pt x="18407" y="330757"/>
                  <a:pt x="-5004" y="54251"/>
                  <a:pt x="0" y="0"/>
                </a:cubicBezTo>
                <a:close/>
              </a:path>
            </a:pathLst>
          </a:custGeom>
          <a:solidFill>
            <a:srgbClr val="F7CAAC"/>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FI" sz="1800" u="none" cap="none" strike="noStrike">
                <a:solidFill>
                  <a:schemeClr val="dk1"/>
                </a:solidFill>
                <a:latin typeface="Calibri"/>
                <a:ea typeface="Calibri"/>
                <a:cs typeface="Calibri"/>
                <a:sym typeface="Calibri"/>
              </a:rPr>
              <a:t>Data Set</a:t>
            </a:r>
            <a:endParaRPr b="0" i="0" sz="1400" u="none" cap="none" strike="noStrike">
              <a:solidFill>
                <a:srgbClr val="000000"/>
              </a:solidFill>
              <a:latin typeface="Arial"/>
              <a:ea typeface="Arial"/>
              <a:cs typeface="Arial"/>
              <a:sym typeface="Arial"/>
            </a:endParaRPr>
          </a:p>
        </p:txBody>
      </p:sp>
      <p:cxnSp>
        <p:nvCxnSpPr>
          <p:cNvPr id="1459" name="Google Shape;1459;p50"/>
          <p:cNvCxnSpPr/>
          <p:nvPr/>
        </p:nvCxnSpPr>
        <p:spPr>
          <a:xfrm rot="10800000">
            <a:off x="10117123" y="5277517"/>
            <a:ext cx="239560" cy="979103"/>
          </a:xfrm>
          <a:prstGeom prst="straightConnector1">
            <a:avLst/>
          </a:prstGeom>
          <a:noFill/>
          <a:ln cap="flat" cmpd="sng" w="57150">
            <a:solidFill>
              <a:srgbClr val="FF0000"/>
            </a:solidFill>
            <a:prstDash val="solid"/>
            <a:miter lim="800000"/>
            <a:headEnd len="sm" w="sm" type="none"/>
            <a:tailEnd len="med" w="med" type="triangle"/>
          </a:ln>
        </p:spPr>
      </p:cxnSp>
      <p:sp>
        <p:nvSpPr>
          <p:cNvPr id="1460" name="Google Shape;1460;p50"/>
          <p:cNvSpPr/>
          <p:nvPr/>
        </p:nvSpPr>
        <p:spPr>
          <a:xfrm>
            <a:off x="8769888" y="6087680"/>
            <a:ext cx="1276888" cy="369332"/>
          </a:xfrm>
          <a:custGeom>
            <a:rect b="b" l="l" r="r" t="t"/>
            <a:pathLst>
              <a:path extrusionOk="0" fill="none" h="369332" w="1276888">
                <a:moveTo>
                  <a:pt x="0" y="0"/>
                </a:moveTo>
                <a:cubicBezTo>
                  <a:pt x="416384" y="51651"/>
                  <a:pt x="680583" y="24994"/>
                  <a:pt x="1276888" y="0"/>
                </a:cubicBezTo>
                <a:cubicBezTo>
                  <a:pt x="1267247" y="101143"/>
                  <a:pt x="1249003" y="295430"/>
                  <a:pt x="1276888" y="369332"/>
                </a:cubicBezTo>
                <a:cubicBezTo>
                  <a:pt x="659511" y="403338"/>
                  <a:pt x="357508" y="396038"/>
                  <a:pt x="0" y="369332"/>
                </a:cubicBezTo>
                <a:cubicBezTo>
                  <a:pt x="-218" y="190866"/>
                  <a:pt x="-156" y="89327"/>
                  <a:pt x="0" y="0"/>
                </a:cubicBezTo>
                <a:close/>
              </a:path>
              <a:path extrusionOk="0" h="369332" w="1276888">
                <a:moveTo>
                  <a:pt x="0" y="0"/>
                </a:moveTo>
                <a:cubicBezTo>
                  <a:pt x="361527" y="91489"/>
                  <a:pt x="994336" y="19902"/>
                  <a:pt x="1276888" y="0"/>
                </a:cubicBezTo>
                <a:cubicBezTo>
                  <a:pt x="1273045" y="66777"/>
                  <a:pt x="1295014" y="311847"/>
                  <a:pt x="1276888" y="369332"/>
                </a:cubicBezTo>
                <a:cubicBezTo>
                  <a:pt x="902641" y="418261"/>
                  <a:pt x="130761" y="377627"/>
                  <a:pt x="0" y="369332"/>
                </a:cubicBezTo>
                <a:cubicBezTo>
                  <a:pt x="-10862" y="282825"/>
                  <a:pt x="-3066" y="144425"/>
                  <a:pt x="0" y="0"/>
                </a:cubicBezTo>
                <a:close/>
              </a:path>
            </a:pathLst>
          </a:custGeom>
          <a:solidFill>
            <a:srgbClr val="F7CAAC"/>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FI" sz="1800" u="none" cap="none" strike="noStrike">
                <a:solidFill>
                  <a:schemeClr val="dk1"/>
                </a:solidFill>
                <a:latin typeface="Calibri"/>
                <a:ea typeface="Calibri"/>
                <a:cs typeface="Calibri"/>
                <a:sym typeface="Calibri"/>
              </a:rPr>
              <a:t>Data owner</a:t>
            </a:r>
            <a:endParaRPr b="0" i="0" sz="1800" u="none" cap="none" strike="noStrike">
              <a:solidFill>
                <a:schemeClr val="dk1"/>
              </a:solidFill>
              <a:latin typeface="Calibri"/>
              <a:ea typeface="Calibri"/>
              <a:cs typeface="Calibri"/>
              <a:sym typeface="Calibri"/>
            </a:endParaRPr>
          </a:p>
        </p:txBody>
      </p:sp>
      <p:cxnSp>
        <p:nvCxnSpPr>
          <p:cNvPr id="1461" name="Google Shape;1461;p50"/>
          <p:cNvCxnSpPr>
            <a:stCxn id="1460" idx="1"/>
          </p:cNvCxnSpPr>
          <p:nvPr/>
        </p:nvCxnSpPr>
        <p:spPr>
          <a:xfrm rot="10800000">
            <a:off x="8540688" y="5565958"/>
            <a:ext cx="229200" cy="710100"/>
          </a:xfrm>
          <a:prstGeom prst="straightConnector1">
            <a:avLst/>
          </a:prstGeom>
          <a:noFill/>
          <a:ln cap="flat" cmpd="sng" w="57150">
            <a:solidFill>
              <a:srgbClr val="FF0000"/>
            </a:solidFill>
            <a:prstDash val="solid"/>
            <a:miter lim="800000"/>
            <a:headEnd len="sm" w="sm" type="none"/>
            <a:tailEnd len="med" w="med" type="triangle"/>
          </a:ln>
        </p:spPr>
      </p:cxnSp>
      <p:cxnSp>
        <p:nvCxnSpPr>
          <p:cNvPr id="1462" name="Google Shape;1462;p50"/>
          <p:cNvCxnSpPr/>
          <p:nvPr/>
        </p:nvCxnSpPr>
        <p:spPr>
          <a:xfrm>
            <a:off x="9673839" y="3563523"/>
            <a:ext cx="102550" cy="461546"/>
          </a:xfrm>
          <a:prstGeom prst="straightConnector1">
            <a:avLst/>
          </a:prstGeom>
          <a:noFill/>
          <a:ln cap="flat" cmpd="sng" w="57150">
            <a:solidFill>
              <a:srgbClr val="FF0000"/>
            </a:solidFill>
            <a:prstDash val="solid"/>
            <a:miter lim="800000"/>
            <a:headEnd len="sm" w="sm" type="none"/>
            <a:tailEnd len="med" w="med" type="triangle"/>
          </a:ln>
        </p:spPr>
      </p:cxnSp>
      <p:sp>
        <p:nvSpPr>
          <p:cNvPr id="1463" name="Google Shape;1463;p50"/>
          <p:cNvSpPr/>
          <p:nvPr/>
        </p:nvSpPr>
        <p:spPr>
          <a:xfrm>
            <a:off x="5851986" y="6428912"/>
            <a:ext cx="924803" cy="369332"/>
          </a:xfrm>
          <a:custGeom>
            <a:rect b="b" l="l" r="r" t="t"/>
            <a:pathLst>
              <a:path extrusionOk="0" fill="none" h="369332" w="751103">
                <a:moveTo>
                  <a:pt x="0" y="0"/>
                </a:moveTo>
                <a:cubicBezTo>
                  <a:pt x="294854" y="15726"/>
                  <a:pt x="542548" y="59069"/>
                  <a:pt x="751103" y="0"/>
                </a:cubicBezTo>
                <a:cubicBezTo>
                  <a:pt x="727466" y="89286"/>
                  <a:pt x="728287" y="325286"/>
                  <a:pt x="751103" y="369332"/>
                </a:cubicBezTo>
                <a:cubicBezTo>
                  <a:pt x="481457" y="321212"/>
                  <a:pt x="340145" y="343742"/>
                  <a:pt x="0" y="369332"/>
                </a:cubicBezTo>
                <a:cubicBezTo>
                  <a:pt x="11702" y="276114"/>
                  <a:pt x="-26135" y="122869"/>
                  <a:pt x="0" y="0"/>
                </a:cubicBezTo>
                <a:close/>
              </a:path>
              <a:path extrusionOk="0" h="369332" w="751103">
                <a:moveTo>
                  <a:pt x="0" y="0"/>
                </a:moveTo>
                <a:cubicBezTo>
                  <a:pt x="77074" y="6180"/>
                  <a:pt x="477024" y="-9200"/>
                  <a:pt x="751103" y="0"/>
                </a:cubicBezTo>
                <a:cubicBezTo>
                  <a:pt x="739105" y="107005"/>
                  <a:pt x="760610" y="262998"/>
                  <a:pt x="751103" y="369332"/>
                </a:cubicBezTo>
                <a:cubicBezTo>
                  <a:pt x="451500" y="428061"/>
                  <a:pt x="219397" y="308114"/>
                  <a:pt x="0" y="369332"/>
                </a:cubicBezTo>
                <a:cubicBezTo>
                  <a:pt x="18407" y="330757"/>
                  <a:pt x="-5004" y="54251"/>
                  <a:pt x="0" y="0"/>
                </a:cubicBezTo>
                <a:close/>
              </a:path>
            </a:pathLst>
          </a:custGeom>
          <a:solidFill>
            <a:srgbClr val="F7CAAC"/>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FI" sz="1800" u="none" cap="none" strike="noStrike">
                <a:solidFill>
                  <a:schemeClr val="dk1"/>
                </a:solidFill>
                <a:latin typeface="Calibri"/>
                <a:ea typeface="Calibri"/>
                <a:cs typeface="Calibri"/>
                <a:sym typeface="Calibri"/>
              </a:rPr>
              <a:t>START</a:t>
            </a:r>
            <a:endParaRPr b="0" i="0" sz="1400" u="none" cap="none" strike="noStrike">
              <a:solidFill>
                <a:srgbClr val="000000"/>
              </a:solidFill>
              <a:latin typeface="Arial"/>
              <a:ea typeface="Arial"/>
              <a:cs typeface="Arial"/>
              <a:sym typeface="Arial"/>
            </a:endParaRPr>
          </a:p>
        </p:txBody>
      </p:sp>
      <p:cxnSp>
        <p:nvCxnSpPr>
          <p:cNvPr id="1464" name="Google Shape;1464;p50"/>
          <p:cNvCxnSpPr>
            <a:stCxn id="1463" idx="3"/>
          </p:cNvCxnSpPr>
          <p:nvPr/>
        </p:nvCxnSpPr>
        <p:spPr>
          <a:xfrm flipH="1" rot="10800000">
            <a:off x="6603089" y="5734278"/>
            <a:ext cx="173700" cy="879300"/>
          </a:xfrm>
          <a:prstGeom prst="straightConnector1">
            <a:avLst/>
          </a:prstGeom>
          <a:noFill/>
          <a:ln cap="flat" cmpd="sng" w="57150">
            <a:solidFill>
              <a:srgbClr val="FF0000"/>
            </a:solidFill>
            <a:prstDash val="solid"/>
            <a:miter lim="800000"/>
            <a:headEnd len="sm" w="sm" type="none"/>
            <a:tailEnd len="med" w="med" type="triangle"/>
          </a:ln>
        </p:spPr>
      </p:cxnSp>
      <p:sp>
        <p:nvSpPr>
          <p:cNvPr id="1465" name="Google Shape;1465;p50"/>
          <p:cNvSpPr txBox="1"/>
          <p:nvPr/>
        </p:nvSpPr>
        <p:spPr>
          <a:xfrm>
            <a:off x="2189526" y="1680106"/>
            <a:ext cx="3758273" cy="1200329"/>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1800"/>
              <a:buFont typeface="Arial"/>
              <a:buChar char="•"/>
            </a:pPr>
            <a:r>
              <a:rPr b="0" i="0" lang="en-FI" sz="1800" u="none" cap="none" strike="noStrike">
                <a:solidFill>
                  <a:schemeClr val="dk1"/>
                </a:solidFill>
                <a:latin typeface="Calibri"/>
                <a:ea typeface="Calibri"/>
                <a:cs typeface="Calibri"/>
                <a:sym typeface="Calibri"/>
              </a:rPr>
              <a:t>The search engine crawls the Web</a:t>
            </a:r>
            <a:br>
              <a:rPr b="0" i="0" lang="en-FI" sz="1800" u="none" cap="none" strike="noStrike">
                <a:solidFill>
                  <a:schemeClr val="dk1"/>
                </a:solidFill>
                <a:latin typeface="Calibri"/>
                <a:ea typeface="Calibri"/>
                <a:cs typeface="Calibri"/>
                <a:sym typeface="Calibri"/>
              </a:rPr>
            </a:br>
            <a:r>
              <a:rPr b="0" i="0" lang="en-FI" sz="1800" u="none" cap="none" strike="noStrike">
                <a:solidFill>
                  <a:schemeClr val="dk1"/>
                </a:solidFill>
                <a:latin typeface="Calibri"/>
                <a:ea typeface="Calibri"/>
                <a:cs typeface="Calibri"/>
                <a:sym typeface="Calibri"/>
              </a:rPr>
              <a:t>like Google</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FI" sz="1800" u="none" cap="none" strike="noStrike">
                <a:solidFill>
                  <a:schemeClr val="dk1"/>
                </a:solidFill>
                <a:latin typeface="Calibri"/>
                <a:ea typeface="Calibri"/>
                <a:cs typeface="Calibri"/>
                <a:sym typeface="Calibri"/>
              </a:rPr>
              <a:t>Automatic categorization/ indexing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9" name="Shape 1469"/>
        <p:cNvGrpSpPr/>
        <p:nvPr/>
      </p:nvGrpSpPr>
      <p:grpSpPr>
        <a:xfrm>
          <a:off x="0" y="0"/>
          <a:ext cx="0" cy="0"/>
          <a:chOff x="0" y="0"/>
          <a:chExt cx="0" cy="0"/>
        </a:xfrm>
      </p:grpSpPr>
      <p:sp>
        <p:nvSpPr>
          <p:cNvPr id="1470" name="Google Shape;1470;g337613b7db0_11_20"/>
          <p:cNvSpPr txBox="1"/>
          <p:nvPr>
            <p:ph idx="12" type="sldNum"/>
          </p:nvPr>
        </p:nvSpPr>
        <p:spPr>
          <a:xfrm>
            <a:off x="11250300" y="6382177"/>
            <a:ext cx="731700" cy="4083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100"/>
              <a:buNone/>
            </a:pPr>
            <a:fld id="{00000000-1234-1234-1234-123412341234}" type="slidenum">
              <a:rPr lang="en-FI"/>
              <a:t>‹#›</a:t>
            </a:fld>
            <a:endParaRPr/>
          </a:p>
        </p:txBody>
      </p:sp>
      <p:sp>
        <p:nvSpPr>
          <p:cNvPr id="1471" name="Google Shape;1471;g337613b7db0_11_20"/>
          <p:cNvSpPr txBox="1"/>
          <p:nvPr>
            <p:ph type="title"/>
          </p:nvPr>
        </p:nvSpPr>
        <p:spPr>
          <a:xfrm>
            <a:off x="3342972" y="325550"/>
            <a:ext cx="8169324" cy="7698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100000"/>
              </a:lnSpc>
              <a:spcBef>
                <a:spcPts val="0"/>
              </a:spcBef>
              <a:spcAft>
                <a:spcPts val="0"/>
              </a:spcAft>
              <a:buClr>
                <a:srgbClr val="012030"/>
              </a:buClr>
              <a:buSzPct val="111111"/>
              <a:buFont typeface="Inter Tight"/>
              <a:buNone/>
            </a:pPr>
            <a:r>
              <a:rPr lang="en-FI">
                <a:extLst>
                  <a:ext uri="http://customooxmlschemas.google.com/">
                    <go:slidesCustomData xmlns:go="http://customooxmlschemas.google.com/" textRoundtripDataId="2"/>
                  </a:ext>
                </a:extLst>
              </a:rPr>
              <a:t>Beyond data and services : The Knowledge Base, AI supported search &amp; recommendations </a:t>
            </a:r>
            <a:endParaRPr/>
          </a:p>
        </p:txBody>
      </p:sp>
      <p:sp>
        <p:nvSpPr>
          <p:cNvPr id="1472" name="Google Shape;1472;g337613b7db0_11_20"/>
          <p:cNvSpPr/>
          <p:nvPr/>
        </p:nvSpPr>
        <p:spPr>
          <a:xfrm>
            <a:off x="2936749" y="1421435"/>
            <a:ext cx="7862700" cy="5284200"/>
          </a:xfrm>
          <a:prstGeom prst="roundRect">
            <a:avLst>
              <a:gd fmla="val 4482" name="adj"/>
            </a:avLst>
          </a:prstGeom>
          <a:no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id="1473" name="Google Shape;1473;g337613b7db0_11_20"/>
          <p:cNvPicPr preferRelativeResize="0"/>
          <p:nvPr/>
        </p:nvPicPr>
        <p:blipFill rotWithShape="1">
          <a:blip r:embed="rId3">
            <a:alphaModFix/>
          </a:blip>
          <a:srcRect b="16074" l="0" r="0" t="16073"/>
          <a:stretch/>
        </p:blipFill>
        <p:spPr>
          <a:xfrm>
            <a:off x="817070" y="2782010"/>
            <a:ext cx="1779948" cy="1207764"/>
          </a:xfrm>
          <a:prstGeom prst="cloud">
            <a:avLst/>
          </a:prstGeom>
          <a:noFill/>
          <a:ln cap="flat" cmpd="sng" w="9525">
            <a:solidFill>
              <a:srgbClr val="4285F4"/>
            </a:solidFill>
            <a:prstDash val="solid"/>
            <a:round/>
            <a:headEnd len="sm" w="sm" type="none"/>
            <a:tailEnd len="sm" w="sm" type="none"/>
          </a:ln>
          <a:effectLst>
            <a:outerShdw blurRad="50800" rotWithShape="0" algn="tl" dir="2700000" dist="38100">
              <a:srgbClr val="000000">
                <a:alpha val="40000"/>
              </a:srgbClr>
            </a:outerShdw>
          </a:effectLst>
        </p:spPr>
      </p:pic>
      <p:sp>
        <p:nvSpPr>
          <p:cNvPr id="1474" name="Google Shape;1474;g337613b7db0_11_20"/>
          <p:cNvSpPr/>
          <p:nvPr/>
        </p:nvSpPr>
        <p:spPr>
          <a:xfrm>
            <a:off x="3220894" y="2092912"/>
            <a:ext cx="3538800" cy="1914900"/>
          </a:xfrm>
          <a:prstGeom prst="roundRect">
            <a:avLst>
              <a:gd fmla="val 4482" name="adj"/>
            </a:avLst>
          </a:prstGeom>
          <a:solidFill>
            <a:srgbClr val="EAF8E6"/>
          </a:solidFill>
          <a:ln cap="flat" cmpd="sng" w="19050">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475" name="Google Shape;1475;g337613b7db0_11_20"/>
          <p:cNvSpPr/>
          <p:nvPr/>
        </p:nvSpPr>
        <p:spPr>
          <a:xfrm>
            <a:off x="7260313" y="2092913"/>
            <a:ext cx="3322200" cy="1914900"/>
          </a:xfrm>
          <a:prstGeom prst="roundRect">
            <a:avLst>
              <a:gd fmla="val 3774" name="adj"/>
            </a:avLst>
          </a:prstGeom>
          <a:solidFill>
            <a:srgbClr val="C0E4F5"/>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476" name="Google Shape;1476;g337613b7db0_11_20"/>
          <p:cNvSpPr/>
          <p:nvPr/>
        </p:nvSpPr>
        <p:spPr>
          <a:xfrm>
            <a:off x="7098280" y="5029765"/>
            <a:ext cx="3326400" cy="1466700"/>
          </a:xfrm>
          <a:prstGeom prst="can">
            <a:avLst>
              <a:gd fmla="val 25000" name="adj"/>
            </a:avLst>
          </a:prstGeom>
          <a:solidFill>
            <a:srgbClr val="D8D8D8"/>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FI" sz="1800" u="none" cap="none" strike="noStrike">
                <a:solidFill>
                  <a:srgbClr val="000000"/>
                </a:solidFill>
                <a:latin typeface="Arial"/>
                <a:ea typeface="Arial"/>
                <a:cs typeface="Arial"/>
                <a:sym typeface="Arial"/>
              </a:rPr>
              <a:t>Knowledge storage</a:t>
            </a:r>
            <a:endParaRPr b="0" i="0" sz="1400" u="none" cap="none" strike="noStrike">
              <a:solidFill>
                <a:srgbClr val="000000"/>
              </a:solidFill>
              <a:latin typeface="Arial"/>
              <a:ea typeface="Arial"/>
              <a:cs typeface="Arial"/>
              <a:sym typeface="Arial"/>
            </a:endParaRPr>
          </a:p>
        </p:txBody>
      </p:sp>
      <p:sp>
        <p:nvSpPr>
          <p:cNvPr id="1477" name="Google Shape;1477;g337613b7db0_11_20"/>
          <p:cNvSpPr/>
          <p:nvPr/>
        </p:nvSpPr>
        <p:spPr>
          <a:xfrm>
            <a:off x="3019435" y="4944838"/>
            <a:ext cx="3897300" cy="1495500"/>
          </a:xfrm>
          <a:prstGeom prst="can">
            <a:avLst>
              <a:gd fmla="val 25000" name="adj"/>
            </a:avLst>
          </a:prstGeom>
          <a:solidFill>
            <a:srgbClr val="FFFFFF"/>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FI" sz="1800" u="none" cap="none" strike="noStrike">
                <a:solidFill>
                  <a:srgbClr val="000000"/>
                </a:solidFill>
                <a:latin typeface="Arial"/>
                <a:ea typeface="Arial"/>
                <a:cs typeface="Arial"/>
                <a:sym typeface="Arial"/>
              </a:rPr>
              <a:t>KB-ServiceLib</a:t>
            </a:r>
            <a:r>
              <a:rPr b="0" i="0" lang="en-FI" sz="1800" u="none" cap="none" strike="noStrike">
                <a:solidFill>
                  <a:srgbClr val="000000"/>
                </a:solidFill>
                <a:latin typeface="Arial"/>
                <a:ea typeface="Arial"/>
                <a:cs typeface="Arial"/>
                <a:sym typeface="Arial"/>
              </a:rPr>
              <a:t> (e.g. Indexing, search, intent modelling, recommender, dialogue …) </a:t>
            </a:r>
            <a:endParaRPr b="0" i="0" sz="1400" u="none" cap="none" strike="noStrike">
              <a:solidFill>
                <a:srgbClr val="000000"/>
              </a:solidFill>
              <a:latin typeface="Arial"/>
              <a:ea typeface="Arial"/>
              <a:cs typeface="Arial"/>
              <a:sym typeface="Arial"/>
            </a:endParaRPr>
          </a:p>
        </p:txBody>
      </p:sp>
      <p:sp>
        <p:nvSpPr>
          <p:cNvPr id="1478" name="Google Shape;1478;g337613b7db0_11_20"/>
          <p:cNvSpPr/>
          <p:nvPr/>
        </p:nvSpPr>
        <p:spPr>
          <a:xfrm>
            <a:off x="3307189" y="2783657"/>
            <a:ext cx="1557600" cy="775800"/>
          </a:xfrm>
          <a:prstGeom prst="roundRect">
            <a:avLst>
              <a:gd fmla="val 4482" name="adj"/>
            </a:avLst>
          </a:prstGeom>
          <a:no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FI" sz="1600" u="none" cap="none" strike="noStrike">
                <a:solidFill>
                  <a:srgbClr val="000000"/>
                </a:solidFill>
                <a:latin typeface="Arial"/>
                <a:ea typeface="Arial"/>
                <a:cs typeface="Arial"/>
                <a:sym typeface="Arial"/>
              </a:rPr>
              <a:t>Index pipeline initializer</a:t>
            </a:r>
            <a:endParaRPr/>
          </a:p>
        </p:txBody>
      </p:sp>
      <p:sp>
        <p:nvSpPr>
          <p:cNvPr id="1479" name="Google Shape;1479;g337613b7db0_11_20"/>
          <p:cNvSpPr/>
          <p:nvPr/>
        </p:nvSpPr>
        <p:spPr>
          <a:xfrm>
            <a:off x="8985094" y="2540134"/>
            <a:ext cx="1330800" cy="749100"/>
          </a:xfrm>
          <a:prstGeom prst="roundRect">
            <a:avLst>
              <a:gd fmla="val 4482" name="adj"/>
            </a:avLst>
          </a:prstGeom>
          <a:no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FI" sz="1600" u="none" cap="none" strike="noStrike">
                <a:solidFill>
                  <a:srgbClr val="000000"/>
                </a:solidFill>
                <a:latin typeface="Arial"/>
                <a:ea typeface="Arial"/>
                <a:cs typeface="Arial"/>
                <a:sym typeface="Arial"/>
              </a:rPr>
              <a:t>User support tool</a:t>
            </a:r>
            <a:endParaRPr/>
          </a:p>
        </p:txBody>
      </p:sp>
      <p:sp>
        <p:nvSpPr>
          <p:cNvPr id="1480" name="Google Shape;1480;g337613b7db0_11_20"/>
          <p:cNvSpPr/>
          <p:nvPr/>
        </p:nvSpPr>
        <p:spPr>
          <a:xfrm>
            <a:off x="5037161" y="2783658"/>
            <a:ext cx="1557600" cy="772500"/>
          </a:xfrm>
          <a:prstGeom prst="roundRect">
            <a:avLst>
              <a:gd fmla="val 4482" name="adj"/>
            </a:avLst>
          </a:prstGeom>
          <a:no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FI" sz="1600" u="none" cap="none" strike="noStrike">
                <a:solidFill>
                  <a:srgbClr val="000000"/>
                </a:solidFill>
                <a:latin typeface="Arial"/>
                <a:ea typeface="Arial"/>
                <a:cs typeface="Arial"/>
                <a:sym typeface="Arial"/>
              </a:rPr>
              <a:t>Quality control tool</a:t>
            </a:r>
            <a:endParaRPr/>
          </a:p>
        </p:txBody>
      </p:sp>
      <p:sp>
        <p:nvSpPr>
          <p:cNvPr id="1481" name="Google Shape;1481;g337613b7db0_11_20"/>
          <p:cNvSpPr txBox="1"/>
          <p:nvPr/>
        </p:nvSpPr>
        <p:spPr>
          <a:xfrm>
            <a:off x="3244378" y="2085416"/>
            <a:ext cx="37989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FI" sz="1800" u="none" cap="none" strike="noStrike">
                <a:solidFill>
                  <a:srgbClr val="000000"/>
                </a:solidFill>
                <a:latin typeface="Arial"/>
                <a:ea typeface="Arial"/>
                <a:cs typeface="Arial"/>
                <a:sym typeface="Arial"/>
              </a:rPr>
              <a:t>Knowledge manager (</a:t>
            </a:r>
            <a:r>
              <a:rPr b="1" i="0" lang="en-FI" sz="1800" u="none" cap="none" strike="noStrike">
                <a:solidFill>
                  <a:srgbClr val="000000"/>
                </a:solidFill>
                <a:latin typeface="Arial"/>
                <a:ea typeface="Arial"/>
                <a:cs typeface="Arial"/>
                <a:sym typeface="Arial"/>
              </a:rPr>
              <a:t>KB-Mnger</a:t>
            </a:r>
            <a:r>
              <a:rPr b="0" i="0" lang="en-FI" sz="1800" u="none" cap="none" strike="noStrike">
                <a:solidFill>
                  <a:srgbClr val="000000"/>
                </a:solidFill>
                <a:latin typeface="Arial"/>
                <a:ea typeface="Arial"/>
                <a:cs typeface="Arial"/>
                <a:sym typeface="Arial"/>
              </a:rPr>
              <a:t>)</a:t>
            </a:r>
            <a:endParaRPr/>
          </a:p>
        </p:txBody>
      </p:sp>
      <p:sp>
        <p:nvSpPr>
          <p:cNvPr id="1482" name="Google Shape;1482;g337613b7db0_11_20"/>
          <p:cNvSpPr txBox="1"/>
          <p:nvPr/>
        </p:nvSpPr>
        <p:spPr>
          <a:xfrm>
            <a:off x="7260313" y="2083308"/>
            <a:ext cx="35388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FI" sz="1800" u="none" cap="none" strike="noStrike">
                <a:solidFill>
                  <a:srgbClr val="000000"/>
                </a:solidFill>
                <a:latin typeface="Arial"/>
                <a:ea typeface="Arial"/>
                <a:cs typeface="Arial"/>
                <a:sym typeface="Arial"/>
              </a:rPr>
              <a:t>Knowledge finder (</a:t>
            </a:r>
            <a:r>
              <a:rPr b="1" i="0" lang="en-FI" sz="1800" u="none" cap="none" strike="noStrike">
                <a:solidFill>
                  <a:srgbClr val="000000"/>
                </a:solidFill>
                <a:latin typeface="Arial"/>
                <a:ea typeface="Arial"/>
                <a:cs typeface="Arial"/>
                <a:sym typeface="Arial"/>
              </a:rPr>
              <a:t>KB-Finder</a:t>
            </a:r>
            <a:r>
              <a:rPr b="0" i="0" lang="en-FI" sz="1800" u="none" cap="none" strike="noStrike">
                <a:solidFill>
                  <a:srgbClr val="000000"/>
                </a:solidFill>
                <a:latin typeface="Arial"/>
                <a:ea typeface="Arial"/>
                <a:cs typeface="Arial"/>
                <a:sym typeface="Arial"/>
              </a:rPr>
              <a:t>)</a:t>
            </a:r>
            <a:endParaRPr/>
          </a:p>
        </p:txBody>
      </p:sp>
      <p:sp>
        <p:nvSpPr>
          <p:cNvPr id="1483" name="Google Shape;1483;g337613b7db0_11_20"/>
          <p:cNvSpPr/>
          <p:nvPr/>
        </p:nvSpPr>
        <p:spPr>
          <a:xfrm>
            <a:off x="7484755" y="2534330"/>
            <a:ext cx="1330800" cy="774000"/>
          </a:xfrm>
          <a:prstGeom prst="roundRect">
            <a:avLst>
              <a:gd fmla="val 4482" name="adj"/>
            </a:avLst>
          </a:prstGeom>
          <a:no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FI" sz="1600" u="none" cap="none" strike="noStrike">
                <a:solidFill>
                  <a:srgbClr val="000000"/>
                </a:solidFill>
                <a:latin typeface="Arial"/>
                <a:ea typeface="Arial"/>
                <a:cs typeface="Arial"/>
                <a:sym typeface="Arial"/>
              </a:rPr>
              <a:t>Search service chain</a:t>
            </a:r>
            <a:endParaRPr/>
          </a:p>
        </p:txBody>
      </p:sp>
      <p:sp>
        <p:nvSpPr>
          <p:cNvPr id="1484" name="Google Shape;1484;g337613b7db0_11_20"/>
          <p:cNvSpPr/>
          <p:nvPr/>
        </p:nvSpPr>
        <p:spPr>
          <a:xfrm>
            <a:off x="2596972" y="2909295"/>
            <a:ext cx="647400" cy="206700"/>
          </a:xfrm>
          <a:prstGeom prst="rightArrow">
            <a:avLst>
              <a:gd fmla="val 50000" name="adj1"/>
              <a:gd fmla="val 50000" name="adj2"/>
            </a:avLst>
          </a:prstGeom>
          <a:solidFill>
            <a:srgbClr val="4285F4"/>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485" name="Google Shape;1485;g337613b7db0_11_20"/>
          <p:cNvSpPr/>
          <p:nvPr/>
        </p:nvSpPr>
        <p:spPr>
          <a:xfrm>
            <a:off x="5240320" y="4595330"/>
            <a:ext cx="278700" cy="458700"/>
          </a:xfrm>
          <a:prstGeom prst="upArrow">
            <a:avLst>
              <a:gd fmla="val 50000" name="adj1"/>
              <a:gd fmla="val 50000" name="adj2"/>
            </a:avLst>
          </a:prstGeom>
          <a:solidFill>
            <a:srgbClr val="FFFFFF"/>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486" name="Google Shape;1486;g337613b7db0_11_20"/>
          <p:cNvSpPr/>
          <p:nvPr/>
        </p:nvSpPr>
        <p:spPr>
          <a:xfrm rot="5400000">
            <a:off x="8004005" y="4871553"/>
            <a:ext cx="510900" cy="237900"/>
          </a:xfrm>
          <a:prstGeom prst="rightArrow">
            <a:avLst>
              <a:gd fmla="val 50000" name="adj1"/>
              <a:gd fmla="val 50000" name="adj2"/>
            </a:avLst>
          </a:prstGeom>
          <a:solidFill>
            <a:srgbClr val="4285F4"/>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487" name="Google Shape;1487;g337613b7db0_11_20"/>
          <p:cNvSpPr/>
          <p:nvPr/>
        </p:nvSpPr>
        <p:spPr>
          <a:xfrm rot="-5400000">
            <a:off x="9939904" y="4880703"/>
            <a:ext cx="523200" cy="207300"/>
          </a:xfrm>
          <a:prstGeom prst="rightArrow">
            <a:avLst>
              <a:gd fmla="val 50000" name="adj1"/>
              <a:gd fmla="val 50000" name="adj2"/>
            </a:avLst>
          </a:prstGeom>
          <a:solidFill>
            <a:srgbClr val="4285F4"/>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488" name="Google Shape;1488;g337613b7db0_11_20"/>
          <p:cNvSpPr/>
          <p:nvPr/>
        </p:nvSpPr>
        <p:spPr>
          <a:xfrm>
            <a:off x="3211944" y="4225107"/>
            <a:ext cx="7356000" cy="324900"/>
          </a:xfrm>
          <a:prstGeom prst="roundRect">
            <a:avLst>
              <a:gd fmla="val 4482" name="adj"/>
            </a:avLst>
          </a:prstGeom>
          <a:solidFill>
            <a:srgbClr val="A0DF88"/>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FI" sz="1800" u="none" cap="none" strike="noStrike">
                <a:solidFill>
                  <a:srgbClr val="000000"/>
                </a:solidFill>
                <a:latin typeface="Arial"/>
                <a:ea typeface="Arial"/>
                <a:cs typeface="Arial"/>
                <a:sym typeface="Arial"/>
              </a:rPr>
              <a:t>Knowledge base API (</a:t>
            </a:r>
            <a:r>
              <a:rPr b="1" i="0" lang="en-FI" sz="1800" u="none" cap="none" strike="noStrike">
                <a:solidFill>
                  <a:srgbClr val="000000"/>
                </a:solidFill>
                <a:latin typeface="Arial"/>
                <a:ea typeface="Arial"/>
                <a:cs typeface="Arial"/>
                <a:sym typeface="Arial"/>
              </a:rPr>
              <a:t>KB-API</a:t>
            </a:r>
            <a:r>
              <a:rPr b="0" i="0" lang="en-FI" sz="1800" u="none" cap="none" strike="noStrike">
                <a:solidFill>
                  <a:srgbClr val="000000"/>
                </a:solidFill>
                <a:latin typeface="Arial"/>
                <a:ea typeface="Arial"/>
                <a:cs typeface="Arial"/>
                <a:sym typeface="Arial"/>
              </a:rPr>
              <a:t>)</a:t>
            </a:r>
            <a:endParaRPr/>
          </a:p>
        </p:txBody>
      </p:sp>
      <p:sp>
        <p:nvSpPr>
          <p:cNvPr id="1489" name="Google Shape;1489;g337613b7db0_11_20"/>
          <p:cNvSpPr/>
          <p:nvPr/>
        </p:nvSpPr>
        <p:spPr>
          <a:xfrm>
            <a:off x="3222594" y="1266211"/>
            <a:ext cx="7316100" cy="300600"/>
          </a:xfrm>
          <a:prstGeom prst="roundRect">
            <a:avLst>
              <a:gd fmla="val 4482" name="adj"/>
            </a:avLst>
          </a:prstGeom>
          <a:solidFill>
            <a:srgbClr val="BEF2C7"/>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FI" sz="1800" u="none" cap="none" strike="noStrike">
                <a:solidFill>
                  <a:srgbClr val="000000"/>
                </a:solidFill>
                <a:latin typeface="Arial"/>
                <a:ea typeface="Arial"/>
                <a:cs typeface="Arial"/>
                <a:sym typeface="Arial"/>
              </a:rPr>
              <a:t>Knowledge base user interface (</a:t>
            </a:r>
            <a:r>
              <a:rPr b="1" i="0" lang="en-FI" sz="1800" u="none" cap="none" strike="noStrike">
                <a:solidFill>
                  <a:srgbClr val="000000"/>
                </a:solidFill>
                <a:latin typeface="Arial"/>
                <a:ea typeface="Arial"/>
                <a:cs typeface="Arial"/>
                <a:sym typeface="Arial"/>
              </a:rPr>
              <a:t>KB-UI</a:t>
            </a:r>
            <a:r>
              <a:rPr b="0" i="0" lang="en-FI" sz="1800" u="none" cap="none" strike="noStrike">
                <a:solidFill>
                  <a:srgbClr val="000000"/>
                </a:solidFill>
                <a:latin typeface="Arial"/>
                <a:ea typeface="Arial"/>
                <a:cs typeface="Arial"/>
                <a:sym typeface="Arial"/>
              </a:rPr>
              <a:t>)</a:t>
            </a:r>
            <a:endParaRPr/>
          </a:p>
        </p:txBody>
      </p:sp>
      <p:sp>
        <p:nvSpPr>
          <p:cNvPr id="1490" name="Google Shape;1490;g337613b7db0_11_20"/>
          <p:cNvSpPr/>
          <p:nvPr/>
        </p:nvSpPr>
        <p:spPr>
          <a:xfrm>
            <a:off x="7484749" y="3426256"/>
            <a:ext cx="2831400" cy="510900"/>
          </a:xfrm>
          <a:prstGeom prst="roundRect">
            <a:avLst>
              <a:gd fmla="val 4482" name="adj"/>
            </a:avLst>
          </a:prstGeom>
          <a:solidFill>
            <a:srgbClr val="FFFF00">
              <a:alpha val="50980"/>
            </a:srgbClr>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FI" sz="1600" u="none" cap="none" strike="noStrike">
                <a:solidFill>
                  <a:srgbClr val="000000"/>
                </a:solidFill>
                <a:latin typeface="Arial"/>
                <a:ea typeface="Arial"/>
                <a:cs typeface="Arial"/>
                <a:sym typeface="Arial"/>
              </a:rPr>
              <a:t>Personalized Knowledge Agent: RAG </a:t>
            </a:r>
            <a:endParaRPr b="0" i="0" sz="1600" u="none" cap="none" strike="noStrike">
              <a:solidFill>
                <a:srgbClr val="000000"/>
              </a:solidFill>
              <a:latin typeface="Arial"/>
              <a:ea typeface="Arial"/>
              <a:cs typeface="Arial"/>
              <a:sym typeface="Arial"/>
            </a:endParaRPr>
          </a:p>
        </p:txBody>
      </p:sp>
      <p:sp>
        <p:nvSpPr>
          <p:cNvPr id="1491" name="Google Shape;1491;g337613b7db0_11_20"/>
          <p:cNvSpPr/>
          <p:nvPr/>
        </p:nvSpPr>
        <p:spPr>
          <a:xfrm>
            <a:off x="3210049" y="1651261"/>
            <a:ext cx="5063700" cy="300600"/>
          </a:xfrm>
          <a:prstGeom prst="roundRect">
            <a:avLst>
              <a:gd fmla="val 4482" name="adj"/>
            </a:avLst>
          </a:prstGeom>
          <a:solidFill>
            <a:srgbClr val="BFF1C7"/>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FI" sz="1800" u="none" cap="none" strike="noStrike">
                <a:solidFill>
                  <a:srgbClr val="000000"/>
                </a:solidFill>
                <a:latin typeface="Arial"/>
                <a:ea typeface="Arial"/>
                <a:cs typeface="Arial"/>
                <a:sym typeface="Arial"/>
              </a:rPr>
              <a:t>AAI Service</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5" name="Shape 1495"/>
        <p:cNvGrpSpPr/>
        <p:nvPr/>
      </p:nvGrpSpPr>
      <p:grpSpPr>
        <a:xfrm>
          <a:off x="0" y="0"/>
          <a:ext cx="0" cy="0"/>
          <a:chOff x="0" y="0"/>
          <a:chExt cx="0" cy="0"/>
        </a:xfrm>
      </p:grpSpPr>
      <p:pic>
        <p:nvPicPr>
          <p:cNvPr id="1496" name="Google Shape;1496;p51"/>
          <p:cNvPicPr preferRelativeResize="0"/>
          <p:nvPr/>
        </p:nvPicPr>
        <p:blipFill rotWithShape="1">
          <a:blip r:embed="rId3">
            <a:alphaModFix/>
          </a:blip>
          <a:srcRect b="0" l="0" r="0" t="0"/>
          <a:stretch/>
        </p:blipFill>
        <p:spPr>
          <a:xfrm>
            <a:off x="933679" y="4575655"/>
            <a:ext cx="4125935" cy="2255049"/>
          </a:xfrm>
          <a:prstGeom prst="rect">
            <a:avLst/>
          </a:prstGeom>
          <a:noFill/>
          <a:ln cap="flat" cmpd="sng" w="19050">
            <a:solidFill>
              <a:schemeClr val="dk2"/>
            </a:solidFill>
            <a:prstDash val="solid"/>
            <a:round/>
            <a:headEnd len="sm" w="sm" type="none"/>
            <a:tailEnd len="sm" w="sm" type="none"/>
          </a:ln>
        </p:spPr>
      </p:pic>
      <p:sp>
        <p:nvSpPr>
          <p:cNvPr id="1497" name="Google Shape;1497;p51"/>
          <p:cNvSpPr/>
          <p:nvPr/>
        </p:nvSpPr>
        <p:spPr>
          <a:xfrm>
            <a:off x="656825" y="763250"/>
            <a:ext cx="5013000" cy="3437100"/>
          </a:xfrm>
          <a:prstGeom prst="cloudCallout">
            <a:avLst>
              <a:gd fmla="val -11810" name="adj1"/>
              <a:gd fmla="val 42674" name="adj2"/>
            </a:avLst>
          </a:prstGeom>
          <a:solidFill>
            <a:schemeClr val="lt1"/>
          </a:solidFill>
          <a:ln cap="flat" cmpd="sng" w="9525">
            <a:solidFill>
              <a:srgbClr val="0099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SemiBold"/>
              <a:ea typeface="Inter Tight SemiBold"/>
              <a:cs typeface="Inter Tight SemiBold"/>
              <a:sym typeface="Inter Tight SemiBold"/>
            </a:endParaRPr>
          </a:p>
        </p:txBody>
      </p:sp>
      <p:sp>
        <p:nvSpPr>
          <p:cNvPr id="1498" name="Google Shape;1498;p51"/>
          <p:cNvSpPr txBox="1"/>
          <p:nvPr>
            <p:ph idx="12" type="sldNum"/>
          </p:nvPr>
        </p:nvSpPr>
        <p:spPr>
          <a:xfrm>
            <a:off x="11250300" y="6382177"/>
            <a:ext cx="731700" cy="4083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100"/>
              <a:buNone/>
            </a:pPr>
            <a:fld id="{00000000-1234-1234-1234-123412341234}" type="slidenum">
              <a:rPr lang="en-FI"/>
              <a:t>‹#›</a:t>
            </a:fld>
            <a:endParaRPr/>
          </a:p>
        </p:txBody>
      </p:sp>
      <p:sp>
        <p:nvSpPr>
          <p:cNvPr id="1499" name="Google Shape;1499;p51"/>
          <p:cNvSpPr txBox="1"/>
          <p:nvPr>
            <p:ph type="title"/>
          </p:nvPr>
        </p:nvSpPr>
        <p:spPr>
          <a:xfrm>
            <a:off x="5496900" y="31425"/>
            <a:ext cx="6695100" cy="12822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012030"/>
              </a:buClr>
              <a:buSzPts val="3556"/>
              <a:buFont typeface="Inter Tight"/>
              <a:buNone/>
            </a:pPr>
            <a:r>
              <a:rPr lang="en-FI"/>
              <a:t>ENVRI-HUB-Core </a:t>
            </a:r>
            <a:br>
              <a:rPr lang="en-FI"/>
            </a:br>
            <a:r>
              <a:rPr lang="en-FI"/>
              <a:t>Plugging everything together  </a:t>
            </a:r>
            <a:endParaRPr/>
          </a:p>
        </p:txBody>
      </p:sp>
      <p:sp>
        <p:nvSpPr>
          <p:cNvPr id="1500" name="Google Shape;1500;p51"/>
          <p:cNvSpPr/>
          <p:nvPr/>
        </p:nvSpPr>
        <p:spPr>
          <a:xfrm>
            <a:off x="6416167" y="3489396"/>
            <a:ext cx="932100" cy="946500"/>
          </a:xfrm>
          <a:prstGeom prst="ellipse">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FI" sz="900" u="none" cap="none" strike="noStrike">
                <a:solidFill>
                  <a:srgbClr val="000000"/>
                </a:solidFill>
                <a:latin typeface="Inter Tight SemiBold"/>
                <a:ea typeface="Inter Tight SemiBold"/>
                <a:cs typeface="Inter Tight SemiBold"/>
                <a:sym typeface="Inter Tight SemiBold"/>
              </a:rPr>
              <a:t>SPARQL Endpoint</a:t>
            </a:r>
            <a:br>
              <a:rPr b="0" i="0" lang="en-FI" sz="900" u="none" cap="none" strike="noStrike">
                <a:solidFill>
                  <a:srgbClr val="000000"/>
                </a:solidFill>
                <a:latin typeface="Inter Tight SemiBold"/>
                <a:ea typeface="Inter Tight SemiBold"/>
                <a:cs typeface="Inter Tight SemiBold"/>
                <a:sym typeface="Inter Tight SemiBold"/>
              </a:rPr>
            </a:br>
            <a:endParaRPr b="0" i="0" sz="900" u="none" cap="none" strike="noStrike">
              <a:solidFill>
                <a:srgbClr val="000000"/>
              </a:solidFill>
              <a:latin typeface="Inter Tight SemiBold"/>
              <a:ea typeface="Inter Tight SemiBold"/>
              <a:cs typeface="Inter Tight SemiBold"/>
              <a:sym typeface="Inter Tight SemiBold"/>
            </a:endParaRPr>
          </a:p>
        </p:txBody>
      </p:sp>
      <p:sp>
        <p:nvSpPr>
          <p:cNvPr id="1501" name="Google Shape;1501;p51"/>
          <p:cNvSpPr/>
          <p:nvPr/>
        </p:nvSpPr>
        <p:spPr>
          <a:xfrm>
            <a:off x="6416167" y="4608570"/>
            <a:ext cx="932100" cy="946500"/>
          </a:xfrm>
          <a:prstGeom prst="ellipse">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FI" sz="900" u="none" cap="none" strike="noStrike">
                <a:solidFill>
                  <a:srgbClr val="000000"/>
                </a:solidFill>
                <a:latin typeface="Inter Tight SemiBold"/>
                <a:ea typeface="Inter Tight SemiBold"/>
                <a:cs typeface="Inter Tight SemiBold"/>
                <a:sym typeface="Inter Tight SemiBold"/>
              </a:rPr>
              <a:t>Training Catalog</a:t>
            </a:r>
            <a:endParaRPr b="0" i="0" sz="900" u="none" cap="none" strike="noStrike">
              <a:solidFill>
                <a:srgbClr val="000000"/>
              </a:solidFill>
              <a:latin typeface="Inter Tight SemiBold"/>
              <a:ea typeface="Inter Tight SemiBold"/>
              <a:cs typeface="Inter Tight SemiBold"/>
              <a:sym typeface="Inter Tight SemiBold"/>
            </a:endParaRPr>
          </a:p>
          <a:p>
            <a:pPr indent="0" lvl="0" marL="0" marR="0" rtl="0" algn="ctr">
              <a:lnSpc>
                <a:spcPct val="100000"/>
              </a:lnSpc>
              <a:spcBef>
                <a:spcPts val="0"/>
              </a:spcBef>
              <a:spcAft>
                <a:spcPts val="0"/>
              </a:spcAft>
              <a:buClr>
                <a:srgbClr val="000000"/>
              </a:buClr>
              <a:buSzPts val="900"/>
              <a:buFont typeface="Arial"/>
              <a:buNone/>
            </a:pPr>
            <a:r>
              <a:rPr b="0" i="0" lang="en-FI" sz="900" u="none" cap="none" strike="noStrike">
                <a:solidFill>
                  <a:srgbClr val="000000"/>
                </a:solidFill>
                <a:latin typeface="Inter Tight SemiBold"/>
                <a:ea typeface="Inter Tight SemiBold"/>
                <a:cs typeface="Inter Tight SemiBold"/>
                <a:sym typeface="Inter Tight SemiBold"/>
              </a:rPr>
              <a:t>GUI+API</a:t>
            </a:r>
            <a:endParaRPr b="0" i="0" sz="900" u="none" cap="none" strike="noStrike">
              <a:solidFill>
                <a:srgbClr val="000000"/>
              </a:solidFill>
              <a:latin typeface="Inter Tight SemiBold"/>
              <a:ea typeface="Inter Tight SemiBold"/>
              <a:cs typeface="Inter Tight SemiBold"/>
              <a:sym typeface="Inter Tight SemiBold"/>
            </a:endParaRPr>
          </a:p>
        </p:txBody>
      </p:sp>
      <p:sp>
        <p:nvSpPr>
          <p:cNvPr id="1502" name="Google Shape;1502;p51"/>
          <p:cNvSpPr/>
          <p:nvPr/>
        </p:nvSpPr>
        <p:spPr>
          <a:xfrm>
            <a:off x="6416167" y="5727744"/>
            <a:ext cx="932100" cy="946500"/>
          </a:xfrm>
          <a:prstGeom prst="ellipse">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FI" sz="900" u="none" cap="none" strike="noStrike">
                <a:solidFill>
                  <a:srgbClr val="000000"/>
                </a:solidFill>
                <a:latin typeface="Inter Tight SemiBold"/>
                <a:ea typeface="Inter Tight SemiBold"/>
                <a:cs typeface="Inter Tight SemiBold"/>
                <a:sym typeface="Inter Tight SemiBold"/>
              </a:rPr>
              <a:t>Knowledge Base GUI+API)</a:t>
            </a:r>
            <a:endParaRPr b="0" i="0" sz="900" u="none" cap="none" strike="noStrike">
              <a:solidFill>
                <a:srgbClr val="000000"/>
              </a:solidFill>
              <a:latin typeface="Inter Tight SemiBold"/>
              <a:ea typeface="Inter Tight SemiBold"/>
              <a:cs typeface="Inter Tight SemiBold"/>
              <a:sym typeface="Inter Tight SemiBold"/>
            </a:endParaRPr>
          </a:p>
        </p:txBody>
      </p:sp>
      <p:cxnSp>
        <p:nvCxnSpPr>
          <p:cNvPr id="1503" name="Google Shape;1503;p51"/>
          <p:cNvCxnSpPr>
            <a:stCxn id="1496" idx="3"/>
            <a:endCxn id="1501" idx="2"/>
          </p:cNvCxnSpPr>
          <p:nvPr/>
        </p:nvCxnSpPr>
        <p:spPr>
          <a:xfrm flipH="1" rot="10800000">
            <a:off x="5059614" y="5081880"/>
            <a:ext cx="1356600" cy="621300"/>
          </a:xfrm>
          <a:prstGeom prst="straightConnector1">
            <a:avLst/>
          </a:prstGeom>
          <a:noFill/>
          <a:ln cap="flat" cmpd="sng" w="28575">
            <a:solidFill>
              <a:schemeClr val="dk2"/>
            </a:solidFill>
            <a:prstDash val="solid"/>
            <a:round/>
            <a:headEnd len="med" w="med" type="stealth"/>
            <a:tailEnd len="med" w="med" type="stealth"/>
          </a:ln>
        </p:spPr>
      </p:cxnSp>
      <p:cxnSp>
        <p:nvCxnSpPr>
          <p:cNvPr id="1504" name="Google Shape;1504;p51"/>
          <p:cNvCxnSpPr>
            <a:stCxn id="1496" idx="3"/>
            <a:endCxn id="1502" idx="2"/>
          </p:cNvCxnSpPr>
          <p:nvPr/>
        </p:nvCxnSpPr>
        <p:spPr>
          <a:xfrm>
            <a:off x="5059614" y="5703180"/>
            <a:ext cx="1356600" cy="497700"/>
          </a:xfrm>
          <a:prstGeom prst="straightConnector1">
            <a:avLst/>
          </a:prstGeom>
          <a:noFill/>
          <a:ln cap="flat" cmpd="sng" w="28575">
            <a:solidFill>
              <a:schemeClr val="dk2"/>
            </a:solidFill>
            <a:prstDash val="solid"/>
            <a:round/>
            <a:headEnd len="med" w="med" type="stealth"/>
            <a:tailEnd len="med" w="med" type="stealth"/>
          </a:ln>
        </p:spPr>
      </p:cxnSp>
      <p:sp>
        <p:nvSpPr>
          <p:cNvPr id="1505" name="Google Shape;1505;p51"/>
          <p:cNvSpPr/>
          <p:nvPr/>
        </p:nvSpPr>
        <p:spPr>
          <a:xfrm>
            <a:off x="2739415" y="2830799"/>
            <a:ext cx="1319700" cy="989400"/>
          </a:xfrm>
          <a:prstGeom prst="hexagon">
            <a:avLst>
              <a:gd fmla="val 28852" name="adj"/>
              <a:gd fmla="val 115470" name="vf"/>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FI" sz="1100" u="none" cap="none" strike="noStrike">
                <a:solidFill>
                  <a:srgbClr val="000000"/>
                </a:solidFill>
                <a:latin typeface="Inter Tight SemiBold"/>
                <a:ea typeface="Inter Tight SemiBold"/>
                <a:cs typeface="Inter Tight SemiBold"/>
                <a:sym typeface="Inter Tight SemiBold"/>
              </a:rPr>
              <a:t>ECV-rel.</a:t>
            </a:r>
            <a:br>
              <a:rPr b="0" i="0" lang="en-FI" sz="1100" u="none" cap="none" strike="noStrike">
                <a:solidFill>
                  <a:srgbClr val="000000"/>
                </a:solidFill>
                <a:latin typeface="Inter Tight SemiBold"/>
                <a:ea typeface="Inter Tight SemiBold"/>
                <a:cs typeface="Inter Tight SemiBold"/>
                <a:sym typeface="Inter Tight SemiBold"/>
              </a:rPr>
            </a:br>
            <a:r>
              <a:rPr b="0" i="0" lang="en-FI" sz="1100" u="none" cap="none" strike="noStrike">
                <a:solidFill>
                  <a:srgbClr val="000000"/>
                </a:solidFill>
                <a:latin typeface="Inter Tight SemiBold"/>
                <a:ea typeface="Inter Tight SemiBold"/>
                <a:cs typeface="Inter Tight SemiBold"/>
                <a:sym typeface="Inter Tight SemiBold"/>
              </a:rPr>
              <a:t>notebooks</a:t>
            </a:r>
            <a:br>
              <a:rPr b="0" i="0" lang="en-FI" sz="1100" u="none" cap="none" strike="noStrike">
                <a:solidFill>
                  <a:srgbClr val="000000"/>
                </a:solidFill>
                <a:latin typeface="Inter Tight SemiBold"/>
                <a:ea typeface="Inter Tight SemiBold"/>
                <a:cs typeface="Inter Tight SemiBold"/>
                <a:sym typeface="Inter Tight SemiBold"/>
              </a:rPr>
            </a:br>
            <a:endParaRPr b="0" i="0" sz="1100" u="none" cap="none" strike="noStrike">
              <a:solidFill>
                <a:srgbClr val="000000"/>
              </a:solidFill>
              <a:latin typeface="Inter Tight SemiBold"/>
              <a:ea typeface="Inter Tight SemiBold"/>
              <a:cs typeface="Inter Tight SemiBold"/>
              <a:sym typeface="Inter Tight SemiBold"/>
            </a:endParaRPr>
          </a:p>
        </p:txBody>
      </p:sp>
      <p:sp>
        <p:nvSpPr>
          <p:cNvPr id="1506" name="Google Shape;1506;p51"/>
          <p:cNvSpPr/>
          <p:nvPr/>
        </p:nvSpPr>
        <p:spPr>
          <a:xfrm>
            <a:off x="2739393" y="1828821"/>
            <a:ext cx="1319700" cy="989400"/>
          </a:xfrm>
          <a:prstGeom prst="hexagon">
            <a:avLst>
              <a:gd fmla="val 28852" name="adj"/>
              <a:gd fmla="val 115470" name="vf"/>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FI" sz="1100" u="none" cap="none" strike="noStrike">
                <a:solidFill>
                  <a:srgbClr val="000000"/>
                </a:solidFill>
                <a:latin typeface="Inter Tight SemiBold"/>
                <a:ea typeface="Inter Tight SemiBold"/>
                <a:cs typeface="Inter Tight SemiBold"/>
                <a:sym typeface="Inter Tight SemiBold"/>
              </a:rPr>
              <a:t>semantic notebooks</a:t>
            </a:r>
            <a:endParaRPr b="0" i="0" sz="1100" u="none" cap="none" strike="noStrike">
              <a:solidFill>
                <a:srgbClr val="000000"/>
              </a:solidFill>
              <a:latin typeface="Inter Tight SemiBold"/>
              <a:ea typeface="Inter Tight SemiBold"/>
              <a:cs typeface="Inter Tight SemiBold"/>
              <a:sym typeface="Inter Tight SemiBold"/>
            </a:endParaRPr>
          </a:p>
        </p:txBody>
      </p:sp>
      <p:sp>
        <p:nvSpPr>
          <p:cNvPr id="1507" name="Google Shape;1507;p51"/>
          <p:cNvSpPr/>
          <p:nvPr/>
        </p:nvSpPr>
        <p:spPr>
          <a:xfrm>
            <a:off x="7653200" y="2955741"/>
            <a:ext cx="932100" cy="946500"/>
          </a:xfrm>
          <a:prstGeom prst="ellipse">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FI" sz="900" u="none" cap="none" strike="noStrike">
                <a:solidFill>
                  <a:srgbClr val="000000"/>
                </a:solidFill>
                <a:latin typeface="Inter Tight SemiBold"/>
                <a:ea typeface="Inter Tight SemiBold"/>
                <a:cs typeface="Inter Tight SemiBold"/>
                <a:sym typeface="Inter Tight SemiBold"/>
              </a:rPr>
              <a:t>VOCab Server</a:t>
            </a:r>
            <a:br>
              <a:rPr b="0" i="0" lang="en-FI" sz="900" u="none" cap="none" strike="noStrike">
                <a:solidFill>
                  <a:srgbClr val="000000"/>
                </a:solidFill>
                <a:latin typeface="Inter Tight SemiBold"/>
                <a:ea typeface="Inter Tight SemiBold"/>
                <a:cs typeface="Inter Tight SemiBold"/>
                <a:sym typeface="Inter Tight SemiBold"/>
              </a:rPr>
            </a:br>
            <a:r>
              <a:rPr b="0" i="0" lang="en-FI" sz="900" u="none" cap="none" strike="noStrike">
                <a:solidFill>
                  <a:srgbClr val="000000"/>
                </a:solidFill>
                <a:latin typeface="Inter Tight SemiBold"/>
                <a:ea typeface="Inter Tight SemiBold"/>
                <a:cs typeface="Inter Tight SemiBold"/>
                <a:sym typeface="Inter Tight SemiBold"/>
              </a:rPr>
              <a:t>I-Adopt Gui+API</a:t>
            </a:r>
            <a:endParaRPr b="0" i="0" sz="900" u="none" cap="none" strike="noStrike">
              <a:solidFill>
                <a:srgbClr val="000000"/>
              </a:solidFill>
              <a:latin typeface="Inter Tight SemiBold"/>
              <a:ea typeface="Inter Tight SemiBold"/>
              <a:cs typeface="Inter Tight SemiBold"/>
              <a:sym typeface="Inter Tight SemiBold"/>
            </a:endParaRPr>
          </a:p>
        </p:txBody>
      </p:sp>
      <p:cxnSp>
        <p:nvCxnSpPr>
          <p:cNvPr id="1508" name="Google Shape;1508;p51"/>
          <p:cNvCxnSpPr>
            <a:stCxn id="1509" idx="3"/>
            <a:endCxn id="1510" idx="2"/>
          </p:cNvCxnSpPr>
          <p:nvPr/>
        </p:nvCxnSpPr>
        <p:spPr>
          <a:xfrm>
            <a:off x="5193300" y="1510450"/>
            <a:ext cx="1222800" cy="213900"/>
          </a:xfrm>
          <a:prstGeom prst="straightConnector1">
            <a:avLst/>
          </a:prstGeom>
          <a:noFill/>
          <a:ln cap="flat" cmpd="sng" w="19050">
            <a:solidFill>
              <a:schemeClr val="dk2"/>
            </a:solidFill>
            <a:prstDash val="solid"/>
            <a:round/>
            <a:headEnd len="med" w="med" type="stealth"/>
            <a:tailEnd len="med" w="med" type="stealth"/>
          </a:ln>
        </p:spPr>
      </p:cxnSp>
      <p:cxnSp>
        <p:nvCxnSpPr>
          <p:cNvPr id="1511" name="Google Shape;1511;p51"/>
          <p:cNvCxnSpPr>
            <a:stCxn id="1497" idx="2"/>
            <a:endCxn id="1500" idx="2"/>
          </p:cNvCxnSpPr>
          <p:nvPr/>
        </p:nvCxnSpPr>
        <p:spPr>
          <a:xfrm>
            <a:off x="5665648" y="2481800"/>
            <a:ext cx="750600" cy="1480800"/>
          </a:xfrm>
          <a:prstGeom prst="straightConnector1">
            <a:avLst/>
          </a:prstGeom>
          <a:noFill/>
          <a:ln cap="flat" cmpd="sng" w="19050">
            <a:solidFill>
              <a:schemeClr val="dk2"/>
            </a:solidFill>
            <a:prstDash val="solid"/>
            <a:round/>
            <a:headEnd len="med" w="med" type="stealth"/>
            <a:tailEnd len="med" w="med" type="stealth"/>
          </a:ln>
        </p:spPr>
      </p:cxnSp>
      <p:cxnSp>
        <p:nvCxnSpPr>
          <p:cNvPr id="1512" name="Google Shape;1512;p51"/>
          <p:cNvCxnSpPr>
            <a:stCxn id="1500" idx="6"/>
            <a:endCxn id="1507" idx="2"/>
          </p:cNvCxnSpPr>
          <p:nvPr/>
        </p:nvCxnSpPr>
        <p:spPr>
          <a:xfrm flipH="1" rot="10800000">
            <a:off x="7348267" y="3428946"/>
            <a:ext cx="304800" cy="533700"/>
          </a:xfrm>
          <a:prstGeom prst="straightConnector1">
            <a:avLst/>
          </a:prstGeom>
          <a:noFill/>
          <a:ln cap="flat" cmpd="sng" w="19050">
            <a:solidFill>
              <a:schemeClr val="dk2"/>
            </a:solidFill>
            <a:prstDash val="solid"/>
            <a:round/>
            <a:headEnd len="med" w="med" type="stealth"/>
            <a:tailEnd len="med" w="med" type="stealth"/>
          </a:ln>
        </p:spPr>
      </p:cxnSp>
      <p:sp>
        <p:nvSpPr>
          <p:cNvPr id="1513" name="Google Shape;1513;p51"/>
          <p:cNvSpPr/>
          <p:nvPr/>
        </p:nvSpPr>
        <p:spPr>
          <a:xfrm>
            <a:off x="1742088" y="2323551"/>
            <a:ext cx="1319700" cy="989400"/>
          </a:xfrm>
          <a:prstGeom prst="hexagon">
            <a:avLst>
              <a:gd fmla="val 28852" name="adj"/>
              <a:gd fmla="val 115470" name="vf"/>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FI" sz="1100" u="none" cap="none" strike="noStrike">
                <a:solidFill>
                  <a:srgbClr val="000000"/>
                </a:solidFill>
                <a:latin typeface="Inter Tight SemiBold"/>
                <a:ea typeface="Inter Tight SemiBold"/>
                <a:cs typeface="Inter Tight SemiBold"/>
                <a:sym typeface="Inter Tight SemiBold"/>
              </a:rPr>
              <a:t>Semantic </a:t>
            </a:r>
            <a:br>
              <a:rPr b="0" i="0" lang="en-FI" sz="1100" u="none" cap="none" strike="noStrike">
                <a:solidFill>
                  <a:srgbClr val="000000"/>
                </a:solidFill>
                <a:latin typeface="Inter Tight SemiBold"/>
                <a:ea typeface="Inter Tight SemiBold"/>
                <a:cs typeface="Inter Tight SemiBold"/>
                <a:sym typeface="Inter Tight SemiBold"/>
              </a:rPr>
            </a:br>
            <a:r>
              <a:rPr b="0" i="0" lang="en-FI" sz="1100" u="none" cap="none" strike="noStrike">
                <a:solidFill>
                  <a:srgbClr val="000000"/>
                </a:solidFill>
                <a:latin typeface="Inter Tight SemiBold"/>
                <a:ea typeface="Inter Tight SemiBold"/>
                <a:cs typeface="Inter Tight SemiBold"/>
                <a:sym typeface="Inter Tight SemiBold"/>
              </a:rPr>
              <a:t>Predef. Queries</a:t>
            </a:r>
            <a:endParaRPr b="0" i="0" sz="1100" u="none" cap="none" strike="noStrike">
              <a:solidFill>
                <a:srgbClr val="000000"/>
              </a:solidFill>
              <a:latin typeface="Inter Tight SemiBold"/>
              <a:ea typeface="Inter Tight SemiBold"/>
              <a:cs typeface="Inter Tight SemiBold"/>
              <a:sym typeface="Inter Tight SemiBold"/>
            </a:endParaRPr>
          </a:p>
        </p:txBody>
      </p:sp>
      <p:cxnSp>
        <p:nvCxnSpPr>
          <p:cNvPr id="1514" name="Google Shape;1514;p51"/>
          <p:cNvCxnSpPr>
            <a:stCxn id="1502" idx="0"/>
            <a:endCxn id="1501" idx="4"/>
          </p:cNvCxnSpPr>
          <p:nvPr/>
        </p:nvCxnSpPr>
        <p:spPr>
          <a:xfrm rot="10800000">
            <a:off x="6882217" y="5554944"/>
            <a:ext cx="0" cy="172800"/>
          </a:xfrm>
          <a:prstGeom prst="straightConnector1">
            <a:avLst/>
          </a:prstGeom>
          <a:noFill/>
          <a:ln cap="flat" cmpd="sng" w="9525">
            <a:solidFill>
              <a:schemeClr val="dk2"/>
            </a:solidFill>
            <a:prstDash val="solid"/>
            <a:round/>
            <a:headEnd len="med" w="med" type="stealth"/>
            <a:tailEnd len="med" w="med" type="stealth"/>
          </a:ln>
        </p:spPr>
      </p:cxnSp>
      <p:cxnSp>
        <p:nvCxnSpPr>
          <p:cNvPr id="1515" name="Google Shape;1515;p51"/>
          <p:cNvCxnSpPr>
            <a:stCxn id="1496" idx="3"/>
            <a:endCxn id="1500" idx="2"/>
          </p:cNvCxnSpPr>
          <p:nvPr/>
        </p:nvCxnSpPr>
        <p:spPr>
          <a:xfrm flipH="1" rot="10800000">
            <a:off x="5059614" y="3962580"/>
            <a:ext cx="1356600" cy="1740600"/>
          </a:xfrm>
          <a:prstGeom prst="straightConnector1">
            <a:avLst/>
          </a:prstGeom>
          <a:noFill/>
          <a:ln cap="flat" cmpd="sng" w="28575">
            <a:solidFill>
              <a:schemeClr val="dk2"/>
            </a:solidFill>
            <a:prstDash val="solid"/>
            <a:round/>
            <a:headEnd len="med" w="med" type="stealth"/>
            <a:tailEnd len="med" w="med" type="stealth"/>
          </a:ln>
        </p:spPr>
      </p:cxnSp>
      <p:sp>
        <p:nvSpPr>
          <p:cNvPr id="1516" name="Google Shape;1516;p51"/>
          <p:cNvSpPr txBox="1"/>
          <p:nvPr/>
        </p:nvSpPr>
        <p:spPr>
          <a:xfrm>
            <a:off x="807975" y="2070650"/>
            <a:ext cx="1056000" cy="408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0" i="0" lang="en-FI" sz="2600" u="none" cap="none" strike="noStrike">
                <a:solidFill>
                  <a:srgbClr val="012030"/>
                </a:solidFill>
                <a:latin typeface="Inter Tight SemiBold"/>
                <a:ea typeface="Inter Tight SemiBold"/>
                <a:cs typeface="Inter Tight SemiBold"/>
                <a:sym typeface="Inter Tight SemiBold"/>
              </a:rPr>
              <a:t>VRE</a:t>
            </a:r>
            <a:endParaRPr b="0" i="0" sz="2600" u="none" cap="none" strike="noStrike">
              <a:solidFill>
                <a:srgbClr val="012030"/>
              </a:solidFill>
              <a:latin typeface="Inter Tight SemiBold"/>
              <a:ea typeface="Inter Tight SemiBold"/>
              <a:cs typeface="Inter Tight SemiBold"/>
              <a:sym typeface="Inter Tight SemiBold"/>
            </a:endParaRPr>
          </a:p>
        </p:txBody>
      </p:sp>
      <p:sp>
        <p:nvSpPr>
          <p:cNvPr id="1517" name="Google Shape;1517;p51"/>
          <p:cNvSpPr/>
          <p:nvPr/>
        </p:nvSpPr>
        <p:spPr>
          <a:xfrm>
            <a:off x="1742092" y="1343563"/>
            <a:ext cx="1319700" cy="989400"/>
          </a:xfrm>
          <a:prstGeom prst="hexagon">
            <a:avLst>
              <a:gd fmla="val 28852" name="adj"/>
              <a:gd fmla="val 115470" name="vf"/>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FI" sz="1100" u="none" cap="none" strike="noStrike">
                <a:solidFill>
                  <a:srgbClr val="000000"/>
                </a:solidFill>
                <a:latin typeface="Inter Tight SemiBold"/>
                <a:ea typeface="Inter Tight SemiBold"/>
                <a:cs typeface="Inter Tight SemiBold"/>
                <a:sym typeface="Inter Tight SemiBold"/>
              </a:rPr>
              <a:t>User notebook</a:t>
            </a:r>
            <a:br>
              <a:rPr b="0" i="0" lang="en-FI" sz="1100" u="none" cap="none" strike="noStrike">
                <a:solidFill>
                  <a:srgbClr val="000000"/>
                </a:solidFill>
                <a:latin typeface="Inter Tight SemiBold"/>
                <a:ea typeface="Inter Tight SemiBold"/>
                <a:cs typeface="Inter Tight SemiBold"/>
                <a:sym typeface="Inter Tight SemiBold"/>
              </a:rPr>
            </a:br>
            <a:endParaRPr b="0" i="0" sz="1100" u="none" cap="none" strike="noStrike">
              <a:solidFill>
                <a:srgbClr val="000000"/>
              </a:solidFill>
              <a:latin typeface="Inter Tight SemiBold"/>
              <a:ea typeface="Inter Tight SemiBold"/>
              <a:cs typeface="Inter Tight SemiBold"/>
              <a:sym typeface="Inter Tight SemiBold"/>
            </a:endParaRPr>
          </a:p>
        </p:txBody>
      </p:sp>
      <p:sp>
        <p:nvSpPr>
          <p:cNvPr id="1518" name="Google Shape;1518;p51"/>
          <p:cNvSpPr/>
          <p:nvPr/>
        </p:nvSpPr>
        <p:spPr>
          <a:xfrm>
            <a:off x="6416167" y="2370222"/>
            <a:ext cx="932100" cy="946500"/>
          </a:xfrm>
          <a:prstGeom prst="ellipse">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FI" sz="900" u="none" cap="none" strike="noStrike">
                <a:solidFill>
                  <a:srgbClr val="000000"/>
                </a:solidFill>
                <a:latin typeface="Inter Tight SemiBold"/>
                <a:ea typeface="Inter Tight SemiBold"/>
                <a:cs typeface="Inter Tight SemiBold"/>
                <a:sym typeface="Inter Tight SemiBold"/>
              </a:rPr>
              <a:t>Catalog of Services GUI+API</a:t>
            </a:r>
            <a:endParaRPr b="0" i="0" sz="900" u="none" cap="none" strike="noStrike">
              <a:solidFill>
                <a:srgbClr val="000000"/>
              </a:solidFill>
              <a:latin typeface="Inter Tight SemiBold"/>
              <a:ea typeface="Inter Tight SemiBold"/>
              <a:cs typeface="Inter Tight SemiBold"/>
              <a:sym typeface="Inter Tight SemiBold"/>
            </a:endParaRPr>
          </a:p>
        </p:txBody>
      </p:sp>
      <p:cxnSp>
        <p:nvCxnSpPr>
          <p:cNvPr id="1519" name="Google Shape;1519;p51"/>
          <p:cNvCxnSpPr>
            <a:stCxn id="1496" idx="3"/>
            <a:endCxn id="1518" idx="3"/>
          </p:cNvCxnSpPr>
          <p:nvPr/>
        </p:nvCxnSpPr>
        <p:spPr>
          <a:xfrm flipH="1" rot="10800000">
            <a:off x="5059614" y="3178080"/>
            <a:ext cx="1493100" cy="2525100"/>
          </a:xfrm>
          <a:prstGeom prst="straightConnector1">
            <a:avLst/>
          </a:prstGeom>
          <a:noFill/>
          <a:ln cap="flat" cmpd="sng" w="28575">
            <a:solidFill>
              <a:schemeClr val="dk2"/>
            </a:solidFill>
            <a:prstDash val="solid"/>
            <a:round/>
            <a:headEnd len="med" w="med" type="stealth"/>
            <a:tailEnd len="med" w="med" type="stealth"/>
          </a:ln>
        </p:spPr>
      </p:cxnSp>
      <p:cxnSp>
        <p:nvCxnSpPr>
          <p:cNvPr id="1520" name="Google Shape;1520;p51"/>
          <p:cNvCxnSpPr>
            <a:stCxn id="1518" idx="4"/>
            <a:endCxn id="1500" idx="0"/>
          </p:cNvCxnSpPr>
          <p:nvPr/>
        </p:nvCxnSpPr>
        <p:spPr>
          <a:xfrm>
            <a:off x="6882217" y="3316722"/>
            <a:ext cx="0" cy="172800"/>
          </a:xfrm>
          <a:prstGeom prst="straightConnector1">
            <a:avLst/>
          </a:prstGeom>
          <a:noFill/>
          <a:ln cap="flat" cmpd="sng" w="9525">
            <a:solidFill>
              <a:schemeClr val="dk2"/>
            </a:solidFill>
            <a:prstDash val="solid"/>
            <a:round/>
            <a:headEnd len="med" w="med" type="stealth"/>
            <a:tailEnd len="med" w="med" type="stealth"/>
          </a:ln>
        </p:spPr>
      </p:cxnSp>
      <p:cxnSp>
        <p:nvCxnSpPr>
          <p:cNvPr id="1521" name="Google Shape;1521;p51"/>
          <p:cNvCxnSpPr>
            <a:stCxn id="1518" idx="6"/>
            <a:endCxn id="1507" idx="2"/>
          </p:cNvCxnSpPr>
          <p:nvPr/>
        </p:nvCxnSpPr>
        <p:spPr>
          <a:xfrm>
            <a:off x="7348267" y="2843472"/>
            <a:ext cx="304800" cy="585600"/>
          </a:xfrm>
          <a:prstGeom prst="straightConnector1">
            <a:avLst/>
          </a:prstGeom>
          <a:noFill/>
          <a:ln cap="flat" cmpd="sng" w="19050">
            <a:solidFill>
              <a:schemeClr val="dk2"/>
            </a:solidFill>
            <a:prstDash val="solid"/>
            <a:round/>
            <a:headEnd len="med" w="med" type="stealth"/>
            <a:tailEnd len="med" w="med" type="stealth"/>
          </a:ln>
        </p:spPr>
      </p:cxnSp>
      <p:sp>
        <p:nvSpPr>
          <p:cNvPr id="1522" name="Google Shape;1522;p51"/>
          <p:cNvSpPr/>
          <p:nvPr/>
        </p:nvSpPr>
        <p:spPr>
          <a:xfrm>
            <a:off x="3739921" y="2323543"/>
            <a:ext cx="1319700" cy="989400"/>
          </a:xfrm>
          <a:prstGeom prst="hexagon">
            <a:avLst>
              <a:gd fmla="val 28852" name="adj"/>
              <a:gd fmla="val 115470" name="vf"/>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FI" sz="1100" u="none" cap="none" strike="noStrike">
                <a:solidFill>
                  <a:srgbClr val="000000"/>
                </a:solidFill>
                <a:latin typeface="Inter Tight SemiBold"/>
                <a:ea typeface="Inter Tight SemiBold"/>
                <a:cs typeface="Inter Tight SemiBold"/>
                <a:sym typeface="Inter Tight SemiBold"/>
              </a:rPr>
              <a:t>scientific demon-</a:t>
            </a:r>
            <a:br>
              <a:rPr b="0" i="0" lang="en-FI" sz="1100" u="none" cap="none" strike="noStrike">
                <a:solidFill>
                  <a:srgbClr val="000000"/>
                </a:solidFill>
                <a:latin typeface="Inter Tight SemiBold"/>
                <a:ea typeface="Inter Tight SemiBold"/>
                <a:cs typeface="Inter Tight SemiBold"/>
                <a:sym typeface="Inter Tight SemiBold"/>
              </a:rPr>
            </a:br>
            <a:r>
              <a:rPr b="0" i="0" lang="en-FI" sz="1100" u="none" cap="none" strike="noStrike">
                <a:solidFill>
                  <a:srgbClr val="000000"/>
                </a:solidFill>
                <a:latin typeface="Inter Tight SemiBold"/>
                <a:ea typeface="Inter Tight SemiBold"/>
                <a:cs typeface="Inter Tight SemiBold"/>
                <a:sym typeface="Inter Tight SemiBold"/>
              </a:rPr>
              <a:t>strators </a:t>
            </a:r>
            <a:br>
              <a:rPr b="0" i="0" lang="en-FI" sz="1100" u="none" cap="none" strike="noStrike">
                <a:solidFill>
                  <a:srgbClr val="000000"/>
                </a:solidFill>
                <a:latin typeface="Inter Tight SemiBold"/>
                <a:ea typeface="Inter Tight SemiBold"/>
                <a:cs typeface="Inter Tight SemiBold"/>
                <a:sym typeface="Inter Tight SemiBold"/>
              </a:rPr>
            </a:br>
            <a:endParaRPr b="0" i="0" sz="1100" u="none" cap="none" strike="noStrike">
              <a:solidFill>
                <a:srgbClr val="000000"/>
              </a:solidFill>
              <a:latin typeface="Inter Tight SemiBold"/>
              <a:ea typeface="Inter Tight SemiBold"/>
              <a:cs typeface="Inter Tight SemiBold"/>
              <a:sym typeface="Inter Tight SemiBold"/>
            </a:endParaRPr>
          </a:p>
        </p:txBody>
      </p:sp>
      <p:sp>
        <p:nvSpPr>
          <p:cNvPr id="1523" name="Google Shape;1523;p51"/>
          <p:cNvSpPr/>
          <p:nvPr/>
        </p:nvSpPr>
        <p:spPr>
          <a:xfrm>
            <a:off x="8522850" y="3171925"/>
            <a:ext cx="3743100" cy="3028800"/>
          </a:xfrm>
          <a:prstGeom prst="cloudCallout">
            <a:avLst>
              <a:gd fmla="val 13054" name="adj1"/>
              <a:gd fmla="val 34082" name="adj2"/>
            </a:avLst>
          </a:prstGeom>
          <a:solidFill>
            <a:schemeClr val="lt1"/>
          </a:solidFill>
          <a:ln cap="flat" cmpd="sng" w="9525">
            <a:solidFill>
              <a:srgbClr val="0099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SemiBold"/>
              <a:ea typeface="Inter Tight SemiBold"/>
              <a:cs typeface="Inter Tight SemiBold"/>
              <a:sym typeface="Inter Tight SemiBold"/>
            </a:endParaRPr>
          </a:p>
        </p:txBody>
      </p:sp>
      <p:pic>
        <p:nvPicPr>
          <p:cNvPr id="1524" name="Google Shape;1524;p51"/>
          <p:cNvPicPr preferRelativeResize="0"/>
          <p:nvPr/>
        </p:nvPicPr>
        <p:blipFill rotWithShape="1">
          <a:blip r:embed="rId4">
            <a:alphaModFix/>
          </a:blip>
          <a:srcRect b="0" l="0" r="0" t="0"/>
          <a:stretch/>
        </p:blipFill>
        <p:spPr>
          <a:xfrm>
            <a:off x="9401999" y="3607747"/>
            <a:ext cx="1984800" cy="2020952"/>
          </a:xfrm>
          <a:prstGeom prst="rect">
            <a:avLst/>
          </a:prstGeom>
          <a:noFill/>
          <a:ln>
            <a:noFill/>
          </a:ln>
        </p:spPr>
      </p:pic>
      <p:sp>
        <p:nvSpPr>
          <p:cNvPr id="1525" name="Google Shape;1525;p51"/>
          <p:cNvSpPr txBox="1"/>
          <p:nvPr/>
        </p:nvSpPr>
        <p:spPr>
          <a:xfrm>
            <a:off x="8534225" y="4325725"/>
            <a:ext cx="1305000" cy="585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600"/>
              <a:buFont typeface="Arial"/>
              <a:buNone/>
            </a:pPr>
            <a:r>
              <a:rPr b="0" i="0" lang="en-FI" sz="2600" u="none" cap="none" strike="noStrike">
                <a:solidFill>
                  <a:srgbClr val="012030"/>
                </a:solidFill>
                <a:latin typeface="Inter Tight SemiBold"/>
                <a:ea typeface="Inter Tight SemiBold"/>
                <a:cs typeface="Inter Tight SemiBold"/>
                <a:sym typeface="Inter Tight SemiBold"/>
              </a:rPr>
              <a:t>ENVRI</a:t>
            </a:r>
            <a:endParaRPr b="0" i="0" sz="2600" u="none" cap="none" strike="noStrike">
              <a:solidFill>
                <a:srgbClr val="012030"/>
              </a:solidFill>
              <a:latin typeface="Inter Tight SemiBold"/>
              <a:ea typeface="Inter Tight SemiBold"/>
              <a:cs typeface="Inter Tight SemiBold"/>
              <a:sym typeface="Inter Tight SemiBold"/>
            </a:endParaRPr>
          </a:p>
        </p:txBody>
      </p:sp>
      <p:cxnSp>
        <p:nvCxnSpPr>
          <p:cNvPr id="1526" name="Google Shape;1526;p51"/>
          <p:cNvCxnSpPr>
            <a:stCxn id="1502" idx="6"/>
            <a:endCxn id="1523" idx="0"/>
          </p:cNvCxnSpPr>
          <p:nvPr/>
        </p:nvCxnSpPr>
        <p:spPr>
          <a:xfrm flipH="1" rot="10800000">
            <a:off x="7348267" y="4686294"/>
            <a:ext cx="1186200" cy="1514700"/>
          </a:xfrm>
          <a:prstGeom prst="straightConnector1">
            <a:avLst/>
          </a:prstGeom>
          <a:noFill/>
          <a:ln cap="flat" cmpd="sng" w="19050">
            <a:solidFill>
              <a:schemeClr val="dk2"/>
            </a:solidFill>
            <a:prstDash val="solid"/>
            <a:round/>
            <a:headEnd len="med" w="med" type="stealth"/>
            <a:tailEnd len="med" w="med" type="stealth"/>
          </a:ln>
        </p:spPr>
      </p:cxnSp>
      <p:cxnSp>
        <p:nvCxnSpPr>
          <p:cNvPr id="1527" name="Google Shape;1527;p51"/>
          <p:cNvCxnSpPr>
            <a:stCxn id="1501" idx="6"/>
            <a:endCxn id="1523" idx="0"/>
          </p:cNvCxnSpPr>
          <p:nvPr/>
        </p:nvCxnSpPr>
        <p:spPr>
          <a:xfrm flipH="1" rot="10800000">
            <a:off x="7348267" y="4686420"/>
            <a:ext cx="1186200" cy="395400"/>
          </a:xfrm>
          <a:prstGeom prst="straightConnector1">
            <a:avLst/>
          </a:prstGeom>
          <a:noFill/>
          <a:ln cap="flat" cmpd="sng" w="19050">
            <a:solidFill>
              <a:schemeClr val="dk2"/>
            </a:solidFill>
            <a:prstDash val="solid"/>
            <a:round/>
            <a:headEnd len="med" w="med" type="stealth"/>
            <a:tailEnd len="med" w="med" type="stealth"/>
          </a:ln>
        </p:spPr>
      </p:cxnSp>
      <p:cxnSp>
        <p:nvCxnSpPr>
          <p:cNvPr id="1528" name="Google Shape;1528;p51"/>
          <p:cNvCxnSpPr>
            <a:stCxn id="1500" idx="6"/>
            <a:endCxn id="1525" idx="1"/>
          </p:cNvCxnSpPr>
          <p:nvPr/>
        </p:nvCxnSpPr>
        <p:spPr>
          <a:xfrm>
            <a:off x="7348267" y="3962646"/>
            <a:ext cx="1185900" cy="655500"/>
          </a:xfrm>
          <a:prstGeom prst="straightConnector1">
            <a:avLst/>
          </a:prstGeom>
          <a:noFill/>
          <a:ln cap="flat" cmpd="sng" w="19050">
            <a:solidFill>
              <a:schemeClr val="dk2"/>
            </a:solidFill>
            <a:prstDash val="solid"/>
            <a:round/>
            <a:headEnd len="med" w="med" type="stealth"/>
            <a:tailEnd len="med" w="med" type="stealth"/>
          </a:ln>
        </p:spPr>
      </p:cxnSp>
      <p:cxnSp>
        <p:nvCxnSpPr>
          <p:cNvPr id="1529" name="Google Shape;1529;p51"/>
          <p:cNvCxnSpPr>
            <a:stCxn id="1507" idx="4"/>
            <a:endCxn id="1525" idx="1"/>
          </p:cNvCxnSpPr>
          <p:nvPr/>
        </p:nvCxnSpPr>
        <p:spPr>
          <a:xfrm>
            <a:off x="8119250" y="3902241"/>
            <a:ext cx="414900" cy="716100"/>
          </a:xfrm>
          <a:prstGeom prst="straightConnector1">
            <a:avLst/>
          </a:prstGeom>
          <a:noFill/>
          <a:ln cap="flat" cmpd="sng" w="19050">
            <a:solidFill>
              <a:schemeClr val="dk2"/>
            </a:solidFill>
            <a:prstDash val="solid"/>
            <a:round/>
            <a:headEnd len="med" w="med" type="stealth"/>
            <a:tailEnd len="med" w="med" type="stealth"/>
          </a:ln>
        </p:spPr>
      </p:cxnSp>
      <p:sp>
        <p:nvSpPr>
          <p:cNvPr id="1509" name="Google Shape;1509;p51"/>
          <p:cNvSpPr txBox="1"/>
          <p:nvPr/>
        </p:nvSpPr>
        <p:spPr>
          <a:xfrm>
            <a:off x="3061800" y="1310350"/>
            <a:ext cx="2131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FI" sz="1400" u="none" cap="none" strike="noStrike">
                <a:solidFill>
                  <a:srgbClr val="012030"/>
                </a:solidFill>
                <a:latin typeface="Inter Tight SemiBold"/>
                <a:ea typeface="Inter Tight SemiBold"/>
                <a:cs typeface="Inter Tight SemiBold"/>
                <a:sym typeface="Inter Tight SemiBold"/>
              </a:rPr>
              <a:t>Analytical Framework</a:t>
            </a:r>
            <a:endParaRPr b="0" i="0" sz="1400" u="none" cap="none" strike="noStrike">
              <a:solidFill>
                <a:srgbClr val="012030"/>
              </a:solidFill>
              <a:latin typeface="Inter Tight SemiBold"/>
              <a:ea typeface="Inter Tight SemiBold"/>
              <a:cs typeface="Inter Tight SemiBold"/>
              <a:sym typeface="Inter Tight SemiBold"/>
            </a:endParaRPr>
          </a:p>
        </p:txBody>
      </p:sp>
      <p:sp>
        <p:nvSpPr>
          <p:cNvPr id="1510" name="Google Shape;1510;p51"/>
          <p:cNvSpPr/>
          <p:nvPr/>
        </p:nvSpPr>
        <p:spPr>
          <a:xfrm>
            <a:off x="6416167" y="1251048"/>
            <a:ext cx="932100" cy="946500"/>
          </a:xfrm>
          <a:prstGeom prst="ellipse">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FI" sz="900" u="none" cap="none" strike="noStrike">
                <a:solidFill>
                  <a:srgbClr val="000000"/>
                </a:solidFill>
                <a:latin typeface="Inter Tight SemiBold"/>
                <a:ea typeface="Inter Tight SemiBold"/>
                <a:cs typeface="Inter Tight SemiBold"/>
                <a:sym typeface="Inter Tight SemiBold"/>
              </a:rPr>
              <a:t>ENVRI ID AAI </a:t>
            </a:r>
            <a:endParaRPr b="0" i="0" sz="900" u="none" cap="none" strike="noStrike">
              <a:solidFill>
                <a:srgbClr val="000000"/>
              </a:solidFill>
              <a:latin typeface="Inter Tight SemiBold"/>
              <a:ea typeface="Inter Tight SemiBold"/>
              <a:cs typeface="Inter Tight SemiBold"/>
              <a:sym typeface="Inter Tight SemiBold"/>
            </a:endParaRPr>
          </a:p>
        </p:txBody>
      </p:sp>
      <p:cxnSp>
        <p:nvCxnSpPr>
          <p:cNvPr id="1530" name="Google Shape;1530;p51"/>
          <p:cNvCxnSpPr>
            <a:stCxn id="1496" idx="3"/>
            <a:endCxn id="1510" idx="2"/>
          </p:cNvCxnSpPr>
          <p:nvPr/>
        </p:nvCxnSpPr>
        <p:spPr>
          <a:xfrm flipH="1" rot="10800000">
            <a:off x="5059614" y="1724279"/>
            <a:ext cx="1356600" cy="3978900"/>
          </a:xfrm>
          <a:prstGeom prst="straightConnector1">
            <a:avLst/>
          </a:prstGeom>
          <a:noFill/>
          <a:ln cap="flat" cmpd="sng" w="28575">
            <a:solidFill>
              <a:schemeClr val="dk2"/>
            </a:solidFill>
            <a:prstDash val="solid"/>
            <a:round/>
            <a:headEnd len="med" w="med" type="stealth"/>
            <a:tailEnd len="med" w="med" type="stealth"/>
          </a:ln>
        </p:spPr>
      </p:cxnSp>
      <p:cxnSp>
        <p:nvCxnSpPr>
          <p:cNvPr id="1531" name="Google Shape;1531;p51"/>
          <p:cNvCxnSpPr>
            <a:stCxn id="1510" idx="6"/>
            <a:endCxn id="1524" idx="0"/>
          </p:cNvCxnSpPr>
          <p:nvPr/>
        </p:nvCxnSpPr>
        <p:spPr>
          <a:xfrm>
            <a:off x="7348267" y="1724298"/>
            <a:ext cx="3046200" cy="1883400"/>
          </a:xfrm>
          <a:prstGeom prst="straightConnector1">
            <a:avLst/>
          </a:prstGeom>
          <a:noFill/>
          <a:ln cap="flat" cmpd="sng" w="19050">
            <a:solidFill>
              <a:schemeClr val="dk2"/>
            </a:solidFill>
            <a:prstDash val="solid"/>
            <a:round/>
            <a:headEnd len="med" w="med" type="stealth"/>
            <a:tailEnd len="med" w="med" type="stealth"/>
          </a:ln>
        </p:spPr>
      </p:cxnSp>
      <p:cxnSp>
        <p:nvCxnSpPr>
          <p:cNvPr id="1532" name="Google Shape;1532;p51"/>
          <p:cNvCxnSpPr>
            <a:stCxn id="1497" idx="2"/>
            <a:endCxn id="1518" idx="2"/>
          </p:cNvCxnSpPr>
          <p:nvPr/>
        </p:nvCxnSpPr>
        <p:spPr>
          <a:xfrm>
            <a:off x="5665648" y="2481800"/>
            <a:ext cx="750600" cy="361800"/>
          </a:xfrm>
          <a:prstGeom prst="straightConnector1">
            <a:avLst/>
          </a:prstGeom>
          <a:noFill/>
          <a:ln cap="flat" cmpd="sng" w="19050">
            <a:solidFill>
              <a:schemeClr val="dk2"/>
            </a:solidFill>
            <a:prstDash val="solid"/>
            <a:round/>
            <a:headEnd len="med" w="med" type="stealth"/>
            <a:tailEnd len="med" w="med" type="stealth"/>
          </a:ln>
        </p:spPr>
      </p:cxnSp>
      <p:cxnSp>
        <p:nvCxnSpPr>
          <p:cNvPr id="1533" name="Google Shape;1533;p51"/>
          <p:cNvCxnSpPr>
            <a:stCxn id="1518" idx="0"/>
            <a:endCxn id="1510" idx="4"/>
          </p:cNvCxnSpPr>
          <p:nvPr/>
        </p:nvCxnSpPr>
        <p:spPr>
          <a:xfrm rot="10800000">
            <a:off x="6882217" y="2197422"/>
            <a:ext cx="0" cy="172800"/>
          </a:xfrm>
          <a:prstGeom prst="straightConnector1">
            <a:avLst/>
          </a:prstGeom>
          <a:noFill/>
          <a:ln cap="flat" cmpd="sng" w="9525">
            <a:solidFill>
              <a:schemeClr val="dk2"/>
            </a:solidFill>
            <a:prstDash val="solid"/>
            <a:round/>
            <a:headEnd len="med" w="med" type="stealth"/>
            <a:tailEnd len="med" w="med" type="stealth"/>
          </a:ln>
        </p:spPr>
      </p:cxnSp>
      <p:cxnSp>
        <p:nvCxnSpPr>
          <p:cNvPr id="1534" name="Google Shape;1534;p51"/>
          <p:cNvCxnSpPr>
            <a:stCxn id="1497" idx="1"/>
            <a:endCxn id="1496" idx="0"/>
          </p:cNvCxnSpPr>
          <p:nvPr/>
        </p:nvCxnSpPr>
        <p:spPr>
          <a:xfrm flipH="1">
            <a:off x="2996525" y="4196690"/>
            <a:ext cx="166800" cy="378900"/>
          </a:xfrm>
          <a:prstGeom prst="straightConnector1">
            <a:avLst/>
          </a:prstGeom>
          <a:noFill/>
          <a:ln cap="flat" cmpd="sng" w="19050">
            <a:solidFill>
              <a:schemeClr val="dk2"/>
            </a:solidFill>
            <a:prstDash val="solid"/>
            <a:round/>
            <a:headEnd len="med" w="med" type="stealth"/>
            <a:tailEnd len="med" w="med" type="stealth"/>
          </a:ln>
        </p:spPr>
      </p:cxn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9" name="Shape 1539"/>
        <p:cNvGrpSpPr/>
        <p:nvPr/>
      </p:nvGrpSpPr>
      <p:grpSpPr>
        <a:xfrm>
          <a:off x="0" y="0"/>
          <a:ext cx="0" cy="0"/>
          <a:chOff x="0" y="0"/>
          <a:chExt cx="0" cy="0"/>
        </a:xfrm>
      </p:grpSpPr>
      <p:sp>
        <p:nvSpPr>
          <p:cNvPr id="1540" name="Google Shape;1540;p52"/>
          <p:cNvSpPr txBox="1"/>
          <p:nvPr>
            <p:ph idx="12" type="sldNum"/>
          </p:nvPr>
        </p:nvSpPr>
        <p:spPr>
          <a:xfrm>
            <a:off x="11250300" y="6382177"/>
            <a:ext cx="731700" cy="4083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100"/>
              <a:buNone/>
            </a:pPr>
            <a:fld id="{00000000-1234-1234-1234-123412341234}" type="slidenum">
              <a:rPr lang="en-FI"/>
              <a:t>‹#›</a:t>
            </a:fld>
            <a:endParaRPr/>
          </a:p>
        </p:txBody>
      </p:sp>
      <p:sp>
        <p:nvSpPr>
          <p:cNvPr id="1541" name="Google Shape;1541;p52"/>
          <p:cNvSpPr txBox="1"/>
          <p:nvPr>
            <p:ph type="title"/>
          </p:nvPr>
        </p:nvSpPr>
        <p:spPr>
          <a:xfrm>
            <a:off x="3342972" y="325550"/>
            <a:ext cx="7658400" cy="7698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100000"/>
              </a:lnSpc>
              <a:spcBef>
                <a:spcPts val="0"/>
              </a:spcBef>
              <a:spcAft>
                <a:spcPts val="0"/>
              </a:spcAft>
              <a:buSzPct val="111111"/>
              <a:buNone/>
            </a:pPr>
            <a:r>
              <a:rPr lang="en-FI"/>
              <a:t>ENVRI-ID Architecture: Harmonised Authentication and authorisation across RIs</a:t>
            </a:r>
            <a:endParaRPr/>
          </a:p>
        </p:txBody>
      </p:sp>
      <p:sp>
        <p:nvSpPr>
          <p:cNvPr id="1542" name="Google Shape;1542;p52"/>
          <p:cNvSpPr txBox="1"/>
          <p:nvPr/>
        </p:nvSpPr>
        <p:spPr>
          <a:xfrm>
            <a:off x="7800975" y="1379825"/>
            <a:ext cx="3200400" cy="4672500"/>
          </a:xfrm>
          <a:prstGeom prst="rect">
            <a:avLst/>
          </a:prstGeom>
          <a:noFill/>
          <a:ln>
            <a:noFill/>
          </a:ln>
        </p:spPr>
        <p:txBody>
          <a:bodyPr anchorCtr="0" anchor="t" bIns="45700" lIns="91425" spcFirstLastPara="1" rIns="91425" wrap="square" tIns="45700">
            <a:normAutofit/>
          </a:bodyPr>
          <a:lstStyle/>
          <a:p>
            <a:pPr indent="-393700" lvl="0" marL="457200" marR="0" rtl="0" algn="l">
              <a:lnSpc>
                <a:spcPct val="115000"/>
              </a:lnSpc>
              <a:spcBef>
                <a:spcPts val="1000"/>
              </a:spcBef>
              <a:spcAft>
                <a:spcPts val="0"/>
              </a:spcAft>
              <a:buClr>
                <a:srgbClr val="012030"/>
              </a:buClr>
              <a:buSzPts val="2600"/>
              <a:buFont typeface="Inter Tight"/>
              <a:buChar char="•"/>
            </a:pPr>
            <a:r>
              <a:rPr b="1" i="0" lang="en-FI" sz="2600" u="none" cap="none" strike="noStrike">
                <a:solidFill>
                  <a:srgbClr val="012030"/>
                </a:solidFill>
                <a:latin typeface="Inter Tight ExtraBold"/>
                <a:ea typeface="Inter Tight ExtraBold"/>
                <a:cs typeface="Inter Tight ExtraBold"/>
                <a:sym typeface="Inter Tight ExtraBold"/>
              </a:rPr>
              <a:t>ENVRI-ID Identity Proxy</a:t>
            </a:r>
            <a:endParaRPr b="1" i="0" sz="2600" u="none" cap="none" strike="noStrike">
              <a:solidFill>
                <a:srgbClr val="012030"/>
              </a:solidFill>
              <a:latin typeface="Inter Tight ExtraBold"/>
              <a:ea typeface="Inter Tight ExtraBold"/>
              <a:cs typeface="Inter Tight ExtraBold"/>
              <a:sym typeface="Inter Tight ExtraBold"/>
            </a:endParaRPr>
          </a:p>
          <a:p>
            <a:pPr indent="-393700" lvl="0" marL="457200" marR="0" rtl="0" algn="l">
              <a:lnSpc>
                <a:spcPct val="115000"/>
              </a:lnSpc>
              <a:spcBef>
                <a:spcPts val="1000"/>
              </a:spcBef>
              <a:spcAft>
                <a:spcPts val="0"/>
              </a:spcAft>
              <a:buClr>
                <a:srgbClr val="012030"/>
              </a:buClr>
              <a:buSzPts val="2600"/>
              <a:buFont typeface="Inter Tight"/>
              <a:buChar char="•"/>
            </a:pPr>
            <a:r>
              <a:rPr b="1" i="0" lang="en-FI" sz="2600" u="none" cap="none" strike="noStrike">
                <a:solidFill>
                  <a:srgbClr val="012030"/>
                </a:solidFill>
                <a:latin typeface="Inter Tight ExtraBold"/>
                <a:ea typeface="Inter Tight ExtraBold"/>
                <a:cs typeface="Inter Tight ExtraBold"/>
                <a:sym typeface="Inter Tight ExtraBold"/>
              </a:rPr>
              <a:t>ENVRI-ID Infrastructure Proxy</a:t>
            </a:r>
            <a:endParaRPr b="1" i="0" sz="2600" u="none" cap="none" strike="noStrike">
              <a:solidFill>
                <a:srgbClr val="012030"/>
              </a:solidFill>
              <a:latin typeface="Inter Tight ExtraBold"/>
              <a:ea typeface="Inter Tight ExtraBold"/>
              <a:cs typeface="Inter Tight ExtraBold"/>
              <a:sym typeface="Inter Tight ExtraBold"/>
            </a:endParaRPr>
          </a:p>
          <a:p>
            <a:pPr indent="-393700" lvl="0" marL="457200" marR="0" rtl="0" algn="l">
              <a:lnSpc>
                <a:spcPct val="115000"/>
              </a:lnSpc>
              <a:spcBef>
                <a:spcPts val="1000"/>
              </a:spcBef>
              <a:spcAft>
                <a:spcPts val="0"/>
              </a:spcAft>
              <a:buClr>
                <a:srgbClr val="012030"/>
              </a:buClr>
              <a:buSzPts val="2600"/>
              <a:buFont typeface="Inter Tight"/>
              <a:buChar char="•"/>
            </a:pPr>
            <a:r>
              <a:rPr b="1" i="0" lang="en-FI" sz="2600" u="none" cap="none" strike="noStrike">
                <a:solidFill>
                  <a:srgbClr val="012030"/>
                </a:solidFill>
                <a:latin typeface="Inter Tight ExtraBold"/>
                <a:ea typeface="Inter Tight ExtraBold"/>
                <a:cs typeface="Inter Tight ExtraBold"/>
                <a:sym typeface="Inter Tight ExtraBold"/>
              </a:rPr>
              <a:t>ENVRI-ID Service Management</a:t>
            </a:r>
            <a:endParaRPr b="1" i="0" sz="2600" u="none" cap="none" strike="noStrike">
              <a:solidFill>
                <a:srgbClr val="012030"/>
              </a:solidFill>
              <a:latin typeface="Inter Tight ExtraBold"/>
              <a:ea typeface="Inter Tight ExtraBold"/>
              <a:cs typeface="Inter Tight ExtraBold"/>
              <a:sym typeface="Inter Tight ExtraBold"/>
            </a:endParaRPr>
          </a:p>
        </p:txBody>
      </p:sp>
      <p:pic>
        <p:nvPicPr>
          <p:cNvPr id="1543" name="Google Shape;1543;p52"/>
          <p:cNvPicPr preferRelativeResize="0"/>
          <p:nvPr/>
        </p:nvPicPr>
        <p:blipFill rotWithShape="1">
          <a:blip r:embed="rId3">
            <a:alphaModFix/>
          </a:blip>
          <a:srcRect b="0" l="0" r="0" t="0"/>
          <a:stretch/>
        </p:blipFill>
        <p:spPr>
          <a:xfrm>
            <a:off x="152400" y="1247750"/>
            <a:ext cx="7277134" cy="545785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7" name="Shape 1547"/>
        <p:cNvGrpSpPr/>
        <p:nvPr/>
      </p:nvGrpSpPr>
      <p:grpSpPr>
        <a:xfrm>
          <a:off x="0" y="0"/>
          <a:ext cx="0" cy="0"/>
          <a:chOff x="0" y="0"/>
          <a:chExt cx="0" cy="0"/>
        </a:xfrm>
      </p:grpSpPr>
      <p:sp>
        <p:nvSpPr>
          <p:cNvPr id="1548" name="Google Shape;1548;p19"/>
          <p:cNvSpPr txBox="1"/>
          <p:nvPr>
            <p:ph idx="1" type="body"/>
          </p:nvPr>
        </p:nvSpPr>
        <p:spPr>
          <a:xfrm>
            <a:off x="863825" y="1398375"/>
            <a:ext cx="10515600" cy="4672500"/>
          </a:xfrm>
          <a:prstGeom prst="rect">
            <a:avLst/>
          </a:prstGeom>
          <a:noFill/>
          <a:ln>
            <a:noFill/>
          </a:ln>
        </p:spPr>
        <p:txBody>
          <a:bodyPr anchorCtr="0" anchor="t" bIns="45700" lIns="91425" spcFirstLastPara="1" rIns="91425" wrap="square" tIns="45700">
            <a:normAutofit/>
          </a:bodyPr>
          <a:lstStyle/>
          <a:p>
            <a:pPr indent="0" lvl="0" marL="0" marR="0" rtl="0" algn="just">
              <a:lnSpc>
                <a:spcPct val="115000"/>
              </a:lnSpc>
              <a:spcBef>
                <a:spcPts val="1000"/>
              </a:spcBef>
              <a:spcAft>
                <a:spcPts val="0"/>
              </a:spcAft>
              <a:buSzPts val="2600"/>
              <a:buNone/>
            </a:pPr>
            <a:r>
              <a:rPr b="0" lang="en-FI" sz="2400">
                <a:latin typeface="Inter Tight Medium"/>
                <a:ea typeface="Inter Tight Medium"/>
                <a:cs typeface="Inter Tight Medium"/>
                <a:sym typeface="Inter Tight Medium"/>
              </a:rPr>
              <a:t>E</a:t>
            </a:r>
            <a:r>
              <a:rPr b="0" lang="en-FI" sz="2400">
                <a:solidFill>
                  <a:schemeClr val="dk1"/>
                </a:solidFill>
                <a:latin typeface="Inter Tight Medium"/>
                <a:ea typeface="Inter Tight Medium"/>
                <a:cs typeface="Inter Tight Medium"/>
                <a:sym typeface="Inter Tight Medium"/>
              </a:rPr>
              <a:t>NVRI-Hub developers and end-users are supported by </a:t>
            </a:r>
            <a:r>
              <a:rPr lang="en-FI" sz="2400">
                <a:latin typeface="Inter Tight Medium"/>
                <a:ea typeface="Inter Tight Medium"/>
                <a:cs typeface="Inter Tight Medium"/>
                <a:sym typeface="Inter Tight Medium"/>
              </a:rPr>
              <a:t>training</a:t>
            </a:r>
            <a:r>
              <a:rPr b="0" lang="en-FI" sz="2400">
                <a:solidFill>
                  <a:schemeClr val="dk1"/>
                </a:solidFill>
                <a:latin typeface="Inter Tight Medium"/>
                <a:ea typeface="Inter Tight Medium"/>
                <a:cs typeface="Inter Tight Medium"/>
                <a:sym typeface="Inter Tight Medium"/>
              </a:rPr>
              <a:t>, </a:t>
            </a:r>
            <a:r>
              <a:rPr lang="en-FI" sz="2400">
                <a:solidFill>
                  <a:schemeClr val="dk1"/>
                </a:solidFill>
                <a:latin typeface="Inter Tight Medium"/>
                <a:ea typeface="Inter Tight Medium"/>
                <a:cs typeface="Inter Tight Medium"/>
                <a:sym typeface="Inter Tight Medium"/>
              </a:rPr>
              <a:t>knowledge</a:t>
            </a:r>
            <a:r>
              <a:rPr b="0" lang="en-FI" sz="2400">
                <a:solidFill>
                  <a:schemeClr val="dk1"/>
                </a:solidFill>
                <a:latin typeface="Inter Tight Medium"/>
                <a:ea typeface="Inter Tight Medium"/>
                <a:cs typeface="Inter Tight Medium"/>
                <a:sym typeface="Inter Tight Medium"/>
              </a:rPr>
              <a:t> </a:t>
            </a:r>
            <a:r>
              <a:rPr lang="en-FI" sz="2400">
                <a:solidFill>
                  <a:schemeClr val="dk1"/>
                </a:solidFill>
                <a:latin typeface="Inter Tight Medium"/>
                <a:ea typeface="Inter Tight Medium"/>
                <a:cs typeface="Inter Tight Medium"/>
                <a:sym typeface="Inter Tight Medium"/>
              </a:rPr>
              <a:t>exchange</a:t>
            </a:r>
            <a:r>
              <a:rPr b="0" lang="en-FI" sz="2400">
                <a:solidFill>
                  <a:schemeClr val="dk1"/>
                </a:solidFill>
                <a:latin typeface="Inter Tight Medium"/>
                <a:ea typeface="Inter Tight Medium"/>
                <a:cs typeface="Inter Tight Medium"/>
                <a:sym typeface="Inter Tight Medium"/>
              </a:rPr>
              <a:t>, </a:t>
            </a:r>
            <a:r>
              <a:rPr lang="en-FI" sz="2400">
                <a:solidFill>
                  <a:schemeClr val="dk1"/>
                </a:solidFill>
                <a:latin typeface="Inter Tight Medium"/>
                <a:ea typeface="Inter Tight Medium"/>
                <a:cs typeface="Inter Tight Medium"/>
                <a:sym typeface="Inter Tight Medium"/>
              </a:rPr>
              <a:t>capacity building, tutorials, and documentation</a:t>
            </a:r>
            <a:r>
              <a:rPr b="0" lang="en-FI" sz="2400">
                <a:solidFill>
                  <a:schemeClr val="dk1"/>
                </a:solidFill>
                <a:latin typeface="Inter Tight Medium"/>
                <a:ea typeface="Inter Tight Medium"/>
                <a:cs typeface="Inter Tight Medium"/>
                <a:sym typeface="Inter Tight Medium"/>
              </a:rPr>
              <a:t>. </a:t>
            </a:r>
            <a:endParaRPr/>
          </a:p>
          <a:p>
            <a:pPr indent="0" lvl="0" marL="0" marR="0" rtl="0" algn="just">
              <a:lnSpc>
                <a:spcPct val="115000"/>
              </a:lnSpc>
              <a:spcBef>
                <a:spcPts val="1000"/>
              </a:spcBef>
              <a:spcAft>
                <a:spcPts val="0"/>
              </a:spcAft>
              <a:buSzPts val="2600"/>
              <a:buNone/>
            </a:pPr>
            <a:r>
              <a:rPr b="0" lang="en-FI" sz="2400">
                <a:solidFill>
                  <a:schemeClr val="dk1"/>
                </a:solidFill>
                <a:latin typeface="Inter Tight Medium"/>
                <a:ea typeface="Inter Tight Medium"/>
                <a:cs typeface="Inter Tight Medium"/>
                <a:sym typeface="Inter Tight Medium"/>
              </a:rPr>
              <a:t>Training content metadata is harvested on the ENVRI-Hub via</a:t>
            </a:r>
            <a:r>
              <a:rPr lang="en-FI" sz="2400">
                <a:solidFill>
                  <a:schemeClr val="dk1"/>
                </a:solidFill>
                <a:latin typeface="Inter Tight Medium"/>
                <a:ea typeface="Inter Tight Medium"/>
                <a:cs typeface="Inter Tight Medium"/>
                <a:sym typeface="Inter Tight Medium"/>
              </a:rPr>
              <a:t> REST API</a:t>
            </a:r>
            <a:r>
              <a:rPr b="0" lang="en-FI">
                <a:solidFill>
                  <a:schemeClr val="dk1"/>
                </a:solidFill>
                <a:latin typeface="Inter Tight Medium"/>
                <a:ea typeface="Inter Tight Medium"/>
                <a:cs typeface="Inter Tight Medium"/>
                <a:sym typeface="Inter Tight Medium"/>
              </a:rPr>
              <a:t>.</a:t>
            </a:r>
            <a:endParaRPr b="0" sz="1100">
              <a:solidFill>
                <a:schemeClr val="dk1"/>
              </a:solidFill>
              <a:latin typeface="Inter Tight Medium"/>
              <a:ea typeface="Inter Tight Medium"/>
              <a:cs typeface="Inter Tight Medium"/>
              <a:sym typeface="Inter Tight Medium"/>
            </a:endParaRPr>
          </a:p>
          <a:p>
            <a:pPr indent="0" lvl="0" marL="0" marR="0" rtl="0" algn="just">
              <a:lnSpc>
                <a:spcPct val="115000"/>
              </a:lnSpc>
              <a:spcBef>
                <a:spcPts val="1000"/>
              </a:spcBef>
              <a:spcAft>
                <a:spcPts val="0"/>
              </a:spcAft>
              <a:buSzPts val="2600"/>
              <a:buNone/>
            </a:pPr>
            <a:r>
              <a:rPr b="0" lang="en-FI">
                <a:solidFill>
                  <a:schemeClr val="dk1"/>
                </a:solidFill>
                <a:latin typeface="Inter Tight Medium"/>
                <a:ea typeface="Inter Tight Medium"/>
                <a:cs typeface="Inter Tight Medium"/>
                <a:sym typeface="Inter Tight Medium"/>
              </a:rPr>
              <a:t> </a:t>
            </a:r>
            <a:endParaRPr/>
          </a:p>
        </p:txBody>
      </p:sp>
      <p:sp>
        <p:nvSpPr>
          <p:cNvPr id="1549" name="Google Shape;1549;p19"/>
          <p:cNvSpPr txBox="1"/>
          <p:nvPr>
            <p:ph idx="12" type="sldNum"/>
          </p:nvPr>
        </p:nvSpPr>
        <p:spPr>
          <a:xfrm>
            <a:off x="11250300" y="6382177"/>
            <a:ext cx="731700" cy="4083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100"/>
              <a:buNone/>
            </a:pPr>
            <a:fld id="{00000000-1234-1234-1234-123412341234}" type="slidenum">
              <a:rPr lang="en-FI"/>
              <a:t>‹#›</a:t>
            </a:fld>
            <a:endParaRPr/>
          </a:p>
        </p:txBody>
      </p:sp>
      <p:sp>
        <p:nvSpPr>
          <p:cNvPr id="1550" name="Google Shape;1550;p19"/>
          <p:cNvSpPr txBox="1"/>
          <p:nvPr>
            <p:ph type="title"/>
          </p:nvPr>
        </p:nvSpPr>
        <p:spPr>
          <a:xfrm>
            <a:off x="3342972" y="325550"/>
            <a:ext cx="7658400" cy="7698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012030"/>
              </a:buClr>
              <a:buSzPts val="3200"/>
              <a:buFont typeface="Inter Tight"/>
              <a:buNone/>
            </a:pPr>
            <a:r>
              <a:rPr lang="en-FI"/>
              <a:t>Learn and share: </a:t>
            </a:r>
            <a:r>
              <a:rPr lang="en-FI">
                <a:extLst>
                  <a:ext uri="http://customooxmlschemas.google.com/">
                    <go:slidesCustomData xmlns:go="http://customooxmlschemas.google.com/" textRoundtripDataId="3"/>
                  </a:ext>
                </a:extLst>
              </a:rPr>
              <a:t>The training platform</a:t>
            </a:r>
            <a:r>
              <a:rPr lang="en-FI"/>
              <a:t> </a:t>
            </a:r>
            <a:endParaRPr/>
          </a:p>
        </p:txBody>
      </p:sp>
      <p:pic>
        <p:nvPicPr>
          <p:cNvPr id="1551" name="Google Shape;1551;p19"/>
          <p:cNvPicPr preferRelativeResize="0"/>
          <p:nvPr/>
        </p:nvPicPr>
        <p:blipFill rotWithShape="1">
          <a:blip r:embed="rId3">
            <a:alphaModFix/>
          </a:blip>
          <a:srcRect b="52612" l="13153" r="10416" t="11752"/>
          <a:stretch/>
        </p:blipFill>
        <p:spPr>
          <a:xfrm>
            <a:off x="1553700" y="3108300"/>
            <a:ext cx="8538100" cy="30948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5" name="Shape 1555"/>
        <p:cNvGrpSpPr/>
        <p:nvPr/>
      </p:nvGrpSpPr>
      <p:grpSpPr>
        <a:xfrm>
          <a:off x="0" y="0"/>
          <a:ext cx="0" cy="0"/>
          <a:chOff x="0" y="0"/>
          <a:chExt cx="0" cy="0"/>
        </a:xfrm>
      </p:grpSpPr>
      <p:sp>
        <p:nvSpPr>
          <p:cNvPr id="1556" name="Google Shape;1556;p20"/>
          <p:cNvSpPr txBox="1"/>
          <p:nvPr>
            <p:ph idx="1" type="body"/>
          </p:nvPr>
        </p:nvSpPr>
        <p:spPr>
          <a:xfrm>
            <a:off x="863825" y="1398375"/>
            <a:ext cx="10515600" cy="2289000"/>
          </a:xfrm>
          <a:prstGeom prst="rect">
            <a:avLst/>
          </a:prstGeom>
          <a:noFill/>
          <a:ln>
            <a:noFill/>
          </a:ln>
        </p:spPr>
        <p:txBody>
          <a:bodyPr anchorCtr="0" anchor="t" bIns="45700" lIns="91425" spcFirstLastPara="1" rIns="91425" wrap="square" tIns="45700">
            <a:normAutofit fontScale="92500"/>
          </a:bodyPr>
          <a:lstStyle/>
          <a:p>
            <a:pPr indent="0" lvl="0" marL="0" marR="0" rtl="0" algn="just">
              <a:lnSpc>
                <a:spcPct val="115000"/>
              </a:lnSpc>
              <a:spcBef>
                <a:spcPts val="1000"/>
              </a:spcBef>
              <a:spcAft>
                <a:spcPts val="0"/>
              </a:spcAft>
              <a:buSzPct val="108108"/>
              <a:buNone/>
            </a:pPr>
            <a:r>
              <a:rPr b="0" lang="en-FI">
                <a:latin typeface="Inter Tight Medium"/>
                <a:ea typeface="Inter Tight Medium"/>
                <a:cs typeface="Inter Tight Medium"/>
                <a:sym typeface="Inter Tight Medium"/>
              </a:rPr>
              <a:t>To ensure the quality and security standards of applications to be deployed in ENVRI’s Kubernetes infrastructure, an automated pipeline performs the applications containerization, software quality and security assessments, and the publication of container images to secure, private registries.</a:t>
            </a:r>
            <a:endParaRPr/>
          </a:p>
        </p:txBody>
      </p:sp>
      <p:sp>
        <p:nvSpPr>
          <p:cNvPr id="1557" name="Google Shape;1557;p20"/>
          <p:cNvSpPr txBox="1"/>
          <p:nvPr>
            <p:ph idx="12" type="sldNum"/>
          </p:nvPr>
        </p:nvSpPr>
        <p:spPr>
          <a:xfrm>
            <a:off x="11250300" y="6382177"/>
            <a:ext cx="731700" cy="4083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100"/>
              <a:buNone/>
            </a:pPr>
            <a:fld id="{00000000-1234-1234-1234-123412341234}" type="slidenum">
              <a:rPr lang="en-FI"/>
              <a:t>‹#›</a:t>
            </a:fld>
            <a:endParaRPr/>
          </a:p>
        </p:txBody>
      </p:sp>
      <p:sp>
        <p:nvSpPr>
          <p:cNvPr id="1558" name="Google Shape;1558;p20"/>
          <p:cNvSpPr txBox="1"/>
          <p:nvPr>
            <p:ph type="title"/>
          </p:nvPr>
        </p:nvSpPr>
        <p:spPr>
          <a:xfrm>
            <a:off x="3342972" y="325550"/>
            <a:ext cx="7658400" cy="7698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012030"/>
              </a:buClr>
              <a:buSzPts val="3200"/>
              <a:buFont typeface="Inter Tight"/>
              <a:buNone/>
            </a:pPr>
            <a:r>
              <a:rPr lang="en-FI"/>
              <a:t>Getting ready for</a:t>
            </a:r>
            <a:r>
              <a:rPr lang="en-FI">
                <a:extLst>
                  <a:ext uri="http://customooxmlschemas.google.com/">
                    <go:slidesCustomData xmlns:go="http://customooxmlschemas.google.com/" textRoundtripDataId="4"/>
                  </a:ext>
                </a:extLst>
              </a:rPr>
              <a:t> Operations </a:t>
            </a:r>
            <a:endParaRPr/>
          </a:p>
        </p:txBody>
      </p:sp>
      <p:grpSp>
        <p:nvGrpSpPr>
          <p:cNvPr id="1559" name="Google Shape;1559;p20"/>
          <p:cNvGrpSpPr/>
          <p:nvPr/>
        </p:nvGrpSpPr>
        <p:grpSpPr>
          <a:xfrm>
            <a:off x="990650" y="3664772"/>
            <a:ext cx="11201475" cy="2565003"/>
            <a:chOff x="990650" y="3817172"/>
            <a:chExt cx="11201475" cy="2565003"/>
          </a:xfrm>
        </p:grpSpPr>
        <p:cxnSp>
          <p:nvCxnSpPr>
            <p:cNvPr id="1560" name="Google Shape;1560;p20"/>
            <p:cNvCxnSpPr/>
            <p:nvPr/>
          </p:nvCxnSpPr>
          <p:spPr>
            <a:xfrm flipH="1" rot="10800000">
              <a:off x="990650" y="4982250"/>
              <a:ext cx="10510800" cy="34200"/>
            </a:xfrm>
            <a:prstGeom prst="straightConnector1">
              <a:avLst/>
            </a:prstGeom>
            <a:noFill/>
            <a:ln cap="flat" cmpd="sng" w="76200">
              <a:solidFill>
                <a:srgbClr val="5CB0D2"/>
              </a:solidFill>
              <a:prstDash val="solid"/>
              <a:round/>
              <a:headEnd len="sm" w="sm" type="none"/>
              <a:tailEnd len="sm" w="sm" type="none"/>
            </a:ln>
          </p:spPr>
        </p:cxnSp>
        <p:grpSp>
          <p:nvGrpSpPr>
            <p:cNvPr id="1561" name="Google Shape;1561;p20"/>
            <p:cNvGrpSpPr/>
            <p:nvPr/>
          </p:nvGrpSpPr>
          <p:grpSpPr>
            <a:xfrm>
              <a:off x="1481225" y="3817172"/>
              <a:ext cx="2210400" cy="1199278"/>
              <a:chOff x="1823325" y="4210622"/>
              <a:chExt cx="2210400" cy="1199278"/>
            </a:xfrm>
          </p:grpSpPr>
          <p:sp>
            <p:nvSpPr>
              <p:cNvPr id="1562" name="Google Shape;1562;p20"/>
              <p:cNvSpPr txBox="1"/>
              <p:nvPr/>
            </p:nvSpPr>
            <p:spPr>
              <a:xfrm>
                <a:off x="1823325" y="4210622"/>
                <a:ext cx="2210400" cy="923299"/>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en-FI" sz="1200" u="none" cap="none" strike="noStrike">
                    <a:solidFill>
                      <a:schemeClr val="dk1"/>
                    </a:solidFill>
                    <a:latin typeface="Inter Tight SemiBold"/>
                    <a:ea typeface="Inter Tight SemiBold"/>
                    <a:cs typeface="Inter Tight SemiBold"/>
                    <a:sym typeface="Inter Tight SemiBold"/>
                  </a:rPr>
                  <a:t>Software Quality Assessment</a:t>
                </a:r>
                <a:br>
                  <a:rPr b="0" i="0" lang="en-FI" sz="1200" u="none" cap="none" strike="noStrike">
                    <a:solidFill>
                      <a:schemeClr val="dk1"/>
                    </a:solidFill>
                    <a:latin typeface="Inter Tight SemiBold"/>
                    <a:ea typeface="Inter Tight SemiBold"/>
                    <a:cs typeface="Inter Tight SemiBold"/>
                    <a:sym typeface="Inter Tight SemiBold"/>
                  </a:rPr>
                </a:br>
                <a:r>
                  <a:rPr b="0" i="0" lang="en-FI" sz="1200" u="none" cap="none" strike="noStrike">
                    <a:solidFill>
                      <a:schemeClr val="dk1"/>
                    </a:solidFill>
                    <a:latin typeface="Inter Tight Medium"/>
                    <a:ea typeface="Inter Tight Medium"/>
                    <a:cs typeface="Inter Tight Medium"/>
                    <a:sym typeface="Inter Tight Medium"/>
                  </a:rPr>
                  <a:t>Using SQAaaS </a:t>
                </a:r>
                <a:br>
                  <a:rPr b="0" i="0" lang="en-FI" sz="1200" u="none" cap="none" strike="noStrike">
                    <a:solidFill>
                      <a:srgbClr val="012030"/>
                    </a:solidFill>
                    <a:latin typeface="Inter Tight SemiBold"/>
                    <a:ea typeface="Inter Tight SemiBold"/>
                    <a:cs typeface="Inter Tight SemiBold"/>
                    <a:sym typeface="Inter Tight SemiBold"/>
                  </a:rPr>
                </a:br>
                <a:endParaRPr b="0" i="0" sz="1200" u="none" cap="none" strike="noStrike">
                  <a:solidFill>
                    <a:srgbClr val="012030"/>
                  </a:solidFill>
                  <a:latin typeface="Inter Tight SemiBold"/>
                  <a:ea typeface="Inter Tight SemiBold"/>
                  <a:cs typeface="Inter Tight SemiBold"/>
                  <a:sym typeface="Inter Tight SemiBold"/>
                </a:endParaRPr>
              </a:p>
            </p:txBody>
          </p:sp>
          <p:cxnSp>
            <p:nvCxnSpPr>
              <p:cNvPr id="1563" name="Google Shape;1563;p20"/>
              <p:cNvCxnSpPr/>
              <p:nvPr/>
            </p:nvCxnSpPr>
            <p:spPr>
              <a:xfrm>
                <a:off x="2928525" y="4845000"/>
                <a:ext cx="0" cy="564900"/>
              </a:xfrm>
              <a:prstGeom prst="straightConnector1">
                <a:avLst/>
              </a:prstGeom>
              <a:noFill/>
              <a:ln cap="flat" cmpd="sng" w="19050">
                <a:solidFill>
                  <a:srgbClr val="5CB0D2"/>
                </a:solidFill>
                <a:prstDash val="solid"/>
                <a:round/>
                <a:headEnd len="med" w="med" type="oval"/>
                <a:tailEnd len="sm" w="sm" type="none"/>
              </a:ln>
            </p:spPr>
          </p:cxnSp>
        </p:grpSp>
        <p:grpSp>
          <p:nvGrpSpPr>
            <p:cNvPr id="1564" name="Google Shape;1564;p20"/>
            <p:cNvGrpSpPr/>
            <p:nvPr/>
          </p:nvGrpSpPr>
          <p:grpSpPr>
            <a:xfrm>
              <a:off x="3589300" y="4984950"/>
              <a:ext cx="2210400" cy="1257450"/>
              <a:chOff x="3931400" y="5378400"/>
              <a:chExt cx="2210400" cy="1257450"/>
            </a:xfrm>
          </p:grpSpPr>
          <p:cxnSp>
            <p:nvCxnSpPr>
              <p:cNvPr id="1565" name="Google Shape;1565;p20"/>
              <p:cNvCxnSpPr/>
              <p:nvPr/>
            </p:nvCxnSpPr>
            <p:spPr>
              <a:xfrm rot="10800000">
                <a:off x="5036600" y="5378400"/>
                <a:ext cx="0" cy="564900"/>
              </a:xfrm>
              <a:prstGeom prst="straightConnector1">
                <a:avLst/>
              </a:prstGeom>
              <a:noFill/>
              <a:ln cap="flat" cmpd="sng" w="19050">
                <a:solidFill>
                  <a:srgbClr val="5CB0D2"/>
                </a:solidFill>
                <a:prstDash val="solid"/>
                <a:round/>
                <a:headEnd len="med" w="med" type="oval"/>
                <a:tailEnd len="sm" w="sm" type="none"/>
              </a:ln>
            </p:spPr>
          </p:cxnSp>
          <p:sp>
            <p:nvSpPr>
              <p:cNvPr id="1566" name="Google Shape;1566;p20"/>
              <p:cNvSpPr txBox="1"/>
              <p:nvPr/>
            </p:nvSpPr>
            <p:spPr>
              <a:xfrm>
                <a:off x="3931400" y="5896950"/>
                <a:ext cx="22104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en-FI" sz="1200" u="none" cap="none" strike="noStrike">
                    <a:solidFill>
                      <a:schemeClr val="dk1"/>
                    </a:solidFill>
                    <a:latin typeface="Inter Tight SemiBold"/>
                    <a:ea typeface="Inter Tight SemiBold"/>
                    <a:cs typeface="Inter Tight SemiBold"/>
                    <a:sym typeface="Inter Tight SemiBold"/>
                  </a:rPr>
                  <a:t>Application Containerization</a:t>
                </a:r>
                <a:br>
                  <a:rPr b="0" i="0" lang="en-FI" sz="1200" u="none" cap="none" strike="noStrike">
                    <a:solidFill>
                      <a:schemeClr val="dk1"/>
                    </a:solidFill>
                    <a:latin typeface="Inter Tight SemiBold"/>
                    <a:ea typeface="Inter Tight SemiBold"/>
                    <a:cs typeface="Inter Tight SemiBold"/>
                    <a:sym typeface="Inter Tight SemiBold"/>
                  </a:rPr>
                </a:br>
                <a:r>
                  <a:rPr b="0" i="0" lang="en-FI" sz="1200" u="none" cap="none" strike="noStrike">
                    <a:solidFill>
                      <a:schemeClr val="dk1"/>
                    </a:solidFill>
                    <a:latin typeface="Inter Tight Medium"/>
                    <a:ea typeface="Inter Tight Medium"/>
                    <a:cs typeface="Inter Tight Medium"/>
                    <a:sym typeface="Inter Tight Medium"/>
                  </a:rPr>
                  <a:t>Gitlab CI pipeline</a:t>
                </a:r>
                <a:br>
                  <a:rPr b="0" i="0" lang="en-FI" sz="1200" u="none" cap="none" strike="noStrike">
                    <a:solidFill>
                      <a:srgbClr val="012030"/>
                    </a:solidFill>
                    <a:latin typeface="Inter Tight SemiBold"/>
                    <a:ea typeface="Inter Tight SemiBold"/>
                    <a:cs typeface="Inter Tight SemiBold"/>
                    <a:sym typeface="Inter Tight SemiBold"/>
                  </a:rPr>
                </a:br>
                <a:endParaRPr b="0" i="0" sz="1200" u="none" cap="none" strike="noStrike">
                  <a:solidFill>
                    <a:srgbClr val="012030"/>
                  </a:solidFill>
                  <a:latin typeface="Inter Tight SemiBold"/>
                  <a:ea typeface="Inter Tight SemiBold"/>
                  <a:cs typeface="Inter Tight SemiBold"/>
                  <a:sym typeface="Inter Tight SemiBold"/>
                </a:endParaRPr>
              </a:p>
            </p:txBody>
          </p:sp>
        </p:grpSp>
        <p:cxnSp>
          <p:nvCxnSpPr>
            <p:cNvPr id="1567" name="Google Shape;1567;p20"/>
            <p:cNvCxnSpPr/>
            <p:nvPr/>
          </p:nvCxnSpPr>
          <p:spPr>
            <a:xfrm flipH="1" rot="10800000">
              <a:off x="11493125" y="4975500"/>
              <a:ext cx="699000" cy="6600"/>
            </a:xfrm>
            <a:prstGeom prst="straightConnector1">
              <a:avLst/>
            </a:prstGeom>
            <a:noFill/>
            <a:ln cap="flat" cmpd="sng" w="76200">
              <a:solidFill>
                <a:srgbClr val="5CB0D2"/>
              </a:solidFill>
              <a:prstDash val="dot"/>
              <a:round/>
              <a:headEnd len="sm" w="sm" type="none"/>
              <a:tailEnd len="sm" w="sm" type="none"/>
            </a:ln>
          </p:spPr>
        </p:cxnSp>
        <p:grpSp>
          <p:nvGrpSpPr>
            <p:cNvPr id="1568" name="Google Shape;1568;p20"/>
            <p:cNvGrpSpPr/>
            <p:nvPr/>
          </p:nvGrpSpPr>
          <p:grpSpPr>
            <a:xfrm>
              <a:off x="6086600" y="3926900"/>
              <a:ext cx="2357700" cy="1089550"/>
              <a:chOff x="1749675" y="4320350"/>
              <a:chExt cx="2357700" cy="1089550"/>
            </a:xfrm>
          </p:grpSpPr>
          <p:sp>
            <p:nvSpPr>
              <p:cNvPr id="1569" name="Google Shape;1569;p20"/>
              <p:cNvSpPr txBox="1"/>
              <p:nvPr/>
            </p:nvSpPr>
            <p:spPr>
              <a:xfrm>
                <a:off x="1749675" y="4320350"/>
                <a:ext cx="23577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en-FI" sz="1200" u="none" cap="none" strike="noStrike">
                    <a:solidFill>
                      <a:srgbClr val="012030"/>
                    </a:solidFill>
                    <a:latin typeface="Inter Tight SemiBold"/>
                    <a:ea typeface="Inter Tight SemiBold"/>
                    <a:cs typeface="Inter Tight SemiBold"/>
                    <a:sym typeface="Inter Tight SemiBold"/>
                  </a:rPr>
                  <a:t>Container Security Assessment</a:t>
                </a:r>
                <a:br>
                  <a:rPr b="0" i="0" lang="en-FI" sz="1200" u="none" cap="none" strike="noStrike">
                    <a:solidFill>
                      <a:srgbClr val="012030"/>
                    </a:solidFill>
                    <a:latin typeface="Inter Tight SemiBold"/>
                    <a:ea typeface="Inter Tight SemiBold"/>
                    <a:cs typeface="Inter Tight SemiBold"/>
                    <a:sym typeface="Inter Tight SemiBold"/>
                  </a:rPr>
                </a:br>
                <a:r>
                  <a:rPr b="0" i="0" lang="en-FI" sz="1200" u="none" cap="none" strike="noStrike">
                    <a:solidFill>
                      <a:srgbClr val="012030"/>
                    </a:solidFill>
                    <a:latin typeface="Inter Tight Medium"/>
                    <a:ea typeface="Inter Tight Medium"/>
                    <a:cs typeface="Inter Tight Medium"/>
                    <a:sym typeface="Inter Tight Medium"/>
                  </a:rPr>
                  <a:t>Using</a:t>
                </a:r>
                <a:r>
                  <a:rPr b="0" i="0" lang="en-FI" sz="1200" u="none" cap="none" strike="noStrike">
                    <a:solidFill>
                      <a:srgbClr val="012030"/>
                    </a:solidFill>
                    <a:latin typeface="Inter Tight SemiBold"/>
                    <a:ea typeface="Inter Tight SemiBold"/>
                    <a:cs typeface="Inter Tight SemiBold"/>
                    <a:sym typeface="Inter Tight SemiBold"/>
                  </a:rPr>
                  <a:t> </a:t>
                </a:r>
                <a:r>
                  <a:rPr b="0" i="0" lang="en-FI" sz="1200" u="none" cap="none" strike="noStrike">
                    <a:solidFill>
                      <a:srgbClr val="012030"/>
                    </a:solidFill>
                    <a:latin typeface="Inter Tight Medium"/>
                    <a:ea typeface="Inter Tight Medium"/>
                    <a:cs typeface="Inter Tight Medium"/>
                    <a:sym typeface="Inter Tight Medium"/>
                  </a:rPr>
                  <a:t>Trivy</a:t>
                </a:r>
                <a:endParaRPr b="0" i="0" sz="1200" u="none" cap="none" strike="noStrike">
                  <a:solidFill>
                    <a:srgbClr val="012030"/>
                  </a:solidFill>
                  <a:latin typeface="Inter Tight SemiBold"/>
                  <a:ea typeface="Inter Tight SemiBold"/>
                  <a:cs typeface="Inter Tight SemiBold"/>
                  <a:sym typeface="Inter Tight SemiBold"/>
                </a:endParaRPr>
              </a:p>
            </p:txBody>
          </p:sp>
          <p:cxnSp>
            <p:nvCxnSpPr>
              <p:cNvPr id="1570" name="Google Shape;1570;p20"/>
              <p:cNvCxnSpPr/>
              <p:nvPr/>
            </p:nvCxnSpPr>
            <p:spPr>
              <a:xfrm>
                <a:off x="2928525" y="4845000"/>
                <a:ext cx="0" cy="564900"/>
              </a:xfrm>
              <a:prstGeom prst="straightConnector1">
                <a:avLst/>
              </a:prstGeom>
              <a:noFill/>
              <a:ln cap="flat" cmpd="sng" w="19050">
                <a:solidFill>
                  <a:srgbClr val="5CB0D2"/>
                </a:solidFill>
                <a:prstDash val="solid"/>
                <a:round/>
                <a:headEnd len="med" w="med" type="oval"/>
                <a:tailEnd len="sm" w="sm" type="none"/>
              </a:ln>
            </p:spPr>
          </p:cxnSp>
        </p:grpSp>
        <p:grpSp>
          <p:nvGrpSpPr>
            <p:cNvPr id="1571" name="Google Shape;1571;p20"/>
            <p:cNvGrpSpPr/>
            <p:nvPr/>
          </p:nvGrpSpPr>
          <p:grpSpPr>
            <a:xfrm>
              <a:off x="8770900" y="4984950"/>
              <a:ext cx="2210400" cy="1257450"/>
              <a:chOff x="3931400" y="5378400"/>
              <a:chExt cx="2210400" cy="1257450"/>
            </a:xfrm>
          </p:grpSpPr>
          <p:cxnSp>
            <p:nvCxnSpPr>
              <p:cNvPr id="1572" name="Google Shape;1572;p20"/>
              <p:cNvCxnSpPr/>
              <p:nvPr/>
            </p:nvCxnSpPr>
            <p:spPr>
              <a:xfrm rot="10800000">
                <a:off x="5036600" y="5378400"/>
                <a:ext cx="0" cy="564900"/>
              </a:xfrm>
              <a:prstGeom prst="straightConnector1">
                <a:avLst/>
              </a:prstGeom>
              <a:noFill/>
              <a:ln cap="flat" cmpd="sng" w="19050">
                <a:solidFill>
                  <a:srgbClr val="5CB0D2"/>
                </a:solidFill>
                <a:prstDash val="solid"/>
                <a:round/>
                <a:headEnd len="med" w="med" type="oval"/>
                <a:tailEnd len="sm" w="sm" type="none"/>
              </a:ln>
            </p:spPr>
          </p:cxnSp>
          <p:sp>
            <p:nvSpPr>
              <p:cNvPr id="1573" name="Google Shape;1573;p20"/>
              <p:cNvSpPr txBox="1"/>
              <p:nvPr/>
            </p:nvSpPr>
            <p:spPr>
              <a:xfrm>
                <a:off x="3931400" y="5896950"/>
                <a:ext cx="22104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en-FI" sz="1200" u="none" cap="none" strike="noStrike">
                    <a:solidFill>
                      <a:schemeClr val="dk1"/>
                    </a:solidFill>
                    <a:latin typeface="Inter Tight SemiBold"/>
                    <a:ea typeface="Inter Tight SemiBold"/>
                    <a:cs typeface="Inter Tight SemiBold"/>
                    <a:sym typeface="Inter Tight SemiBold"/>
                  </a:rPr>
                  <a:t>Publish Container Image</a:t>
                </a:r>
                <a:br>
                  <a:rPr b="0" i="0" lang="en-FI" sz="1200" u="none" cap="none" strike="noStrike">
                    <a:solidFill>
                      <a:schemeClr val="dk1"/>
                    </a:solidFill>
                    <a:latin typeface="Inter Tight SemiBold"/>
                    <a:ea typeface="Inter Tight SemiBold"/>
                    <a:cs typeface="Inter Tight SemiBold"/>
                    <a:sym typeface="Inter Tight SemiBold"/>
                  </a:rPr>
                </a:br>
                <a:r>
                  <a:rPr b="0" i="0" lang="en-FI" sz="1200" u="none" cap="none" strike="noStrike">
                    <a:solidFill>
                      <a:schemeClr val="dk1"/>
                    </a:solidFill>
                    <a:latin typeface="Inter Tight Medium"/>
                    <a:ea typeface="Inter Tight Medium"/>
                    <a:cs typeface="Inter Tight Medium"/>
                    <a:sym typeface="Inter Tight Medium"/>
                  </a:rPr>
                  <a:t>Gitlab Container Registry</a:t>
                </a:r>
                <a:br>
                  <a:rPr b="0" i="0" lang="en-FI" sz="1200" u="none" cap="none" strike="noStrike">
                    <a:solidFill>
                      <a:srgbClr val="012030"/>
                    </a:solidFill>
                    <a:latin typeface="Inter Tight SemiBold"/>
                    <a:ea typeface="Inter Tight SemiBold"/>
                    <a:cs typeface="Inter Tight SemiBold"/>
                    <a:sym typeface="Inter Tight SemiBold"/>
                  </a:rPr>
                </a:br>
                <a:endParaRPr b="0" i="0" sz="1200" u="none" cap="none" strike="noStrike">
                  <a:solidFill>
                    <a:srgbClr val="012030"/>
                  </a:solidFill>
                  <a:latin typeface="Inter Tight SemiBold"/>
                  <a:ea typeface="Inter Tight SemiBold"/>
                  <a:cs typeface="Inter Tight SemiBold"/>
                  <a:sym typeface="Inter Tight SemiBold"/>
                </a:endParaRPr>
              </a:p>
            </p:txBody>
          </p:sp>
        </p:grpSp>
        <p:pic>
          <p:nvPicPr>
            <p:cNvPr id="1574" name="Google Shape;1574;p20"/>
            <p:cNvPicPr preferRelativeResize="0"/>
            <p:nvPr/>
          </p:nvPicPr>
          <p:blipFill rotWithShape="1">
            <a:blip r:embed="rId3">
              <a:alphaModFix/>
            </a:blip>
            <a:srcRect b="0" l="0" r="0" t="0"/>
            <a:stretch/>
          </p:blipFill>
          <p:spPr>
            <a:xfrm>
              <a:off x="2745038" y="4534050"/>
              <a:ext cx="946600" cy="248725"/>
            </a:xfrm>
            <a:prstGeom prst="rect">
              <a:avLst/>
            </a:prstGeom>
            <a:noFill/>
            <a:ln>
              <a:noFill/>
            </a:ln>
          </p:spPr>
        </p:pic>
        <p:pic>
          <p:nvPicPr>
            <p:cNvPr id="1575" name="Google Shape;1575;p20"/>
            <p:cNvPicPr preferRelativeResize="0"/>
            <p:nvPr/>
          </p:nvPicPr>
          <p:blipFill rotWithShape="1">
            <a:blip r:embed="rId4">
              <a:alphaModFix/>
            </a:blip>
            <a:srcRect b="0" l="0" r="0" t="0"/>
            <a:stretch/>
          </p:blipFill>
          <p:spPr>
            <a:xfrm>
              <a:off x="1838513" y="4552488"/>
              <a:ext cx="505567" cy="248400"/>
            </a:xfrm>
            <a:prstGeom prst="rect">
              <a:avLst/>
            </a:prstGeom>
            <a:noFill/>
            <a:ln>
              <a:noFill/>
            </a:ln>
          </p:spPr>
        </p:pic>
        <p:pic>
          <p:nvPicPr>
            <p:cNvPr id="1576" name="Google Shape;1576;p20"/>
            <p:cNvPicPr preferRelativeResize="0"/>
            <p:nvPr/>
          </p:nvPicPr>
          <p:blipFill rotWithShape="1">
            <a:blip r:embed="rId5">
              <a:alphaModFix/>
            </a:blip>
            <a:srcRect b="0" l="0" r="0" t="0"/>
            <a:stretch/>
          </p:blipFill>
          <p:spPr>
            <a:xfrm>
              <a:off x="4256725" y="6022165"/>
              <a:ext cx="314505" cy="360000"/>
            </a:xfrm>
            <a:prstGeom prst="rect">
              <a:avLst/>
            </a:prstGeom>
            <a:noFill/>
            <a:ln>
              <a:noFill/>
            </a:ln>
          </p:spPr>
        </p:pic>
        <p:pic>
          <p:nvPicPr>
            <p:cNvPr id="1577" name="Google Shape;1577;p20"/>
            <p:cNvPicPr preferRelativeResize="0"/>
            <p:nvPr/>
          </p:nvPicPr>
          <p:blipFill rotWithShape="1">
            <a:blip r:embed="rId6">
              <a:alphaModFix/>
            </a:blip>
            <a:srcRect b="0" l="0" r="0" t="0"/>
            <a:stretch/>
          </p:blipFill>
          <p:spPr>
            <a:xfrm>
              <a:off x="9358217" y="6022175"/>
              <a:ext cx="423119" cy="360000"/>
            </a:xfrm>
            <a:prstGeom prst="rect">
              <a:avLst/>
            </a:prstGeom>
            <a:noFill/>
            <a:ln>
              <a:noFill/>
            </a:ln>
          </p:spPr>
        </p:pic>
        <p:pic>
          <p:nvPicPr>
            <p:cNvPr id="1578" name="Google Shape;1578;p20"/>
            <p:cNvPicPr preferRelativeResize="0"/>
            <p:nvPr/>
          </p:nvPicPr>
          <p:blipFill rotWithShape="1">
            <a:blip r:embed="rId7">
              <a:alphaModFix/>
            </a:blip>
            <a:srcRect b="0" l="0" r="0" t="0"/>
            <a:stretch/>
          </p:blipFill>
          <p:spPr>
            <a:xfrm>
              <a:off x="7369863" y="4496713"/>
              <a:ext cx="352630" cy="360000"/>
            </a:xfrm>
            <a:prstGeom prst="rect">
              <a:avLst/>
            </a:prstGeom>
            <a:noFill/>
            <a:ln>
              <a:noFill/>
            </a:ln>
          </p:spPr>
        </p:pic>
        <p:pic>
          <p:nvPicPr>
            <p:cNvPr id="1579" name="Google Shape;1579;p20"/>
            <p:cNvPicPr preferRelativeResize="0"/>
            <p:nvPr/>
          </p:nvPicPr>
          <p:blipFill rotWithShape="1">
            <a:blip r:embed="rId8">
              <a:alphaModFix/>
            </a:blip>
            <a:srcRect b="0" l="0" r="0" t="0"/>
            <a:stretch/>
          </p:blipFill>
          <p:spPr>
            <a:xfrm>
              <a:off x="4772250" y="6022175"/>
              <a:ext cx="360000" cy="360000"/>
            </a:xfrm>
            <a:prstGeom prst="rect">
              <a:avLst/>
            </a:prstGeom>
            <a:noFill/>
            <a:ln>
              <a:noFill/>
            </a:ln>
          </p:spPr>
        </p:pic>
        <p:pic>
          <p:nvPicPr>
            <p:cNvPr id="1580" name="Google Shape;1580;p20"/>
            <p:cNvPicPr preferRelativeResize="0"/>
            <p:nvPr/>
          </p:nvPicPr>
          <p:blipFill rotWithShape="1">
            <a:blip r:embed="rId8">
              <a:alphaModFix/>
            </a:blip>
            <a:srcRect b="0" l="0" r="0" t="0"/>
            <a:stretch/>
          </p:blipFill>
          <p:spPr>
            <a:xfrm>
              <a:off x="10033975" y="6022175"/>
              <a:ext cx="360000" cy="360000"/>
            </a:xfrm>
            <a:prstGeom prst="rect">
              <a:avLst/>
            </a:prstGeom>
            <a:noFill/>
            <a:ln>
              <a:noFill/>
            </a:ln>
          </p:spPr>
        </p:pic>
      </p:grpSp>
      <p:pic>
        <p:nvPicPr>
          <p:cNvPr id="1581" name="Google Shape;1581;p20"/>
          <p:cNvPicPr preferRelativeResize="0"/>
          <p:nvPr/>
        </p:nvPicPr>
        <p:blipFill rotWithShape="1">
          <a:blip r:embed="rId9">
            <a:alphaModFix/>
          </a:blip>
          <a:srcRect b="0" l="0" r="0" t="0"/>
          <a:stretch/>
        </p:blipFill>
        <p:spPr>
          <a:xfrm>
            <a:off x="542725" y="4587900"/>
            <a:ext cx="540000" cy="540000"/>
          </a:xfrm>
          <a:prstGeom prst="rect">
            <a:avLst/>
          </a:prstGeom>
          <a:noFill/>
          <a:ln>
            <a:noFill/>
          </a:ln>
        </p:spPr>
      </p:pic>
      <p:sp>
        <p:nvSpPr>
          <p:cNvPr id="1582" name="Google Shape;1582;p20"/>
          <p:cNvSpPr txBox="1"/>
          <p:nvPr/>
        </p:nvSpPr>
        <p:spPr>
          <a:xfrm>
            <a:off x="48325" y="5127900"/>
            <a:ext cx="15288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en-FI" sz="1200" u="none" cap="none" strike="noStrike">
                <a:solidFill>
                  <a:schemeClr val="dk1"/>
                </a:solidFill>
                <a:latin typeface="Inter Tight SemiBold"/>
                <a:ea typeface="Inter Tight SemiBold"/>
                <a:cs typeface="Inter Tight SemiBold"/>
                <a:sym typeface="Inter Tight SemiBold"/>
              </a:rPr>
              <a:t>Application </a:t>
            </a:r>
            <a:br>
              <a:rPr b="0" i="0" lang="en-FI" sz="1200" u="none" cap="none" strike="noStrike">
                <a:solidFill>
                  <a:schemeClr val="dk1"/>
                </a:solidFill>
                <a:latin typeface="Inter Tight SemiBold"/>
                <a:ea typeface="Inter Tight SemiBold"/>
                <a:cs typeface="Inter Tight SemiBold"/>
                <a:sym typeface="Inter Tight SemiBold"/>
              </a:rPr>
            </a:br>
            <a:r>
              <a:rPr b="0" i="0" lang="en-FI" sz="1200" u="none" cap="none" strike="noStrike">
                <a:solidFill>
                  <a:schemeClr val="dk1"/>
                </a:solidFill>
                <a:latin typeface="Inter Tight SemiBold"/>
                <a:ea typeface="Inter Tight SemiBold"/>
                <a:cs typeface="Inter Tight SemiBold"/>
                <a:sym typeface="Inter Tight SemiBold"/>
              </a:rPr>
              <a:t>Source Code Repo</a:t>
            </a:r>
            <a:endParaRPr b="0" i="0" sz="1200" u="none" cap="none" strike="noStrike">
              <a:solidFill>
                <a:srgbClr val="012030"/>
              </a:solidFill>
              <a:latin typeface="Inter Tight SemiBold"/>
              <a:ea typeface="Inter Tight SemiBold"/>
              <a:cs typeface="Inter Tight SemiBold"/>
              <a:sym typeface="Inter Tight SemiBo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6" name="Shape 1586"/>
        <p:cNvGrpSpPr/>
        <p:nvPr/>
      </p:nvGrpSpPr>
      <p:grpSpPr>
        <a:xfrm>
          <a:off x="0" y="0"/>
          <a:ext cx="0" cy="0"/>
          <a:chOff x="0" y="0"/>
          <a:chExt cx="0" cy="0"/>
        </a:xfrm>
      </p:grpSpPr>
      <p:sp>
        <p:nvSpPr>
          <p:cNvPr id="1587" name="Google Shape;1587;g33762ad1677_0_0"/>
          <p:cNvSpPr txBox="1"/>
          <p:nvPr>
            <p:ph idx="1" type="body"/>
          </p:nvPr>
        </p:nvSpPr>
        <p:spPr>
          <a:xfrm>
            <a:off x="863825" y="1398375"/>
            <a:ext cx="10515600" cy="2295900"/>
          </a:xfrm>
          <a:prstGeom prst="rect">
            <a:avLst/>
          </a:prstGeom>
          <a:noFill/>
          <a:ln>
            <a:noFill/>
          </a:ln>
        </p:spPr>
        <p:txBody>
          <a:bodyPr anchorCtr="0" anchor="t" bIns="45700" lIns="91425" spcFirstLastPara="1" rIns="91425" wrap="square" tIns="45700">
            <a:normAutofit/>
          </a:bodyPr>
          <a:lstStyle/>
          <a:p>
            <a:pPr indent="0" lvl="0" marL="0" rtl="0" algn="just">
              <a:lnSpc>
                <a:spcPct val="115000"/>
              </a:lnSpc>
              <a:spcBef>
                <a:spcPts val="1000"/>
              </a:spcBef>
              <a:spcAft>
                <a:spcPts val="0"/>
              </a:spcAft>
              <a:buSzPts val="2600"/>
              <a:buNone/>
            </a:pPr>
            <a:r>
              <a:rPr b="0" lang="en-FI">
                <a:solidFill>
                  <a:schemeClr val="dk1"/>
                </a:solidFill>
                <a:latin typeface="Inter Tight Medium"/>
                <a:ea typeface="Inter Tight Medium"/>
                <a:cs typeface="Inter Tight Medium"/>
                <a:sym typeface="Inter Tight Medium"/>
              </a:rPr>
              <a:t>Following a GitOps approach, using Helm charts, and ArgoCD as a delivery tool, the deployment process ensures consistent and reliable application delivery across staging and production environments.</a:t>
            </a:r>
            <a:endParaRPr/>
          </a:p>
        </p:txBody>
      </p:sp>
      <p:sp>
        <p:nvSpPr>
          <p:cNvPr id="1588" name="Google Shape;1588;g33762ad1677_0_0"/>
          <p:cNvSpPr txBox="1"/>
          <p:nvPr>
            <p:ph idx="12" type="sldNum"/>
          </p:nvPr>
        </p:nvSpPr>
        <p:spPr>
          <a:xfrm>
            <a:off x="11250300" y="6382177"/>
            <a:ext cx="731700" cy="4083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100"/>
              <a:buNone/>
            </a:pPr>
            <a:fld id="{00000000-1234-1234-1234-123412341234}" type="slidenum">
              <a:rPr lang="en-FI"/>
              <a:t>‹#›</a:t>
            </a:fld>
            <a:endParaRPr/>
          </a:p>
        </p:txBody>
      </p:sp>
      <p:sp>
        <p:nvSpPr>
          <p:cNvPr id="1589" name="Google Shape;1589;g33762ad1677_0_0"/>
          <p:cNvSpPr txBox="1"/>
          <p:nvPr>
            <p:ph type="title"/>
          </p:nvPr>
        </p:nvSpPr>
        <p:spPr>
          <a:xfrm>
            <a:off x="3342972" y="325550"/>
            <a:ext cx="7658400" cy="7698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012030"/>
              </a:buClr>
              <a:buSzPts val="3200"/>
              <a:buFont typeface="Inter Tight"/>
              <a:buNone/>
            </a:pPr>
            <a:r>
              <a:rPr lang="en-FI"/>
              <a:t>Getting ready for</a:t>
            </a:r>
            <a:r>
              <a:rPr lang="en-FI">
                <a:extLst>
                  <a:ext uri="http://customooxmlschemas.google.com/">
                    <go:slidesCustomData xmlns:go="http://customooxmlschemas.google.com/" textRoundtripDataId="5"/>
                  </a:ext>
                </a:extLst>
              </a:rPr>
              <a:t> Operations </a:t>
            </a:r>
            <a:endParaRPr/>
          </a:p>
        </p:txBody>
      </p:sp>
      <p:cxnSp>
        <p:nvCxnSpPr>
          <p:cNvPr id="1590" name="Google Shape;1590;g33762ad1677_0_0"/>
          <p:cNvCxnSpPr/>
          <p:nvPr/>
        </p:nvCxnSpPr>
        <p:spPr>
          <a:xfrm flipH="1">
            <a:off x="690600" y="4826000"/>
            <a:ext cx="7604100" cy="3900"/>
          </a:xfrm>
          <a:prstGeom prst="straightConnector1">
            <a:avLst/>
          </a:prstGeom>
          <a:noFill/>
          <a:ln cap="flat" cmpd="sng" w="76200">
            <a:solidFill>
              <a:srgbClr val="F59B38"/>
            </a:solidFill>
            <a:prstDash val="solid"/>
            <a:round/>
            <a:headEnd len="med" w="med" type="oval"/>
            <a:tailEnd len="sm" w="sm" type="none"/>
          </a:ln>
        </p:spPr>
      </p:cxnSp>
      <p:sp>
        <p:nvSpPr>
          <p:cNvPr id="1591" name="Google Shape;1591;g33762ad1677_0_0"/>
          <p:cNvSpPr txBox="1"/>
          <p:nvPr/>
        </p:nvSpPr>
        <p:spPr>
          <a:xfrm>
            <a:off x="1275125" y="3774500"/>
            <a:ext cx="26226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en-FI" sz="1200" u="none" cap="none" strike="noStrike">
                <a:solidFill>
                  <a:schemeClr val="dk1"/>
                </a:solidFill>
                <a:latin typeface="Inter Tight SemiBold"/>
                <a:ea typeface="Inter Tight SemiBold"/>
                <a:cs typeface="Inter Tight SemiBold"/>
                <a:sym typeface="Inter Tight SemiBold"/>
              </a:rPr>
              <a:t>Create the application’s Helm Chart</a:t>
            </a:r>
            <a:br>
              <a:rPr b="0" i="0" lang="en-FI" sz="1200" u="none" cap="none" strike="noStrike">
                <a:solidFill>
                  <a:schemeClr val="dk1"/>
                </a:solidFill>
                <a:latin typeface="Inter Tight SemiBold"/>
                <a:ea typeface="Inter Tight SemiBold"/>
                <a:cs typeface="Inter Tight SemiBold"/>
                <a:sym typeface="Inter Tight SemiBold"/>
              </a:rPr>
            </a:br>
            <a:r>
              <a:rPr b="0" i="0" lang="en-FI" sz="1200" u="none" cap="none" strike="noStrike">
                <a:solidFill>
                  <a:schemeClr val="dk1"/>
                </a:solidFill>
                <a:latin typeface="Inter Tight Medium"/>
                <a:ea typeface="Inter Tight Medium"/>
                <a:cs typeface="Inter Tight Medium"/>
                <a:sym typeface="Inter Tight Medium"/>
              </a:rPr>
              <a:t>(or update its values)</a:t>
            </a:r>
            <a:br>
              <a:rPr b="0" i="0" lang="en-FI" sz="1200" u="none" cap="none" strike="noStrike">
                <a:solidFill>
                  <a:srgbClr val="012030"/>
                </a:solidFill>
                <a:latin typeface="Inter Tight SemiBold"/>
                <a:ea typeface="Inter Tight SemiBold"/>
                <a:cs typeface="Inter Tight SemiBold"/>
                <a:sym typeface="Inter Tight SemiBold"/>
              </a:rPr>
            </a:br>
            <a:endParaRPr b="0" i="0" sz="1200" u="none" cap="none" strike="noStrike">
              <a:solidFill>
                <a:srgbClr val="012030"/>
              </a:solidFill>
              <a:latin typeface="Inter Tight SemiBold"/>
              <a:ea typeface="Inter Tight SemiBold"/>
              <a:cs typeface="Inter Tight SemiBold"/>
              <a:sym typeface="Inter Tight SemiBold"/>
            </a:endParaRPr>
          </a:p>
        </p:txBody>
      </p:sp>
      <p:cxnSp>
        <p:nvCxnSpPr>
          <p:cNvPr id="1592" name="Google Shape;1592;g33762ad1677_0_0"/>
          <p:cNvCxnSpPr/>
          <p:nvPr/>
        </p:nvCxnSpPr>
        <p:spPr>
          <a:xfrm>
            <a:off x="2586425" y="4265075"/>
            <a:ext cx="0" cy="564900"/>
          </a:xfrm>
          <a:prstGeom prst="straightConnector1">
            <a:avLst/>
          </a:prstGeom>
          <a:noFill/>
          <a:ln cap="flat" cmpd="sng" w="19050">
            <a:solidFill>
              <a:srgbClr val="F59B38"/>
            </a:solidFill>
            <a:prstDash val="solid"/>
            <a:round/>
            <a:headEnd len="med" w="med" type="oval"/>
            <a:tailEnd len="sm" w="sm" type="none"/>
          </a:ln>
        </p:spPr>
      </p:cxnSp>
      <p:cxnSp>
        <p:nvCxnSpPr>
          <p:cNvPr id="1593" name="Google Shape;1593;g33762ad1677_0_0"/>
          <p:cNvCxnSpPr/>
          <p:nvPr/>
        </p:nvCxnSpPr>
        <p:spPr>
          <a:xfrm rot="10800000">
            <a:off x="5218375" y="4826000"/>
            <a:ext cx="0" cy="564900"/>
          </a:xfrm>
          <a:prstGeom prst="straightConnector1">
            <a:avLst/>
          </a:prstGeom>
          <a:noFill/>
          <a:ln cap="flat" cmpd="sng" w="19050">
            <a:solidFill>
              <a:srgbClr val="F59B38"/>
            </a:solidFill>
            <a:prstDash val="solid"/>
            <a:round/>
            <a:headEnd len="med" w="med" type="oval"/>
            <a:tailEnd len="sm" w="sm" type="none"/>
          </a:ln>
        </p:spPr>
      </p:cxnSp>
      <p:sp>
        <p:nvSpPr>
          <p:cNvPr id="1594" name="Google Shape;1594;g33762ad1677_0_0"/>
          <p:cNvSpPr txBox="1"/>
          <p:nvPr/>
        </p:nvSpPr>
        <p:spPr>
          <a:xfrm>
            <a:off x="8326725" y="4388613"/>
            <a:ext cx="24828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en-FI" sz="1200" u="none" cap="none" strike="noStrike">
                <a:solidFill>
                  <a:schemeClr val="dk1"/>
                </a:solidFill>
                <a:latin typeface="Inter Tight SemiBold"/>
                <a:ea typeface="Inter Tight SemiBold"/>
                <a:cs typeface="Inter Tight SemiBold"/>
                <a:sym typeface="Inter Tight SemiBold"/>
              </a:rPr>
              <a:t>Deploy app in prod environment</a:t>
            </a:r>
            <a:br>
              <a:rPr b="0" i="0" lang="en-FI" sz="1200" u="none" cap="none" strike="noStrike">
                <a:solidFill>
                  <a:schemeClr val="dk1"/>
                </a:solidFill>
                <a:latin typeface="Inter Tight SemiBold"/>
                <a:ea typeface="Inter Tight SemiBold"/>
                <a:cs typeface="Inter Tight SemiBold"/>
                <a:sym typeface="Inter Tight SemiBold"/>
              </a:rPr>
            </a:br>
            <a:r>
              <a:rPr b="0" i="0" lang="en-FI" sz="1200" u="none" cap="none" strike="noStrike">
                <a:solidFill>
                  <a:schemeClr val="dk1"/>
                </a:solidFill>
                <a:latin typeface="Inter Tight Medium"/>
                <a:ea typeface="Inter Tight Medium"/>
                <a:cs typeface="Inter Tight Medium"/>
                <a:sym typeface="Inter Tight Medium"/>
              </a:rPr>
              <a:t>Using ArgoCD</a:t>
            </a:r>
            <a:br>
              <a:rPr b="0" i="0" lang="en-FI" sz="1200" u="none" cap="none" strike="noStrike">
                <a:solidFill>
                  <a:srgbClr val="012030"/>
                </a:solidFill>
                <a:latin typeface="Inter Tight SemiBold"/>
                <a:ea typeface="Inter Tight SemiBold"/>
                <a:cs typeface="Inter Tight SemiBold"/>
                <a:sym typeface="Inter Tight SemiBold"/>
              </a:rPr>
            </a:br>
            <a:endParaRPr b="0" i="0" sz="1200" u="none" cap="none" strike="noStrike">
              <a:solidFill>
                <a:srgbClr val="012030"/>
              </a:solidFill>
              <a:latin typeface="Inter Tight SemiBold"/>
              <a:ea typeface="Inter Tight SemiBold"/>
              <a:cs typeface="Inter Tight SemiBold"/>
              <a:sym typeface="Inter Tight SemiBold"/>
            </a:endParaRPr>
          </a:p>
        </p:txBody>
      </p:sp>
      <p:cxnSp>
        <p:nvCxnSpPr>
          <p:cNvPr id="1595" name="Google Shape;1595;g33762ad1677_0_0"/>
          <p:cNvCxnSpPr/>
          <p:nvPr/>
        </p:nvCxnSpPr>
        <p:spPr>
          <a:xfrm rot="10800000">
            <a:off x="50" y="4823100"/>
            <a:ext cx="699000" cy="6600"/>
          </a:xfrm>
          <a:prstGeom prst="straightConnector1">
            <a:avLst/>
          </a:prstGeom>
          <a:noFill/>
          <a:ln cap="flat" cmpd="sng" w="76200">
            <a:solidFill>
              <a:srgbClr val="F59B38"/>
            </a:solidFill>
            <a:prstDash val="dot"/>
            <a:round/>
            <a:headEnd len="sm" w="sm" type="none"/>
            <a:tailEnd len="sm" w="sm" type="none"/>
          </a:ln>
        </p:spPr>
      </p:cxnSp>
      <p:pic>
        <p:nvPicPr>
          <p:cNvPr id="1596" name="Google Shape;1596;g33762ad1677_0_0"/>
          <p:cNvPicPr preferRelativeResize="0"/>
          <p:nvPr/>
        </p:nvPicPr>
        <p:blipFill rotWithShape="1">
          <a:blip r:embed="rId3">
            <a:alphaModFix/>
          </a:blip>
          <a:srcRect b="0" l="0" r="0" t="0"/>
          <a:stretch/>
        </p:blipFill>
        <p:spPr>
          <a:xfrm>
            <a:off x="8771350" y="4907277"/>
            <a:ext cx="775660" cy="359999"/>
          </a:xfrm>
          <a:prstGeom prst="rect">
            <a:avLst/>
          </a:prstGeom>
          <a:noFill/>
          <a:ln>
            <a:noFill/>
          </a:ln>
        </p:spPr>
      </p:pic>
      <p:pic>
        <p:nvPicPr>
          <p:cNvPr id="1597" name="Google Shape;1597;g33762ad1677_0_0"/>
          <p:cNvPicPr preferRelativeResize="0"/>
          <p:nvPr/>
        </p:nvPicPr>
        <p:blipFill rotWithShape="1">
          <a:blip r:embed="rId4">
            <a:alphaModFix/>
          </a:blip>
          <a:srcRect b="0" l="0" r="0" t="0"/>
          <a:stretch/>
        </p:blipFill>
        <p:spPr>
          <a:xfrm>
            <a:off x="9830809" y="4907288"/>
            <a:ext cx="370580" cy="360001"/>
          </a:xfrm>
          <a:prstGeom prst="rect">
            <a:avLst/>
          </a:prstGeom>
          <a:noFill/>
          <a:ln>
            <a:noFill/>
          </a:ln>
        </p:spPr>
      </p:pic>
      <p:sp>
        <p:nvSpPr>
          <p:cNvPr id="1598" name="Google Shape;1598;g33762ad1677_0_0"/>
          <p:cNvSpPr txBox="1"/>
          <p:nvPr/>
        </p:nvSpPr>
        <p:spPr>
          <a:xfrm>
            <a:off x="3907075" y="5390900"/>
            <a:ext cx="26226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en-FI" sz="1200" u="none" cap="none" strike="noStrike">
                <a:solidFill>
                  <a:schemeClr val="dk1"/>
                </a:solidFill>
                <a:latin typeface="Inter Tight SemiBold"/>
                <a:ea typeface="Inter Tight SemiBold"/>
                <a:cs typeface="Inter Tight SemiBold"/>
                <a:sym typeface="Inter Tight SemiBold"/>
              </a:rPr>
              <a:t>Deploy app in staging environment</a:t>
            </a:r>
            <a:br>
              <a:rPr b="0" i="0" lang="en-FI" sz="1200" u="none" cap="none" strike="noStrike">
                <a:solidFill>
                  <a:schemeClr val="dk1"/>
                </a:solidFill>
                <a:latin typeface="Inter Tight SemiBold"/>
                <a:ea typeface="Inter Tight SemiBold"/>
                <a:cs typeface="Inter Tight SemiBold"/>
                <a:sym typeface="Inter Tight SemiBold"/>
              </a:rPr>
            </a:br>
            <a:r>
              <a:rPr b="0" i="0" lang="en-FI" sz="1200" u="none" cap="none" strike="noStrike">
                <a:solidFill>
                  <a:schemeClr val="dk1"/>
                </a:solidFill>
                <a:latin typeface="Inter Tight Medium"/>
                <a:ea typeface="Inter Tight Medium"/>
                <a:cs typeface="Inter Tight Medium"/>
                <a:sym typeface="Inter Tight Medium"/>
              </a:rPr>
              <a:t>Using ArgoCD</a:t>
            </a:r>
            <a:br>
              <a:rPr b="0" i="0" lang="en-FI" sz="1200" u="none" cap="none" strike="noStrike">
                <a:solidFill>
                  <a:srgbClr val="012030"/>
                </a:solidFill>
                <a:latin typeface="Inter Tight SemiBold"/>
                <a:ea typeface="Inter Tight SemiBold"/>
                <a:cs typeface="Inter Tight SemiBold"/>
                <a:sym typeface="Inter Tight SemiBold"/>
              </a:rPr>
            </a:br>
            <a:endParaRPr b="0" i="0" sz="1200" u="none" cap="none" strike="noStrike">
              <a:solidFill>
                <a:srgbClr val="012030"/>
              </a:solidFill>
              <a:latin typeface="Inter Tight SemiBold"/>
              <a:ea typeface="Inter Tight SemiBold"/>
              <a:cs typeface="Inter Tight SemiBold"/>
              <a:sym typeface="Inter Tight SemiBold"/>
            </a:endParaRPr>
          </a:p>
        </p:txBody>
      </p:sp>
      <p:pic>
        <p:nvPicPr>
          <p:cNvPr id="1599" name="Google Shape;1599;g33762ad1677_0_0"/>
          <p:cNvPicPr preferRelativeResize="0"/>
          <p:nvPr/>
        </p:nvPicPr>
        <p:blipFill rotWithShape="1">
          <a:blip r:embed="rId3">
            <a:alphaModFix/>
          </a:blip>
          <a:srcRect b="0" l="0" r="0" t="0"/>
          <a:stretch/>
        </p:blipFill>
        <p:spPr>
          <a:xfrm>
            <a:off x="4195625" y="5960714"/>
            <a:ext cx="775660" cy="359999"/>
          </a:xfrm>
          <a:prstGeom prst="rect">
            <a:avLst/>
          </a:prstGeom>
          <a:noFill/>
          <a:ln>
            <a:noFill/>
          </a:ln>
        </p:spPr>
      </p:pic>
      <p:pic>
        <p:nvPicPr>
          <p:cNvPr id="1600" name="Google Shape;1600;g33762ad1677_0_0"/>
          <p:cNvPicPr preferRelativeResize="0"/>
          <p:nvPr/>
        </p:nvPicPr>
        <p:blipFill rotWithShape="1">
          <a:blip r:embed="rId4">
            <a:alphaModFix/>
          </a:blip>
          <a:srcRect b="0" l="0" r="0" t="0"/>
          <a:stretch/>
        </p:blipFill>
        <p:spPr>
          <a:xfrm>
            <a:off x="5604334" y="5960725"/>
            <a:ext cx="370580" cy="360001"/>
          </a:xfrm>
          <a:prstGeom prst="rect">
            <a:avLst/>
          </a:prstGeom>
          <a:noFill/>
          <a:ln>
            <a:noFill/>
          </a:ln>
        </p:spPr>
      </p:pic>
      <p:pic>
        <p:nvPicPr>
          <p:cNvPr id="1601" name="Google Shape;1601;g33762ad1677_0_0"/>
          <p:cNvPicPr preferRelativeResize="0"/>
          <p:nvPr/>
        </p:nvPicPr>
        <p:blipFill rotWithShape="1">
          <a:blip r:embed="rId5">
            <a:alphaModFix/>
          </a:blip>
          <a:srcRect b="0" l="0" r="0" t="0"/>
          <a:stretch/>
        </p:blipFill>
        <p:spPr>
          <a:xfrm>
            <a:off x="2700350" y="4328575"/>
            <a:ext cx="345720" cy="360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8" name="Shape 1208"/>
        <p:cNvGrpSpPr/>
        <p:nvPr/>
      </p:nvGrpSpPr>
      <p:grpSpPr>
        <a:xfrm>
          <a:off x="0" y="0"/>
          <a:ext cx="0" cy="0"/>
          <a:chOff x="0" y="0"/>
          <a:chExt cx="0" cy="0"/>
        </a:xfrm>
      </p:grpSpPr>
      <p:sp>
        <p:nvSpPr>
          <p:cNvPr id="1209" name="Google Shape;1209;p44"/>
          <p:cNvSpPr txBox="1"/>
          <p:nvPr>
            <p:ph idx="1" type="body"/>
          </p:nvPr>
        </p:nvSpPr>
        <p:spPr>
          <a:xfrm>
            <a:off x="1281907" y="877888"/>
            <a:ext cx="10515600" cy="266700"/>
          </a:xfrm>
          <a:prstGeom prst="rect">
            <a:avLst/>
          </a:prstGeom>
          <a:noFill/>
          <a:ln>
            <a:noFill/>
          </a:ln>
        </p:spPr>
        <p:txBody>
          <a:bodyPr anchorCtr="0" anchor="t" bIns="22850" lIns="22850" spcFirstLastPara="1" rIns="22850" wrap="square" tIns="22850">
            <a:noAutofit/>
          </a:bodyPr>
          <a:lstStyle/>
          <a:p>
            <a:pPr indent="0" lvl="0" marL="0" rtl="0" algn="l">
              <a:lnSpc>
                <a:spcPct val="90000"/>
              </a:lnSpc>
              <a:spcBef>
                <a:spcPts val="500"/>
              </a:spcBef>
              <a:spcAft>
                <a:spcPts val="0"/>
              </a:spcAft>
              <a:buSzPts val="3100"/>
              <a:buNone/>
            </a:pPr>
            <a:r>
              <a:t/>
            </a:r>
            <a:endParaRPr/>
          </a:p>
        </p:txBody>
      </p:sp>
      <p:sp>
        <p:nvSpPr>
          <p:cNvPr id="1210" name="Google Shape;1210;p44"/>
          <p:cNvSpPr txBox="1"/>
          <p:nvPr>
            <p:ph idx="12" type="sldNum"/>
          </p:nvPr>
        </p:nvSpPr>
        <p:spPr>
          <a:xfrm>
            <a:off x="11606463" y="6515832"/>
            <a:ext cx="341700" cy="184646"/>
          </a:xfrm>
          <a:prstGeom prst="rect">
            <a:avLst/>
          </a:prstGeom>
          <a:noFill/>
          <a:ln>
            <a:noFill/>
          </a:ln>
        </p:spPr>
        <p:txBody>
          <a:bodyPr anchorCtr="0" anchor="ctr" bIns="22850" lIns="45700" spcFirstLastPara="1" rIns="45700" wrap="square" tIns="22850">
            <a:spAutoFit/>
          </a:bodyPr>
          <a:lstStyle/>
          <a:p>
            <a:pPr indent="0" lvl="0" marL="0" rtl="0" algn="r">
              <a:lnSpc>
                <a:spcPct val="100000"/>
              </a:lnSpc>
              <a:spcBef>
                <a:spcPts val="0"/>
              </a:spcBef>
              <a:spcAft>
                <a:spcPts val="0"/>
              </a:spcAft>
              <a:buClr>
                <a:srgbClr val="999999"/>
              </a:buClr>
              <a:buSzPts val="1800"/>
              <a:buFont typeface="DM Sans"/>
              <a:buNone/>
            </a:pPr>
            <a:fld id="{00000000-1234-1234-1234-123412341234}" type="slidenum">
              <a:rPr lang="en-FI"/>
              <a:t>‹#›</a:t>
            </a:fld>
            <a:endParaRPr/>
          </a:p>
        </p:txBody>
      </p:sp>
      <p:sp>
        <p:nvSpPr>
          <p:cNvPr id="1211" name="Google Shape;1211;p44"/>
          <p:cNvSpPr txBox="1"/>
          <p:nvPr>
            <p:ph type="title"/>
          </p:nvPr>
        </p:nvSpPr>
        <p:spPr>
          <a:xfrm>
            <a:off x="1282073" y="187735"/>
            <a:ext cx="10985550" cy="830997"/>
          </a:xfrm>
          <a:prstGeom prst="rect">
            <a:avLst/>
          </a:prstGeom>
          <a:noFill/>
          <a:ln>
            <a:noFill/>
          </a:ln>
        </p:spPr>
        <p:txBody>
          <a:bodyPr anchorCtr="0" anchor="ctr" bIns="0" lIns="0" spcFirstLastPara="1" rIns="0" wrap="square" tIns="0">
            <a:spAutoFit/>
          </a:bodyPr>
          <a:lstStyle/>
          <a:p>
            <a:pPr indent="0" lvl="0" marL="0" rtl="0" algn="l">
              <a:lnSpc>
                <a:spcPct val="100000"/>
              </a:lnSpc>
              <a:spcBef>
                <a:spcPts val="0"/>
              </a:spcBef>
              <a:spcAft>
                <a:spcPts val="0"/>
              </a:spcAft>
              <a:buClr>
                <a:srgbClr val="005FAA"/>
              </a:buClr>
              <a:buSzPts val="1800"/>
              <a:buNone/>
            </a:pPr>
            <a:r>
              <a:rPr lang="en-FI"/>
              <a:t>EGI infrastructure</a:t>
            </a:r>
            <a:endParaRPr/>
          </a:p>
        </p:txBody>
      </p:sp>
      <p:pic>
        <p:nvPicPr>
          <p:cNvPr id="1212" name="Google Shape;1212;p44"/>
          <p:cNvPicPr preferRelativeResize="0"/>
          <p:nvPr/>
        </p:nvPicPr>
        <p:blipFill rotWithShape="1">
          <a:blip r:embed="rId3">
            <a:alphaModFix/>
          </a:blip>
          <a:srcRect b="0" l="0" r="0" t="0"/>
          <a:stretch/>
        </p:blipFill>
        <p:spPr>
          <a:xfrm>
            <a:off x="7920100" y="1984025"/>
            <a:ext cx="3961200" cy="2378788"/>
          </a:xfrm>
          <a:prstGeom prst="rect">
            <a:avLst/>
          </a:prstGeom>
          <a:noFill/>
          <a:ln>
            <a:noFill/>
          </a:ln>
        </p:spPr>
      </p:pic>
      <p:pic>
        <p:nvPicPr>
          <p:cNvPr id="1213" name="Google Shape;1213;p44"/>
          <p:cNvPicPr preferRelativeResize="0"/>
          <p:nvPr/>
        </p:nvPicPr>
        <p:blipFill rotWithShape="1">
          <a:blip r:embed="rId4">
            <a:alphaModFix/>
          </a:blip>
          <a:srcRect b="0" l="0" r="0" t="0"/>
          <a:stretch/>
        </p:blipFill>
        <p:spPr>
          <a:xfrm>
            <a:off x="493263" y="1407575"/>
            <a:ext cx="7365300" cy="5025275"/>
          </a:xfrm>
          <a:prstGeom prst="rect">
            <a:avLst/>
          </a:prstGeom>
          <a:noFill/>
          <a:ln>
            <a:noFill/>
          </a:ln>
        </p:spPr>
      </p:pic>
      <p:cxnSp>
        <p:nvCxnSpPr>
          <p:cNvPr id="1214" name="Google Shape;1214;p44"/>
          <p:cNvCxnSpPr/>
          <p:nvPr/>
        </p:nvCxnSpPr>
        <p:spPr>
          <a:xfrm>
            <a:off x="4813250" y="3148100"/>
            <a:ext cx="3152400" cy="5100"/>
          </a:xfrm>
          <a:prstGeom prst="straightConnector1">
            <a:avLst/>
          </a:prstGeom>
          <a:noFill/>
          <a:ln cap="flat" cmpd="sng" w="9525">
            <a:solidFill>
              <a:schemeClr val="accent4"/>
            </a:solidFill>
            <a:prstDash val="solid"/>
            <a:round/>
            <a:headEnd len="sm" w="sm" type="none"/>
            <a:tailEnd len="med" w="med" type="oval"/>
          </a:ln>
        </p:spPr>
      </p:cxn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5" name="Shape 1605"/>
        <p:cNvGrpSpPr/>
        <p:nvPr/>
      </p:nvGrpSpPr>
      <p:grpSpPr>
        <a:xfrm>
          <a:off x="0" y="0"/>
          <a:ext cx="0" cy="0"/>
          <a:chOff x="0" y="0"/>
          <a:chExt cx="0" cy="0"/>
        </a:xfrm>
      </p:grpSpPr>
      <p:sp>
        <p:nvSpPr>
          <p:cNvPr id="1606" name="Google Shape;1606;p21"/>
          <p:cNvSpPr txBox="1"/>
          <p:nvPr>
            <p:ph idx="12" type="sldNum"/>
          </p:nvPr>
        </p:nvSpPr>
        <p:spPr>
          <a:xfrm>
            <a:off x="11250300" y="6382177"/>
            <a:ext cx="731700" cy="4083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100"/>
              <a:buNone/>
            </a:pPr>
            <a:fld id="{00000000-1234-1234-1234-123412341234}" type="slidenum">
              <a:rPr lang="en-FI"/>
              <a:t>‹#›</a:t>
            </a:fld>
            <a:endParaRPr/>
          </a:p>
        </p:txBody>
      </p:sp>
      <p:sp>
        <p:nvSpPr>
          <p:cNvPr id="1607" name="Google Shape;1607;p21"/>
          <p:cNvSpPr txBox="1"/>
          <p:nvPr>
            <p:ph type="title"/>
          </p:nvPr>
        </p:nvSpPr>
        <p:spPr>
          <a:xfrm>
            <a:off x="3342972" y="325550"/>
            <a:ext cx="7658400" cy="7698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012030"/>
              </a:buClr>
              <a:buSzPts val="3200"/>
              <a:buFont typeface="Inter Tight"/>
              <a:buNone/>
            </a:pPr>
            <a:r>
              <a:rPr lang="en-FI"/>
              <a:t>Getting ready for the </a:t>
            </a:r>
            <a:r>
              <a:rPr lang="en-FI">
                <a:extLst>
                  <a:ext uri="http://customooxmlschemas.google.com/">
                    <go:slidesCustomData xmlns:go="http://customooxmlschemas.google.com/" textRoundtripDataId="6"/>
                  </a:ext>
                </a:extLst>
              </a:rPr>
              <a:t>EOSC Federation</a:t>
            </a:r>
            <a:r>
              <a:rPr lang="en-FI"/>
              <a:t> </a:t>
            </a:r>
            <a:endParaRPr/>
          </a:p>
        </p:txBody>
      </p:sp>
      <p:pic>
        <p:nvPicPr>
          <p:cNvPr id="1608" name="Google Shape;1608;p21"/>
          <p:cNvPicPr preferRelativeResize="0"/>
          <p:nvPr/>
        </p:nvPicPr>
        <p:blipFill rotWithShape="1">
          <a:blip r:embed="rId3">
            <a:alphaModFix/>
          </a:blip>
          <a:srcRect b="0" l="0" r="0" t="0"/>
          <a:stretch/>
        </p:blipFill>
        <p:spPr>
          <a:xfrm>
            <a:off x="1737359" y="1709319"/>
            <a:ext cx="9203627" cy="4825795"/>
          </a:xfrm>
          <a:prstGeom prst="rect">
            <a:avLst/>
          </a:prstGeom>
          <a:noFill/>
          <a:ln>
            <a:noFill/>
          </a:ln>
        </p:spPr>
      </p:pic>
      <p:pic>
        <p:nvPicPr>
          <p:cNvPr id="1609" name="Google Shape;1609;p21"/>
          <p:cNvPicPr preferRelativeResize="0"/>
          <p:nvPr/>
        </p:nvPicPr>
        <p:blipFill rotWithShape="1">
          <a:blip r:embed="rId4">
            <a:alphaModFix/>
          </a:blip>
          <a:srcRect b="16074" l="0" r="0" t="16073"/>
          <a:stretch/>
        </p:blipFill>
        <p:spPr>
          <a:xfrm>
            <a:off x="9571911" y="3374136"/>
            <a:ext cx="1779948" cy="1207764"/>
          </a:xfrm>
          <a:prstGeom prst="cloud">
            <a:avLst/>
          </a:prstGeom>
          <a:noFill/>
          <a:ln cap="flat" cmpd="sng" w="9525">
            <a:solidFill>
              <a:srgbClr val="4285F4"/>
            </a:solidFill>
            <a:prstDash val="solid"/>
            <a:round/>
            <a:headEnd len="sm" w="sm" type="none"/>
            <a:tailEnd len="sm" w="sm" type="none"/>
          </a:ln>
          <a:effectLst>
            <a:outerShdw blurRad="50800" rotWithShape="0" algn="tl" dir="2700000" dist="38100">
              <a:srgbClr val="000000">
                <a:alpha val="40000"/>
              </a:srgbClr>
            </a:outerShdw>
          </a:effectLst>
        </p:spPr>
      </p:pic>
      <p:sp>
        <p:nvSpPr>
          <p:cNvPr id="1610" name="Google Shape;1610;p21"/>
          <p:cNvSpPr txBox="1"/>
          <p:nvPr/>
        </p:nvSpPr>
        <p:spPr>
          <a:xfrm>
            <a:off x="9481752" y="2974026"/>
            <a:ext cx="303924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FI" sz="2000" u="none" cap="none" strike="noStrike">
                <a:solidFill>
                  <a:srgbClr val="00A9CE"/>
                </a:solidFill>
                <a:latin typeface="Inter Tight ExtraBold"/>
                <a:ea typeface="Inter Tight ExtraBold"/>
                <a:cs typeface="Inter Tight ExtraBold"/>
                <a:sym typeface="Inter Tight ExtraBold"/>
              </a:rPr>
              <a:t>The  ENVRI Node</a:t>
            </a:r>
            <a:endParaRPr/>
          </a:p>
        </p:txBody>
      </p:sp>
      <p:sp>
        <p:nvSpPr>
          <p:cNvPr id="1611" name="Google Shape;1611;p21"/>
          <p:cNvSpPr txBox="1"/>
          <p:nvPr/>
        </p:nvSpPr>
        <p:spPr>
          <a:xfrm>
            <a:off x="3850614" y="1173749"/>
            <a:ext cx="515622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FI" sz="1400" u="none" cap="none" strike="noStrike">
                <a:solidFill>
                  <a:srgbClr val="26324B"/>
                </a:solidFill>
                <a:latin typeface="Inter Tight Medium"/>
                <a:ea typeface="Inter Tight Medium"/>
                <a:cs typeface="Inter Tight Medium"/>
                <a:sym typeface="Inter Tight Medium"/>
              </a:rPr>
              <a:t>EOSC Web of FAIR Data and services' for science in Europe</a:t>
            </a:r>
            <a:endParaRPr b="0" i="0" sz="1400" u="none" cap="none" strike="noStrike">
              <a:solidFill>
                <a:srgbClr val="000000"/>
              </a:solidFill>
              <a:latin typeface="Inter Tight Medium"/>
              <a:ea typeface="Inter Tight Medium"/>
              <a:cs typeface="Inter Tight Medium"/>
              <a:sym typeface="Inter Tight Medium"/>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6" name="Shape 1616"/>
        <p:cNvGrpSpPr/>
        <p:nvPr/>
      </p:nvGrpSpPr>
      <p:grpSpPr>
        <a:xfrm>
          <a:off x="0" y="0"/>
          <a:ext cx="0" cy="0"/>
          <a:chOff x="0" y="0"/>
          <a:chExt cx="0" cy="0"/>
        </a:xfrm>
      </p:grpSpPr>
      <p:sp>
        <p:nvSpPr>
          <p:cNvPr id="1617" name="Google Shape;1617;p53"/>
          <p:cNvSpPr txBox="1"/>
          <p:nvPr>
            <p:ph idx="12" type="sldNum"/>
          </p:nvPr>
        </p:nvSpPr>
        <p:spPr>
          <a:xfrm>
            <a:off x="11250300" y="6382177"/>
            <a:ext cx="731700" cy="4083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100"/>
              <a:buNone/>
            </a:pPr>
            <a:fld id="{00000000-1234-1234-1234-123412341234}" type="slidenum">
              <a:rPr lang="en-FI"/>
              <a:t>‹#›</a:t>
            </a:fld>
            <a:endParaRPr/>
          </a:p>
        </p:txBody>
      </p:sp>
      <p:sp>
        <p:nvSpPr>
          <p:cNvPr id="1618" name="Google Shape;1618;p53"/>
          <p:cNvSpPr txBox="1"/>
          <p:nvPr>
            <p:ph type="title"/>
          </p:nvPr>
        </p:nvSpPr>
        <p:spPr>
          <a:xfrm>
            <a:off x="3342972" y="325550"/>
            <a:ext cx="7658400" cy="7698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012030"/>
              </a:buClr>
              <a:buSzPts val="3200"/>
              <a:buFont typeface="Inter Tight"/>
              <a:buNone/>
            </a:pPr>
            <a:r>
              <a:rPr lang="en-FI"/>
              <a:t>Data and  AI can’t go apart </a:t>
            </a:r>
            <a:endParaRPr/>
          </a:p>
        </p:txBody>
      </p:sp>
      <p:pic>
        <p:nvPicPr>
          <p:cNvPr id="1619" name="Google Shape;1619;p53"/>
          <p:cNvPicPr preferRelativeResize="0"/>
          <p:nvPr/>
        </p:nvPicPr>
        <p:blipFill rotWithShape="1">
          <a:blip r:embed="rId3">
            <a:alphaModFix/>
          </a:blip>
          <a:srcRect b="0" l="0" r="0" t="0"/>
          <a:stretch/>
        </p:blipFill>
        <p:spPr>
          <a:xfrm>
            <a:off x="2852928" y="1834761"/>
            <a:ext cx="5779451" cy="3690647"/>
          </a:xfrm>
          <a:prstGeom prst="rect">
            <a:avLst/>
          </a:prstGeom>
          <a:noFill/>
          <a:ln>
            <a:noFill/>
          </a:ln>
        </p:spPr>
      </p:pic>
      <p:sp>
        <p:nvSpPr>
          <p:cNvPr id="1620" name="Google Shape;1620;p53"/>
          <p:cNvSpPr txBox="1"/>
          <p:nvPr/>
        </p:nvSpPr>
        <p:spPr>
          <a:xfrm>
            <a:off x="1061466" y="5858957"/>
            <a:ext cx="783564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en-FI" sz="1400" u="none" cap="none" strike="noStrike">
                <a:solidFill>
                  <a:srgbClr val="000000"/>
                </a:solidFill>
                <a:latin typeface="Helvetica Neue"/>
                <a:ea typeface="Helvetica Neue"/>
                <a:cs typeface="Helvetica Neue"/>
                <a:sym typeface="Helvetica Neue"/>
              </a:rPr>
              <a:t>Source: Foundation Data Space Models: Bridging the</a:t>
            </a:r>
            <a:r>
              <a:rPr b="0" i="0" lang="en-FI" sz="1400" u="none" cap="none" strike="noStrike">
                <a:solidFill>
                  <a:srgbClr val="000000"/>
                </a:solidFill>
                <a:latin typeface="Helvetica Neue"/>
                <a:ea typeface="Helvetica Neue"/>
                <a:cs typeface="Helvetica Neue"/>
                <a:sym typeface="Helvetica Neue"/>
              </a:rPr>
              <a:t> </a:t>
            </a:r>
            <a:r>
              <a:rPr b="0" i="1" lang="en-FI" sz="1400" u="none" cap="none" strike="noStrike">
                <a:solidFill>
                  <a:srgbClr val="000000"/>
                </a:solidFill>
                <a:latin typeface="Helvetica Neue"/>
                <a:ea typeface="Helvetica Neue"/>
                <a:cs typeface="Helvetica Neue"/>
                <a:sym typeface="Helvetica Neue"/>
              </a:rPr>
              <a:t>Artificial Intelligence and Data Ecosystems</a:t>
            </a:r>
            <a:endParaRPr b="0" i="0" sz="1400" u="none" cap="none" strike="noStrike">
              <a:solidFill>
                <a:srgbClr val="000000"/>
              </a:solidFill>
              <a:latin typeface="Helvetica Neue"/>
              <a:ea typeface="Helvetica Neue"/>
              <a:cs typeface="Helvetica Neue"/>
              <a:sym typeface="Helvetica Neue"/>
            </a:endParaRPr>
          </a:p>
        </p:txBody>
      </p:sp>
      <p:sp>
        <p:nvSpPr>
          <p:cNvPr id="1621" name="Google Shape;1621;p53"/>
          <p:cNvSpPr txBox="1"/>
          <p:nvPr/>
        </p:nvSpPr>
        <p:spPr>
          <a:xfrm>
            <a:off x="9628632" y="2307602"/>
            <a:ext cx="1271502" cy="1631216"/>
          </a:xfrm>
          <a:prstGeom prst="rect">
            <a:avLst/>
          </a:prstGeom>
          <a:solidFill>
            <a:srgbClr val="D9F2F8"/>
          </a:solidFill>
          <a:ln cap="flat" cmpd="sng" w="9525">
            <a:solidFill>
              <a:srgbClr val="00A9CE"/>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FI" sz="2000" u="none" cap="none" strike="noStrike">
                <a:solidFill>
                  <a:srgbClr val="000000"/>
                </a:solidFill>
                <a:latin typeface="Inter Tight Medium"/>
                <a:ea typeface="Inter Tight Medium"/>
                <a:cs typeface="Inter Tight Medium"/>
                <a:sym typeface="Inter Tight Medium"/>
              </a:rPr>
              <a:t>Data </a:t>
            </a:r>
            <a:endParaRPr/>
          </a:p>
          <a:p>
            <a:pPr indent="0" lvl="0" marL="0" marR="0" rtl="0" algn="ctr">
              <a:lnSpc>
                <a:spcPct val="100000"/>
              </a:lnSpc>
              <a:spcBef>
                <a:spcPts val="0"/>
              </a:spcBef>
              <a:spcAft>
                <a:spcPts val="0"/>
              </a:spcAft>
              <a:buNone/>
            </a:pPr>
            <a:r>
              <a:t/>
            </a:r>
            <a:endParaRPr b="0" i="0" sz="2000" u="none" cap="none" strike="noStrike">
              <a:solidFill>
                <a:srgbClr val="000000"/>
              </a:solidFill>
              <a:latin typeface="Inter Tight Medium"/>
              <a:ea typeface="Inter Tight Medium"/>
              <a:cs typeface="Inter Tight Medium"/>
              <a:sym typeface="Inter Tight Medium"/>
            </a:endParaRPr>
          </a:p>
          <a:p>
            <a:pPr indent="0" lvl="0" marL="0" marR="0" rtl="0" algn="ctr">
              <a:lnSpc>
                <a:spcPct val="100000"/>
              </a:lnSpc>
              <a:spcBef>
                <a:spcPts val="0"/>
              </a:spcBef>
              <a:spcAft>
                <a:spcPts val="0"/>
              </a:spcAft>
              <a:buNone/>
            </a:pPr>
            <a:r>
              <a:rPr b="0" i="0" lang="en-FI" sz="2000" u="none" cap="none" strike="noStrike">
                <a:solidFill>
                  <a:srgbClr val="000000"/>
                </a:solidFill>
                <a:latin typeface="Inter Tight Medium"/>
                <a:ea typeface="Inter Tight Medium"/>
                <a:cs typeface="Inter Tight Medium"/>
                <a:sym typeface="Inter Tight Medium"/>
              </a:rPr>
              <a:t>Compute </a:t>
            </a:r>
            <a:endParaRPr/>
          </a:p>
          <a:p>
            <a:pPr indent="0" lvl="0" marL="0" marR="0" rtl="0" algn="ctr">
              <a:lnSpc>
                <a:spcPct val="100000"/>
              </a:lnSpc>
              <a:spcBef>
                <a:spcPts val="0"/>
              </a:spcBef>
              <a:spcAft>
                <a:spcPts val="0"/>
              </a:spcAft>
              <a:buNone/>
            </a:pPr>
            <a:r>
              <a:t/>
            </a:r>
            <a:endParaRPr b="0" i="0" sz="2000" u="none" cap="none" strike="noStrike">
              <a:solidFill>
                <a:srgbClr val="000000"/>
              </a:solidFill>
              <a:latin typeface="Inter Tight Medium"/>
              <a:ea typeface="Inter Tight Medium"/>
              <a:cs typeface="Inter Tight Medium"/>
              <a:sym typeface="Inter Tight Medium"/>
            </a:endParaRPr>
          </a:p>
          <a:p>
            <a:pPr indent="0" lvl="0" marL="0" marR="0" rtl="0" algn="ctr">
              <a:lnSpc>
                <a:spcPct val="100000"/>
              </a:lnSpc>
              <a:spcBef>
                <a:spcPts val="0"/>
              </a:spcBef>
              <a:spcAft>
                <a:spcPts val="0"/>
              </a:spcAft>
              <a:buNone/>
            </a:pPr>
            <a:r>
              <a:rPr b="0" i="0" lang="en-FI" sz="2000" u="none" cap="none" strike="noStrike">
                <a:solidFill>
                  <a:srgbClr val="000000"/>
                </a:solidFill>
                <a:latin typeface="Inter Tight Medium"/>
                <a:ea typeface="Inter Tight Medium"/>
                <a:cs typeface="Inter Tight Medium"/>
                <a:sym typeface="Inter Tight Medium"/>
              </a:rPr>
              <a:t>Talent</a:t>
            </a:r>
            <a:endParaRPr/>
          </a:p>
        </p:txBody>
      </p:sp>
      <p:sp>
        <p:nvSpPr>
          <p:cNvPr id="1622" name="Google Shape;1622;p53"/>
          <p:cNvSpPr txBox="1"/>
          <p:nvPr/>
        </p:nvSpPr>
        <p:spPr>
          <a:xfrm>
            <a:off x="9674281" y="1912398"/>
            <a:ext cx="1180203"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FI" sz="1400" u="none" cap="none" strike="noStrike">
                <a:solidFill>
                  <a:srgbClr val="000000"/>
                </a:solidFill>
                <a:latin typeface="Inter Tight Medium"/>
                <a:ea typeface="Inter Tight Medium"/>
                <a:cs typeface="Inter Tight Medium"/>
                <a:sym typeface="Inter Tight Medium"/>
              </a:rPr>
              <a:t>AI Factories </a:t>
            </a:r>
            <a:endParaRPr/>
          </a:p>
        </p:txBody>
      </p:sp>
      <p:sp>
        <p:nvSpPr>
          <p:cNvPr id="1623" name="Google Shape;1623;p53"/>
          <p:cNvSpPr txBox="1"/>
          <p:nvPr/>
        </p:nvSpPr>
        <p:spPr>
          <a:xfrm>
            <a:off x="3779999" y="1369669"/>
            <a:ext cx="3523559"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FI" sz="1400" u="none" cap="none" strike="noStrike">
                <a:solidFill>
                  <a:srgbClr val="000000"/>
                </a:solidFill>
                <a:latin typeface="Inter Tight Medium"/>
                <a:ea typeface="Inter Tight Medium"/>
                <a:cs typeface="Inter Tight Medium"/>
                <a:sym typeface="Inter Tight Medium"/>
              </a:rPr>
              <a:t>Data infrastructures                                  AI </a:t>
            </a:r>
            <a:endParaRPr/>
          </a:p>
          <a:p>
            <a:pPr indent="0" lvl="0" marL="0" marR="0" rtl="0" algn="ctr">
              <a:lnSpc>
                <a:spcPct val="100000"/>
              </a:lnSpc>
              <a:spcBef>
                <a:spcPts val="0"/>
              </a:spcBef>
              <a:spcAft>
                <a:spcPts val="0"/>
              </a:spcAft>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624" name="Google Shape;1624;p53"/>
          <p:cNvSpPr/>
          <p:nvPr/>
        </p:nvSpPr>
        <p:spPr>
          <a:xfrm>
            <a:off x="5879592" y="1428899"/>
            <a:ext cx="740664" cy="310896"/>
          </a:xfrm>
          <a:prstGeom prst="leftRightArrow">
            <a:avLst>
              <a:gd fmla="val 50000" name="adj1"/>
              <a:gd fmla="val 50000" name="adj2"/>
            </a:avLst>
          </a:prstGeom>
          <a:solidFill>
            <a:srgbClr val="D9F2F8"/>
          </a:solidFill>
          <a:ln cap="flat" cmpd="sng" w="25400">
            <a:solidFill>
              <a:srgbClr val="00A9C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8" name="Shape 1628"/>
        <p:cNvGrpSpPr/>
        <p:nvPr/>
      </p:nvGrpSpPr>
      <p:grpSpPr>
        <a:xfrm>
          <a:off x="0" y="0"/>
          <a:ext cx="0" cy="0"/>
          <a:chOff x="0" y="0"/>
          <a:chExt cx="0" cy="0"/>
        </a:xfrm>
      </p:grpSpPr>
      <p:sp>
        <p:nvSpPr>
          <p:cNvPr id="1629" name="Google Shape;1629;p22"/>
          <p:cNvSpPr txBox="1"/>
          <p:nvPr>
            <p:ph idx="1" type="body"/>
          </p:nvPr>
        </p:nvSpPr>
        <p:spPr>
          <a:xfrm>
            <a:off x="863825" y="1398375"/>
            <a:ext cx="6546300" cy="4672500"/>
          </a:xfrm>
          <a:prstGeom prst="rect">
            <a:avLst/>
          </a:prstGeom>
          <a:noFill/>
          <a:ln>
            <a:noFill/>
          </a:ln>
        </p:spPr>
        <p:txBody>
          <a:bodyPr anchorCtr="0" anchor="t" bIns="45700" lIns="91425" spcFirstLastPara="1" rIns="91425" wrap="square" tIns="45700">
            <a:normAutofit fontScale="85000" lnSpcReduction="20000"/>
          </a:bodyPr>
          <a:lstStyle/>
          <a:p>
            <a:pPr indent="-368935" lvl="0" marL="457200" marR="0" rtl="0" algn="l">
              <a:lnSpc>
                <a:spcPct val="115000"/>
              </a:lnSpc>
              <a:spcBef>
                <a:spcPts val="1000"/>
              </a:spcBef>
              <a:spcAft>
                <a:spcPts val="0"/>
              </a:spcAft>
              <a:buClr>
                <a:srgbClr val="012030"/>
              </a:buClr>
              <a:buSzPct val="100000"/>
              <a:buFont typeface="Arial"/>
              <a:buChar char="•"/>
            </a:pPr>
            <a:r>
              <a:rPr b="0" lang="en-FI">
                <a:latin typeface="Inter Tight Medium"/>
                <a:ea typeface="Inter Tight Medium"/>
                <a:cs typeface="Inter Tight Medium"/>
                <a:sym typeface="Inter Tight Medium"/>
              </a:rPr>
              <a:t>The </a:t>
            </a:r>
            <a:r>
              <a:rPr lang="en-FI"/>
              <a:t>Envri-Hub User Group</a:t>
            </a:r>
            <a:r>
              <a:rPr b="0" lang="en-FI">
                <a:latin typeface="Inter Tight Medium"/>
                <a:ea typeface="Inter Tight Medium"/>
                <a:cs typeface="Inter Tight Medium"/>
                <a:sym typeface="Inter Tight Medium"/>
              </a:rPr>
              <a:t> is an opportunity for researchers, data scientists, and environmental professionals to shape the development of digital research infrastructure. Members will have the opportunity to test new tools, provide feedback, define training needs, and contribute to the growth of ENVRI-Hub services.</a:t>
            </a:r>
            <a:endParaRPr/>
          </a:p>
          <a:p>
            <a:pPr indent="-368935" lvl="0" marL="457200" rtl="0" algn="l">
              <a:lnSpc>
                <a:spcPct val="115000"/>
              </a:lnSpc>
              <a:spcBef>
                <a:spcPts val="1000"/>
              </a:spcBef>
              <a:spcAft>
                <a:spcPts val="0"/>
              </a:spcAft>
              <a:buSzPct val="100000"/>
              <a:buChar char="•"/>
            </a:pPr>
            <a:r>
              <a:rPr lang="en-FI"/>
              <a:t>A call for expressions of interest was launched in February 2025 </a:t>
            </a:r>
            <a:r>
              <a:rPr lang="en-FI" u="sng">
                <a:solidFill>
                  <a:schemeClr val="hlink"/>
                </a:solidFill>
                <a:hlinkClick r:id="rId3"/>
              </a:rPr>
              <a:t>https://envri.eu/envri-hub-user-group/</a:t>
            </a:r>
            <a:r>
              <a:rPr lang="en-FI"/>
              <a:t> </a:t>
            </a:r>
            <a:endParaRPr/>
          </a:p>
          <a:p>
            <a:pPr indent="-368935" lvl="0" marL="457200" marR="0" rtl="0" algn="l">
              <a:lnSpc>
                <a:spcPct val="115000"/>
              </a:lnSpc>
              <a:spcBef>
                <a:spcPts val="1000"/>
              </a:spcBef>
              <a:spcAft>
                <a:spcPts val="0"/>
              </a:spcAft>
              <a:buSzPct val="100000"/>
              <a:buChar char="•"/>
            </a:pPr>
            <a:r>
              <a:rPr b="0" lang="en-FI">
                <a:latin typeface="Inter Tight Medium"/>
                <a:ea typeface="Inter Tight Medium"/>
                <a:cs typeface="Inter Tight Medium"/>
                <a:sym typeface="Inter Tight Medium"/>
              </a:rPr>
              <a:t>This group of interested people can be involved concerning feedback gathering, training opportunities, previews.</a:t>
            </a:r>
            <a:endParaRPr/>
          </a:p>
        </p:txBody>
      </p:sp>
      <p:sp>
        <p:nvSpPr>
          <p:cNvPr id="1630" name="Google Shape;1630;p22"/>
          <p:cNvSpPr txBox="1"/>
          <p:nvPr>
            <p:ph idx="12" type="sldNum"/>
          </p:nvPr>
        </p:nvSpPr>
        <p:spPr>
          <a:xfrm>
            <a:off x="11250300" y="6382177"/>
            <a:ext cx="731700" cy="4083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100"/>
              <a:buNone/>
            </a:pPr>
            <a:fld id="{00000000-1234-1234-1234-123412341234}" type="slidenum">
              <a:rPr lang="en-FI"/>
              <a:t>‹#›</a:t>
            </a:fld>
            <a:endParaRPr/>
          </a:p>
        </p:txBody>
      </p:sp>
      <p:sp>
        <p:nvSpPr>
          <p:cNvPr id="1631" name="Google Shape;1631;p22"/>
          <p:cNvSpPr txBox="1"/>
          <p:nvPr>
            <p:ph type="title"/>
          </p:nvPr>
        </p:nvSpPr>
        <p:spPr>
          <a:xfrm>
            <a:off x="3342972" y="325550"/>
            <a:ext cx="7658400" cy="7698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012030"/>
              </a:buClr>
              <a:buSzPts val="3200"/>
              <a:buFont typeface="Inter Tight"/>
              <a:buNone/>
            </a:pPr>
            <a:r>
              <a:rPr lang="en-FI"/>
              <a:t>User </a:t>
            </a:r>
            <a:r>
              <a:rPr lang="en-FI">
                <a:extLst>
                  <a:ext uri="http://customooxmlschemas.google.com/">
                    <go:slidesCustomData xmlns:go="http://customooxmlschemas.google.com/" textRoundtripDataId="7"/>
                  </a:ext>
                </a:extLst>
              </a:rPr>
              <a:t>driven approach</a:t>
            </a:r>
            <a:r>
              <a:rPr lang="en-FI"/>
              <a:t> </a:t>
            </a:r>
            <a:endParaRPr/>
          </a:p>
        </p:txBody>
      </p:sp>
      <p:pic>
        <p:nvPicPr>
          <p:cNvPr id="1632" name="Google Shape;1632;p22"/>
          <p:cNvPicPr preferRelativeResize="0"/>
          <p:nvPr/>
        </p:nvPicPr>
        <p:blipFill rotWithShape="1">
          <a:blip r:embed="rId4">
            <a:alphaModFix/>
          </a:blip>
          <a:srcRect b="0" l="0" r="0" t="0"/>
          <a:stretch/>
        </p:blipFill>
        <p:spPr>
          <a:xfrm>
            <a:off x="7548425" y="2169825"/>
            <a:ext cx="4477076" cy="251835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6" name="Shape 1636"/>
        <p:cNvGrpSpPr/>
        <p:nvPr/>
      </p:nvGrpSpPr>
      <p:grpSpPr>
        <a:xfrm>
          <a:off x="0" y="0"/>
          <a:ext cx="0" cy="0"/>
          <a:chOff x="0" y="0"/>
          <a:chExt cx="0" cy="0"/>
        </a:xfrm>
      </p:grpSpPr>
      <p:sp>
        <p:nvSpPr>
          <p:cNvPr id="1637" name="Google Shape;1637;g337613b7db0_12_3"/>
          <p:cNvSpPr txBox="1"/>
          <p:nvPr>
            <p:ph idx="1" type="body"/>
          </p:nvPr>
        </p:nvSpPr>
        <p:spPr>
          <a:xfrm>
            <a:off x="863825" y="1398375"/>
            <a:ext cx="10507500" cy="4672500"/>
          </a:xfrm>
          <a:prstGeom prst="rect">
            <a:avLst/>
          </a:prstGeom>
          <a:noFill/>
          <a:ln>
            <a:noFill/>
          </a:ln>
        </p:spPr>
        <p:txBody>
          <a:bodyPr anchorCtr="0" anchor="t" bIns="45700" lIns="91425" spcFirstLastPara="1" rIns="91425" wrap="square" tIns="45700">
            <a:normAutofit lnSpcReduction="10000"/>
          </a:bodyPr>
          <a:lstStyle/>
          <a:p>
            <a:pPr indent="-393700" lvl="0" marL="457200" marR="0" rtl="0" algn="l">
              <a:lnSpc>
                <a:spcPct val="115000"/>
              </a:lnSpc>
              <a:spcBef>
                <a:spcPts val="1000"/>
              </a:spcBef>
              <a:spcAft>
                <a:spcPts val="0"/>
              </a:spcAft>
              <a:buSzPts val="2600"/>
              <a:buChar char="•"/>
            </a:pPr>
            <a:r>
              <a:rPr b="0" lang="en-FI">
                <a:latin typeface="Inter Tight Medium"/>
                <a:ea typeface="Inter Tight Medium"/>
                <a:cs typeface="Inter Tight Medium"/>
                <a:sym typeface="Inter Tight Medium"/>
              </a:rPr>
              <a:t>ENVRI-Hub NEXT is actively involved and represented at </a:t>
            </a:r>
            <a:r>
              <a:rPr lang="en-FI">
                <a:latin typeface="Inter Tight Medium"/>
                <a:ea typeface="Inter Tight Medium"/>
                <a:cs typeface="Inter Tight Medium"/>
                <a:sym typeface="Inter Tight Medium"/>
              </a:rPr>
              <a:t>key community events</a:t>
            </a:r>
            <a:r>
              <a:rPr b="0" lang="en-FI">
                <a:latin typeface="Inter Tight Medium"/>
                <a:ea typeface="Inter Tight Medium"/>
                <a:cs typeface="Inter Tight Medium"/>
                <a:sym typeface="Inter Tight Medium"/>
              </a:rPr>
              <a:t>, ensuring links are established with ENVRI and the wider research community.</a:t>
            </a:r>
            <a:endParaRPr/>
          </a:p>
          <a:p>
            <a:pPr indent="-355600" lvl="1" marL="914400" marR="0" rtl="0" algn="l">
              <a:lnSpc>
                <a:spcPct val="115000"/>
              </a:lnSpc>
              <a:spcBef>
                <a:spcPts val="1000"/>
              </a:spcBef>
              <a:spcAft>
                <a:spcPts val="0"/>
              </a:spcAft>
              <a:buSzPts val="2000"/>
              <a:buFont typeface="Inter Tight"/>
              <a:buChar char="•"/>
            </a:pPr>
            <a:r>
              <a:rPr b="0" lang="en-FI">
                <a:latin typeface="Inter Tight Medium"/>
                <a:ea typeface="Inter Tight Medium"/>
                <a:cs typeface="Inter Tight Medium"/>
                <a:sym typeface="Inter Tight Medium"/>
              </a:rPr>
              <a:t>Consolidated participation in EGU General Assembly, ICRI, EGI and EUDAT Conferences, as well as thematic happenings including the European Congress of Conservation Biology and BES Annual Meeting.</a:t>
            </a:r>
            <a:endParaRPr/>
          </a:p>
          <a:p>
            <a:pPr indent="-393700" lvl="0" marL="457200" marR="0" rtl="0" algn="l">
              <a:lnSpc>
                <a:spcPct val="115000"/>
              </a:lnSpc>
              <a:spcBef>
                <a:spcPts val="1000"/>
              </a:spcBef>
              <a:spcAft>
                <a:spcPts val="0"/>
              </a:spcAft>
              <a:buSzPts val="2600"/>
              <a:buFont typeface="Inter Tight"/>
              <a:buChar char="•"/>
            </a:pPr>
            <a:r>
              <a:rPr b="0" lang="en-FI">
                <a:latin typeface="Inter Tight Medium"/>
                <a:ea typeface="Inter Tight Medium"/>
                <a:cs typeface="Inter Tight Medium"/>
                <a:sym typeface="Inter Tight Medium"/>
              </a:rPr>
              <a:t>ENVRI-Hub NEXT co-leads </a:t>
            </a:r>
            <a:r>
              <a:rPr lang="en-FI">
                <a:latin typeface="Inter Tight Medium"/>
                <a:ea typeface="Inter Tight Medium"/>
                <a:cs typeface="Inter Tight Medium"/>
                <a:sym typeface="Inter Tight Medium"/>
              </a:rPr>
              <a:t>a collaboration network </a:t>
            </a:r>
            <a:r>
              <a:rPr b="0" lang="en-FI">
                <a:latin typeface="Inter Tight Medium"/>
                <a:ea typeface="Inter Tight Medium"/>
                <a:cs typeface="Inter Tight Medium"/>
                <a:sym typeface="Inter Tight Medium"/>
              </a:rPr>
              <a:t>with other ENVRI-related projects, leading to joint communication activities such as </a:t>
            </a:r>
            <a:r>
              <a:rPr b="0" lang="en-FI" u="sng">
                <a:solidFill>
                  <a:schemeClr val="hlink"/>
                </a:solidFill>
                <a:latin typeface="Inter Tight Medium"/>
                <a:ea typeface="Inter Tight Medium"/>
                <a:cs typeface="Inter Tight Medium"/>
                <a:sym typeface="Inter Tight Medium"/>
                <a:hlinkClick r:id="rId3"/>
              </a:rPr>
              <a:t>the joint ENVRI newsletter</a:t>
            </a:r>
            <a:r>
              <a:rPr b="0" lang="en-FI">
                <a:latin typeface="Inter Tight Medium"/>
                <a:ea typeface="Inter Tight Medium"/>
                <a:cs typeface="Inter Tight Medium"/>
                <a:sym typeface="Inter Tight Medium"/>
              </a:rPr>
              <a:t>, collaborative social media management, joint booths at critical conferences.</a:t>
            </a:r>
            <a:endParaRPr/>
          </a:p>
        </p:txBody>
      </p:sp>
      <p:sp>
        <p:nvSpPr>
          <p:cNvPr id="1638" name="Google Shape;1638;g337613b7db0_12_3"/>
          <p:cNvSpPr txBox="1"/>
          <p:nvPr>
            <p:ph idx="12" type="sldNum"/>
          </p:nvPr>
        </p:nvSpPr>
        <p:spPr>
          <a:xfrm>
            <a:off x="11250300" y="6382177"/>
            <a:ext cx="731700" cy="4083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100"/>
              <a:buNone/>
            </a:pPr>
            <a:fld id="{00000000-1234-1234-1234-123412341234}" type="slidenum">
              <a:rPr lang="en-FI"/>
              <a:t>‹#›</a:t>
            </a:fld>
            <a:endParaRPr/>
          </a:p>
        </p:txBody>
      </p:sp>
      <p:sp>
        <p:nvSpPr>
          <p:cNvPr id="1639" name="Google Shape;1639;g337613b7db0_12_3"/>
          <p:cNvSpPr txBox="1"/>
          <p:nvPr>
            <p:ph type="title"/>
          </p:nvPr>
        </p:nvSpPr>
        <p:spPr>
          <a:xfrm>
            <a:off x="3342972" y="325550"/>
            <a:ext cx="7658400" cy="7698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012030"/>
              </a:buClr>
              <a:buSzPts val="3200"/>
              <a:buFont typeface="Inter Tight"/>
              <a:buNone/>
            </a:pPr>
            <a:r>
              <a:rPr lang="en-FI"/>
              <a:t>Connecting ENVRI and the world</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3" name="Shape 1643"/>
        <p:cNvGrpSpPr/>
        <p:nvPr/>
      </p:nvGrpSpPr>
      <p:grpSpPr>
        <a:xfrm>
          <a:off x="0" y="0"/>
          <a:ext cx="0" cy="0"/>
          <a:chOff x="0" y="0"/>
          <a:chExt cx="0" cy="0"/>
        </a:xfrm>
      </p:grpSpPr>
      <p:sp>
        <p:nvSpPr>
          <p:cNvPr id="1644" name="Google Shape;1644;p54"/>
          <p:cNvSpPr txBox="1"/>
          <p:nvPr>
            <p:ph idx="12" type="sldNum"/>
          </p:nvPr>
        </p:nvSpPr>
        <p:spPr>
          <a:xfrm>
            <a:off x="11250300" y="6382177"/>
            <a:ext cx="731700" cy="4083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100"/>
              <a:buNone/>
            </a:pPr>
            <a:fld id="{00000000-1234-1234-1234-123412341234}" type="slidenum">
              <a:rPr lang="en-FI"/>
              <a:t>‹#›</a:t>
            </a:fld>
            <a:endParaRPr/>
          </a:p>
        </p:txBody>
      </p:sp>
      <p:sp>
        <p:nvSpPr>
          <p:cNvPr id="1645" name="Google Shape;1645;p54"/>
          <p:cNvSpPr txBox="1"/>
          <p:nvPr>
            <p:ph type="title"/>
          </p:nvPr>
        </p:nvSpPr>
        <p:spPr>
          <a:xfrm>
            <a:off x="3342972" y="325550"/>
            <a:ext cx="7658400" cy="7698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012030"/>
              </a:buClr>
              <a:buSzPts val="3200"/>
              <a:buFont typeface="Inter Tight"/>
              <a:buNone/>
            </a:pPr>
            <a:r>
              <a:rPr lang="en-FI"/>
              <a:t>EGI Conference 2025</a:t>
            </a:r>
            <a:endParaRPr/>
          </a:p>
        </p:txBody>
      </p:sp>
      <p:pic>
        <p:nvPicPr>
          <p:cNvPr id="1646" name="Google Shape;1646;p54"/>
          <p:cNvPicPr preferRelativeResize="0"/>
          <p:nvPr/>
        </p:nvPicPr>
        <p:blipFill rotWithShape="1">
          <a:blip r:embed="rId3">
            <a:alphaModFix/>
          </a:blip>
          <a:srcRect b="0" l="0" r="0" t="0"/>
          <a:stretch/>
        </p:blipFill>
        <p:spPr>
          <a:xfrm>
            <a:off x="1691640" y="1339596"/>
            <a:ext cx="8595360" cy="483489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1" name="Shape 1651"/>
        <p:cNvGrpSpPr/>
        <p:nvPr/>
      </p:nvGrpSpPr>
      <p:grpSpPr>
        <a:xfrm>
          <a:off x="0" y="0"/>
          <a:ext cx="0" cy="0"/>
          <a:chOff x="0" y="0"/>
          <a:chExt cx="0" cy="0"/>
        </a:xfrm>
      </p:grpSpPr>
      <p:sp>
        <p:nvSpPr>
          <p:cNvPr id="1652" name="Google Shape;1652;p27"/>
          <p:cNvSpPr txBox="1"/>
          <p:nvPr>
            <p:ph idx="12" type="sldNum"/>
          </p:nvPr>
        </p:nvSpPr>
        <p:spPr>
          <a:xfrm>
            <a:off x="11250300" y="6382177"/>
            <a:ext cx="731700" cy="4083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100"/>
              <a:buNone/>
            </a:pPr>
            <a:fld id="{00000000-1234-1234-1234-123412341234}" type="slidenum">
              <a:rPr lang="en-FI"/>
              <a:t>‹#›</a:t>
            </a:fld>
            <a:endParaRPr/>
          </a:p>
        </p:txBody>
      </p:sp>
      <p:sp>
        <p:nvSpPr>
          <p:cNvPr id="1653" name="Google Shape;1653;p27"/>
          <p:cNvSpPr txBox="1"/>
          <p:nvPr>
            <p:ph type="title"/>
          </p:nvPr>
        </p:nvSpPr>
        <p:spPr>
          <a:xfrm>
            <a:off x="5673975" y="1598450"/>
            <a:ext cx="4744500" cy="13239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4800"/>
              <a:buNone/>
            </a:pPr>
            <a:r>
              <a:rPr lang="en-FI"/>
              <a:t>Thank you</a:t>
            </a:r>
            <a:endParaRPr/>
          </a:p>
        </p:txBody>
      </p:sp>
      <p:sp>
        <p:nvSpPr>
          <p:cNvPr id="1654" name="Google Shape;1654;p27"/>
          <p:cNvSpPr txBox="1"/>
          <p:nvPr>
            <p:ph idx="1" type="subTitle"/>
          </p:nvPr>
        </p:nvSpPr>
        <p:spPr>
          <a:xfrm>
            <a:off x="5727850" y="2795525"/>
            <a:ext cx="3678000" cy="601800"/>
          </a:xfrm>
          <a:prstGeom prst="rect">
            <a:avLst/>
          </a:prstGeom>
          <a:noFill/>
          <a:ln>
            <a:noFill/>
          </a:ln>
        </p:spPr>
        <p:txBody>
          <a:bodyPr anchorCtr="0" anchor="b" bIns="45700" lIns="91425" spcFirstLastPara="1" rIns="91425" wrap="square" tIns="45700">
            <a:normAutofit lnSpcReduction="20000"/>
          </a:bodyPr>
          <a:lstStyle/>
          <a:p>
            <a:pPr indent="0" lvl="0" marL="0" rtl="0" algn="l">
              <a:lnSpc>
                <a:spcPct val="90000"/>
              </a:lnSpc>
              <a:spcBef>
                <a:spcPts val="1000"/>
              </a:spcBef>
              <a:spcAft>
                <a:spcPts val="0"/>
              </a:spcAft>
              <a:buSzPts val="2065"/>
              <a:buNone/>
            </a:pPr>
            <a:r>
              <a:rPr lang="en-FI"/>
              <a:t>Marta Gutierrez David</a:t>
            </a:r>
            <a:endParaRPr/>
          </a:p>
          <a:p>
            <a:pPr indent="0" lvl="0" marL="0" rtl="0" algn="l">
              <a:lnSpc>
                <a:spcPct val="90000"/>
              </a:lnSpc>
              <a:spcBef>
                <a:spcPts val="1000"/>
              </a:spcBef>
              <a:spcAft>
                <a:spcPts val="0"/>
              </a:spcAft>
              <a:buSzPts val="2065"/>
              <a:buNone/>
            </a:pPr>
            <a:r>
              <a:rPr lang="en-FI"/>
              <a:t>Marta.Gutierrez@egi.eu</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8" name="Shape 1218"/>
        <p:cNvGrpSpPr/>
        <p:nvPr/>
      </p:nvGrpSpPr>
      <p:grpSpPr>
        <a:xfrm>
          <a:off x="0" y="0"/>
          <a:ext cx="0" cy="0"/>
          <a:chOff x="0" y="0"/>
          <a:chExt cx="0" cy="0"/>
        </a:xfrm>
      </p:grpSpPr>
      <p:sp>
        <p:nvSpPr>
          <p:cNvPr id="1219" name="Google Shape;1219;p45"/>
          <p:cNvSpPr txBox="1"/>
          <p:nvPr>
            <p:ph type="title"/>
          </p:nvPr>
        </p:nvSpPr>
        <p:spPr>
          <a:xfrm>
            <a:off x="3342972" y="325550"/>
            <a:ext cx="7658400" cy="7698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012030"/>
              </a:buClr>
              <a:buSzPts val="3200"/>
              <a:buFont typeface="Inter Tight"/>
              <a:buNone/>
            </a:pPr>
            <a:r>
              <a:rPr lang="en-FI"/>
              <a:t>The ENVRI Community </a:t>
            </a:r>
            <a:endParaRPr/>
          </a:p>
        </p:txBody>
      </p:sp>
      <p:pic>
        <p:nvPicPr>
          <p:cNvPr descr="Ein Bild, das Text, Schrift, Grafiken, Kreis enthält.&#10;&#10;Automatisch generierte Beschreibung" id="1220" name="Google Shape;1220;p45"/>
          <p:cNvPicPr preferRelativeResize="0"/>
          <p:nvPr/>
        </p:nvPicPr>
        <p:blipFill rotWithShape="1">
          <a:blip r:embed="rId3">
            <a:alphaModFix/>
          </a:blip>
          <a:srcRect b="0" l="0" r="0" t="0"/>
          <a:stretch/>
        </p:blipFill>
        <p:spPr>
          <a:xfrm>
            <a:off x="10546410" y="178001"/>
            <a:ext cx="1219202" cy="804674"/>
          </a:xfrm>
          <a:prstGeom prst="rect">
            <a:avLst/>
          </a:prstGeom>
          <a:noFill/>
          <a:ln>
            <a:noFill/>
          </a:ln>
        </p:spPr>
      </p:pic>
      <p:pic>
        <p:nvPicPr>
          <p:cNvPr descr="A poster of a sea life cycle&#10;&#10;AI-generated content may be incorrect." id="1221" name="Google Shape;1221;p45"/>
          <p:cNvPicPr preferRelativeResize="0"/>
          <p:nvPr/>
        </p:nvPicPr>
        <p:blipFill rotWithShape="1">
          <a:blip r:embed="rId4">
            <a:alphaModFix/>
          </a:blip>
          <a:srcRect b="0" l="0" r="0" t="0"/>
          <a:stretch/>
        </p:blipFill>
        <p:spPr>
          <a:xfrm>
            <a:off x="2390384" y="1515950"/>
            <a:ext cx="7010399" cy="4940300"/>
          </a:xfrm>
          <a:prstGeom prst="rect">
            <a:avLst/>
          </a:prstGeom>
          <a:noFill/>
          <a:ln>
            <a:noFill/>
          </a:ln>
        </p:spPr>
      </p:pic>
      <p:sp>
        <p:nvSpPr>
          <p:cNvPr id="1222" name="Google Shape;1222;p45"/>
          <p:cNvSpPr txBox="1"/>
          <p:nvPr/>
        </p:nvSpPr>
        <p:spPr>
          <a:xfrm>
            <a:off x="2385389" y="1158806"/>
            <a:ext cx="7381461"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FI" sz="2000" u="none" cap="none" strike="noStrike">
                <a:solidFill>
                  <a:schemeClr val="accent2"/>
                </a:solidFill>
                <a:latin typeface="Inter Tight Light"/>
                <a:ea typeface="Inter Tight Light"/>
                <a:cs typeface="Inter Tight Light"/>
                <a:sym typeface="Inter Tight Light"/>
              </a:rPr>
              <a:t>27 Large Environmental  Research Infrastructures in Europe</a:t>
            </a:r>
            <a:endParaRPr b="1" i="0" sz="2000" u="none" cap="none" strike="noStrike">
              <a:solidFill>
                <a:schemeClr val="accent2"/>
              </a:solidFill>
              <a:latin typeface="Inter Tight Light"/>
              <a:ea typeface="Inter Tight Light"/>
              <a:cs typeface="Inter Tight Light"/>
              <a:sym typeface="Inter Tight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6" name="Shape 1226"/>
        <p:cNvGrpSpPr/>
        <p:nvPr/>
      </p:nvGrpSpPr>
      <p:grpSpPr>
        <a:xfrm>
          <a:off x="0" y="0"/>
          <a:ext cx="0" cy="0"/>
          <a:chOff x="0" y="0"/>
          <a:chExt cx="0" cy="0"/>
        </a:xfrm>
      </p:grpSpPr>
      <p:sp>
        <p:nvSpPr>
          <p:cNvPr id="1227" name="Google Shape;1227;p3"/>
          <p:cNvSpPr txBox="1"/>
          <p:nvPr>
            <p:ph idx="12" type="sldNum"/>
          </p:nvPr>
        </p:nvSpPr>
        <p:spPr>
          <a:xfrm>
            <a:off x="11250300" y="6382177"/>
            <a:ext cx="731700" cy="4083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100"/>
              <a:buNone/>
            </a:pPr>
            <a:fld id="{00000000-1234-1234-1234-123412341234}" type="slidenum">
              <a:rPr lang="en-FI"/>
              <a:t>‹#›</a:t>
            </a:fld>
            <a:endParaRPr/>
          </a:p>
        </p:txBody>
      </p:sp>
      <p:sp>
        <p:nvSpPr>
          <p:cNvPr id="1228" name="Google Shape;1228;p3"/>
          <p:cNvSpPr txBox="1"/>
          <p:nvPr>
            <p:ph type="title"/>
          </p:nvPr>
        </p:nvSpPr>
        <p:spPr>
          <a:xfrm>
            <a:off x="3342972" y="325550"/>
            <a:ext cx="7658400" cy="7698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012030"/>
              </a:buClr>
              <a:buSzPts val="3200"/>
              <a:buFont typeface="Inter Tight"/>
              <a:buNone/>
            </a:pPr>
            <a:r>
              <a:rPr lang="en-FI"/>
              <a:t>ENVRI RIs in the ESFRI roadmap</a:t>
            </a:r>
            <a:endParaRPr/>
          </a:p>
        </p:txBody>
      </p:sp>
      <p:pic>
        <p:nvPicPr>
          <p:cNvPr descr="Environment Domain Landscape" id="1229" name="Google Shape;1229;p3"/>
          <p:cNvPicPr preferRelativeResize="0"/>
          <p:nvPr/>
        </p:nvPicPr>
        <p:blipFill rotWithShape="1">
          <a:blip r:embed="rId3">
            <a:alphaModFix/>
          </a:blip>
          <a:srcRect b="0" l="0" r="0" t="0"/>
          <a:stretch/>
        </p:blipFill>
        <p:spPr>
          <a:xfrm>
            <a:off x="2212974" y="905501"/>
            <a:ext cx="7765910" cy="5550750"/>
          </a:xfrm>
          <a:prstGeom prst="rect">
            <a:avLst/>
          </a:prstGeom>
          <a:noFill/>
          <a:ln>
            <a:noFill/>
          </a:ln>
        </p:spPr>
      </p:pic>
      <p:sp>
        <p:nvSpPr>
          <p:cNvPr id="1230" name="Google Shape;1230;p3"/>
          <p:cNvSpPr txBox="1"/>
          <p:nvPr/>
        </p:nvSpPr>
        <p:spPr>
          <a:xfrm>
            <a:off x="258418" y="6184917"/>
            <a:ext cx="4068300" cy="29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FI" sz="1300" u="none" cap="none" strike="noStrike">
                <a:solidFill>
                  <a:srgbClr val="000000"/>
                </a:solidFill>
                <a:latin typeface="Arial"/>
                <a:ea typeface="Arial"/>
                <a:cs typeface="Arial"/>
                <a:sym typeface="Arial"/>
              </a:rPr>
              <a:t>Source from the </a:t>
            </a:r>
            <a:r>
              <a:rPr b="0" i="0" lang="en-FI" sz="1300" u="sng" cap="none" strike="noStrike">
                <a:solidFill>
                  <a:srgbClr val="000000"/>
                </a:solidFill>
                <a:latin typeface="Arial"/>
                <a:ea typeface="Arial"/>
                <a:cs typeface="Arial"/>
                <a:sym typeface="Arial"/>
                <a:hlinkClick r:id="rId4">
                  <a:extLst>
                    <a:ext uri="{A12FA001-AC4F-418D-AE19-62706E023703}">
                      <ahyp:hlinkClr val="tx"/>
                    </a:ext>
                  </a:extLst>
                </a:hlinkClick>
              </a:rPr>
              <a:t>ESFRI landscape roadmap 2024 </a:t>
            </a:r>
            <a:endParaRPr b="0" i="0" sz="1300" u="none" cap="none" strike="noStrike">
              <a:solidFill>
                <a:srgbClr val="000000"/>
              </a:solidFill>
              <a:latin typeface="Arial"/>
              <a:ea typeface="Arial"/>
              <a:cs typeface="Arial"/>
              <a:sym typeface="Arial"/>
            </a:endParaRPr>
          </a:p>
        </p:txBody>
      </p:sp>
      <p:sp>
        <p:nvSpPr>
          <p:cNvPr id="1231" name="Google Shape;1231;p3"/>
          <p:cNvSpPr txBox="1"/>
          <p:nvPr/>
        </p:nvSpPr>
        <p:spPr>
          <a:xfrm>
            <a:off x="493755" y="1324455"/>
            <a:ext cx="2222941" cy="132343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FI" sz="2000" u="none" cap="none" strike="noStrike">
                <a:solidFill>
                  <a:schemeClr val="accent2"/>
                </a:solidFill>
                <a:latin typeface="Inter Tight Light"/>
                <a:ea typeface="Inter Tight Light"/>
                <a:cs typeface="Inter Tight Light"/>
                <a:sym typeface="Inter Tight Light"/>
              </a:rPr>
              <a:t>European Strategy Forum on Research Infrastructures </a:t>
            </a:r>
            <a:endParaRPr b="1" i="0" sz="2000" u="none" cap="none" strike="noStrike">
              <a:solidFill>
                <a:schemeClr val="accent2"/>
              </a:solidFill>
              <a:latin typeface="Inter Tight Light"/>
              <a:ea typeface="Inter Tight Light"/>
              <a:cs typeface="Inter Tight Light"/>
              <a:sym typeface="Inter Tight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5" name="Shape 1235"/>
        <p:cNvGrpSpPr/>
        <p:nvPr/>
      </p:nvGrpSpPr>
      <p:grpSpPr>
        <a:xfrm>
          <a:off x="0" y="0"/>
          <a:ext cx="0" cy="0"/>
          <a:chOff x="0" y="0"/>
          <a:chExt cx="0" cy="0"/>
        </a:xfrm>
      </p:grpSpPr>
      <p:pic>
        <p:nvPicPr>
          <p:cNvPr descr="EARTHCARE" id="1236" name="Google Shape;1236;p46"/>
          <p:cNvPicPr preferRelativeResize="0"/>
          <p:nvPr/>
        </p:nvPicPr>
        <p:blipFill rotWithShape="1">
          <a:blip r:embed="rId3">
            <a:alphaModFix/>
          </a:blip>
          <a:srcRect b="0" l="0" r="0" t="0"/>
          <a:stretch/>
        </p:blipFill>
        <p:spPr>
          <a:xfrm>
            <a:off x="7457871" y="3717683"/>
            <a:ext cx="4460371" cy="2507762"/>
          </a:xfrm>
          <a:prstGeom prst="rect">
            <a:avLst/>
          </a:prstGeom>
          <a:noFill/>
          <a:ln>
            <a:noFill/>
          </a:ln>
        </p:spPr>
      </p:pic>
      <p:pic>
        <p:nvPicPr>
          <p:cNvPr descr="25 year anniversary for the EISCAT Svalbard Radar – EISCAT AB" id="1237" name="Google Shape;1237;p46"/>
          <p:cNvPicPr preferRelativeResize="0"/>
          <p:nvPr/>
        </p:nvPicPr>
        <p:blipFill rotWithShape="1">
          <a:blip r:embed="rId4">
            <a:alphaModFix/>
          </a:blip>
          <a:srcRect b="0" l="0" r="0" t="0"/>
          <a:stretch/>
        </p:blipFill>
        <p:spPr>
          <a:xfrm>
            <a:off x="5229117" y="968332"/>
            <a:ext cx="4810541" cy="2736573"/>
          </a:xfrm>
          <a:prstGeom prst="rect">
            <a:avLst/>
          </a:prstGeom>
          <a:noFill/>
          <a:ln>
            <a:noFill/>
          </a:ln>
        </p:spPr>
      </p:pic>
      <p:sp>
        <p:nvSpPr>
          <p:cNvPr id="1238" name="Google Shape;1238;p46"/>
          <p:cNvSpPr txBox="1"/>
          <p:nvPr>
            <p:ph idx="12" type="sldNum"/>
          </p:nvPr>
        </p:nvSpPr>
        <p:spPr>
          <a:xfrm>
            <a:off x="11250300" y="6382177"/>
            <a:ext cx="731700" cy="4083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100"/>
              <a:buNone/>
            </a:pPr>
            <a:fld id="{00000000-1234-1234-1234-123412341234}" type="slidenum">
              <a:rPr lang="en-FI"/>
              <a:t>‹#›</a:t>
            </a:fld>
            <a:endParaRPr/>
          </a:p>
        </p:txBody>
      </p:sp>
      <p:sp>
        <p:nvSpPr>
          <p:cNvPr id="1239" name="Google Shape;1239;p46"/>
          <p:cNvSpPr txBox="1"/>
          <p:nvPr>
            <p:ph type="title"/>
          </p:nvPr>
        </p:nvSpPr>
        <p:spPr>
          <a:xfrm>
            <a:off x="3127514" y="220019"/>
            <a:ext cx="8382182" cy="723146"/>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100000"/>
              </a:lnSpc>
              <a:spcBef>
                <a:spcPts val="0"/>
              </a:spcBef>
              <a:spcAft>
                <a:spcPts val="0"/>
              </a:spcAft>
              <a:buClr>
                <a:srgbClr val="012030"/>
              </a:buClr>
              <a:buSzPct val="111111"/>
              <a:buFont typeface="Inter Tight"/>
              <a:buNone/>
            </a:pPr>
            <a:r>
              <a:rPr lang="en-FI"/>
              <a:t>In situ - remote sensing - instrumentation observational data</a:t>
            </a:r>
            <a:endParaRPr/>
          </a:p>
        </p:txBody>
      </p:sp>
      <p:pic>
        <p:nvPicPr>
          <p:cNvPr descr="#Explore ICOS Paloma station" id="1240" name="Google Shape;1240;p46"/>
          <p:cNvPicPr preferRelativeResize="0"/>
          <p:nvPr/>
        </p:nvPicPr>
        <p:blipFill rotWithShape="1">
          <a:blip r:embed="rId5">
            <a:alphaModFix/>
          </a:blip>
          <a:srcRect b="0" l="0" r="0" t="0"/>
          <a:stretch/>
        </p:blipFill>
        <p:spPr>
          <a:xfrm>
            <a:off x="0" y="968332"/>
            <a:ext cx="5589984" cy="2973318"/>
          </a:xfrm>
          <a:prstGeom prst="rect">
            <a:avLst/>
          </a:prstGeom>
          <a:noFill/>
          <a:ln>
            <a:noFill/>
          </a:ln>
        </p:spPr>
      </p:pic>
      <p:pic>
        <p:nvPicPr>
          <p:cNvPr id="1241" name="Google Shape;1241;p46"/>
          <p:cNvPicPr preferRelativeResize="0"/>
          <p:nvPr/>
        </p:nvPicPr>
        <p:blipFill rotWithShape="1">
          <a:blip r:embed="rId6">
            <a:alphaModFix/>
          </a:blip>
          <a:srcRect b="0" l="0" r="13735" t="10278"/>
          <a:stretch/>
        </p:blipFill>
        <p:spPr>
          <a:xfrm>
            <a:off x="0" y="3203024"/>
            <a:ext cx="5268873" cy="3654976"/>
          </a:xfrm>
          <a:prstGeom prst="rect">
            <a:avLst/>
          </a:prstGeom>
          <a:noFill/>
          <a:ln>
            <a:noFill/>
          </a:ln>
        </p:spPr>
      </p:pic>
      <p:pic>
        <p:nvPicPr>
          <p:cNvPr descr="Ecotron Montpellier | AnaEE France" id="1242" name="Google Shape;1242;p46"/>
          <p:cNvPicPr preferRelativeResize="0"/>
          <p:nvPr/>
        </p:nvPicPr>
        <p:blipFill rotWithShape="1">
          <a:blip r:embed="rId7">
            <a:alphaModFix/>
          </a:blip>
          <a:srcRect b="0" l="0" r="0" t="0"/>
          <a:stretch/>
        </p:blipFill>
        <p:spPr>
          <a:xfrm>
            <a:off x="2965939" y="2336618"/>
            <a:ext cx="4605868" cy="2590801"/>
          </a:xfrm>
          <a:prstGeom prst="rect">
            <a:avLst/>
          </a:prstGeom>
          <a:noFill/>
          <a:ln>
            <a:noFill/>
          </a:ln>
        </p:spPr>
      </p:pic>
      <p:pic>
        <p:nvPicPr>
          <p:cNvPr descr="Selection of EPOS TCS Volcano Observatories facilities. | Download  Scientific Diagram" id="1243" name="Google Shape;1243;p46"/>
          <p:cNvPicPr preferRelativeResize="0"/>
          <p:nvPr/>
        </p:nvPicPr>
        <p:blipFill rotWithShape="1">
          <a:blip r:embed="rId8">
            <a:alphaModFix/>
          </a:blip>
          <a:srcRect b="0" l="0" r="0" t="0"/>
          <a:stretch/>
        </p:blipFill>
        <p:spPr>
          <a:xfrm>
            <a:off x="4677700" y="4870947"/>
            <a:ext cx="3448113" cy="184575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7" name="Shape 1247"/>
        <p:cNvGrpSpPr/>
        <p:nvPr/>
      </p:nvGrpSpPr>
      <p:grpSpPr>
        <a:xfrm>
          <a:off x="0" y="0"/>
          <a:ext cx="0" cy="0"/>
          <a:chOff x="0" y="0"/>
          <a:chExt cx="0" cy="0"/>
        </a:xfrm>
      </p:grpSpPr>
      <p:sp>
        <p:nvSpPr>
          <p:cNvPr id="1248" name="Google Shape;1248;p7"/>
          <p:cNvSpPr txBox="1"/>
          <p:nvPr>
            <p:ph idx="12" type="sldNum"/>
          </p:nvPr>
        </p:nvSpPr>
        <p:spPr>
          <a:xfrm>
            <a:off x="11250300" y="6382177"/>
            <a:ext cx="731700" cy="4083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100"/>
              <a:buNone/>
            </a:pPr>
            <a:fld id="{00000000-1234-1234-1234-123412341234}" type="slidenum">
              <a:rPr lang="en-FI"/>
              <a:t>‹#›</a:t>
            </a:fld>
            <a:endParaRPr/>
          </a:p>
        </p:txBody>
      </p:sp>
      <p:sp>
        <p:nvSpPr>
          <p:cNvPr id="1249" name="Google Shape;1249;p7"/>
          <p:cNvSpPr txBox="1"/>
          <p:nvPr>
            <p:ph type="title"/>
          </p:nvPr>
        </p:nvSpPr>
        <p:spPr>
          <a:xfrm>
            <a:off x="3342972" y="302345"/>
            <a:ext cx="7658400" cy="7698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012030"/>
              </a:buClr>
              <a:buSzPts val="3200"/>
              <a:buFont typeface="Inter Tight"/>
              <a:buNone/>
            </a:pPr>
            <a:r>
              <a:rPr lang="en-FI"/>
              <a:t>EU Policy Areas </a:t>
            </a:r>
            <a:endParaRPr/>
          </a:p>
        </p:txBody>
      </p:sp>
      <p:sp>
        <p:nvSpPr>
          <p:cNvPr id="1250" name="Google Shape;1250;p7"/>
          <p:cNvSpPr/>
          <p:nvPr/>
        </p:nvSpPr>
        <p:spPr>
          <a:xfrm>
            <a:off x="3696652" y="1475874"/>
            <a:ext cx="4982127" cy="4721484"/>
          </a:xfrm>
          <a:prstGeom prst="flowChartOr">
            <a:avLst/>
          </a:prstGeom>
          <a:solidFill>
            <a:srgbClr val="DAF2F8">
              <a:alpha val="40000"/>
            </a:srgbClr>
          </a:solidFill>
          <a:ln cap="flat" cmpd="sng" w="25400">
            <a:solidFill>
              <a:srgbClr val="00A9C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941E"/>
              </a:solidFill>
              <a:latin typeface="Arial"/>
              <a:ea typeface="Arial"/>
              <a:cs typeface="Arial"/>
              <a:sym typeface="Arial"/>
            </a:endParaRPr>
          </a:p>
        </p:txBody>
      </p:sp>
      <p:sp>
        <p:nvSpPr>
          <p:cNvPr id="1251" name="Google Shape;1251;p7"/>
          <p:cNvSpPr txBox="1"/>
          <p:nvPr/>
        </p:nvSpPr>
        <p:spPr>
          <a:xfrm>
            <a:off x="4330867" y="2722916"/>
            <a:ext cx="1737527" cy="107721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FI" sz="1600" u="none" cap="none" strike="noStrike">
                <a:solidFill>
                  <a:srgbClr val="0099CC"/>
                </a:solidFill>
                <a:latin typeface="Inter Tight Medium"/>
                <a:ea typeface="Inter Tight Medium"/>
                <a:cs typeface="Inter Tight Medium"/>
                <a:sym typeface="Inter Tight Medium"/>
              </a:rPr>
              <a:t>ERA </a:t>
            </a:r>
            <a:endParaRPr/>
          </a:p>
          <a:p>
            <a:pPr indent="0" lvl="0" marL="0" marR="0" rtl="0" algn="ctr">
              <a:lnSpc>
                <a:spcPct val="100000"/>
              </a:lnSpc>
              <a:spcBef>
                <a:spcPts val="0"/>
              </a:spcBef>
              <a:spcAft>
                <a:spcPts val="0"/>
              </a:spcAft>
              <a:buNone/>
            </a:pPr>
            <a:r>
              <a:rPr b="0" i="0" lang="en-FI" sz="1600" u="none" cap="none" strike="noStrike">
                <a:solidFill>
                  <a:srgbClr val="0099CC"/>
                </a:solidFill>
                <a:latin typeface="Inter Tight Medium"/>
                <a:ea typeface="Inter Tight Medium"/>
                <a:cs typeface="Inter Tight Medium"/>
                <a:sym typeface="Inter Tight Medium"/>
              </a:rPr>
              <a:t>Single market for research innovation  </a:t>
            </a:r>
            <a:endParaRPr/>
          </a:p>
        </p:txBody>
      </p:sp>
      <p:sp>
        <p:nvSpPr>
          <p:cNvPr id="1252" name="Google Shape;1252;p7"/>
          <p:cNvSpPr txBox="1"/>
          <p:nvPr/>
        </p:nvSpPr>
        <p:spPr>
          <a:xfrm>
            <a:off x="6253817" y="2702153"/>
            <a:ext cx="1594841"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FI" sz="1600" u="none" cap="none" strike="noStrike">
                <a:solidFill>
                  <a:srgbClr val="0099CC"/>
                </a:solidFill>
                <a:latin typeface="Inter Tight Medium"/>
                <a:ea typeface="Inter Tight Medium"/>
                <a:cs typeface="Inter Tight Medium"/>
                <a:sym typeface="Inter Tight Medium"/>
              </a:rPr>
              <a:t>EU Green Deal </a:t>
            </a:r>
            <a:endParaRPr/>
          </a:p>
          <a:p>
            <a:pPr indent="0" lvl="0" marL="0" marR="0" rtl="0" algn="ctr">
              <a:lnSpc>
                <a:spcPct val="100000"/>
              </a:lnSpc>
              <a:spcBef>
                <a:spcPts val="0"/>
              </a:spcBef>
              <a:spcAft>
                <a:spcPts val="0"/>
              </a:spcAft>
              <a:buNone/>
            </a:pPr>
            <a:r>
              <a:rPr b="0" i="0" lang="en-FI" sz="1600" u="none" cap="none" strike="noStrike">
                <a:solidFill>
                  <a:srgbClr val="0099CC"/>
                </a:solidFill>
                <a:latin typeface="Inter Tight Medium"/>
                <a:ea typeface="Inter Tight Medium"/>
                <a:cs typeface="Inter Tight Medium"/>
                <a:sym typeface="Inter Tight Medium"/>
              </a:rPr>
              <a:t>Climate Neutrality 2050</a:t>
            </a:r>
            <a:endParaRPr/>
          </a:p>
        </p:txBody>
      </p:sp>
      <p:sp>
        <p:nvSpPr>
          <p:cNvPr id="1253" name="Google Shape;1253;p7"/>
          <p:cNvSpPr txBox="1"/>
          <p:nvPr/>
        </p:nvSpPr>
        <p:spPr>
          <a:xfrm>
            <a:off x="4517003" y="4651473"/>
            <a:ext cx="1551391" cy="107721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FI" sz="1600" u="none" cap="none" strike="noStrike">
                <a:solidFill>
                  <a:srgbClr val="0099CC"/>
                </a:solidFill>
                <a:latin typeface="Inter Tight Medium"/>
                <a:ea typeface="Inter Tight Medium"/>
                <a:cs typeface="Inter Tight Medium"/>
                <a:sym typeface="Inter Tight Medium"/>
              </a:rPr>
              <a:t>EOSC</a:t>
            </a:r>
            <a:endParaRPr/>
          </a:p>
          <a:p>
            <a:pPr indent="0" lvl="0" marL="0" marR="0" rtl="0" algn="ctr">
              <a:lnSpc>
                <a:spcPct val="100000"/>
              </a:lnSpc>
              <a:spcBef>
                <a:spcPts val="0"/>
              </a:spcBef>
              <a:spcAft>
                <a:spcPts val="0"/>
              </a:spcAft>
              <a:buNone/>
            </a:pPr>
            <a:r>
              <a:rPr b="0" i="0" lang="en-FI" sz="1600" u="none" cap="none" strike="noStrike">
                <a:solidFill>
                  <a:srgbClr val="0099CC"/>
                </a:solidFill>
                <a:latin typeface="Inter Tight Medium"/>
                <a:ea typeface="Inter Tight Medium"/>
                <a:cs typeface="Inter Tight Medium"/>
                <a:sym typeface="Inter Tight Medium"/>
              </a:rPr>
              <a:t>Open science &amp; FAIR Principles   </a:t>
            </a:r>
            <a:endParaRPr/>
          </a:p>
        </p:txBody>
      </p:sp>
      <p:pic>
        <p:nvPicPr>
          <p:cNvPr id="1254" name="Google Shape;1254;p7"/>
          <p:cNvPicPr preferRelativeResize="0"/>
          <p:nvPr/>
        </p:nvPicPr>
        <p:blipFill rotWithShape="1">
          <a:blip r:embed="rId3">
            <a:alphaModFix/>
          </a:blip>
          <a:srcRect b="0" l="0" r="0" t="0"/>
          <a:stretch/>
        </p:blipFill>
        <p:spPr>
          <a:xfrm>
            <a:off x="4894465" y="1927928"/>
            <a:ext cx="718121" cy="740991"/>
          </a:xfrm>
          <a:prstGeom prst="rect">
            <a:avLst/>
          </a:prstGeom>
          <a:noFill/>
          <a:ln>
            <a:noFill/>
          </a:ln>
        </p:spPr>
      </p:pic>
      <p:sp>
        <p:nvSpPr>
          <p:cNvPr id="1255" name="Google Shape;1255;p7"/>
          <p:cNvSpPr txBox="1"/>
          <p:nvPr/>
        </p:nvSpPr>
        <p:spPr>
          <a:xfrm>
            <a:off x="6374751" y="4676885"/>
            <a:ext cx="1594841"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FI" sz="1600" u="none" cap="none" strike="noStrike">
                <a:solidFill>
                  <a:srgbClr val="0099CC"/>
                </a:solidFill>
                <a:latin typeface="Inter Tight Medium"/>
                <a:ea typeface="Inter Tight Medium"/>
                <a:cs typeface="Inter Tight Medium"/>
                <a:sym typeface="Inter Tight Medium"/>
              </a:rPr>
              <a:t>EU Data Strategy Single data market</a:t>
            </a:r>
            <a:endParaRPr/>
          </a:p>
        </p:txBody>
      </p:sp>
      <p:pic>
        <p:nvPicPr>
          <p:cNvPr id="1256" name="Google Shape;1256;p7"/>
          <p:cNvPicPr preferRelativeResize="0"/>
          <p:nvPr/>
        </p:nvPicPr>
        <p:blipFill rotWithShape="1">
          <a:blip r:embed="rId4">
            <a:alphaModFix/>
          </a:blip>
          <a:srcRect b="0" l="0" r="0" t="0"/>
          <a:stretch/>
        </p:blipFill>
        <p:spPr>
          <a:xfrm>
            <a:off x="6848321" y="4080111"/>
            <a:ext cx="746851" cy="472470"/>
          </a:xfrm>
          <a:prstGeom prst="rect">
            <a:avLst/>
          </a:prstGeom>
          <a:noFill/>
          <a:ln>
            <a:noFill/>
          </a:ln>
        </p:spPr>
      </p:pic>
      <p:pic>
        <p:nvPicPr>
          <p:cNvPr id="1257" name="Google Shape;1257;p7"/>
          <p:cNvPicPr preferRelativeResize="0"/>
          <p:nvPr/>
        </p:nvPicPr>
        <p:blipFill rotWithShape="1">
          <a:blip r:embed="rId5">
            <a:alphaModFix/>
          </a:blip>
          <a:srcRect b="0" l="0" r="0" t="0"/>
          <a:stretch/>
        </p:blipFill>
        <p:spPr>
          <a:xfrm>
            <a:off x="6402651" y="2092357"/>
            <a:ext cx="1189975" cy="522535"/>
          </a:xfrm>
          <a:prstGeom prst="rect">
            <a:avLst/>
          </a:prstGeom>
          <a:noFill/>
          <a:ln>
            <a:noFill/>
          </a:ln>
        </p:spPr>
      </p:pic>
      <p:pic>
        <p:nvPicPr>
          <p:cNvPr id="1258" name="Google Shape;1258;p7"/>
          <p:cNvPicPr preferRelativeResize="0"/>
          <p:nvPr/>
        </p:nvPicPr>
        <p:blipFill>
          <a:blip r:embed="rId6">
            <a:alphaModFix/>
          </a:blip>
          <a:stretch>
            <a:fillRect/>
          </a:stretch>
        </p:blipFill>
        <p:spPr>
          <a:xfrm>
            <a:off x="4558188" y="4080095"/>
            <a:ext cx="1282900" cy="63561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2" name="Shape 1262"/>
        <p:cNvGrpSpPr/>
        <p:nvPr/>
      </p:nvGrpSpPr>
      <p:grpSpPr>
        <a:xfrm>
          <a:off x="0" y="0"/>
          <a:ext cx="0" cy="0"/>
          <a:chOff x="0" y="0"/>
          <a:chExt cx="0" cy="0"/>
        </a:xfrm>
      </p:grpSpPr>
      <p:sp>
        <p:nvSpPr>
          <p:cNvPr id="1263" name="Google Shape;1263;p47"/>
          <p:cNvSpPr txBox="1"/>
          <p:nvPr>
            <p:ph idx="12" type="sldNum"/>
          </p:nvPr>
        </p:nvSpPr>
        <p:spPr>
          <a:xfrm>
            <a:off x="11606463" y="6515832"/>
            <a:ext cx="341700" cy="184646"/>
          </a:xfrm>
          <a:prstGeom prst="rect">
            <a:avLst/>
          </a:prstGeom>
          <a:noFill/>
          <a:ln>
            <a:noFill/>
          </a:ln>
        </p:spPr>
        <p:txBody>
          <a:bodyPr anchorCtr="0" anchor="ctr" bIns="22850" lIns="45700" spcFirstLastPara="1" rIns="45700" wrap="square" tIns="22850">
            <a:spAutoFit/>
          </a:bodyPr>
          <a:lstStyle/>
          <a:p>
            <a:pPr indent="0" lvl="0" marL="0" rtl="0" algn="r">
              <a:lnSpc>
                <a:spcPct val="100000"/>
              </a:lnSpc>
              <a:spcBef>
                <a:spcPts val="0"/>
              </a:spcBef>
              <a:spcAft>
                <a:spcPts val="0"/>
              </a:spcAft>
              <a:buSzPts val="1800"/>
              <a:buNone/>
            </a:pPr>
            <a:fld id="{00000000-1234-1234-1234-123412341234}" type="slidenum">
              <a:rPr lang="en-FI"/>
              <a:t>‹#›</a:t>
            </a:fld>
            <a:endParaRPr/>
          </a:p>
        </p:txBody>
      </p:sp>
      <p:sp>
        <p:nvSpPr>
          <p:cNvPr id="1264" name="Google Shape;1264;p47"/>
          <p:cNvSpPr txBox="1"/>
          <p:nvPr>
            <p:ph idx="2" type="body"/>
          </p:nvPr>
        </p:nvSpPr>
        <p:spPr>
          <a:xfrm>
            <a:off x="8461725" y="964775"/>
            <a:ext cx="3144750" cy="4138500"/>
          </a:xfrm>
          <a:prstGeom prst="rect">
            <a:avLst/>
          </a:prstGeom>
          <a:noFill/>
          <a:ln>
            <a:noFill/>
          </a:ln>
        </p:spPr>
        <p:txBody>
          <a:bodyPr anchorCtr="0" anchor="t" bIns="22850" lIns="45700" spcFirstLastPara="1" rIns="45700" wrap="square" tIns="22850">
            <a:noAutofit/>
          </a:bodyPr>
          <a:lstStyle/>
          <a:p>
            <a:pPr indent="-212725" lvl="0" marL="228600" marR="0" rtl="0" algn="l">
              <a:lnSpc>
                <a:spcPct val="115000"/>
              </a:lnSpc>
              <a:spcBef>
                <a:spcPts val="0"/>
              </a:spcBef>
              <a:spcAft>
                <a:spcPts val="0"/>
              </a:spcAft>
              <a:buClr>
                <a:schemeClr val="accent2"/>
              </a:buClr>
              <a:buSzPts val="3100"/>
              <a:buFont typeface="Arial"/>
              <a:buChar char="•"/>
            </a:pPr>
            <a:r>
              <a:rPr lang="en-FI"/>
              <a:t>Collaboration is the hallmark of modern science</a:t>
            </a:r>
            <a:endParaRPr/>
          </a:p>
          <a:p>
            <a:pPr indent="-212725" lvl="0" marL="228600" marR="0" rtl="0" algn="l">
              <a:lnSpc>
                <a:spcPct val="115000"/>
              </a:lnSpc>
              <a:spcBef>
                <a:spcPts val="0"/>
              </a:spcBef>
              <a:spcAft>
                <a:spcPts val="0"/>
              </a:spcAft>
              <a:buClr>
                <a:schemeClr val="accent2"/>
              </a:buClr>
              <a:buSzPts val="3100"/>
              <a:buFont typeface="Arial"/>
              <a:buChar char="•"/>
            </a:pPr>
            <a:r>
              <a:rPr lang="en-FI"/>
              <a:t>The Open Science Commons embodies this vision</a:t>
            </a:r>
            <a:endParaRPr/>
          </a:p>
          <a:p>
            <a:pPr indent="0" lvl="0" marL="0" rtl="0" algn="l">
              <a:lnSpc>
                <a:spcPct val="115000"/>
              </a:lnSpc>
              <a:spcBef>
                <a:spcPts val="0"/>
              </a:spcBef>
              <a:spcAft>
                <a:spcPts val="0"/>
              </a:spcAft>
              <a:buSzPts val="3100"/>
              <a:buNone/>
            </a:pPr>
            <a:r>
              <a:t/>
            </a:r>
            <a:endParaRPr sz="1150"/>
          </a:p>
        </p:txBody>
      </p:sp>
      <p:sp>
        <p:nvSpPr>
          <p:cNvPr id="1265" name="Google Shape;1265;p47"/>
          <p:cNvSpPr txBox="1"/>
          <p:nvPr>
            <p:ph type="title"/>
          </p:nvPr>
        </p:nvSpPr>
        <p:spPr>
          <a:xfrm>
            <a:off x="1282073" y="110791"/>
            <a:ext cx="10985550" cy="984885"/>
          </a:xfrm>
          <a:prstGeom prst="rect">
            <a:avLst/>
          </a:prstGeom>
          <a:noFill/>
          <a:ln>
            <a:noFill/>
          </a:ln>
        </p:spPr>
        <p:txBody>
          <a:bodyPr anchorCtr="0" anchor="ctr" bIns="0" lIns="0" spcFirstLastPara="1" rIns="0" wrap="square" tIns="0">
            <a:spAutoFit/>
          </a:bodyPr>
          <a:lstStyle/>
          <a:p>
            <a:pPr indent="0" lvl="0" marL="0" rtl="0" algn="l">
              <a:lnSpc>
                <a:spcPct val="100000"/>
              </a:lnSpc>
              <a:spcBef>
                <a:spcPts val="0"/>
              </a:spcBef>
              <a:spcAft>
                <a:spcPts val="0"/>
              </a:spcAft>
              <a:buClr>
                <a:srgbClr val="012030"/>
              </a:buClr>
              <a:buSzPts val="3200"/>
              <a:buNone/>
            </a:pPr>
            <a:r>
              <a:rPr b="1" lang="en-FI" sz="3200">
                <a:solidFill>
                  <a:srgbClr val="012030"/>
                </a:solidFill>
                <a:latin typeface="Inter Tight Medium"/>
                <a:ea typeface="Inter Tight Medium"/>
                <a:cs typeface="Inter Tight Medium"/>
                <a:sym typeface="Inter Tight Medium"/>
              </a:rPr>
              <a:t>Supporting RIs through Data-Intensive-Computing  continuum enabling Open Science</a:t>
            </a:r>
            <a:endParaRPr b="1" sz="3200">
              <a:solidFill>
                <a:srgbClr val="012030"/>
              </a:solidFill>
              <a:latin typeface="Inter Tight Medium"/>
              <a:ea typeface="Inter Tight Medium"/>
              <a:cs typeface="Inter Tight Medium"/>
              <a:sym typeface="Inter Tight Medium"/>
            </a:endParaRPr>
          </a:p>
        </p:txBody>
      </p:sp>
      <p:pic>
        <p:nvPicPr>
          <p:cNvPr id="1266" name="Google Shape;1266;p47"/>
          <p:cNvPicPr preferRelativeResize="0"/>
          <p:nvPr/>
        </p:nvPicPr>
        <p:blipFill rotWithShape="1">
          <a:blip r:embed="rId3">
            <a:alphaModFix/>
          </a:blip>
          <a:srcRect b="0" l="0" r="0" t="0"/>
          <a:stretch/>
        </p:blipFill>
        <p:spPr>
          <a:xfrm>
            <a:off x="212925" y="1216152"/>
            <a:ext cx="7587652" cy="5179136"/>
          </a:xfrm>
          <a:prstGeom prst="rect">
            <a:avLst/>
          </a:prstGeom>
          <a:noFill/>
          <a:ln>
            <a:noFill/>
          </a:ln>
        </p:spPr>
      </p:pic>
      <p:sp>
        <p:nvSpPr>
          <p:cNvPr id="1267" name="Google Shape;1267;p47"/>
          <p:cNvSpPr txBox="1"/>
          <p:nvPr>
            <p:ph idx="2" type="body"/>
          </p:nvPr>
        </p:nvSpPr>
        <p:spPr>
          <a:xfrm>
            <a:off x="8335413" y="5171450"/>
            <a:ext cx="3612750" cy="1276200"/>
          </a:xfrm>
          <a:prstGeom prst="rect">
            <a:avLst/>
          </a:prstGeom>
          <a:noFill/>
          <a:ln>
            <a:noFill/>
          </a:ln>
        </p:spPr>
        <p:txBody>
          <a:bodyPr anchorCtr="0" anchor="t" bIns="22850" lIns="45700" spcFirstLastPara="1" rIns="45700" wrap="square" tIns="22850">
            <a:noAutofit/>
          </a:bodyPr>
          <a:lstStyle/>
          <a:p>
            <a:pPr indent="0" lvl="0" marL="0" rtl="0" algn="l">
              <a:lnSpc>
                <a:spcPct val="115000"/>
              </a:lnSpc>
              <a:spcBef>
                <a:spcPts val="0"/>
              </a:spcBef>
              <a:spcAft>
                <a:spcPts val="0"/>
              </a:spcAft>
              <a:buSzPts val="3100"/>
              <a:buNone/>
            </a:pPr>
            <a:r>
              <a:rPr lang="en-FI" sz="1150"/>
              <a:t>The Global Open Research Commons International Model Report, Version 1; Payne,K., Corrie,B., Crawley,F., Harrower,N., Macneil,R., Maxwell,L., Sansone,S.-A., Treloar,A., Woodford, C., Åkerström, W.N.</a:t>
            </a:r>
            <a:endParaRPr sz="1150"/>
          </a:p>
        </p:txBody>
      </p:sp>
      <p:sp>
        <p:nvSpPr>
          <p:cNvPr id="1268" name="Google Shape;1268;p47"/>
          <p:cNvSpPr/>
          <p:nvPr/>
        </p:nvSpPr>
        <p:spPr>
          <a:xfrm>
            <a:off x="4643613" y="3885738"/>
            <a:ext cx="1661850" cy="1468500"/>
          </a:xfrm>
          <a:prstGeom prst="hexagon">
            <a:avLst>
              <a:gd fmla="val 28852" name="adj"/>
              <a:gd fmla="val 115470" name="vf"/>
            </a:avLst>
          </a:prstGeom>
          <a:noFill/>
          <a:ln cap="flat" cmpd="sng" w="152400">
            <a:solidFill>
              <a:schemeClr val="accent2"/>
            </a:solidFill>
            <a:prstDash val="solid"/>
            <a:round/>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None/>
            </a:pPr>
            <a:r>
              <a:t/>
            </a:r>
            <a:endParaRPr b="0" i="0" sz="700" u="none" cap="none" strike="noStrike">
              <a:solidFill>
                <a:srgbClr val="000000"/>
              </a:solidFill>
              <a:latin typeface="Arial"/>
              <a:ea typeface="Arial"/>
              <a:cs typeface="Arial"/>
              <a:sym typeface="Arial"/>
            </a:endParaRPr>
          </a:p>
        </p:txBody>
      </p:sp>
      <p:sp>
        <p:nvSpPr>
          <p:cNvPr id="1269" name="Google Shape;1269;p47"/>
          <p:cNvSpPr/>
          <p:nvPr/>
        </p:nvSpPr>
        <p:spPr>
          <a:xfrm>
            <a:off x="1817788" y="3965538"/>
            <a:ext cx="1661850" cy="1468500"/>
          </a:xfrm>
          <a:prstGeom prst="hexagon">
            <a:avLst>
              <a:gd fmla="val 28852" name="adj"/>
              <a:gd fmla="val 115470" name="vf"/>
            </a:avLst>
          </a:prstGeom>
          <a:noFill/>
          <a:ln cap="flat" cmpd="sng" w="152400">
            <a:solidFill>
              <a:schemeClr val="accent2"/>
            </a:solidFill>
            <a:prstDash val="solid"/>
            <a:round/>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None/>
            </a:pPr>
            <a:r>
              <a:t/>
            </a:r>
            <a:endParaRPr b="0" i="0" sz="700" u="none" cap="none" strike="noStrike">
              <a:solidFill>
                <a:srgbClr val="000000"/>
              </a:solidFill>
              <a:latin typeface="Arial"/>
              <a:ea typeface="Arial"/>
              <a:cs typeface="Arial"/>
              <a:sym typeface="Arial"/>
            </a:endParaRPr>
          </a:p>
        </p:txBody>
      </p:sp>
      <p:pic>
        <p:nvPicPr>
          <p:cNvPr id="1270" name="Google Shape;1270;p47" title="EGI Logo - no background 1000px.png"/>
          <p:cNvPicPr preferRelativeResize="0"/>
          <p:nvPr/>
        </p:nvPicPr>
        <p:blipFill>
          <a:blip r:embed="rId4">
            <a:alphaModFix/>
          </a:blip>
          <a:stretch>
            <a:fillRect/>
          </a:stretch>
        </p:blipFill>
        <p:spPr>
          <a:xfrm>
            <a:off x="1633396" y="5354254"/>
            <a:ext cx="449227" cy="340499"/>
          </a:xfrm>
          <a:prstGeom prst="rect">
            <a:avLst/>
          </a:prstGeom>
          <a:noFill/>
          <a:ln>
            <a:noFill/>
          </a:ln>
        </p:spPr>
      </p:pic>
      <p:pic>
        <p:nvPicPr>
          <p:cNvPr id="1271" name="Google Shape;1271;p47" title="EGI Logo - no background 1000px.png"/>
          <p:cNvPicPr preferRelativeResize="0"/>
          <p:nvPr/>
        </p:nvPicPr>
        <p:blipFill>
          <a:blip r:embed="rId4">
            <a:alphaModFix/>
          </a:blip>
          <a:stretch>
            <a:fillRect/>
          </a:stretch>
        </p:blipFill>
        <p:spPr>
          <a:xfrm>
            <a:off x="5986571" y="5314229"/>
            <a:ext cx="449228" cy="3404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6" name="Shape 1276"/>
        <p:cNvGrpSpPr/>
        <p:nvPr/>
      </p:nvGrpSpPr>
      <p:grpSpPr>
        <a:xfrm>
          <a:off x="0" y="0"/>
          <a:ext cx="0" cy="0"/>
          <a:chOff x="0" y="0"/>
          <a:chExt cx="0" cy="0"/>
        </a:xfrm>
      </p:grpSpPr>
      <p:sp>
        <p:nvSpPr>
          <p:cNvPr id="1277" name="Google Shape;1277;p4"/>
          <p:cNvSpPr txBox="1"/>
          <p:nvPr>
            <p:ph type="title"/>
          </p:nvPr>
        </p:nvSpPr>
        <p:spPr>
          <a:xfrm>
            <a:off x="3342972" y="-2015314"/>
            <a:ext cx="7658400" cy="7698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100000"/>
              </a:lnSpc>
              <a:spcBef>
                <a:spcPts val="0"/>
              </a:spcBef>
              <a:spcAft>
                <a:spcPts val="0"/>
              </a:spcAft>
              <a:buSzPct val="111111"/>
              <a:buNone/>
            </a:pPr>
            <a:br>
              <a:rPr lang="en-FI"/>
            </a:br>
            <a:r>
              <a:rPr lang="en-FI"/>
              <a:t>ENVRI together: 14 Years of collaborations </a:t>
            </a:r>
            <a:endParaRPr/>
          </a:p>
        </p:txBody>
      </p:sp>
      <p:sp>
        <p:nvSpPr>
          <p:cNvPr id="1278" name="Google Shape;1278;p4"/>
          <p:cNvSpPr/>
          <p:nvPr/>
        </p:nvSpPr>
        <p:spPr>
          <a:xfrm>
            <a:off x="379828" y="2880360"/>
            <a:ext cx="2771335" cy="1185203"/>
          </a:xfrm>
          <a:prstGeom prst="chevron">
            <a:avLst>
              <a:gd fmla="val 25074" name="adj"/>
            </a:avLst>
          </a:prstGeom>
          <a:gradFill>
            <a:gsLst>
              <a:gs pos="0">
                <a:srgbClr val="EFFAFF"/>
              </a:gs>
              <a:gs pos="74000">
                <a:srgbClr val="74DBFF"/>
              </a:gs>
              <a:gs pos="83000">
                <a:srgbClr val="74DBFF"/>
              </a:gs>
              <a:gs pos="100000">
                <a:srgbClr val="A3E6FF"/>
              </a:gs>
            </a:gsLst>
            <a:lin ang="5400000" scaled="0"/>
          </a:gradFill>
          <a:ln cap="flat" cmpd="sng" w="25400">
            <a:solidFill>
              <a:srgbClr val="3C664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FI" sz="1400" u="none" cap="none" strike="noStrike">
                <a:solidFill>
                  <a:schemeClr val="dk1"/>
                </a:solidFill>
                <a:latin typeface="Arial"/>
                <a:ea typeface="Arial"/>
                <a:cs typeface="Arial"/>
                <a:sym typeface="Arial"/>
              </a:rPr>
              <a:t>ENVRI</a:t>
            </a:r>
            <a:endParaRPr/>
          </a:p>
          <a:p>
            <a:pPr indent="0" lvl="0" marL="0" marR="0" rtl="0" algn="ctr">
              <a:lnSpc>
                <a:spcPct val="100000"/>
              </a:lnSpc>
              <a:spcBef>
                <a:spcPts val="0"/>
              </a:spcBef>
              <a:spcAft>
                <a:spcPts val="0"/>
              </a:spcAft>
              <a:buNone/>
            </a:pPr>
            <a:r>
              <a:rPr b="0" i="0" lang="en-FI" sz="1400" u="none" cap="none" strike="noStrike">
                <a:solidFill>
                  <a:schemeClr val="dk1"/>
                </a:solidFill>
                <a:latin typeface="Arial"/>
                <a:ea typeface="Arial"/>
                <a:cs typeface="Arial"/>
                <a:sym typeface="Arial"/>
              </a:rPr>
              <a:t>2011.11-2014.10</a:t>
            </a:r>
            <a:endParaRPr b="0" i="0" sz="1400" u="none" cap="none" strike="noStrike">
              <a:solidFill>
                <a:schemeClr val="dk1"/>
              </a:solidFill>
              <a:latin typeface="Arial"/>
              <a:ea typeface="Arial"/>
              <a:cs typeface="Arial"/>
              <a:sym typeface="Arial"/>
            </a:endParaRPr>
          </a:p>
        </p:txBody>
      </p:sp>
      <p:sp>
        <p:nvSpPr>
          <p:cNvPr id="1279" name="Google Shape;1279;p4"/>
          <p:cNvSpPr/>
          <p:nvPr/>
        </p:nvSpPr>
        <p:spPr>
          <a:xfrm>
            <a:off x="2994075" y="2880359"/>
            <a:ext cx="2771335" cy="1185203"/>
          </a:xfrm>
          <a:prstGeom prst="chevron">
            <a:avLst>
              <a:gd fmla="val 25074" name="adj"/>
            </a:avLst>
          </a:prstGeom>
          <a:gradFill>
            <a:gsLst>
              <a:gs pos="0">
                <a:srgbClr val="F9FEF9"/>
              </a:gs>
              <a:gs pos="74000">
                <a:srgbClr val="CCF9D1"/>
              </a:gs>
              <a:gs pos="83000">
                <a:srgbClr val="CCF9D1"/>
              </a:gs>
              <a:gs pos="100000">
                <a:srgbClr val="DCFBE0"/>
              </a:gs>
            </a:gsLst>
            <a:lin ang="5400000" scaled="0"/>
          </a:gradFill>
          <a:ln cap="flat" cmpd="sng" w="25400">
            <a:solidFill>
              <a:srgbClr val="3C664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FI" sz="1400" u="none" cap="none" strike="noStrike">
                <a:solidFill>
                  <a:schemeClr val="dk1"/>
                </a:solidFill>
                <a:latin typeface="Arial"/>
                <a:ea typeface="Arial"/>
                <a:cs typeface="Arial"/>
                <a:sym typeface="Arial"/>
              </a:rPr>
              <a:t>ENVRI-plus</a:t>
            </a:r>
            <a:endParaRPr/>
          </a:p>
          <a:p>
            <a:pPr indent="0" lvl="0" marL="0" marR="0" rtl="0" algn="ctr">
              <a:lnSpc>
                <a:spcPct val="100000"/>
              </a:lnSpc>
              <a:spcBef>
                <a:spcPts val="0"/>
              </a:spcBef>
              <a:spcAft>
                <a:spcPts val="0"/>
              </a:spcAft>
              <a:buNone/>
            </a:pPr>
            <a:r>
              <a:rPr b="0" i="0" lang="en-FI" sz="1400" u="none" cap="none" strike="noStrike">
                <a:solidFill>
                  <a:schemeClr val="dk1"/>
                </a:solidFill>
                <a:latin typeface="Arial"/>
                <a:ea typeface="Arial"/>
                <a:cs typeface="Arial"/>
                <a:sym typeface="Arial"/>
              </a:rPr>
              <a:t>2015.3-2019.2</a:t>
            </a:r>
            <a:endParaRPr b="0" i="0" sz="1400" u="none" cap="none" strike="noStrike">
              <a:solidFill>
                <a:schemeClr val="dk1"/>
              </a:solidFill>
              <a:latin typeface="Arial"/>
              <a:ea typeface="Arial"/>
              <a:cs typeface="Arial"/>
              <a:sym typeface="Arial"/>
            </a:endParaRPr>
          </a:p>
        </p:txBody>
      </p:sp>
      <p:sp>
        <p:nvSpPr>
          <p:cNvPr id="1280" name="Google Shape;1280;p4"/>
          <p:cNvSpPr/>
          <p:nvPr/>
        </p:nvSpPr>
        <p:spPr>
          <a:xfrm>
            <a:off x="5608322" y="2880359"/>
            <a:ext cx="2771335" cy="1185203"/>
          </a:xfrm>
          <a:prstGeom prst="chevron">
            <a:avLst>
              <a:gd fmla="val 25074" name="adj"/>
            </a:avLst>
          </a:prstGeom>
          <a:gradFill>
            <a:gsLst>
              <a:gs pos="0">
                <a:srgbClr val="E7F3FF"/>
              </a:gs>
              <a:gs pos="74000">
                <a:srgbClr val="2EB9FF"/>
              </a:gs>
              <a:gs pos="83000">
                <a:srgbClr val="2EB9FF"/>
              </a:gs>
              <a:gs pos="100000">
                <a:srgbClr val="73CDFF"/>
              </a:gs>
            </a:gsLst>
            <a:lin ang="5400000" scaled="0"/>
          </a:gradFill>
          <a:ln cap="flat" cmpd="sng" w="25400">
            <a:solidFill>
              <a:srgbClr val="3C664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FI" sz="1400" u="none" cap="none" strike="noStrike">
                <a:solidFill>
                  <a:schemeClr val="dk1"/>
                </a:solidFill>
                <a:latin typeface="Arial"/>
                <a:ea typeface="Arial"/>
                <a:cs typeface="Arial"/>
                <a:sym typeface="Arial"/>
              </a:rPr>
              <a:t>ENVRIFAIR</a:t>
            </a:r>
            <a:endParaRPr/>
          </a:p>
          <a:p>
            <a:pPr indent="0" lvl="0" marL="0" marR="0" rtl="0" algn="ctr">
              <a:lnSpc>
                <a:spcPct val="100000"/>
              </a:lnSpc>
              <a:spcBef>
                <a:spcPts val="0"/>
              </a:spcBef>
              <a:spcAft>
                <a:spcPts val="0"/>
              </a:spcAft>
              <a:buNone/>
            </a:pPr>
            <a:r>
              <a:rPr b="0" i="0" lang="en-FI" sz="1400" u="none" cap="none" strike="noStrike">
                <a:solidFill>
                  <a:schemeClr val="dk1"/>
                </a:solidFill>
                <a:latin typeface="Arial"/>
                <a:ea typeface="Arial"/>
                <a:cs typeface="Arial"/>
                <a:sym typeface="Arial"/>
              </a:rPr>
              <a:t>2019.3-2023.6</a:t>
            </a:r>
            <a:endParaRPr b="0" i="0" sz="1400" u="none" cap="none" strike="noStrike">
              <a:solidFill>
                <a:schemeClr val="dk1"/>
              </a:solidFill>
              <a:latin typeface="Arial"/>
              <a:ea typeface="Arial"/>
              <a:cs typeface="Arial"/>
              <a:sym typeface="Arial"/>
            </a:endParaRPr>
          </a:p>
        </p:txBody>
      </p:sp>
      <p:sp>
        <p:nvSpPr>
          <p:cNvPr id="1281" name="Google Shape;1281;p4"/>
          <p:cNvSpPr/>
          <p:nvPr/>
        </p:nvSpPr>
        <p:spPr>
          <a:xfrm>
            <a:off x="8222569" y="2876359"/>
            <a:ext cx="2771335" cy="1185203"/>
          </a:xfrm>
          <a:prstGeom prst="chevron">
            <a:avLst>
              <a:gd fmla="val 25074" name="adj"/>
            </a:avLst>
          </a:prstGeom>
          <a:gradFill>
            <a:gsLst>
              <a:gs pos="0">
                <a:srgbClr val="FBFEFF"/>
              </a:gs>
              <a:gs pos="74000">
                <a:srgbClr val="E3F8FF"/>
              </a:gs>
              <a:gs pos="83000">
                <a:srgbClr val="E3F8FF"/>
              </a:gs>
              <a:gs pos="100000">
                <a:srgbClr val="EBFAFF"/>
              </a:gs>
            </a:gsLst>
            <a:lin ang="5400000" scaled="0"/>
          </a:gradFill>
          <a:ln cap="flat" cmpd="sng" w="25400">
            <a:solidFill>
              <a:srgbClr val="3C664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FI" sz="1400" u="none" cap="none" strike="noStrike">
                <a:solidFill>
                  <a:schemeClr val="dk1"/>
                </a:solidFill>
                <a:latin typeface="Arial"/>
                <a:ea typeface="Arial"/>
                <a:cs typeface="Arial"/>
                <a:sym typeface="Arial"/>
              </a:rPr>
              <a:t>ENVRI-HUB next</a:t>
            </a:r>
            <a:endParaRPr/>
          </a:p>
          <a:p>
            <a:pPr indent="0" lvl="0" marL="0" marR="0" rtl="0" algn="ctr">
              <a:lnSpc>
                <a:spcPct val="100000"/>
              </a:lnSpc>
              <a:spcBef>
                <a:spcPts val="0"/>
              </a:spcBef>
              <a:spcAft>
                <a:spcPts val="0"/>
              </a:spcAft>
              <a:buNone/>
            </a:pPr>
            <a:r>
              <a:rPr b="0" i="0" lang="en-FI" sz="1400" u="none" cap="none" strike="noStrike">
                <a:solidFill>
                  <a:schemeClr val="dk1"/>
                </a:solidFill>
                <a:latin typeface="Arial"/>
                <a:ea typeface="Arial"/>
                <a:cs typeface="Arial"/>
                <a:sym typeface="Arial"/>
              </a:rPr>
              <a:t>2024.2-2027.1</a:t>
            </a:r>
            <a:endParaRPr b="0" i="0" sz="1400" u="none" cap="none" strike="noStrike">
              <a:solidFill>
                <a:schemeClr val="dk1"/>
              </a:solidFill>
              <a:latin typeface="Arial"/>
              <a:ea typeface="Arial"/>
              <a:cs typeface="Arial"/>
              <a:sym typeface="Arial"/>
            </a:endParaRPr>
          </a:p>
        </p:txBody>
      </p:sp>
      <p:pic>
        <p:nvPicPr>
          <p:cNvPr id="1282" name="Google Shape;1282;p4"/>
          <p:cNvPicPr preferRelativeResize="0"/>
          <p:nvPr/>
        </p:nvPicPr>
        <p:blipFill rotWithShape="1">
          <a:blip r:embed="rId3">
            <a:alphaModFix/>
          </a:blip>
          <a:srcRect b="0" l="0" r="0" t="0"/>
          <a:stretch/>
        </p:blipFill>
        <p:spPr>
          <a:xfrm>
            <a:off x="403266" y="2344168"/>
            <a:ext cx="936048" cy="468024"/>
          </a:xfrm>
          <a:prstGeom prst="rect">
            <a:avLst/>
          </a:prstGeom>
          <a:noFill/>
          <a:ln>
            <a:noFill/>
          </a:ln>
        </p:spPr>
      </p:pic>
      <p:pic>
        <p:nvPicPr>
          <p:cNvPr id="1283" name="Google Shape;1283;p4"/>
          <p:cNvPicPr preferRelativeResize="0"/>
          <p:nvPr/>
        </p:nvPicPr>
        <p:blipFill rotWithShape="1">
          <a:blip r:embed="rId4">
            <a:alphaModFix/>
          </a:blip>
          <a:srcRect b="0" l="0" r="70639" t="0"/>
          <a:stretch/>
        </p:blipFill>
        <p:spPr>
          <a:xfrm>
            <a:off x="2994075" y="2344168"/>
            <a:ext cx="936048" cy="474318"/>
          </a:xfrm>
          <a:prstGeom prst="rect">
            <a:avLst/>
          </a:prstGeom>
          <a:noFill/>
          <a:ln>
            <a:noFill/>
          </a:ln>
        </p:spPr>
      </p:pic>
      <p:pic>
        <p:nvPicPr>
          <p:cNvPr id="1284" name="Google Shape;1284;p4"/>
          <p:cNvPicPr preferRelativeResize="0"/>
          <p:nvPr/>
        </p:nvPicPr>
        <p:blipFill rotWithShape="1">
          <a:blip r:embed="rId5">
            <a:alphaModFix/>
          </a:blip>
          <a:srcRect b="0" l="0" r="0" t="0"/>
          <a:stretch/>
        </p:blipFill>
        <p:spPr>
          <a:xfrm>
            <a:off x="5593265" y="2323117"/>
            <a:ext cx="638329" cy="523573"/>
          </a:xfrm>
          <a:prstGeom prst="rect">
            <a:avLst/>
          </a:prstGeom>
          <a:noFill/>
          <a:ln>
            <a:noFill/>
          </a:ln>
        </p:spPr>
      </p:pic>
      <p:pic>
        <p:nvPicPr>
          <p:cNvPr descr="A logo with text on it&#10;&#10;Description automatically generated" id="1285" name="Google Shape;1285;p4"/>
          <p:cNvPicPr preferRelativeResize="0"/>
          <p:nvPr/>
        </p:nvPicPr>
        <p:blipFill rotWithShape="1">
          <a:blip r:embed="rId6">
            <a:alphaModFix/>
          </a:blip>
          <a:srcRect b="0" l="0" r="0" t="0"/>
          <a:stretch/>
        </p:blipFill>
        <p:spPr>
          <a:xfrm>
            <a:off x="8156112" y="2322368"/>
            <a:ext cx="854995" cy="511624"/>
          </a:xfrm>
          <a:prstGeom prst="rect">
            <a:avLst/>
          </a:prstGeom>
          <a:noFill/>
          <a:ln>
            <a:noFill/>
          </a:ln>
        </p:spPr>
      </p:pic>
      <p:pic>
        <p:nvPicPr>
          <p:cNvPr descr="The ENVRI Reference Model | SpringerLink" id="1286" name="Google Shape;1286;p4"/>
          <p:cNvPicPr preferRelativeResize="0"/>
          <p:nvPr/>
        </p:nvPicPr>
        <p:blipFill rotWithShape="1">
          <a:blip r:embed="rId7">
            <a:alphaModFix/>
          </a:blip>
          <a:srcRect b="0" l="0" r="0" t="0"/>
          <a:stretch/>
        </p:blipFill>
        <p:spPr>
          <a:xfrm>
            <a:off x="1339314" y="4278364"/>
            <a:ext cx="2314431" cy="1290676"/>
          </a:xfrm>
          <a:prstGeom prst="rect">
            <a:avLst/>
          </a:prstGeom>
          <a:noFill/>
          <a:ln>
            <a:noFill/>
          </a:ln>
        </p:spPr>
      </p:pic>
      <p:pic>
        <p:nvPicPr>
          <p:cNvPr descr="Book cover" id="1287" name="Google Shape;1287;p4"/>
          <p:cNvPicPr preferRelativeResize="0"/>
          <p:nvPr/>
        </p:nvPicPr>
        <p:blipFill rotWithShape="1">
          <a:blip r:embed="rId8">
            <a:alphaModFix/>
          </a:blip>
          <a:srcRect b="0" l="0" r="0" t="0"/>
          <a:stretch/>
        </p:blipFill>
        <p:spPr>
          <a:xfrm>
            <a:off x="4830522" y="4278364"/>
            <a:ext cx="872145" cy="1317698"/>
          </a:xfrm>
          <a:prstGeom prst="rect">
            <a:avLst/>
          </a:prstGeom>
          <a:noFill/>
          <a:ln>
            <a:noFill/>
          </a:ln>
        </p:spPr>
      </p:pic>
      <p:pic>
        <p:nvPicPr>
          <p:cNvPr descr="About" id="1288" name="Google Shape;1288;p4"/>
          <p:cNvPicPr preferRelativeResize="0"/>
          <p:nvPr/>
        </p:nvPicPr>
        <p:blipFill rotWithShape="1">
          <a:blip r:embed="rId9">
            <a:alphaModFix/>
          </a:blip>
          <a:srcRect b="0" l="0" r="0" t="0"/>
          <a:stretch/>
        </p:blipFill>
        <p:spPr>
          <a:xfrm>
            <a:off x="7156029" y="4277918"/>
            <a:ext cx="2000166" cy="1318589"/>
          </a:xfrm>
          <a:prstGeom prst="rect">
            <a:avLst/>
          </a:prstGeom>
          <a:noFill/>
          <a:ln>
            <a:noFill/>
          </a:ln>
        </p:spPr>
      </p:pic>
      <p:sp>
        <p:nvSpPr>
          <p:cNvPr id="1289" name="Google Shape;1289;p4"/>
          <p:cNvSpPr txBox="1"/>
          <p:nvPr/>
        </p:nvSpPr>
        <p:spPr>
          <a:xfrm>
            <a:off x="3342972" y="325550"/>
            <a:ext cx="7658400" cy="769800"/>
          </a:xfrm>
          <a:prstGeom prst="rect">
            <a:avLst/>
          </a:prstGeom>
          <a:noFill/>
          <a:ln>
            <a:noFill/>
          </a:ln>
        </p:spPr>
        <p:txBody>
          <a:bodyPr anchorCtr="0" anchor="ctr" bIns="45700" lIns="91425" spcFirstLastPara="1" rIns="91425" wrap="square" tIns="45700">
            <a:normAutofit/>
          </a:bodyPr>
          <a:lstStyle/>
          <a:p>
            <a:pPr indent="0" lvl="0" marL="0" marR="0" rtl="0" algn="l">
              <a:lnSpc>
                <a:spcPct val="100000"/>
              </a:lnSpc>
              <a:spcBef>
                <a:spcPts val="0"/>
              </a:spcBef>
              <a:spcAft>
                <a:spcPts val="0"/>
              </a:spcAft>
              <a:buClr>
                <a:srgbClr val="012030"/>
              </a:buClr>
              <a:buSzPts val="3200"/>
              <a:buFont typeface="Inter Tight"/>
              <a:buNone/>
            </a:pPr>
            <a:r>
              <a:rPr b="1" i="0" lang="en-FI" sz="3200" u="none" cap="none" strike="noStrike">
                <a:solidFill>
                  <a:srgbClr val="012030"/>
                </a:solidFill>
                <a:latin typeface="Inter Tight Medium"/>
                <a:ea typeface="Inter Tight Medium"/>
                <a:cs typeface="Inter Tight Medium"/>
                <a:sym typeface="Inter Tight Medium"/>
              </a:rPr>
              <a:t>14 years of collaborations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EGI Theme">
  <a:themeElements>
    <a:clrScheme name="EGI">
      <a:dk1>
        <a:srgbClr val="09142E"/>
      </a:dk1>
      <a:lt1>
        <a:srgbClr val="FFFFFF"/>
      </a:lt1>
      <a:dk2>
        <a:srgbClr val="1E315D"/>
      </a:dk2>
      <a:lt2>
        <a:srgbClr val="F7F7F7"/>
      </a:lt2>
      <a:accent1>
        <a:srgbClr val="005FAA"/>
      </a:accent1>
      <a:accent2>
        <a:srgbClr val="EF8200"/>
      </a:accent2>
      <a:accent3>
        <a:srgbClr val="09142E"/>
      </a:accent3>
      <a:accent4>
        <a:srgbClr val="1E315D"/>
      </a:accent4>
      <a:accent5>
        <a:srgbClr val="828282"/>
      </a:accent5>
      <a:accent6>
        <a:srgbClr val="999999"/>
      </a:accent6>
      <a:hlink>
        <a:srgbClr val="005FAA"/>
      </a:hlink>
      <a:folHlink>
        <a:srgbClr val="EF82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EGI Theme">
  <a:themeElements>
    <a:clrScheme name="EGI">
      <a:dk1>
        <a:srgbClr val="09142E"/>
      </a:dk1>
      <a:lt1>
        <a:srgbClr val="FFFFFF"/>
      </a:lt1>
      <a:dk2>
        <a:srgbClr val="1E315D"/>
      </a:dk2>
      <a:lt2>
        <a:srgbClr val="F7F7F7"/>
      </a:lt2>
      <a:accent1>
        <a:srgbClr val="005FAA"/>
      </a:accent1>
      <a:accent2>
        <a:srgbClr val="EF8200"/>
      </a:accent2>
      <a:accent3>
        <a:srgbClr val="09142E"/>
      </a:accent3>
      <a:accent4>
        <a:srgbClr val="1E315D"/>
      </a:accent4>
      <a:accent5>
        <a:srgbClr val="828282"/>
      </a:accent5>
      <a:accent6>
        <a:srgbClr val="999999"/>
      </a:accent6>
      <a:hlink>
        <a:srgbClr val="005FAA"/>
      </a:hlink>
      <a:folHlink>
        <a:srgbClr val="EF82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ENVRI-final">
      <a:dk1>
        <a:srgbClr val="012030"/>
      </a:dk1>
      <a:lt1>
        <a:srgbClr val="FFFFFF"/>
      </a:lt1>
      <a:dk2>
        <a:srgbClr val="3F3F3F"/>
      </a:dk2>
      <a:lt2>
        <a:srgbClr val="E7E6E6"/>
      </a:lt2>
      <a:accent1>
        <a:srgbClr val="8FF29B"/>
      </a:accent1>
      <a:accent2>
        <a:srgbClr val="0099CC"/>
      </a:accent2>
      <a:accent3>
        <a:srgbClr val="C2F0FF"/>
      </a:accent3>
      <a:accent4>
        <a:srgbClr val="FF9900"/>
      </a:accent4>
      <a:accent5>
        <a:srgbClr val="012030"/>
      </a:accent5>
      <a:accent6>
        <a:srgbClr val="012030"/>
      </a:accent6>
      <a:hlink>
        <a:srgbClr val="0099CC"/>
      </a:hlink>
      <a:folHlink>
        <a:srgbClr val="0099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