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commentAuthors.xml" ContentType="application/vnd.openxmlformats-officedocument.presentationml.commentAuthors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comments/comment2.xml" ContentType="application/vnd.openxmlformats-officedocument.presentationml.comments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quickStyle2.xml" ContentType="application/vnd.openxmlformats-officedocument.drawingml.diagramQuickStyle+xml"/>
  <Override PartName="/ppt/slideMasters/slideMaster1.xml" ContentType="application/vnd.openxmlformats-officedocument.presentationml.slideMaster+xml"/>
  <Override PartName="/ppt/diagrams/colors2.xml" ContentType="application/vnd.openxmlformats-officedocument.drawingml.diagramColors+xml"/>
  <Override PartName="/ppt/comments/comment1.xml" ContentType="application/vnd.openxmlformats-officedocument.presentationml.comments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quickStyle1.xml" ContentType="application/vnd.openxmlformats-officedocument.drawingml.diagramQuickStyle+xml"/>
  <Override PartName="/ppt/viewProps.xml" ContentType="application/vnd.openxmlformats-officedocument.presentationml.viewProps+xml"/>
  <Override PartName="/ppt/slides/slide6.xml" ContentType="application/vnd.openxmlformats-officedocument.presentationml.slide+xml"/>
  <Override PartName="/ppt/diagrams/drawing2.xml" ContentType="application/vnd.openxmlformats-officedocument.drawingml.diagramDrawing+xml"/>
  <Override PartName="/ppt/slideLayouts/slideLayout22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35.xml" ContentType="application/vnd.openxmlformats-officedocument.presentationml.notesSlide+xml"/>
  <Override PartName="/ppt/slides/slide21.xml" ContentType="application/vnd.openxmlformats-officedocument.presentationml.slide+xml"/>
  <Override PartName="/ppt/diagrams/drawing1.xml" ContentType="application/vnd.openxmlformats-officedocument.drawingml.diagramDrawing+xml"/>
  <Override PartName="/ppt/slides/slide7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howSpecialPlsOnTitleSld="0">
  <p:sldMasterIdLst>
    <p:sldMasterId id="2147483648" r:id="rId1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Schulz" initials="L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 snapToObjects="1">
      <p:cViewPr varScale="1">
        <p:scale>
          <a:sx n="113" d="100"/>
          <a:sy n="113" d="100"/>
        </p:scale>
        <p:origin x="200" y="18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 /><Relationship Id="rId41" Type="http://schemas.openxmlformats.org/officeDocument/2006/relationships/tableStyles" Target="tableStyles.xml" /><Relationship Id="rId42" Type="http://schemas.openxmlformats.org/officeDocument/2006/relationships/viewProps" Target="viewProps.xml" 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m authorId="1" dt="2024-10-07T08:42:07Z" idx="1">
    <p:pos x="10" y="10"/>
    <p:text>Styling of bullet points</p:text>
    <p:extLst>
      <p:ext uri="{C676402C-5697-4E1C-873F-D02D1690AC5C}">
        <p15:threadingInfo xmlns:p15="http://schemas.microsoft.com/office/powerpoint/2012/main" timeZoneBias="-120"/>
      </p:ext>
      <p:ext uri="{19B8F6BF-5375-455C-9EA6-DF929625EA0E}">
        <p15:presenceInfo xmlns:p15="http://schemas.microsoft.com/office/powerpoint/2012/main" userId="teamlab_data:0;1;1;1;12;Laura Schulz;2;1;0;3;20;2024-10-07T06:42:07Z;4;38;{002300EF-004B-4FED-83ED-007A002400C8};" providerId="AD"/>
      </p:ext>
    </p:extLst>
  </p:cm>
  <p:cm authorId="1" dt="2024-10-07T08:42:54Z" idx="2">
    <p:pos x="10" y="3091"/>
    <p:text>Coherent - spelling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  <p:ext uri="{19B8F6BF-5375-455C-9EA6-DF929625EA0E}">
        <p15:presenceInfo xmlns:p15="http://schemas.microsoft.com/office/powerpoint/2012/main" userId="teamlab_data:0;1;1;1;12;Laura Schulz;2;1;0;3;20;2024-10-07T06:42:54Z;4;38;{00D800B3-00A3-4445-AB34-00A2003100F8};" providerId="AD"/>
      </p:ext>
    </p:extLst>
  </p:cm>
  <p:cm authorId="1" dt="2024-10-07T09:14:29Z" idx="3">
    <p:pos x="146" y="146"/>
    <p:text>For titles - Always use Camel Case (Caps for every world except unimportant words)</p:text>
    <p:extLst>
      <p:ext uri="{C676402C-5697-4E1C-873F-D02D1690AC5C}">
        <p15:threadingInfo xmlns:p15="http://schemas.microsoft.com/office/powerpoint/2012/main" timeZoneBias="-120"/>
      </p:ext>
      <p:ext uri="{19B8F6BF-5375-455C-9EA6-DF929625EA0E}">
        <p15:presenceInfo xmlns:p15="http://schemas.microsoft.com/office/powerpoint/2012/main" userId="teamlab_data:0;1;1;1;12;Laura Schulz;2;1;0;3;20;2024-10-07T07:14:29Z;4;38;{001A0013-00D7-4D82-BB54-0042008B009D};" providerId="AD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m authorId="1" dt="2024-10-07T08:42:07Z" idx="4">
    <p:pos x="10" y="10"/>
    <p:text>Styling of bullet points</p:text>
    <p:extLst>
      <p:ext uri="{C676402C-5697-4E1C-873F-D02D1690AC5C}">
        <p15:threadingInfo xmlns:p15="http://schemas.microsoft.com/office/powerpoint/2012/main" timeZoneBias="-120"/>
      </p:ext>
      <p:ext uri="{19B8F6BF-5375-455C-9EA6-DF929625EA0E}">
        <p15:presenceInfo xmlns:p15="http://schemas.microsoft.com/office/powerpoint/2012/main" userId="teamlab_data:0;1;1;1;12;Laura Schulz;2;1;0;3;20;2024-10-07T06:42:07Z;4;38;{00C70021-0090-40FF-8FBF-003E000E00DF};" providerId="AD"/>
      </p:ext>
    </p:extLst>
  </p:cm>
  <p:cm authorId="1" dt="2024-10-07T08:42:54Z" idx="5">
    <p:pos x="10" y="3091"/>
    <p:text>Coherent - spelling</p:text>
    <p:extLst>
      <p:ext uri="{C676402C-5697-4E1C-873F-D02D1690AC5C}">
        <p15:threadingInfo xmlns:p15="http://schemas.microsoft.com/office/powerpoint/2012/main" timeZoneBias="-120">
          <p15:parentCm authorId="1" idx="4"/>
        </p15:threadingInfo>
      </p:ext>
      <p:ext uri="{19B8F6BF-5375-455C-9EA6-DF929625EA0E}">
        <p15:presenceInfo xmlns:p15="http://schemas.microsoft.com/office/powerpoint/2012/main" userId="teamlab_data:0;1;1;1;12;Laura Schulz;2;1;0;3;20;2024-10-07T06:42:54Z;4;38;{00DF00C4-0008-48E6-95AE-0019009B00B4};" providerId="AD"/>
      </p:ext>
    </p:extLst>
  </p:cm>
  <p:cm authorId="1" dt="2024-10-07T09:14:29Z" idx="6">
    <p:pos x="146" y="146"/>
    <p:text>For titles - Always use Camel Case (Caps for every world except unimportant words)</p:text>
    <p:extLst>
      <p:ext uri="{C676402C-5697-4E1C-873F-D02D1690AC5C}">
        <p15:threadingInfo xmlns:p15="http://schemas.microsoft.com/office/powerpoint/2012/main" timeZoneBias="-120"/>
      </p:ext>
      <p:ext uri="{19B8F6BF-5375-455C-9EA6-DF929625EA0E}">
        <p15:presenceInfo xmlns:p15="http://schemas.microsoft.com/office/powerpoint/2012/main" userId="teamlab_data:0;1;1;1;12;Laura Schulz;2;1;0;3;20;2024-10-07T07:14:29Z;4;38;{00A60056-00E1-4D09-821B-002E00660039};" providerId="AD"/>
      </p:ext>
    </p:extLst>
  </p:cm>
</p:cmLst>
</file>

<file path=ppt/diagrams/_rels/data1.xml.rels><?xml version="1.0" encoding="UTF-8" standalone="yes"?><Relationships xmlns="http://schemas.openxmlformats.org/package/2006/relationships"></Relationships>
</file>

<file path=ppt/diagrams/_rels/data2.xml.rels><?xml version="1.0" encoding="UTF-8" standalone="yes"?><Relationships xmlns="http://schemas.openxmlformats.org/package/2006/relationships"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lignNode1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span"/>
    <dgm:txEffectClrLst hueDir="cw" meth="span"/>
  </dgm:styleLbl>
  <dgm:styleLbl name="node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lnNode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vennNode1">
    <dgm:fillClrLst hueDir="cw" meth="repeat">
      <a:schemeClr val="accent1">
        <a:alpha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2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3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4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fg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align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bg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fg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bg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sibTrans1D1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callout">
    <dgm:fillClrLst hueDir="cw" meth="repeat">
      <a:schemeClr val="accent1"/>
    </dgm:fillClrLst>
    <dgm:linClrLst hueDir="cw" meth="repeat">
      <a:schemeClr val="accent1">
        <a:tint val="5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asst0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2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3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4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parCh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2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3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4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1D1">
    <dgm:fillClrLst hueDir="cw" meth="repeat">
      <a:schemeClr val="accent1"/>
    </dgm:fillClrLst>
    <dgm:linClrLst hueDir="cw" meth="repeat">
      <a:schemeClr val="accent1">
        <a:shade val="6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2">
    <dgm:fillClrLst hueDir="cw" meth="repeat">
      <a:schemeClr val="accent1"/>
    </dgm:fillClrLst>
    <dgm:linClrLst hueDir="cw" meth="repeat">
      <a:schemeClr val="accent1">
        <a:shade val="6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3">
    <dgm:fillClrLst hueDir="cw" meth="repeat">
      <a:schemeClr val="accent1"/>
    </dgm:fillClrLst>
    <dgm:linClrLst hueDir="cw" meth="repeat">
      <a:schemeClr val="accent1">
        <a:shade val="8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4">
    <dgm:fillClrLst hueDir="cw" meth="repeat">
      <a:schemeClr val="accent1"/>
    </dgm:fillClrLst>
    <dgm:linClrLst hueDir="cw" meth="repeat">
      <a:schemeClr val="accent1">
        <a:shade val="8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f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conF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align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trAlignAcc1">
    <dgm:fillClrLst hueDir="cw" meth="repeat">
      <a:schemeClr val="lt1">
        <a:alpha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Fg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Align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Bg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align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0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2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3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4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Shp">
    <dgm:fillClrLst hueDir="cw" meth="repeat">
      <a:schemeClr val="accent1">
        <a:tint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dkBgShp">
    <dgm:fillClrLst hueDir="cw" meth="repeat">
      <a:schemeClr val="accent1">
        <a:shade val="8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trBgShp">
    <dgm:fillClrLst hueDir="cw" meth="repeat">
      <a:schemeClr val="accent1">
        <a:tint val="50000"/>
        <a:alpha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fgShp">
    <dgm:fillClrLst hueDir="cw" meth="repeat">
      <a:schemeClr val="accent1">
        <a:tint val="6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revTx">
    <dgm:fillClrLst hueDir="cw" meth="repeat">
      <a:schemeClr val="lt1">
        <a:alpha val="0"/>
      </a:schemeClr>
    </dgm:fillClrLst>
    <dgm:linClrLst hueDir="cw" meth="repeat">
      <a:schemeClr val="dk1">
        <a:alpha val="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lignNode1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span"/>
    <dgm:txEffectClrLst hueDir="cw" meth="span"/>
  </dgm:styleLbl>
  <dgm:styleLbl name="node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lnNode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vennNode1">
    <dgm:fillClrLst hueDir="cw" meth="repeat">
      <a:schemeClr val="accent1">
        <a:alpha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2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3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node4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fg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align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bgImgPlace1">
    <dgm:fillClrLst hueDir="cw" meth="repeat">
      <a:schemeClr val="accent1">
        <a:tint val="5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fg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bgSib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span"/>
    <dgm:txEffectClrLst hueDir="cw" meth="span"/>
  </dgm:styleLbl>
  <dgm:styleLbl name="sibTrans1D1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callout">
    <dgm:fillClrLst hueDir="cw" meth="repeat">
      <a:schemeClr val="accent1"/>
    </dgm:fillClrLst>
    <dgm:linClrLst hueDir="cw" meth="repeat">
      <a:schemeClr val="accent1">
        <a:tint val="5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asst0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1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2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3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asst4">
    <dgm:fillClrLst hueDir="cw" meth="repeat">
      <a:schemeClr val="accent1"/>
    </dgm:fillClrLst>
    <dgm:linClrLst hueDir="cw" meth="repeat">
      <a:schemeClr val="lt1"/>
    </dgm:linClrLst>
    <dgm:effectClrLst hueDir="cw" meth="span"/>
    <dgm:txLinClrLst hueDir="cw" meth="span"/>
    <dgm:txFillClrLst hueDir="cw" meth="span"/>
    <dgm:txEffectClrLst hueDir="cw" meth="span"/>
  </dgm:styleLbl>
  <dgm:styleLbl name="parChTrans2D1">
    <dgm:fillClrLst hueDir="cw" meth="repeat">
      <a:schemeClr val="accent1">
        <a:tint val="60000"/>
      </a:schemeClr>
    </dgm:fillClrLst>
    <dgm:linClrLst hueDir="cw" meth="repeat">
      <a:schemeClr val="accent1">
        <a:tint val="60000"/>
      </a:schemeClr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2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3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2D4">
    <dgm:fillClrLst hueDir="cw" meth="repeat">
      <a:schemeClr val="accen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parChTrans1D1">
    <dgm:fillClrLst hueDir="cw" meth="repeat">
      <a:schemeClr val="accent1"/>
    </dgm:fillClrLst>
    <dgm:linClrLst hueDir="cw" meth="repeat">
      <a:schemeClr val="accent1">
        <a:shade val="6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2">
    <dgm:fillClrLst hueDir="cw" meth="repeat">
      <a:schemeClr val="accent1"/>
    </dgm:fillClrLst>
    <dgm:linClrLst hueDir="cw" meth="repeat">
      <a:schemeClr val="accent1">
        <a:shade val="6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3">
    <dgm:fillClrLst hueDir="cw" meth="repeat">
      <a:schemeClr val="accent1"/>
    </dgm:fillClrLst>
    <dgm:linClrLst hueDir="cw" meth="repeat">
      <a:schemeClr val="accent1">
        <a:shade val="8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parChTrans1D4">
    <dgm:fillClrLst hueDir="cw" meth="repeat">
      <a:schemeClr val="accent1"/>
    </dgm:fillClrLst>
    <dgm:linClrLst hueDir="cw" meth="repeat">
      <a:schemeClr val="accent1">
        <a:shade val="8000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  <dgm:styleLbl name="f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conF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align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trAlignAcc1">
    <dgm:fillClrLst hueDir="cw" meth="repeat">
      <a:schemeClr val="lt1">
        <a:alpha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Acc1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Fg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Align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solidBgAcc1">
    <dgm:fillClrLst hueDir="cw" meth="repeat">
      <a:schemeClr val="lt1"/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align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AccFollowNode1">
    <dgm:fillClrLst hueDir="cw" meth="repeat">
      <a:schemeClr val="accent1">
        <a:alpha val="90000"/>
        <a:tint val="40000"/>
      </a:schemeClr>
    </dgm:fillClrLst>
    <dgm:linClrLst hueDir="cw" meth="repeat">
      <a:schemeClr val="accent1">
        <a:alpha val="90000"/>
        <a:tint val="40000"/>
      </a:schemeClr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0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2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3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fgAcc4">
    <dgm:fillClrLst hueDir="cw" meth="repeat">
      <a:schemeClr val="lt1">
        <a:alpha val="9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bgShp">
    <dgm:fillClrLst hueDir="cw" meth="repeat">
      <a:schemeClr val="accent1">
        <a:tint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dkBgShp">
    <dgm:fillClrLst hueDir="cw" meth="repeat">
      <a:schemeClr val="accent1">
        <a:shade val="8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trBgShp">
    <dgm:fillClrLst hueDir="cw" meth="repeat">
      <a:schemeClr val="accent1">
        <a:tint val="50000"/>
        <a:alpha val="40000"/>
      </a:schemeClr>
    </dgm:fillClrLst>
    <dgm:linClrLst hueDir="cw" meth="repeat">
      <a:schemeClr val="accent1"/>
    </dgm:linClrLst>
    <dgm:effectClrLst hueDir="cw" meth="span"/>
    <dgm:txLinClrLst hueDir="cw" meth="span"/>
    <dgm:txFillClrLst hueDir="cw" meth="repeat">
      <a:schemeClr val="lt1"/>
    </dgm:txFillClrLst>
    <dgm:txEffectClrLst hueDir="cw" meth="span"/>
  </dgm:styleLbl>
  <dgm:styleLbl name="fgShp">
    <dgm:fillClrLst hueDir="cw" meth="repeat">
      <a:schemeClr val="accent1">
        <a:tint val="60000"/>
      </a:schemeClr>
    </dgm:fillClrLst>
    <dgm:linClrLst hueDir="cw" meth="repeat">
      <a:schemeClr val="lt1"/>
    </dgm:linClrLst>
    <dgm:effectClrLst hueDir="cw" meth="span"/>
    <dgm:txLinClrLst hueDir="cw" meth="span"/>
    <dgm:txFillClrLst hueDir="cw" meth="repeat">
      <a:schemeClr val="dk1"/>
    </dgm:txFillClrLst>
    <dgm:txEffectClrLst hueDir="cw" meth="span"/>
  </dgm:styleLbl>
  <dgm:styleLbl name="revTx">
    <dgm:fillClrLst hueDir="cw" meth="repeat">
      <a:schemeClr val="lt1">
        <a:alpha val="0"/>
      </a:schemeClr>
    </dgm:fillClrLst>
    <dgm:linClrLst hueDir="cw" meth="repeat">
      <a:schemeClr val="dk1">
        <a:alpha val="0"/>
      </a:schemeClr>
    </dgm:linClrLst>
    <dgm:effectClrLst hueDir="cw" meth="span"/>
    <dgm:txLinClrLst hueDir="cw" meth="span"/>
    <dgm:txFillClrLst hueDir="cw" meth="repeat">
      <a:schemeClr val="tx1"/>
    </dgm:txFillClrLst>
    <dgm:txEffectClrLst hueDir="cw" meth="span"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250613EC-4B37-3C48-A653-4288B275C93F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GB"/>
        </a:p>
      </dgm:t>
    </dgm:pt>
    <dgm:pt modelId="{44549ADA-E95A-AD4F-A56F-C26BE6724C07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Are errors coherent?</a:t>
          </a:r>
          <a:endParaRPr/>
        </a:p>
      </dgm:t>
    </dgm:pt>
    <dgm:pt modelId="{308951DD-53DA-8846-A7E1-FC552C6F9C4B}" type="parTrans" cxnId="{5108A43F-C4E4-C54F-B3B5-0153D87C7F42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D0BEF733-8DC8-2544-8BBC-8E1C7D9ED875}" type="sibTrans" cxnId="{5108A43F-C4E4-C54F-B3B5-0153D87C7F42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F64CF469-7B52-2C44-8CC1-367481680B5B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Is the noise Markovian?</a:t>
          </a:r>
          <a:endParaRPr/>
        </a:p>
      </dgm:t>
    </dgm:pt>
    <dgm:pt modelId="{1642277C-7715-2148-9C07-37FD6095CFB1}" type="parTrans" cxnId="{8988FAE1-851D-C84C-BA14-B77D0FD077B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6E44941E-055E-4F42-BEF1-0CB7834086C7}" type="sibTrans" cxnId="{8988FAE1-851D-C84C-BA14-B77D0FD077B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1CDA3911-92E0-874C-A7B4-C3863EE0A607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Is the Hamiltonian Hermitian?</a:t>
          </a:r>
          <a:endParaRPr/>
        </a:p>
      </dgm:t>
    </dgm:pt>
    <dgm:pt modelId="{1814FD1D-4659-5A48-ADCE-26D9716E9062}" type="parTrans" cxnId="{D69AA833-1065-8744-BF8E-85CF2FCE53AC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82B214F4-65D8-2D40-8B56-701E9AEB8F58}" type="sibTrans" cxnId="{D69AA833-1065-8744-BF8E-85CF2FCE53AC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3C243D76-8CAF-F54D-B742-B30415275412}" type="pres">
      <dgm:prSet presAssocID="{250613EC-4B37-3C48-A653-4288B275C93F}" presName="outerComposite" presStyleCnt="0">
        <dgm:presLayoutVars>
          <dgm:chMax val="5"/>
          <dgm:dir val="norm"/>
          <dgm:resizeHandles val="exact"/>
        </dgm:presLayoutVars>
      </dgm:prSet>
      <dgm:spPr bwMode="auto"/>
    </dgm:pt>
    <dgm:pt modelId="{DA5666BB-7AA8-EB49-85FD-80C8D3FA551D}" type="pres">
      <dgm:prSet presAssocID="{250613EC-4B37-3C48-A653-4288B275C93F}" presName="dummyMaxCanvas" presStyleCnt="0">
        <dgm:presLayoutVars/>
      </dgm:prSet>
      <dgm:spPr bwMode="auto"/>
    </dgm:pt>
    <dgm:pt modelId="{A9D38F5B-2C53-884D-BCE2-C05D043934FE}" type="pres">
      <dgm:prSet custLinFactNeighborX="-41" custLinFactNeighborY="-9151" presAssocID="{250613EC-4B37-3C48-A653-4288B275C93F}" presName="ThreeNodes_1" presStyleLbl="node1" presStyleIdx="0" presStyleCnt="3">
        <dgm:presLayoutVars>
          <dgm:bulletEnabled val="1"/>
        </dgm:presLayoutVars>
      </dgm:prSet>
      <dgm:spPr bwMode="auto"/>
    </dgm:pt>
    <dgm:pt modelId="{CD680378-FDBA-1348-A777-E58F074906B7}" type="pres">
      <dgm:prSet presAssocID="{250613EC-4B37-3C48-A653-4288B275C93F}" presName="ThreeNodes_2" presStyleLbl="node1" presStyleIdx="1" presStyleCnt="3">
        <dgm:presLayoutVars>
          <dgm:bulletEnabled val="1"/>
        </dgm:presLayoutVars>
      </dgm:prSet>
      <dgm:spPr bwMode="auto"/>
    </dgm:pt>
    <dgm:pt modelId="{D8CE35DA-4D9C-CA4A-9B0A-425D6B02F636}" type="pres">
      <dgm:prSet presAssocID="{250613EC-4B37-3C48-A653-4288B275C93F}" presName="ThreeNodes_3" presStyleLbl="node1" presStyleIdx="2" presStyleCnt="3">
        <dgm:presLayoutVars>
          <dgm:bulletEnabled val="1"/>
        </dgm:presLayoutVars>
      </dgm:prSet>
      <dgm:spPr bwMode="auto"/>
    </dgm:pt>
    <dgm:pt modelId="{DE4B6CBB-29CB-C04C-B31F-AD0F4FEC1EE1}" type="pres">
      <dgm:prSet presAssocID="{250613EC-4B37-3C48-A653-4288B275C93F}" presName="ThreeConn_1-2" presStyleLbl="fgAccFollowNode1" presStyleIdx="0" presStyleCnt="2">
        <dgm:presLayoutVars>
          <dgm:bulletEnabled val="1"/>
        </dgm:presLayoutVars>
      </dgm:prSet>
      <dgm:spPr bwMode="auto"/>
    </dgm:pt>
    <dgm:pt modelId="{9EDFCA2D-5DAC-A94F-ACA0-5D7AC476DF81}" type="pres">
      <dgm:prSet presAssocID="{250613EC-4B37-3C48-A653-4288B275C93F}" presName="ThreeConn_2-3" presStyleLbl="fgAccFollowNode1" presStyleIdx="1" presStyleCnt="2">
        <dgm:presLayoutVars>
          <dgm:bulletEnabled val="1"/>
        </dgm:presLayoutVars>
      </dgm:prSet>
      <dgm:spPr bwMode="auto"/>
    </dgm:pt>
    <dgm:pt modelId="{CF6282EC-3A25-EC4B-8D9F-573BE6A9662E}" type="pres">
      <dgm:prSet presAssocID="{250613EC-4B37-3C48-A653-4288B275C93F}" presName="ThreeNodes_1_text" presStyleLbl="node1" presStyleIdx="2" presStyleCnt="3">
        <dgm:presLayoutVars>
          <dgm:bulletEnabled val="1"/>
        </dgm:presLayoutVars>
      </dgm:prSet>
      <dgm:spPr bwMode="auto"/>
    </dgm:pt>
    <dgm:pt modelId="{F480237A-3262-3A4E-BB98-EBCB479C1992}" type="pres">
      <dgm:prSet presAssocID="{250613EC-4B37-3C48-A653-4288B275C93F}" presName="ThreeNodes_2_text" presStyleLbl="node1" presStyleIdx="2" presStyleCnt="3">
        <dgm:presLayoutVars>
          <dgm:bulletEnabled val="1"/>
        </dgm:presLayoutVars>
      </dgm:prSet>
      <dgm:spPr bwMode="auto"/>
    </dgm:pt>
    <dgm:pt modelId="{8B2C8C0E-C51D-0A48-97EA-0189FCE1CE08}" type="pres">
      <dgm:prSet presAssocID="{250613EC-4B37-3C48-A653-4288B275C93F}" presName="ThreeNodes_3_text" presStyleLbl="node1" presStyleIdx="2" presStyleCnt="3">
        <dgm:presLayoutVars>
          <dgm:bulletEnabled val="1"/>
        </dgm:presLayoutVars>
      </dgm:prSet>
      <dgm:spPr bwMode="auto"/>
    </dgm:pt>
  </dgm:ptLst>
  <dgm:cxnLst>
    <dgm:cxn modelId="{E9D67506-474E-EB40-B8A4-E291F90924D4}" type="presOf" srcId="{F64CF469-7B52-2C44-8CC1-367481680B5B}" destId="{CD680378-FDBA-1348-A777-E58F074906B7}" srcOrd="0" destOrd="0" presId="urn:microsoft.com/office/officeart/2005/8/layout/vProcess5"/>
    <dgm:cxn modelId="{D69AA833-1065-8744-BF8E-85CF2FCE53AC}" type="parOf" srcId="{250613EC-4B37-3C48-A653-4288B275C93F}" destId="{1CDA3911-92E0-874C-A7B4-C3863EE0A607}" srcOrd="2" destOrd="0" parTransId="{1814FD1D-4659-5A48-ADCE-26D9716E9062}" sibTransId="{82B214F4-65D8-2D40-8B56-701E9AEB8F58}"/>
    <dgm:cxn modelId="{5108A43F-C4E4-C54F-B3B5-0153D87C7F42}" type="parOf" srcId="{250613EC-4B37-3C48-A653-4288B275C93F}" destId="{44549ADA-E95A-AD4F-A56F-C26BE6724C07}" srcOrd="0" destOrd="0" parTransId="{308951DD-53DA-8846-A7E1-FC552C6F9C4B}" sibTransId="{D0BEF733-8DC8-2544-8BBC-8E1C7D9ED875}"/>
    <dgm:cxn modelId="{3F859240-1FE6-5241-8C0E-9531627CDAE1}" type="presOf" srcId="{44549ADA-E95A-AD4F-A56F-C26BE6724C07}" destId="{A9D38F5B-2C53-884D-BCE2-C05D043934FE}" srcOrd="0" destOrd="0" presId="urn:microsoft.com/office/officeart/2005/8/layout/vProcess5"/>
    <dgm:cxn modelId="{144D1B49-C185-DD4A-9BA4-24010699D7D8}" type="presOf" srcId="{6E44941E-055E-4F42-BEF1-0CB7834086C7}" destId="{9EDFCA2D-5DAC-A94F-ACA0-5D7AC476DF81}" srcOrd="0" destOrd="0" presId="urn:microsoft.com/office/officeart/2005/8/layout/vProcess5"/>
    <dgm:cxn modelId="{94D9B87B-B5B7-AB4F-BC70-0A630CA1371D}" type="presOf" srcId="{1CDA3911-92E0-874C-A7B4-C3863EE0A607}" destId="{8B2C8C0E-C51D-0A48-97EA-0189FCE1CE08}" srcOrd="1" destOrd="0" presId="urn:microsoft.com/office/officeart/2005/8/layout/vProcess5"/>
    <dgm:cxn modelId="{9EA88C81-0596-AD4A-AB03-8E6E0FE7AD64}" type="presOf" srcId="{F64CF469-7B52-2C44-8CC1-367481680B5B}" destId="{F480237A-3262-3A4E-BB98-EBCB479C1992}" srcOrd="1" destOrd="0" presId="urn:microsoft.com/office/officeart/2005/8/layout/vProcess5"/>
    <dgm:cxn modelId="{FDA7F0A0-5D09-2A41-8EED-FE8F964CF2AE}" type="presOf" srcId="{1CDA3911-92E0-874C-A7B4-C3863EE0A607}" destId="{D8CE35DA-4D9C-CA4A-9B0A-425D6B02F636}" srcOrd="0" destOrd="0" presId="urn:microsoft.com/office/officeart/2005/8/layout/vProcess5"/>
    <dgm:cxn modelId="{30C992D2-19D7-8E43-B596-8B173FCF6173}" type="presOf" srcId="{250613EC-4B37-3C48-A653-4288B275C93F}" destId="{3C243D76-8CAF-F54D-B742-B30415275412}" srcOrd="0" destOrd="0" presId="urn:microsoft.com/office/officeart/2005/8/layout/vProcess5"/>
    <dgm:cxn modelId="{8988FAE1-851D-C84C-BA14-B77D0FD077BB}" type="parOf" srcId="{250613EC-4B37-3C48-A653-4288B275C93F}" destId="{F64CF469-7B52-2C44-8CC1-367481680B5B}" srcOrd="1" destOrd="0" parTransId="{1642277C-7715-2148-9C07-37FD6095CFB1}" sibTransId="{6E44941E-055E-4F42-BEF1-0CB7834086C7}"/>
    <dgm:cxn modelId="{58872AE2-F32A-A041-8A80-2A572DFA5CAE}" type="presOf" srcId="{44549ADA-E95A-AD4F-A56F-C26BE6724C07}" destId="{CF6282EC-3A25-EC4B-8D9F-573BE6A9662E}" srcOrd="1" destOrd="0" presId="urn:microsoft.com/office/officeart/2005/8/layout/vProcess5"/>
    <dgm:cxn modelId="{41A726EF-2983-9C42-B315-366A970967C2}" type="presOf" srcId="{D0BEF733-8DC8-2544-8BBC-8E1C7D9ED875}" destId="{DE4B6CBB-29CB-C04C-B31F-AD0F4FEC1EE1}" srcOrd="0" destOrd="0" presId="urn:microsoft.com/office/officeart/2005/8/layout/vProcess5"/>
    <dgm:cxn modelId="{DDC3F574-7159-1E48-9BF0-A1A80C715C95}" type="presParOf" srcId="{3C243D76-8CAF-F54D-B742-B30415275412}" destId="{DA5666BB-7AA8-EB49-85FD-80C8D3FA551D}" srcOrd="0" destOrd="0" presId="urn:microsoft.com/office/officeart/2005/8/layout/vProcess5"/>
    <dgm:cxn modelId="{8B7EA3B2-6E97-3F40-BFBB-1C06A5104575}" type="presParOf" srcId="{3C243D76-8CAF-F54D-B742-B30415275412}" destId="{A9D38F5B-2C53-884D-BCE2-C05D043934FE}" srcOrd="1" destOrd="0" presId="urn:microsoft.com/office/officeart/2005/8/layout/vProcess5"/>
    <dgm:cxn modelId="{79D8B72A-5465-354D-98A9-C509ED05B890}" type="presParOf" srcId="{3C243D76-8CAF-F54D-B742-B30415275412}" destId="{CD680378-FDBA-1348-A777-E58F074906B7}" srcOrd="2" destOrd="0" presId="urn:microsoft.com/office/officeart/2005/8/layout/vProcess5"/>
    <dgm:cxn modelId="{E1898780-068C-6F44-B250-3C05C8735196}" type="presParOf" srcId="{3C243D76-8CAF-F54D-B742-B30415275412}" destId="{D8CE35DA-4D9C-CA4A-9B0A-425D6B02F636}" srcOrd="3" destOrd="0" presId="urn:microsoft.com/office/officeart/2005/8/layout/vProcess5"/>
    <dgm:cxn modelId="{25490087-72ED-7B41-A625-D0AF535E4B1A}" type="presParOf" srcId="{3C243D76-8CAF-F54D-B742-B30415275412}" destId="{DE4B6CBB-29CB-C04C-B31F-AD0F4FEC1EE1}" srcOrd="4" destOrd="0" presId="urn:microsoft.com/office/officeart/2005/8/layout/vProcess5"/>
    <dgm:cxn modelId="{98968E2F-ED06-FA42-8E30-A15920FD4259}" type="presParOf" srcId="{3C243D76-8CAF-F54D-B742-B30415275412}" destId="{9EDFCA2D-5DAC-A94F-ACA0-5D7AC476DF81}" srcOrd="5" destOrd="0" presId="urn:microsoft.com/office/officeart/2005/8/layout/vProcess5"/>
    <dgm:cxn modelId="{C7E5A547-2B0E-B448-87D7-8C4E30C3C3B9}" type="presParOf" srcId="{3C243D76-8CAF-F54D-B742-B30415275412}" destId="{CF6282EC-3A25-EC4B-8D9F-573BE6A9662E}" srcOrd="6" destOrd="0" presId="urn:microsoft.com/office/officeart/2005/8/layout/vProcess5"/>
    <dgm:cxn modelId="{03493EC8-52DD-5F4D-B69A-3F21D41422FC}" type="presParOf" srcId="{3C243D76-8CAF-F54D-B742-B30415275412}" destId="{F480237A-3262-3A4E-BB98-EBCB479C1992}" srcOrd="7" destOrd="0" presId="urn:microsoft.com/office/officeart/2005/8/layout/vProcess5"/>
    <dgm:cxn modelId="{FCFE820D-B952-1045-9B33-B7A363D835A1}" type="presParOf" srcId="{3C243D76-8CAF-F54D-B742-B30415275412}" destId="{8B2C8C0E-C51D-0A48-97EA-0189FCE1CE0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ADB5B545-D178-E044-A952-8525CAB5CC27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GB"/>
        </a:p>
      </dgm:t>
    </dgm:pt>
    <dgm:pt modelId="{C9E64E95-5081-EB4F-B1DA-4020273AFB16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Error Mitigation</a:t>
          </a:r>
          <a:endParaRPr/>
        </a:p>
      </dgm:t>
    </dgm:pt>
    <dgm:pt modelId="{EC2CC7E6-EC92-994A-9E92-C3829B7D9793}" type="parTrans" cxnId="{9FA64903-B007-0341-96BE-32D9FCCB56A0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6332C755-530D-F949-AD1C-3EED95E8BF85}" type="sibTrans" cxnId="{9FA64903-B007-0341-96BE-32D9FCCB56A0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2E39CF7F-4587-2447-919B-79BA18025896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Dynamic Decoupling</a:t>
          </a:r>
          <a:endParaRPr/>
        </a:p>
      </dgm:t>
    </dgm:pt>
    <dgm:pt modelId="{F268838A-AAAD-5B46-A880-1A1031C23DFB}" type="sibTrans" cxnId="{8F81C490-5A9B-C543-B162-C7FE03F9E39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845C9E65-5043-A340-A81D-2B63D012689D}" type="parTrans" cxnId="{8F81C490-5A9B-C543-B162-C7FE03F9E39B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0A3D4522-E701-8A44-9ED7-1115C1F25B37}" type="node">
      <dgm:prSet phldrT="[Text]"/>
      <dgm:spPr bwMode="auto"/>
      <dgm:t>
        <a:bodyPr/>
        <a:lstStyle/>
        <a:p>
          <a:pPr>
            <a:defRPr/>
          </a:pPr>
          <a:r>
            <a:rPr lang="en-GB"/>
            <a:t>Error suppression</a:t>
          </a:r>
          <a:endParaRPr/>
        </a:p>
      </dgm:t>
    </dgm:pt>
    <dgm:pt modelId="{C80415EA-3A45-5042-BD5D-8D662705D2B0}" type="sibTrans" cxnId="{8F382016-5B2B-A744-A60C-BE3CFFBB22AA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53DA20CC-45E9-B642-A1D2-D0F478B2FD99}" type="parTrans" cxnId="{8F382016-5B2B-A744-A60C-BE3CFFBB22AA}">
      <dgm:prSet/>
      <dgm:spPr bwMode="auto"/>
      <dgm:t>
        <a:bodyPr/>
        <a:lstStyle/>
        <a:p>
          <a:pPr>
            <a:defRPr/>
          </a:pPr>
          <a:endParaRPr lang="en-GB"/>
        </a:p>
      </dgm:t>
    </dgm:pt>
    <dgm:pt modelId="{2EBC45B8-3205-3D47-BC2A-ADF506B786BD}" type="pres">
      <dgm:prSet presAssocID="{ADB5B545-D178-E044-A952-8525CAB5CC27}" presName="rootnode" presStyleCnt="0">
        <dgm:presLayoutVars>
          <dgm:chMax val="0"/>
          <dgm:chPref val="0"/>
          <dgm:dir val="norm"/>
          <dgm:animLvl val="lvl"/>
        </dgm:presLayoutVars>
      </dgm:prSet>
      <dgm:spPr bwMode="auto"/>
    </dgm:pt>
    <dgm:pt modelId="{46A29A71-30CF-7B46-ABD9-DC6DCCA0A360}" type="pres">
      <dgm:prSet presAssocID="{C9E64E95-5081-EB4F-B1DA-4020273AFB16}" presName="composite" presStyleCnt="0"/>
      <dgm:spPr bwMode="auto"/>
    </dgm:pt>
    <dgm:pt modelId="{7B43220F-FD93-8647-8B47-D58C7F93029E}" type="pres">
      <dgm:prSet presAssocID="{C9E64E95-5081-EB4F-B1DA-4020273AFB16}" presName="LShape" presStyleLbl="alignNode1" presStyleIdx="0" presStyleCnt="5"/>
      <dgm:spPr bwMode="auto"/>
    </dgm:pt>
    <dgm:pt modelId="{9B4F3CAE-E491-1E4F-A36E-97C6A6335A47}" type="pres">
      <dgm:prSet presAssocID="{C9E64E95-5081-EB4F-B1DA-4020273AFB16}" presName="ParentText" presStyleLbl="revTx" presStyleIdx="0" presStyleCnt="3">
        <dgm:presLayoutVars>
          <dgm:chMax val="0"/>
          <dgm:chPref val="0"/>
          <dgm:bulletEnabled val="1"/>
        </dgm:presLayoutVars>
      </dgm:prSet>
      <dgm:spPr bwMode="auto"/>
    </dgm:pt>
    <dgm:pt modelId="{1B3E3591-FAB3-BE43-BDEE-5ADC5F3C966C}" type="pres">
      <dgm:prSet presAssocID="{C9E64E95-5081-EB4F-B1DA-4020273AFB16}" presName="Triangle" presStyleLbl="alignNode1" presStyleIdx="1" presStyleCnt="5"/>
      <dgm:spPr bwMode="auto"/>
    </dgm:pt>
    <dgm:pt modelId="{EA98C87F-BC5B-2842-88F6-4E565E81E128}" type="pres">
      <dgm:prSet presAssocID="{6332C755-530D-F949-AD1C-3EED95E8BF85}" presName="sibTrans" presStyleCnt="0"/>
      <dgm:spPr bwMode="auto"/>
    </dgm:pt>
    <dgm:pt modelId="{599E8C00-AF59-6346-9AB5-00BFEBCDD146}" type="pres">
      <dgm:prSet presAssocID="{6332C755-530D-F949-AD1C-3EED95E8BF85}" presName="space" presStyleCnt="0"/>
      <dgm:spPr bwMode="auto"/>
    </dgm:pt>
    <dgm:pt modelId="{93F0AE70-E25A-1040-9C8C-2D00FBE1E0ED}" type="pres">
      <dgm:prSet presAssocID="{2E39CF7F-4587-2447-919B-79BA18025896}" presName="composite" presStyleCnt="0"/>
      <dgm:spPr bwMode="auto"/>
    </dgm:pt>
    <dgm:pt modelId="{9A8C32C8-77F6-6149-A8B1-48B4E7AF14D8}" type="pres">
      <dgm:prSet presAssocID="{2E39CF7F-4587-2447-919B-79BA18025896}" presName="LShape" presStyleLbl="alignNode1" presStyleIdx="2" presStyleCnt="5"/>
      <dgm:spPr bwMode="auto"/>
    </dgm:pt>
    <dgm:pt modelId="{BEC71908-DA05-D64D-BFD1-BE386C6AD10A}" type="pres">
      <dgm:prSet presAssocID="{2E39CF7F-4587-2447-919B-79BA18025896}" presName="ParentText" presStyleLbl="revTx" presStyleIdx="1" presStyleCnt="3">
        <dgm:presLayoutVars>
          <dgm:chMax val="0"/>
          <dgm:chPref val="0"/>
          <dgm:bulletEnabled val="1"/>
        </dgm:presLayoutVars>
      </dgm:prSet>
      <dgm:spPr bwMode="auto"/>
    </dgm:pt>
    <dgm:pt modelId="{3774BE63-3E79-034D-B695-320915932272}" type="pres">
      <dgm:prSet presAssocID="{2E39CF7F-4587-2447-919B-79BA18025896}" presName="Triangle" presStyleLbl="alignNode1" presStyleIdx="3" presStyleCnt="5"/>
      <dgm:spPr bwMode="auto"/>
    </dgm:pt>
    <dgm:pt modelId="{08C6A2F3-C0FD-BC4E-8437-3DB414C925CC}" type="pres">
      <dgm:prSet presAssocID="{F268838A-AAAD-5B46-A880-1A1031C23DFB}" presName="sibTrans" presStyleCnt="0"/>
      <dgm:spPr bwMode="auto"/>
    </dgm:pt>
    <dgm:pt modelId="{5768038F-24C7-2447-B1F1-E39407899EEF}" type="pres">
      <dgm:prSet presAssocID="{F268838A-AAAD-5B46-A880-1A1031C23DFB}" presName="space" presStyleCnt="0"/>
      <dgm:spPr bwMode="auto"/>
    </dgm:pt>
    <dgm:pt modelId="{C0F424DB-CFEC-694E-85FD-B5ED625D2420}" type="pres">
      <dgm:prSet presAssocID="{0A3D4522-E701-8A44-9ED7-1115C1F25B37}" presName="composite" presStyleCnt="0"/>
      <dgm:spPr bwMode="auto"/>
    </dgm:pt>
    <dgm:pt modelId="{5B2BF884-9F80-B248-8980-7A7B24ADB1EE}" type="pres">
      <dgm:prSet presAssocID="{0A3D4522-E701-8A44-9ED7-1115C1F25B37}" presName="LShape" presStyleLbl="alignNode1" presStyleIdx="4" presStyleCnt="5"/>
      <dgm:spPr bwMode="auto"/>
    </dgm:pt>
    <dgm:pt modelId="{F3AAE596-BD58-394A-8A2F-8275FF63F658}" type="pres">
      <dgm:prSet presAssocID="{0A3D4522-E701-8A44-9ED7-1115C1F25B37}" presName="ParentText" presStyleLbl="revTx" presStyleIdx="2" presStyleCnt="3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9FA64903-B007-0341-96BE-32D9FCCB56A0}" type="parOf" srcId="{ADB5B545-D178-E044-A952-8525CAB5CC27}" destId="{C9E64E95-5081-EB4F-B1DA-4020273AFB16}" srcOrd="0" destOrd="0" parTransId="{EC2CC7E6-EC92-994A-9E92-C3829B7D9793}" sibTransId="{6332C755-530D-F949-AD1C-3EED95E8BF85}"/>
    <dgm:cxn modelId="{8F382016-5B2B-A744-A60C-BE3CFFBB22AA}" type="parOf" srcId="{ADB5B545-D178-E044-A952-8525CAB5CC27}" destId="{0A3D4522-E701-8A44-9ED7-1115C1F25B37}" srcOrd="2" destOrd="0" parTransId="{53DA20CC-45E9-B642-A1D2-D0F478B2FD99}" sibTransId="{C80415EA-3A45-5042-BD5D-8D662705D2B0}"/>
    <dgm:cxn modelId="{22F3DA3C-D5F3-EB40-89D5-AA179F17E5F6}" type="presOf" srcId="{2E39CF7F-4587-2447-919B-79BA18025896}" destId="{BEC71908-DA05-D64D-BFD1-BE386C6AD10A}" srcOrd="0" destOrd="0" presId="urn:microsoft.com/office/officeart/2009/3/layout/StepUpProcess"/>
    <dgm:cxn modelId="{BAC99246-5733-664A-9413-DEAB9B97DFC5}" type="presOf" srcId="{C9E64E95-5081-EB4F-B1DA-4020273AFB16}" destId="{9B4F3CAE-E491-1E4F-A36E-97C6A6335A47}" srcOrd="0" destOrd="0" presId="urn:microsoft.com/office/officeart/2009/3/layout/StepUpProcess"/>
    <dgm:cxn modelId="{B59DAC77-8E13-B048-AFE0-8F1BA5A3B2E4}" type="presOf" srcId="{ADB5B545-D178-E044-A952-8525CAB5CC27}" destId="{2EBC45B8-3205-3D47-BC2A-ADF506B786BD}" srcOrd="0" destOrd="0" presId="urn:microsoft.com/office/officeart/2009/3/layout/StepUpProcess"/>
    <dgm:cxn modelId="{8F81C490-5A9B-C543-B162-C7FE03F9E39B}" type="parOf" srcId="{ADB5B545-D178-E044-A952-8525CAB5CC27}" destId="{2E39CF7F-4587-2447-919B-79BA18025896}" srcOrd="1" destOrd="0" parTransId="{845C9E65-5043-A340-A81D-2B63D012689D}" sibTransId="{F268838A-AAAD-5B46-A880-1A1031C23DFB}"/>
    <dgm:cxn modelId="{BA7B98F2-232C-C540-BCF8-8D9D4AA02ECC}" type="presOf" srcId="{0A3D4522-E701-8A44-9ED7-1115C1F25B37}" destId="{F3AAE596-BD58-394A-8A2F-8275FF63F658}" srcOrd="0" destOrd="0" presId="urn:microsoft.com/office/officeart/2009/3/layout/StepUpProcess"/>
    <dgm:cxn modelId="{BB57B8D4-E3DC-D646-8745-603537F2C6C7}" type="presParOf" srcId="{2EBC45B8-3205-3D47-BC2A-ADF506B786BD}" destId="{46A29A71-30CF-7B46-ABD9-DC6DCCA0A360}" srcOrd="0" destOrd="0" presId="urn:microsoft.com/office/officeart/2009/3/layout/StepUpProcess"/>
    <dgm:cxn modelId="{4438E718-0D8A-AD41-8D00-FFCB0A8EC24E}" type="presParOf" srcId="{46A29A71-30CF-7B46-ABD9-DC6DCCA0A360}" destId="{7B43220F-FD93-8647-8B47-D58C7F93029E}" srcOrd="0" destOrd="0" presId="urn:microsoft.com/office/officeart/2009/3/layout/StepUpProcess"/>
    <dgm:cxn modelId="{B22B3D23-68A4-A048-B240-1ECF911D8599}" type="presParOf" srcId="{46A29A71-30CF-7B46-ABD9-DC6DCCA0A360}" destId="{9B4F3CAE-E491-1E4F-A36E-97C6A6335A47}" srcOrd="1" destOrd="0" presId="urn:microsoft.com/office/officeart/2009/3/layout/StepUpProcess"/>
    <dgm:cxn modelId="{74EA4294-70E7-F348-8AEF-B404B0102D37}" type="presParOf" srcId="{46A29A71-30CF-7B46-ABD9-DC6DCCA0A360}" destId="{1B3E3591-FAB3-BE43-BDEE-5ADC5F3C966C}" srcOrd="2" destOrd="0" presId="urn:microsoft.com/office/officeart/2009/3/layout/StepUpProcess"/>
    <dgm:cxn modelId="{0F6213B5-A36A-5E4A-AABE-B62FD96FE346}" type="presParOf" srcId="{2EBC45B8-3205-3D47-BC2A-ADF506B786BD}" destId="{EA98C87F-BC5B-2842-88F6-4E565E81E128}" srcOrd="1" destOrd="0" presId="urn:microsoft.com/office/officeart/2009/3/layout/StepUpProcess"/>
    <dgm:cxn modelId="{EDED9AA9-BD9F-4F4F-97B7-47C4DF1445E4}" type="presParOf" srcId="{EA98C87F-BC5B-2842-88F6-4E565E81E128}" destId="{599E8C00-AF59-6346-9AB5-00BFEBCDD146}" srcOrd="0" destOrd="0" presId="urn:microsoft.com/office/officeart/2009/3/layout/StepUpProcess"/>
    <dgm:cxn modelId="{2FB07C0E-C383-FD40-9C38-4DBB883D426B}" type="presParOf" srcId="{2EBC45B8-3205-3D47-BC2A-ADF506B786BD}" destId="{93F0AE70-E25A-1040-9C8C-2D00FBE1E0ED}" srcOrd="2" destOrd="0" presId="urn:microsoft.com/office/officeart/2009/3/layout/StepUpProcess"/>
    <dgm:cxn modelId="{DB7FF4AA-1194-3C46-B6F2-77C3FAC0461D}" type="presParOf" srcId="{93F0AE70-E25A-1040-9C8C-2D00FBE1E0ED}" destId="{9A8C32C8-77F6-6149-A8B1-48B4E7AF14D8}" srcOrd="0" destOrd="0" presId="urn:microsoft.com/office/officeart/2009/3/layout/StepUpProcess"/>
    <dgm:cxn modelId="{75AB5B90-13D9-A44E-A4F8-7871631DA5F7}" type="presParOf" srcId="{93F0AE70-E25A-1040-9C8C-2D00FBE1E0ED}" destId="{BEC71908-DA05-D64D-BFD1-BE386C6AD10A}" srcOrd="1" destOrd="0" presId="urn:microsoft.com/office/officeart/2009/3/layout/StepUpProcess"/>
    <dgm:cxn modelId="{E9FB73CF-9DA9-7247-9A81-B0A0E5ABBD6B}" type="presParOf" srcId="{93F0AE70-E25A-1040-9C8C-2D00FBE1E0ED}" destId="{3774BE63-3E79-034D-B695-320915932272}" srcOrd="2" destOrd="0" presId="urn:microsoft.com/office/officeart/2009/3/layout/StepUpProcess"/>
    <dgm:cxn modelId="{E45DBC53-83A5-7C4A-80B9-E7AD20561D7D}" type="presParOf" srcId="{2EBC45B8-3205-3D47-BC2A-ADF506B786BD}" destId="{08C6A2F3-C0FD-BC4E-8437-3DB414C925CC}" srcOrd="3" destOrd="0" presId="urn:microsoft.com/office/officeart/2009/3/layout/StepUpProcess"/>
    <dgm:cxn modelId="{60A0EF1C-D6C5-AF4B-BF48-9E450E14BA9E}" type="presParOf" srcId="{08C6A2F3-C0FD-BC4E-8437-3DB414C925CC}" destId="{5768038F-24C7-2447-B1F1-E39407899EEF}" srcOrd="0" destOrd="0" presId="urn:microsoft.com/office/officeart/2009/3/layout/StepUpProcess"/>
    <dgm:cxn modelId="{A4D2F697-8C29-F243-8B23-77AB7C350CC2}" type="presParOf" srcId="{2EBC45B8-3205-3D47-BC2A-ADF506B786BD}" destId="{C0F424DB-CFEC-694E-85FD-B5ED625D2420}" srcOrd="4" destOrd="0" presId="urn:microsoft.com/office/officeart/2009/3/layout/StepUpProcess"/>
    <dgm:cxn modelId="{AFCCDB93-FF00-5041-B0C4-FFD6E5F8A4B2}" type="presParOf" srcId="{C0F424DB-CFEC-694E-85FD-B5ED625D2420}" destId="{5B2BF884-9F80-B248-8980-7A7B24ADB1EE}" srcOrd="0" destOrd="0" presId="urn:microsoft.com/office/officeart/2009/3/layout/StepUpProcess"/>
    <dgm:cxn modelId="{97BFD4ED-206F-BF40-A19C-9DB7B90517F5}" type="presParOf" srcId="{C0F424DB-CFEC-694E-85FD-B5ED625D2420}" destId="{F3AAE596-BD58-394A-8A2F-8275FF63F65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32573727" name=""/>
      <dsp:cNvGrpSpPr/>
    </dsp:nvGrpSpPr>
    <dsp:grpSpPr bwMode="auto">
      <a:xfrm>
        <a:off x="0" y="0"/>
        <a:ext cx="4701309" cy="3761685"/>
        <a:chOff x="0" y="0"/>
        <a:chExt cx="4701309" cy="3761685"/>
      </a:xfrm>
    </dsp:grpSpPr>
    <dsp:sp modelId="{A9D38F5B-2C53-884D-BCE2-C05D043934FE}">
      <dsp:nvSpPr>
        <dsp:cNvPr id="0" name=""/>
        <dsp:cNvSpPr/>
      </dsp:nvSpPr>
      <dsp:spPr bwMode="auto">
        <a:xfrm rot="0" flipH="0" flipV="0">
          <a:off x="0" y="0"/>
          <a:ext cx="3996112" cy="1128505"/>
        </a:xfrm>
        <a:prstGeom prst="roundRect">
          <a:avLst>
            <a:gd name="adj" fmla="val 10000"/>
          </a:avLst>
        </a:prstGeom>
        <a:ln/>
      </dsp:spPr>
      <dsp:style>
        <a:lnRef idx="2">
          <a:schemeClr val="lt1"/>
        </a:lnRef>
        <a:fillRef idx="1">
          <a:schemeClr val="accent1"/>
        </a:fillRef>
        <a:effectRef idx="0">
          <a:srgbClr val="000000"/>
        </a:effectRef>
        <a:fontRef idx="minor">
          <a:schemeClr val="lt1"/>
        </a:fontRef>
      </dsp:style>
      <dsp:txBody>
        <a:bodyPr vertOverflow="overflow" horzOverflow="overflow" vert="horz" wrap="square" lIns="99060" tIns="99060" rIns="99060" bIns="99060" numCol="1" spcCol="0" rtlCol="0" fromWordArt="0" anchor="ctr" anchorCtr="0" forceAA="0" upright="0" compatLnSpc="0"/>
        <a:p>
          <a:pPr marL="0" indent="0" algn="l">
            <a:lnSpc>
              <a:spcPct val="90000"/>
            </a:lnSpc>
            <a:spcAft>
              <a:spcPts val="1091"/>
            </a:spcAft>
            <a:defRPr/>
          </a:pPr>
          <a:r>
            <a:rPr lang="en-GB" sz="2600"/>
            <a:t>Are errors coherent?</a:t>
          </a:r>
          <a:endParaRPr sz="2600"/>
        </a:p>
      </dsp:txBody>
      <dsp:txXfrm rot="0">
        <a:off x="33052" y="33052"/>
        <a:ext cx="2778367" cy="1062399"/>
      </dsp:txXfrm>
    </dsp:sp>
    <dsp:sp modelId="{CD680378-FDBA-1348-A777-E58F074906B7}">
      <dsp:nvSpPr>
        <dsp:cNvPr id="0" name=""/>
        <dsp:cNvSpPr/>
      </dsp:nvSpPr>
      <dsp:spPr bwMode="auto">
        <a:xfrm rot="0" flipH="0" flipV="0">
          <a:off x="352598" y="1316589"/>
          <a:ext cx="3996112" cy="1128505"/>
        </a:xfrm>
        <a:prstGeom prst="roundRect">
          <a:avLst>
            <a:gd name="adj" fmla="val 10000"/>
          </a:avLst>
        </a:prstGeom>
        <a:ln/>
      </dsp:spPr>
      <dsp:style>
        <a:lnRef idx="2">
          <a:schemeClr val="lt1"/>
        </a:lnRef>
        <a:fillRef idx="1">
          <a:schemeClr val="accent1"/>
        </a:fillRef>
        <a:effectRef idx="0">
          <a:srgbClr val="000000"/>
        </a:effectRef>
        <a:fontRef idx="minor">
          <a:schemeClr val="lt1"/>
        </a:fontRef>
      </dsp:style>
      <dsp:txBody>
        <a:bodyPr vertOverflow="overflow" horzOverflow="overflow" vert="horz" wrap="square" lIns="99060" tIns="99060" rIns="99060" bIns="99060" numCol="1" spcCol="0" rtlCol="0" fromWordArt="0" anchor="ctr" anchorCtr="0" forceAA="0" upright="0" compatLnSpc="0"/>
        <a:p>
          <a:pPr marL="0" indent="0" algn="l">
            <a:lnSpc>
              <a:spcPct val="90000"/>
            </a:lnSpc>
            <a:spcAft>
              <a:spcPts val="1091"/>
            </a:spcAft>
            <a:defRPr/>
          </a:pPr>
          <a:r>
            <a:rPr lang="en-GB" sz="2600"/>
            <a:t>Is the noise Markovian?</a:t>
          </a:r>
          <a:endParaRPr sz="2600"/>
        </a:p>
      </dsp:txBody>
      <dsp:txXfrm rot="0">
        <a:off x="385650" y="1349642"/>
        <a:ext cx="2843880" cy="1062399"/>
      </dsp:txXfrm>
    </dsp:sp>
    <dsp:sp modelId="{D8CE35DA-4D9C-CA4A-9B0A-425D6B02F636}">
      <dsp:nvSpPr>
        <dsp:cNvPr id="0" name=""/>
        <dsp:cNvSpPr/>
      </dsp:nvSpPr>
      <dsp:spPr bwMode="auto">
        <a:xfrm rot="0" flipH="0" flipV="0">
          <a:off x="705196" y="2633179"/>
          <a:ext cx="3996112" cy="1128505"/>
        </a:xfrm>
        <a:prstGeom prst="roundRect">
          <a:avLst>
            <a:gd name="adj" fmla="val 10000"/>
          </a:avLst>
        </a:prstGeom>
        <a:ln/>
      </dsp:spPr>
      <dsp:style>
        <a:lnRef idx="2">
          <a:schemeClr val="lt1"/>
        </a:lnRef>
        <a:fillRef idx="1">
          <a:schemeClr val="accent1"/>
        </a:fillRef>
        <a:effectRef idx="0">
          <a:srgbClr val="000000"/>
        </a:effectRef>
        <a:fontRef idx="minor">
          <a:schemeClr val="lt1"/>
        </a:fontRef>
      </dsp:style>
      <dsp:txBody>
        <a:bodyPr vertOverflow="overflow" horzOverflow="overflow" vert="horz" wrap="square" lIns="99060" tIns="99060" rIns="99060" bIns="99060" numCol="1" spcCol="0" rtlCol="0" fromWordArt="0" anchor="ctr" anchorCtr="0" forceAA="0" upright="0" compatLnSpc="0"/>
        <a:p>
          <a:pPr marL="0" indent="0" algn="l">
            <a:lnSpc>
              <a:spcPct val="90000"/>
            </a:lnSpc>
            <a:spcAft>
              <a:spcPts val="1091"/>
            </a:spcAft>
            <a:defRPr/>
          </a:pPr>
          <a:r>
            <a:rPr lang="en-GB" sz="2600"/>
            <a:t>Is the Hamiltonian Hermitian?</a:t>
          </a:r>
          <a:endParaRPr sz="2600"/>
        </a:p>
      </dsp:txBody>
      <dsp:txXfrm rot="0">
        <a:off x="738249" y="2666232"/>
        <a:ext cx="2843880" cy="1062399"/>
      </dsp:txXfrm>
    </dsp:sp>
    <dsp:sp modelId="{DE4B6CBB-29CB-C04C-B31F-AD0F4FEC1EE1}">
      <dsp:nvSpPr>
        <dsp:cNvPr id="0" name=""/>
        <dsp:cNvSpPr/>
      </dsp:nvSpPr>
      <dsp:spPr bwMode="auto">
        <a:xfrm rot="0" flipH="0" flipV="0">
          <a:off x="3262584" y="855783"/>
          <a:ext cx="733528" cy="733528"/>
        </a:xfrm>
        <a:prstGeom prst="downArrow">
          <a:avLst>
            <a:gd name="adj1" fmla="val 55000"/>
            <a:gd name="adj2" fmla="val 45000"/>
          </a:avLst>
        </a:prstGeom>
        <a:ln/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rgbClr val="000000"/>
        </a:effectRef>
        <a:fontRef idx="minor"/>
      </dsp:style>
      <dsp:txBody>
        <a:bodyPr vertOverflow="overflow" horzOverflow="overflow" vert="horz" wrap="square" lIns="91440" tIns="45720" rIns="91440" bIns="45720" numCol="1" spcCol="0" rtlCol="0" fromWordArt="0" anchor="ctr" anchorCtr="0" forceAA="0" upright="0" compatLnSpc="0"/>
        <a:p>
          <a:pPr algn="ctr">
            <a:lnSpc>
              <a:spcPct val="90000"/>
            </a:lnSpc>
            <a:defRPr/>
          </a:pPr>
          <a:endParaRPr lang="en-GB"/>
        </a:p>
      </dsp:txBody>
      <dsp:txXfrm rot="0">
        <a:off x="3427628" y="855783"/>
        <a:ext cx="403440" cy="551980"/>
      </dsp:txXfrm>
    </dsp:sp>
    <dsp:sp modelId="{9EDFCA2D-5DAC-A94F-ACA0-5D7AC476DF81}">
      <dsp:nvSpPr>
        <dsp:cNvPr id="0" name=""/>
        <dsp:cNvSpPr/>
      </dsp:nvSpPr>
      <dsp:spPr bwMode="auto">
        <a:xfrm rot="0" flipH="0" flipV="0">
          <a:off x="3615182" y="2164849"/>
          <a:ext cx="733528" cy="733528"/>
        </a:xfrm>
        <a:prstGeom prst="downArrow">
          <a:avLst>
            <a:gd name="adj1" fmla="val 55000"/>
            <a:gd name="adj2" fmla="val 45000"/>
          </a:avLst>
        </a:prstGeom>
        <a:ln/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rgbClr val="000000"/>
        </a:effectRef>
        <a:fontRef idx="minor"/>
      </dsp:style>
      <dsp:txBody>
        <a:bodyPr vertOverflow="overflow" horzOverflow="overflow" vert="horz" wrap="square" lIns="91440" tIns="45720" rIns="91440" bIns="45720" numCol="1" spcCol="0" rtlCol="0" fromWordArt="0" anchor="ctr" anchorCtr="0" forceAA="0" upright="0" compatLnSpc="0"/>
        <a:p>
          <a:pPr algn="ctr">
            <a:lnSpc>
              <a:spcPct val="90000"/>
            </a:lnSpc>
            <a:defRPr/>
          </a:pPr>
          <a:endParaRPr lang="en-GB"/>
        </a:p>
      </dsp:txBody>
      <dsp:txXfrm rot="0">
        <a:off x="3780226" y="2164849"/>
        <a:ext cx="403440" cy="551980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73591231" name=""/>
      <dsp:cNvGrpSpPr/>
    </dsp:nvGrpSpPr>
    <dsp:grpSpPr bwMode="auto">
      <a:xfrm>
        <a:off x="0" y="0"/>
        <a:ext cx="4267201" cy="5517360"/>
        <a:chOff x="0" y="0"/>
        <a:chExt cx="4267201" cy="5517360"/>
      </a:xfrm>
    </dsp:grpSpPr>
    <dsp:sp modelId="{7B43220F-FD93-8647-8B47-D58C7F93029E}">
      <dsp:nvSpPr>
        <dsp:cNvPr id="0" name=""/>
        <dsp:cNvSpPr/>
      </dsp:nvSpPr>
      <dsp:spPr bwMode="auto">
        <a:xfrm rot="5400000">
          <a:off x="267371" y="2266025"/>
          <a:ext cx="797291" cy="132667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B4F3CAE-E491-1E4F-A36E-97C6A6335A47}">
      <dsp:nvSpPr>
        <dsp:cNvPr id="0" name=""/>
        <dsp:cNvSpPr/>
      </dsp:nvSpPr>
      <dsp:spPr bwMode="auto">
        <a:xfrm>
          <a:off x="134283" y="2662415"/>
          <a:ext cx="1197729" cy="10498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57149" tIns="57149" rIns="57149" bIns="57149" numCol="1" spcCol="1270" rtlCol="0" fromWordArt="0" anchor="t" anchorCtr="0" forceAA="0" upright="0" compatLnSpc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ts val="0"/>
            </a:spcBef>
            <a:spcAft>
              <a:spcPts val="629"/>
            </a:spcAft>
            <a:buNone/>
            <a:defRPr/>
          </a:pPr>
          <a:r>
            <a:rPr lang="en-GB" sz="1500"/>
            <a:t>Error Mitigation</a:t>
          </a:r>
          <a:endParaRPr sz="1500"/>
        </a:p>
      </dsp:txBody>
      <dsp:txXfrm>
        <a:off x="134283" y="2662415"/>
        <a:ext cx="1197729" cy="1049879"/>
      </dsp:txXfrm>
    </dsp:sp>
    <dsp:sp modelId="{1B3E3591-FAB3-BE43-BDEE-5ADC5F3C966C}">
      <dsp:nvSpPr>
        <dsp:cNvPr id="0" name=""/>
        <dsp:cNvSpPr/>
      </dsp:nvSpPr>
      <dsp:spPr bwMode="auto">
        <a:xfrm>
          <a:off x="1106025" y="2168354"/>
          <a:ext cx="225986" cy="2259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A8C32C8-77F6-6149-A8B1-48B4E7AF14D8}">
      <dsp:nvSpPr>
        <dsp:cNvPr id="0" name=""/>
        <dsp:cNvSpPr/>
      </dsp:nvSpPr>
      <dsp:spPr bwMode="auto">
        <a:xfrm rot="5400000">
          <a:off x="1733625" y="1903199"/>
          <a:ext cx="797291" cy="132667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EC71908-DA05-D64D-BFD1-BE386C6AD10A}">
      <dsp:nvSpPr>
        <dsp:cNvPr id="0" name=""/>
        <dsp:cNvSpPr/>
      </dsp:nvSpPr>
      <dsp:spPr bwMode="auto">
        <a:xfrm>
          <a:off x="1600537" y="2299589"/>
          <a:ext cx="1197729" cy="10498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57149" tIns="57149" rIns="57149" bIns="57149" numCol="1" spcCol="1270" rtlCol="0" fromWordArt="0" anchor="t" anchorCtr="0" forceAA="0" upright="0" compatLnSpc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ts val="0"/>
            </a:spcBef>
            <a:spcAft>
              <a:spcPts val="629"/>
            </a:spcAft>
            <a:buNone/>
            <a:defRPr/>
          </a:pPr>
          <a:r>
            <a:rPr lang="en-GB" sz="1500"/>
            <a:t>Dynamic Decoupling</a:t>
          </a:r>
          <a:endParaRPr sz="1500"/>
        </a:p>
      </dsp:txBody>
      <dsp:txXfrm>
        <a:off x="1600537" y="2299589"/>
        <a:ext cx="1197729" cy="1049879"/>
      </dsp:txXfrm>
    </dsp:sp>
    <dsp:sp modelId="{3774BE63-3E79-034D-B695-320915932272}">
      <dsp:nvSpPr>
        <dsp:cNvPr id="0" name=""/>
        <dsp:cNvSpPr/>
      </dsp:nvSpPr>
      <dsp:spPr bwMode="auto">
        <a:xfrm>
          <a:off x="2572280" y="1805528"/>
          <a:ext cx="225986" cy="22598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B2BF884-9F80-B248-8980-7A7B24ADB1EE}">
      <dsp:nvSpPr>
        <dsp:cNvPr id="0" name=""/>
        <dsp:cNvSpPr/>
      </dsp:nvSpPr>
      <dsp:spPr bwMode="auto">
        <a:xfrm rot="5400000">
          <a:off x="3199880" y="1540373"/>
          <a:ext cx="797291" cy="132667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F3AAE596-BD58-394A-8A2F-8275FF63F658}">
      <dsp:nvSpPr>
        <dsp:cNvPr id="0" name=""/>
        <dsp:cNvSpPr/>
      </dsp:nvSpPr>
      <dsp:spPr bwMode="auto">
        <a:xfrm>
          <a:off x="3066792" y="1936763"/>
          <a:ext cx="1197729" cy="10498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57149" tIns="57149" rIns="57149" bIns="57149" numCol="1" spcCol="1270" rtlCol="0" fromWordArt="0" anchor="t" anchorCtr="0" forceAA="0" upright="0" compatLnSpc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ts val="0"/>
            </a:spcBef>
            <a:spcAft>
              <a:spcPts val="629"/>
            </a:spcAft>
            <a:buNone/>
            <a:defRPr/>
          </a:pPr>
          <a:r>
            <a:rPr lang="en-GB" sz="1500"/>
            <a:t>Error suppression</a:t>
          </a:r>
          <a:endParaRPr sz="1500"/>
        </a:p>
      </dsp:txBody>
      <dsp:txXfrm>
        <a:off x="3066792" y="1936763"/>
        <a:ext cx="1197729" cy="1049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 type="node">
          <dgm:prSet phldr="1"/>
        </dgm:pt>
        <dgm:pt modelId="2" type="node">
          <dgm:prSet phldr="1"/>
        </dgm:pt>
        <dgm:pt modelId="3" type="node">
          <dgm:prSet phldr="1"/>
        </dgm:pt>
      </dgm:ptLst>
      <dgm:cxnLst>
        <dgm:cxn modelId="5" type="parOf" srcId="0" destId="1" srcOrd="0" destOrd="0"/>
        <dgm:cxn modelId="6" type="parOf" srcId="0" destId="2" srcOrd="1" destOrd="0"/>
        <dgm:cxn modelId="7" type="parOf" srcId="0" destId="3" srcOrd="2" destOrd="0"/>
      </dgm:cxnLst>
      <dgm:bg/>
      <dgm:whole/>
    </dgm:dataModel>
  </dgm:sampData>
  <dgm:styleData>
    <dgm:dataModel>
      <dgm:ptLst>
        <dgm:pt modelId="0" type="doc"/>
        <dgm:pt modelId="1" type="node"/>
        <dgm:pt modelId="2" type="node"/>
      </dgm:ptLst>
      <dgm:cxnLst>
        <dgm:cxn modelId="3" type="parOf" srcId="0" destId="1" srcOrd="0" destOrd="0"/>
        <dgm:cxn modelId="4" type="parOf" srcId="0" destId="2" srcOrd="1" destOrd="0"/>
      </dgm:cxnLst>
      <dgm:bg/>
      <dgm:whole/>
    </dgm:dataModel>
  </dgm:styleData>
  <dgm:clrData>
    <dgm:dataModel>
      <dgm:ptLst>
        <dgm:pt modelId="0" type="doc"/>
        <dgm:pt modelId="1" type="node"/>
        <dgm:pt modelId="2" type="node"/>
        <dgm:pt modelId="3" type="node"/>
        <dgm:pt modelId="4" type="node"/>
      </dgm:ptLst>
      <dgm:cxnLst>
        <dgm:cxn modelId="6" type="parOf" srcId="0" destId="1" srcOrd="0" destOrd="0"/>
        <dgm:cxn modelId="7" type="parOf" srcId="0" destId="2" srcOrd="1" destOrd="0"/>
        <dgm:cxn modelId="8" type="parOf" srcId="0" destId="3" srcOrd="2" destOrd="0"/>
        <dgm:cxn modelId="9" type="parOf" srcId="0" destId="4" srcOrd="3" destOrd="0"/>
      </dgm:cxnLst>
      <dgm:bg/>
      <dgm:whole/>
    </dgm:dataModel>
  </dgm:clrData>
  <dgm:layoutNode name="outerComposite">
    <dgm:alg type="composite"/>
    <dgm:shape rot="0.000000" type="none" r:blip="" blipPhldr="0" lkTxEntry="0" zOrderOff="0" hideGeom="0">
      <dgm:adjLst/>
    </dgm:shape>
    <dgm:presOf/>
    <dgm:ruleLst/>
    <dgm:varLst>
      <dgm:chMax val="5"/>
      <dgm:dir val="norm"/>
      <dgm:resizeHandles val="exact"/>
    </dgm:varLst>
    <dgm:choose name="Name0">
      <dgm:if name="Name1" func="var" arg="dir" op="equ" val="norm">
        <dgm:constrLst>
          <dgm:constr type="primFontSz" for="ch" ptType="node" refPtType="all" refType="none" refFor="self" op="equ" fact="1.000000" val="65"/>
          <dgm:constr type="w" for="ch" forName="dummyMaxCanvas" ptType="all" refPtType="all" refType="w" refFor="self" op="none" fact="1.000000" val="0"/>
          <dgm:constr type="h" for="ch" forName="dummyMaxCanvas" ptType="all" refPtType="all" refType="h" refFor="self" op="none" fact="1.000000" val="0"/>
          <dgm:constr type="w" for="ch" forName="OneNode_1" ptType="all" refPtType="all" refType="w" refFor="self" op="none" fact="1.000000" val="0"/>
          <dgm:constr type="h" for="ch" forName="OneNode_1" ptType="all" refPtType="all" refType="h" refFor="self" op="none" fact="0.500000" val="0"/>
          <dgm:constr type="ctrY" for="ch" forName="OneNode_1" ptType="all" refPtType="all" refType="h" refFor="self" op="none" fact="0.500000" val="0"/>
          <dgm:constr type="w" for="ch" forName="TwoNodes_1" ptType="all" refPtType="all" refType="w" refFor="self" op="none" fact="0.850000" val="0"/>
          <dgm:constr type="h" for="ch" forName="TwoNodes_1" ptType="all" refPtType="all" refType="h" refFor="self" op="none" fact="0.450000" val="0"/>
          <dgm:constr type="t" for="ch" forName="TwoNodes_1" ptType="all" refPtType="all" refType="none" refFor="self" op="none" fact="1.000000" val="0"/>
          <dgm:constr type="l" for="ch" forName="TwoNodes_1" ptType="all" refPtType="all" refType="none" refFor="self" op="none" fact="1.000000" val="0"/>
          <dgm:constr type="w" for="ch" forName="TwoNodes_2" ptType="all" refPtType="all" refType="w" refFor="self" op="none" fact="0.850000" val="0"/>
          <dgm:constr type="h" for="ch" forName="TwoNodes_2" ptType="all" refPtType="all" refType="h" refFor="self" op="none" fact="0.450000" val="0"/>
          <dgm:constr type="b" for="ch" forName="TwoNodes_2" ptType="all" refPtType="all" refType="h" refFor="self" op="none" fact="1.000000" val="0"/>
          <dgm:constr type="r" for="ch" forName="TwoNodes_2" ptType="all" refPtType="all" refType="w" refFor="self" op="none" fact="1.000000" val="0"/>
          <dgm:constr type="w" for="ch" forName="TwoConn_1-2" ptType="all" refPtType="all" refType="h" refFor="ch" refForName="TwoNodes_1" op="none" fact="0.650000" val="0"/>
          <dgm:constr type="h" for="ch" forName="TwoConn_1-2" ptType="all" refPtType="all" refType="h" refFor="ch" refForName="TwoNodes_1" op="none" fact="0.650000" val="0"/>
          <dgm:constr type="ctrY" for="ch" forName="TwoConn_1-2" ptType="all" refPtType="all" refType="h" refFor="self" op="none" fact="0.500000" val="0"/>
          <dgm:constr type="r" for="ch" forName="TwoConn_1-2" ptType="all" refPtType="all" refType="r" refFor="ch" refForName="TwoNodes_1" op="none" fact="1.000000" val="0"/>
          <dgm:constr type="r" for="ch" forName="TwoNodes_1_text" ptType="all" refPtType="all" refType="l" refFor="ch" refForName="TwoConn_1-2" op="none" fact="1.000000" val="0"/>
          <dgm:constr type="rOff" for="ch" forName="TwoNodes_1_text" ptType="all" refPtType="all" refType="w" refFor="ch" refForName="TwoConn_1-2" op="none" fact="-0.500000" val="0"/>
          <dgm:constr type="t" for="ch" forName="TwoNodes_1_text" ptType="all" refPtType="all" refType="t" refFor="ch" refForName="TwoNodes_1" op="none" fact="1.000000" val="0"/>
          <dgm:constr type="b" for="ch" forName="TwoNodes_1_text" ptType="all" refPtType="all" refType="b" refFor="ch" refForName="TwoNodes_1" op="none" fact="1.000000" val="0"/>
          <dgm:constr type="l" for="ch" forName="TwoNodes_1_text" ptType="all" refPtType="all" refType="l" refFor="ch" refForName="TwoNodes_1" op="none" fact="1.000000" val="0"/>
          <dgm:constr type="r" for="ch" forName="TwoNodes_2_text" ptType="all" refPtType="all" refType="l" refFor="ch" refForName="TwoConn_1-2" op="none" fact="1.000000" val="0"/>
          <dgm:constr type="t" for="ch" forName="TwoNodes_2_text" ptType="all" refPtType="all" refType="t" refFor="ch" refForName="TwoNodes_2" op="none" fact="1.000000" val="0"/>
          <dgm:constr type="b" for="ch" forName="TwoNodes_2_text" ptType="all" refPtType="all" refType="b" refFor="ch" refForName="TwoNodes_2" op="none" fact="1.000000" val="0"/>
          <dgm:constr type="l" for="ch" forName="TwoNodes_2_text" ptType="all" refPtType="all" refType="l" refFor="ch" refForName="TwoNodes_2" op="none" fact="1.000000" val="0"/>
          <dgm:constr type="w" for="ch" forName="ThreeNodes_1" ptType="all" refPtType="all" refType="w" refFor="self" op="none" fact="0.850000" val="0"/>
          <dgm:constr type="h" for="ch" forName="ThreeNodes_1" ptType="all" refPtType="all" refType="h" refFor="self" op="none" fact="0.300000" val="0"/>
          <dgm:constr type="t" for="ch" forName="ThreeNodes_1" ptType="all" refPtType="all" refType="none" refFor="self" op="none" fact="1.000000" val="0"/>
          <dgm:constr type="l" for="ch" forName="ThreeNodes_1" ptType="all" refPtType="all" refType="none" refFor="self" op="none" fact="1.000000" val="0"/>
          <dgm:constr type="w" for="ch" forName="ThreeNodes_2" ptType="all" refPtType="all" refType="w" refFor="self" op="none" fact="0.850000" val="0"/>
          <dgm:constr type="h" for="ch" forName="ThreeNodes_2" ptType="all" refPtType="all" refType="h" refFor="self" op="none" fact="0.300000" val="0"/>
          <dgm:constr type="ctrY" for="ch" forName="ThreeNodes_2" ptType="all" refPtType="all" refType="h" refFor="self" op="none" fact="0.500000" val="0"/>
          <dgm:constr type="ctrX" for="ch" forName="ThreeNodes_2" ptType="all" refPtType="all" refType="w" refFor="self" op="none" fact="0.500000" val="0"/>
          <dgm:constr type="w" for="ch" forName="ThreeNodes_3" ptType="all" refPtType="all" refType="w" refFor="self" op="none" fact="0.850000" val="0"/>
          <dgm:constr type="h" for="ch" forName="ThreeNodes_3" ptType="all" refPtType="all" refType="h" refFor="self" op="none" fact="0.300000" val="0"/>
          <dgm:constr type="b" for="ch" forName="ThreeNodes_3" ptType="all" refPtType="all" refType="h" refFor="self" op="none" fact="1.000000" val="0"/>
          <dgm:constr type="r" for="ch" forName="ThreeNodes_3" ptType="all" refPtType="all" refType="w" refFor="self" op="none" fact="1.000000" val="0"/>
          <dgm:constr type="w" for="ch" forName="ThreeConn_1-2" ptType="all" refPtType="all" refType="h" refFor="ch" refForName="ThreeNodes_1" op="none" fact="0.650000" val="0"/>
          <dgm:constr type="h" for="ch" forName="ThreeConn_1-2" ptType="all" refPtType="all" refType="h" refFor="ch" refForName="ThreeNodes_1" op="none" fact="0.650000" val="0"/>
          <dgm:constr type="ctrY" for="ch" forName="ThreeConn_1-2" ptType="all" refPtType="all" refType="h" refFor="self" op="none" fact="0.325000" val="0"/>
          <dgm:constr type="r" for="ch" forName="ThreeConn_1-2" ptType="all" refPtType="all" refType="r" refFor="ch" refForName="ThreeNodes_1" op="none" fact="1.000000" val="0"/>
          <dgm:constr type="w" for="ch" forName="ThreeConn_2-3" ptType="all" refPtType="all" refType="h" refFor="ch" refForName="ThreeNodes_2" op="none" fact="0.650000" val="0"/>
          <dgm:constr type="h" for="ch" forName="ThreeConn_2-3" ptType="all" refPtType="all" refType="h" refFor="ch" refForName="ThreeNodes_2" op="none" fact="0.650000" val="0"/>
          <dgm:constr type="ctrY" for="ch" forName="ThreeConn_2-3" ptType="all" refPtType="all" refType="h" refFor="self" op="none" fact="0.673000" val="0"/>
          <dgm:constr type="r" for="ch" forName="ThreeConn_2-3" ptType="all" refPtType="all" refType="r" refFor="ch" refForName="ThreeNodes_2" op="none" fact="1.000000" val="0"/>
          <dgm:constr type="r" for="ch" forName="ThreeNodes_1_text" ptType="all" refPtType="all" refType="l" refFor="ch" refForName="ThreeConn_1-2" op="none" fact="1.000000" val="0"/>
          <dgm:constr type="rOff" for="ch" forName="ThreeNodes_1_text" ptType="all" refPtType="all" refType="w" refFor="ch" refForName="ThreeConn_1-2" op="none" fact="-0.570000" val="0"/>
          <dgm:constr type="t" for="ch" forName="ThreeNodes_1_text" ptType="all" refPtType="all" refType="t" refFor="ch" refForName="ThreeNodes_1" op="none" fact="1.000000" val="0"/>
          <dgm:constr type="b" for="ch" forName="ThreeNodes_1_text" ptType="all" refPtType="all" refType="b" refFor="ch" refForName="ThreeNodes_1" op="none" fact="1.000000" val="0"/>
          <dgm:constr type="l" for="ch" forName="ThreeNodes_1_text" ptType="all" refPtType="all" refType="l" refFor="ch" refForName="ThreeNodes_1" op="none" fact="1.000000" val="0"/>
          <dgm:constr type="r" for="ch" forName="ThreeNodes_2_text" ptType="all" refPtType="all" refType="l" refFor="ch" refForName="ThreeConn_1-2" op="none" fact="1.000000" val="0"/>
          <dgm:constr type="t" for="ch" forName="ThreeNodes_2_text" ptType="all" refPtType="all" refType="t" refFor="ch" refForName="ThreeNodes_2" op="none" fact="1.000000" val="0"/>
          <dgm:constr type="b" for="ch" forName="ThreeNodes_2_text" ptType="all" refPtType="all" refType="b" refFor="ch" refForName="ThreeNodes_2" op="none" fact="1.000000" val="0"/>
          <dgm:constr type="l" for="ch" forName="ThreeNodes_2_text" ptType="all" refPtType="all" refType="l" refFor="ch" refForName="ThreeNodes_2" op="none" fact="1.000000" val="0"/>
          <dgm:constr type="r" for="ch" forName="ThreeNodes_3_text" ptType="all" refPtType="all" refType="l" refFor="ch" refForName="ThreeConn_2-3" op="none" fact="1.000000" val="0"/>
          <dgm:constr type="t" for="ch" forName="ThreeNodes_3_text" ptType="all" refPtType="all" refType="t" refFor="ch" refForName="ThreeNodes_3" op="none" fact="1.000000" val="0"/>
          <dgm:constr type="b" for="ch" forName="ThreeNodes_3_text" ptType="all" refPtType="all" refType="b" refFor="ch" refForName="ThreeNodes_3" op="none" fact="1.000000" val="0"/>
          <dgm:constr type="l" for="ch" forName="ThreeNodes_3_text" ptType="all" refPtType="all" refType="l" refFor="ch" refForName="ThreeNodes_3" op="none" fact="1.000000" val="0"/>
          <dgm:constr type="w" for="ch" forName="FourNodes_1" ptType="all" refPtType="all" refType="w" refFor="self" op="none" fact="0.800000" val="0"/>
          <dgm:constr type="h" for="ch" forName="FourNodes_1" ptType="all" refPtType="all" refType="h" refFor="self" op="none" fact="0.220000" val="0"/>
          <dgm:constr type="t" for="ch" forName="FourNodes_1" ptType="all" refPtType="all" refType="none" refFor="self" op="none" fact="1.000000" val="0"/>
          <dgm:constr type="l" for="ch" forName="FourNodes_1" ptType="all" refPtType="all" refType="none" refFor="self" op="none" fact="1.000000" val="0"/>
          <dgm:constr type="w" for="ch" forName="FourNodes_2" ptType="all" refPtType="all" refType="w" refFor="self" op="none" fact="0.800000" val="0"/>
          <dgm:constr type="h" for="ch" forName="FourNodes_2" ptType="all" refPtType="all" refType="h" refFor="self" op="none" fact="0.220000" val="0"/>
          <dgm:constr type="ctrY" for="ch" forName="FourNodes_2" ptType="all" refPtType="all" refType="h" refFor="self" op="none" fact="0.370000" val="0"/>
          <dgm:constr type="ctrX" for="ch" forName="FourNodes_2" ptType="all" refPtType="all" refType="w" refFor="self" op="none" fact="0.467000" val="0"/>
          <dgm:constr type="w" for="ch" forName="FourNodes_3" ptType="all" refPtType="all" refType="w" refFor="self" op="none" fact="0.800000" val="0"/>
          <dgm:constr type="h" for="ch" forName="FourNodes_3" ptType="all" refPtType="all" refType="h" refFor="self" op="none" fact="0.220000" val="0"/>
          <dgm:constr type="ctrY" for="ch" forName="FourNodes_3" ptType="all" refPtType="all" refType="h" refFor="self" op="none" fact="0.630000" val="0"/>
          <dgm:constr type="ctrX" for="ch" forName="FourNodes_3" ptType="all" refPtType="all" refType="w" refFor="self" op="none" fact="0.533000" val="0"/>
          <dgm:constr type="w" for="ch" forName="FourNodes_4" ptType="all" refPtType="all" refType="w" refFor="self" op="none" fact="0.800000" val="0"/>
          <dgm:constr type="h" for="ch" forName="FourNodes_4" ptType="all" refPtType="all" refType="h" refFor="self" op="none" fact="0.220000" val="0"/>
          <dgm:constr type="b" for="ch" forName="FourNodes_4" ptType="all" refPtType="all" refType="h" refFor="self" op="none" fact="1.000000" val="0"/>
          <dgm:constr type="r" for="ch" forName="FourNodes_4" ptType="all" refPtType="all" refType="w" refFor="self" op="none" fact="1.000000" val="0"/>
          <dgm:constr type="w" for="ch" forName="FourConn_1-2" ptType="all" refPtType="all" refType="h" refFor="ch" refForName="FourNodes_1" op="none" fact="0.650000" val="0"/>
          <dgm:constr type="h" for="ch" forName="FourConn_1-2" ptType="all" refPtType="all" refType="h" refFor="ch" refForName="FourNodes_1" op="none" fact="0.650000" val="0"/>
          <dgm:constr type="ctrY" for="ch" forName="FourConn_1-2" ptType="all" refPtType="all" refType="h" refFor="self" op="none" fact="0.240000" val="0"/>
          <dgm:constr type="r" for="ch" forName="FourConn_1-2" ptType="all" refPtType="all" refType="r" refFor="ch" refForName="FourNodes_1" op="none" fact="1.000000" val="0"/>
          <dgm:constr type="w" for="ch" forName="FourConn_2-3" ptType="all" refPtType="all" refType="h" refFor="ch" refForName="FourNodes_2" op="none" fact="0.650000" val="0"/>
          <dgm:constr type="h" for="ch" forName="FourConn_2-3" ptType="all" refPtType="all" refType="h" refFor="ch" refForName="FourNodes_2" op="none" fact="0.650000" val="0"/>
          <dgm:constr type="ctrY" for="ch" forName="FourConn_2-3" ptType="all" refPtType="all" refType="h" refFor="self" op="none" fact="0.500000" val="0"/>
          <dgm:constr type="r" for="ch" forName="FourConn_2-3" ptType="all" refPtType="all" refType="r" refFor="ch" refForName="FourNodes_2" op="none" fact="1.000000" val="0"/>
          <dgm:constr type="w" for="ch" forName="FourConn_3-4" ptType="all" refPtType="all" refType="h" refFor="ch" refForName="FourNodes_3" op="none" fact="0.650000" val="0"/>
          <dgm:constr type="h" for="ch" forName="FourConn_3-4" ptType="all" refPtType="all" refType="h" refFor="ch" refForName="FourNodes_3" op="none" fact="0.650000" val="0"/>
          <dgm:constr type="ctrY" for="ch" forName="FourConn_3-4" ptType="all" refPtType="all" refType="h" refFor="self" op="none" fact="0.760000" val="0"/>
          <dgm:constr type="r" for="ch" forName="FourConn_3-4" ptType="all" refPtType="all" refType="r" refFor="ch" refForName="FourNodes_3" op="none" fact="1.000000" val="0"/>
          <dgm:constr type="r" for="ch" forName="FourNodes_1_text" ptType="all" refPtType="all" refType="l" refFor="ch" refForName="FourConn_1-2" op="none" fact="1.000000" val="0"/>
          <dgm:constr type="rOff" for="ch" forName="FourNodes_1_text" ptType="all" refPtType="all" refType="w" refFor="ch" refForName="FourConn_1-2" op="none" fact="-0.700000" val="0"/>
          <dgm:constr type="t" for="ch" forName="FourNodes_1_text" ptType="all" refPtType="all" refType="t" refFor="ch" refForName="FourNodes_1" op="none" fact="1.000000" val="0"/>
          <dgm:constr type="b" for="ch" forName="FourNodes_1_text" ptType="all" refPtType="all" refType="b" refFor="ch" refForName="FourNodes_1" op="none" fact="1.000000" val="0"/>
          <dgm:constr type="l" for="ch" forName="FourNodes_1_text" ptType="all" refPtType="all" refType="l" refFor="ch" refForName="FourNodes_1" op="none" fact="1.000000" val="0"/>
          <dgm:constr type="r" for="ch" forName="FourNodes_2_text" ptType="all" refPtType="all" refType="l" refFor="ch" refForName="FourConn_1-2" op="none" fact="1.000000" val="0"/>
          <dgm:constr type="t" for="ch" forName="FourNodes_2_text" ptType="all" refPtType="all" refType="t" refFor="ch" refForName="FourNodes_2" op="none" fact="1.000000" val="0"/>
          <dgm:constr type="b" for="ch" forName="FourNodes_2_text" ptType="all" refPtType="all" refType="b" refFor="ch" refForName="FourNodes_2" op="none" fact="1.000000" val="0"/>
          <dgm:constr type="l" for="ch" forName="FourNodes_2_text" ptType="all" refPtType="all" refType="l" refFor="ch" refForName="FourNodes_2" op="none" fact="1.000000" val="0"/>
          <dgm:constr type="r" for="ch" forName="FourNodes_3_text" ptType="all" refPtType="all" refType="l" refFor="ch" refForName="FourConn_2-3" op="none" fact="1.000000" val="0"/>
          <dgm:constr type="t" for="ch" forName="FourNodes_3_text" ptType="all" refPtType="all" refType="t" refFor="ch" refForName="FourNodes_3" op="none" fact="1.000000" val="0"/>
          <dgm:constr type="b" for="ch" forName="FourNodes_3_text" ptType="all" refPtType="all" refType="b" refFor="ch" refForName="FourNodes_3" op="none" fact="1.000000" val="0"/>
          <dgm:constr type="l" for="ch" forName="FourNodes_3_text" ptType="all" refPtType="all" refType="l" refFor="ch" refForName="FourNodes_3" op="none" fact="1.000000" val="0"/>
          <dgm:constr type="r" for="ch" forName="FourNodes_4_text" ptType="all" refPtType="all" refType="l" refFor="ch" refForName="FourConn_3-4" op="none" fact="1.000000" val="0"/>
          <dgm:constr type="t" for="ch" forName="FourNodes_4_text" ptType="all" refPtType="all" refType="t" refFor="ch" refForName="FourNodes_4" op="none" fact="1.000000" val="0"/>
          <dgm:constr type="b" for="ch" forName="FourNodes_4_text" ptType="all" refPtType="all" refType="b" refFor="ch" refForName="FourNodes_4" op="none" fact="1.000000" val="0"/>
          <dgm:constr type="l" for="ch" forName="FourNodes_4_text" ptType="all" refPtType="all" refType="l" refFor="ch" refForName="FourNodes_4" op="none" fact="1.000000" val="0"/>
          <dgm:constr type="w" for="ch" forName="FiveNodes_1" ptType="all" refPtType="all" refType="w" refFor="self" op="none" fact="0.770000" val="0"/>
          <dgm:constr type="h" for="ch" forName="FiveNodes_1" ptType="all" refPtType="all" refType="h" refFor="self" op="none" fact="0.180000" val="0"/>
          <dgm:constr type="t" for="ch" forName="FiveNodes_1" ptType="all" refPtType="all" refType="none" refFor="self" op="none" fact="1.000000" val="0"/>
          <dgm:constr type="l" for="ch" forName="FiveNodes_1" ptType="all" refPtType="all" refType="none" refFor="self" op="none" fact="1.000000" val="0"/>
          <dgm:constr type="w" for="ch" forName="FiveNodes_2" ptType="all" refPtType="all" refType="w" refFor="self" op="none" fact="0.770000" val="0"/>
          <dgm:constr type="h" for="ch" forName="FiveNodes_2" ptType="all" refPtType="all" refType="h" refFor="self" op="none" fact="0.180000" val="0"/>
          <dgm:constr type="ctrY" for="ch" forName="FiveNodes_2" ptType="all" refPtType="all" refType="h" refFor="self" op="none" fact="0.295000" val="0"/>
          <dgm:constr type="ctrX" for="ch" forName="FiveNodes_2" ptType="all" refPtType="all" refType="w" refFor="self" op="none" fact="0.442500" val="0"/>
          <dgm:constr type="w" for="ch" forName="FiveNodes_3" ptType="all" refPtType="all" refType="w" refFor="self" op="none" fact="0.770000" val="0"/>
          <dgm:constr type="h" for="ch" forName="FiveNodes_3" ptType="all" refPtType="all" refType="h" refFor="self" op="none" fact="0.180000" val="0"/>
          <dgm:constr type="ctrY" for="ch" forName="FiveNodes_3" ptType="all" refPtType="all" refType="h" refFor="self" op="none" fact="0.500000" val="0"/>
          <dgm:constr type="ctrX" for="ch" forName="FiveNodes_3" ptType="all" refPtType="all" refType="w" refFor="self" op="none" fact="0.500000" val="0"/>
          <dgm:constr type="w" for="ch" forName="FiveNodes_4" ptType="all" refPtType="all" refType="w" refFor="self" op="none" fact="0.770000" val="0"/>
          <dgm:constr type="h" for="ch" forName="FiveNodes_4" ptType="all" refPtType="all" refType="h" refFor="self" op="none" fact="0.180000" val="0"/>
          <dgm:constr type="ctrY" for="ch" forName="FiveNodes_4" ptType="all" refPtType="all" refType="h" refFor="self" op="none" fact="0.705000" val="0"/>
          <dgm:constr type="ctrX" for="ch" forName="FiveNodes_4" ptType="all" refPtType="all" refType="w" refFor="self" op="none" fact="0.557500" val="0"/>
          <dgm:constr type="w" for="ch" forName="FiveNodes_5" ptType="all" refPtType="all" refType="w" refFor="self" op="none" fact="0.770000" val="0"/>
          <dgm:constr type="h" for="ch" forName="FiveNodes_5" ptType="all" refPtType="all" refType="h" refFor="self" op="none" fact="0.180000" val="0"/>
          <dgm:constr type="b" for="ch" forName="FiveNodes_5" ptType="all" refPtType="all" refType="h" refFor="self" op="none" fact="1.000000" val="0"/>
          <dgm:constr type="r" for="ch" forName="FiveNodes_5" ptType="all" refPtType="all" refType="w" refFor="self" op="none" fact="1.000000" val="0"/>
          <dgm:constr type="w" for="ch" forName="FiveConn_1-2" ptType="all" refPtType="all" refType="h" refFor="ch" refForName="FiveNodes_1" op="none" fact="0.650000" val="0"/>
          <dgm:constr type="h" for="ch" forName="FiveConn_1-2" ptType="all" refPtType="all" refType="h" refFor="ch" refForName="FiveNodes_1" op="none" fact="0.650000" val="0"/>
          <dgm:constr type="ctrY" for="ch" forName="FiveConn_1-2" ptType="all" refPtType="all" refType="h" refFor="self" op="none" fact="0.190000" val="0"/>
          <dgm:constr type="r" for="ch" forName="FiveConn_1-2" ptType="all" refPtType="all" refType="r" refFor="ch" refForName="FiveNodes_1" op="none" fact="1.000000" val="0"/>
          <dgm:constr type="w" for="ch" forName="FiveConn_2-3" ptType="all" refPtType="all" refType="h" refFor="ch" refForName="FiveNodes_2" op="none" fact="0.650000" val="0"/>
          <dgm:constr type="h" for="ch" forName="FiveConn_2-3" ptType="all" refPtType="all" refType="h" refFor="ch" refForName="FiveNodes_2" op="none" fact="0.650000" val="0"/>
          <dgm:constr type="ctrY" for="ch" forName="FiveConn_2-3" ptType="all" refPtType="all" refType="h" refFor="self" op="none" fact="0.395000" val="0"/>
          <dgm:constr type="r" for="ch" forName="FiveConn_2-3" ptType="all" refPtType="all" refType="r" refFor="ch" refForName="FiveNodes_2" op="none" fact="1.000000" val="0"/>
          <dgm:constr type="w" for="ch" forName="FiveConn_3-4" ptType="all" refPtType="all" refType="h" refFor="ch" refForName="FiveNodes_3" op="none" fact="0.650000" val="0"/>
          <dgm:constr type="h" for="ch" forName="FiveConn_3-4" ptType="all" refPtType="all" refType="h" refFor="ch" refForName="FiveNodes_3" op="none" fact="0.650000" val="0"/>
          <dgm:constr type="ctrY" for="ch" forName="FiveConn_3-4" ptType="all" refPtType="all" refType="h" refFor="self" op="none" fact="0.597000" val="0"/>
          <dgm:constr type="r" for="ch" forName="FiveConn_3-4" ptType="all" refPtType="all" refType="r" refFor="ch" refForName="FiveNodes_3" op="none" fact="1.000000" val="0"/>
          <dgm:constr type="w" for="ch" forName="FiveConn_4-5" ptType="all" refPtType="all" refType="h" refFor="ch" refForName="FiveNodes_4" op="none" fact="0.650000" val="0"/>
          <dgm:constr type="h" for="ch" forName="FiveConn_4-5" ptType="all" refPtType="all" refType="h" refFor="ch" refForName="FiveNodes_4" op="none" fact="0.650000" val="0"/>
          <dgm:constr type="ctrY" for="ch" forName="FiveConn_4-5" ptType="all" refPtType="all" refType="h" refFor="self" op="none" fact="0.804000" val="0"/>
          <dgm:constr type="r" for="ch" forName="FiveConn_4-5" ptType="all" refPtType="all" refType="r" refFor="ch" refForName="FiveNodes_4" op="none" fact="1.000000" val="0"/>
          <dgm:constr type="r" for="ch" forName="FiveNodes_1_text" ptType="all" refPtType="all" refType="l" refFor="ch" refForName="FiveConn_1-2" op="none" fact="1.000000" val="0"/>
          <dgm:constr type="rOff" for="ch" forName="FiveNodes_1_text" ptType="all" refPtType="all" refType="w" refFor="ch" refForName="FiveConn_1-2" op="none" fact="-0.750000" val="0"/>
          <dgm:constr type="t" for="ch" forName="FiveNodes_1_text" ptType="all" refPtType="all" refType="t" refFor="ch" refForName="FiveNodes_1" op="none" fact="1.000000" val="0"/>
          <dgm:constr type="b" for="ch" forName="FiveNodes_1_text" ptType="all" refPtType="all" refType="b" refFor="ch" refForName="FiveNodes_1" op="none" fact="1.000000" val="0"/>
          <dgm:constr type="l" for="ch" forName="FiveNodes_1_text" ptType="all" refPtType="all" refType="l" refFor="ch" refForName="FiveNodes_1" op="none" fact="1.000000" val="0"/>
          <dgm:constr type="r" for="ch" forName="FiveNodes_2_text" ptType="all" refPtType="all" refType="l" refFor="ch" refForName="FiveConn_1-2" op="none" fact="1.000000" val="0"/>
          <dgm:constr type="t" for="ch" forName="FiveNodes_2_text" ptType="all" refPtType="all" refType="t" refFor="ch" refForName="FiveNodes_2" op="none" fact="1.000000" val="0"/>
          <dgm:constr type="b" for="ch" forName="FiveNodes_2_text" ptType="all" refPtType="all" refType="b" refFor="ch" refForName="FiveNodes_2" op="none" fact="1.000000" val="0"/>
          <dgm:constr type="l" for="ch" forName="FiveNodes_2_text" ptType="all" refPtType="all" refType="l" refFor="ch" refForName="FiveNodes_2" op="none" fact="1.000000" val="0"/>
          <dgm:constr type="r" for="ch" forName="FiveNodes_3_text" ptType="all" refPtType="all" refType="l" refFor="ch" refForName="FiveConn_2-3" op="none" fact="1.000000" val="0"/>
          <dgm:constr type="t" for="ch" forName="FiveNodes_3_text" ptType="all" refPtType="all" refType="t" refFor="ch" refForName="FiveNodes_3" op="none" fact="1.000000" val="0"/>
          <dgm:constr type="b" for="ch" forName="FiveNodes_3_text" ptType="all" refPtType="all" refType="b" refFor="ch" refForName="FiveNodes_3" op="none" fact="1.000000" val="0"/>
          <dgm:constr type="l" for="ch" forName="FiveNodes_3_text" ptType="all" refPtType="all" refType="l" refFor="ch" refForName="FiveNodes_3" op="none" fact="1.000000" val="0"/>
          <dgm:constr type="r" for="ch" forName="FiveNodes_4_text" ptType="all" refPtType="all" refType="l" refFor="ch" refForName="FiveConn_3-4" op="none" fact="1.000000" val="0"/>
          <dgm:constr type="t" for="ch" forName="FiveNodes_4_text" ptType="all" refPtType="all" refType="t" refFor="ch" refForName="FiveNodes_4" op="none" fact="1.000000" val="0"/>
          <dgm:constr type="b" for="ch" forName="FiveNodes_4_text" ptType="all" refPtType="all" refType="b" refFor="ch" refForName="FiveNodes_4" op="none" fact="1.000000" val="0"/>
          <dgm:constr type="l" for="ch" forName="FiveNodes_4_text" ptType="all" refPtType="all" refType="l" refFor="ch" refForName="FiveNodes_4" op="none" fact="1.000000" val="0"/>
          <dgm:constr type="r" for="ch" forName="FiveNodes_5_text" ptType="all" refPtType="all" refType="l" refFor="ch" refForName="FiveConn_4-5" op="none" fact="1.000000" val="0"/>
          <dgm:constr type="t" for="ch" forName="FiveNodes_5_text" ptType="all" refPtType="all" refType="t" refFor="ch" refForName="FiveNodes_5" op="none" fact="1.000000" val="0"/>
          <dgm:constr type="b" for="ch" forName="FiveNodes_5_text" ptType="all" refPtType="all" refType="b" refFor="ch" refForName="FiveNodes_5" op="none" fact="1.000000" val="0"/>
          <dgm:constr type="l" for="ch" forName="FiveNodes_5_text" ptType="all" refPtType="all" refType="l" refFor="ch" refForName="FiveNodes_5" op="none" fact="1.000000" val="0"/>
        </dgm:constrLst>
      </dgm:if>
      <dgm:else name="Name2">
        <dgm:constrLst>
          <dgm:constr type="primFontSz" for="ch" ptType="node" refPtType="all" refType="none" refFor="self" op="equ" fact="1.000000" val="65"/>
          <dgm:constr type="w" for="ch" forName="dummyMaxCanvas" ptType="all" refPtType="all" refType="w" refFor="self" op="none" fact="1.000000" val="0"/>
          <dgm:constr type="h" for="ch" forName="dummyMaxCanvas" ptType="all" refPtType="all" refType="h" refFor="self" op="none" fact="1.000000" val="0"/>
          <dgm:constr type="w" for="ch" forName="OneNode_1" ptType="all" refPtType="all" refType="w" refFor="self" op="none" fact="1.000000" val="0"/>
          <dgm:constr type="h" for="ch" forName="OneNode_1" ptType="all" refPtType="all" refType="h" refFor="self" op="none" fact="0.500000" val="0"/>
          <dgm:constr type="ctrY" for="ch" forName="OneNode_1" ptType="all" refPtType="all" refType="h" refFor="self" op="none" fact="0.500000" val="0"/>
          <dgm:constr type="w" for="ch" forName="TwoNodes_1" ptType="all" refPtType="all" refType="w" refFor="self" op="none" fact="0.850000" val="0"/>
          <dgm:constr type="h" for="ch" forName="TwoNodes_1" ptType="all" refPtType="all" refType="h" refFor="self" op="none" fact="0.450000" val="0"/>
          <dgm:constr type="t" for="ch" forName="TwoNodes_1" ptType="all" refPtType="all" refType="none" refFor="self" op="none" fact="1.000000" val="0"/>
          <dgm:constr type="r" for="ch" forName="TwoNodes_1" ptType="all" refPtType="all" refType="w" refFor="self" op="none" fact="1.000000" val="0"/>
          <dgm:constr type="w" for="ch" forName="TwoNodes_2" ptType="all" refPtType="all" refType="w" refFor="self" op="none" fact="0.850000" val="0"/>
          <dgm:constr type="h" for="ch" forName="TwoNodes_2" ptType="all" refPtType="all" refType="h" refFor="self" op="none" fact="0.450000" val="0"/>
          <dgm:constr type="b" for="ch" forName="TwoNodes_2" ptType="all" refPtType="all" refType="h" refFor="self" op="none" fact="1.000000" val="0"/>
          <dgm:constr type="l" for="ch" forName="TwoNodes_2" ptType="all" refPtType="all" refType="none" refFor="self" op="none" fact="1.000000" val="0"/>
          <dgm:constr type="w" for="ch" forName="TwoConn_1-2" ptType="all" refPtType="all" refType="h" refFor="ch" refForName="TwoNodes_1" op="none" fact="0.650000" val="0"/>
          <dgm:constr type="h" for="ch" forName="TwoConn_1-2" ptType="all" refPtType="all" refType="h" refFor="ch" refForName="TwoNodes_1" op="none" fact="0.650000" val="0"/>
          <dgm:constr type="ctrY" for="ch" forName="TwoConn_1-2" ptType="all" refPtType="all" refType="h" refFor="self" op="none" fact="0.500000" val="0"/>
          <dgm:constr type="l" for="ch" forName="TwoConn_1-2" ptType="all" refPtType="all" refType="l" refFor="ch" refForName="TwoNodes_1" op="none" fact="1.000000" val="0"/>
          <dgm:constr type="l" for="ch" forName="TwoNodes_1_text" ptType="all" refPtType="all" refType="r" refFor="ch" refForName="TwoConn_1-2" op="none" fact="1.000000" val="0"/>
          <dgm:constr type="lOff" for="ch" forName="TwoNodes_1_text" ptType="all" refPtType="all" refType="w" refFor="ch" refForName="TwoConn_1-2" op="none" fact="0.500000" val="0"/>
          <dgm:constr type="t" for="ch" forName="TwoNodes_1_text" ptType="all" refPtType="all" refType="t" refFor="ch" refForName="TwoNodes_1" op="none" fact="1.000000" val="0"/>
          <dgm:constr type="b" for="ch" forName="TwoNodes_1_text" ptType="all" refPtType="all" refType="b" refFor="ch" refForName="TwoNodes_1" op="none" fact="1.000000" val="0"/>
          <dgm:constr type="r" for="ch" forName="TwoNodes_1_text" ptType="all" refPtType="all" refType="r" refFor="ch" refForName="TwoNodes_1" op="none" fact="1.000000" val="0"/>
          <dgm:constr type="l" for="ch" forName="TwoNodes_2_text" ptType="all" refPtType="all" refType="r" refFor="ch" refForName="TwoConn_1-2" op="none" fact="1.000000" val="0"/>
          <dgm:constr type="t" for="ch" forName="TwoNodes_2_text" ptType="all" refPtType="all" refType="t" refFor="ch" refForName="TwoNodes_2" op="none" fact="1.000000" val="0"/>
          <dgm:constr type="b" for="ch" forName="TwoNodes_2_text" ptType="all" refPtType="all" refType="b" refFor="ch" refForName="TwoNodes_2" op="none" fact="1.000000" val="0"/>
          <dgm:constr type="r" for="ch" forName="TwoNodes_2_text" ptType="all" refPtType="all" refType="r" refFor="ch" refForName="TwoNodes_2" op="none" fact="1.000000" val="0"/>
          <dgm:constr type="w" for="ch" forName="ThreeNodes_1" ptType="all" refPtType="all" refType="w" refFor="self" op="none" fact="0.850000" val="0"/>
          <dgm:constr type="h" for="ch" forName="ThreeNodes_1" ptType="all" refPtType="all" refType="h" refFor="self" op="none" fact="0.300000" val="0"/>
          <dgm:constr type="t" for="ch" forName="ThreeNodes_1" ptType="all" refPtType="all" refType="none" refFor="self" op="none" fact="1.000000" val="0"/>
          <dgm:constr type="r" for="ch" forName="ThreeNodes_1" ptType="all" refPtType="all" refType="w" refFor="self" op="none" fact="1.000000" val="0"/>
          <dgm:constr type="w" for="ch" forName="ThreeNodes_2" ptType="all" refPtType="all" refType="w" refFor="self" op="none" fact="0.850000" val="0"/>
          <dgm:constr type="h" for="ch" forName="ThreeNodes_2" ptType="all" refPtType="all" refType="h" refFor="self" op="none" fact="0.300000" val="0"/>
          <dgm:constr type="ctrY" for="ch" forName="ThreeNodes_2" ptType="all" refPtType="all" refType="h" refFor="self" op="none" fact="0.500000" val="0"/>
          <dgm:constr type="ctrX" for="ch" forName="ThreeNodes_2" ptType="all" refPtType="all" refType="w" refFor="self" op="none" fact="0.500000" val="0"/>
          <dgm:constr type="w" for="ch" forName="ThreeNodes_3" ptType="all" refPtType="all" refType="w" refFor="self" op="none" fact="0.850000" val="0"/>
          <dgm:constr type="h" for="ch" forName="ThreeNodes_3" ptType="all" refPtType="all" refType="h" refFor="self" op="none" fact="0.300000" val="0"/>
          <dgm:constr type="b" for="ch" forName="ThreeNodes_3" ptType="all" refPtType="all" refType="h" refFor="self" op="none" fact="1.000000" val="0"/>
          <dgm:constr type="l" for="ch" forName="ThreeNodes_3" ptType="all" refPtType="all" refType="none" refFor="self" op="none" fact="1.000000" val="0"/>
          <dgm:constr type="w" for="ch" forName="ThreeConn_1-2" ptType="all" refPtType="all" refType="h" refFor="ch" refForName="ThreeNodes_1" op="none" fact="0.650000" val="0"/>
          <dgm:constr type="h" for="ch" forName="ThreeConn_1-2" ptType="all" refPtType="all" refType="h" refFor="ch" refForName="ThreeNodes_1" op="none" fact="0.650000" val="0"/>
          <dgm:constr type="ctrY" for="ch" forName="ThreeConn_1-2" ptType="all" refPtType="all" refType="h" refFor="self" op="none" fact="0.325000" val="0"/>
          <dgm:constr type="l" for="ch" forName="ThreeConn_1-2" ptType="all" refPtType="all" refType="l" refFor="ch" refForName="ThreeNodes_1" op="none" fact="1.000000" val="0"/>
          <dgm:constr type="w" for="ch" forName="ThreeConn_2-3" ptType="all" refPtType="all" refType="h" refFor="ch" refForName="ThreeNodes_2" op="none" fact="0.650000" val="0"/>
          <dgm:constr type="h" for="ch" forName="ThreeConn_2-3" ptType="all" refPtType="all" refType="h" refFor="ch" refForName="ThreeNodes_2" op="none" fact="0.650000" val="0"/>
          <dgm:constr type="ctrY" for="ch" forName="ThreeConn_2-3" ptType="all" refPtType="all" refType="h" refFor="self" op="none" fact="0.673000" val="0"/>
          <dgm:constr type="l" for="ch" forName="ThreeConn_2-3" ptType="all" refPtType="all" refType="l" refFor="ch" refForName="ThreeNodes_2" op="none" fact="1.000000" val="0"/>
          <dgm:constr type="l" for="ch" forName="ThreeNodes_1_text" ptType="all" refPtType="all" refType="r" refFor="ch" refForName="ThreeConn_1-2" op="none" fact="1.000000" val="0"/>
          <dgm:constr type="lOff" for="ch" forName="ThreeNodes_1_text" ptType="all" refPtType="all" refType="w" refFor="ch" refForName="ThreeConn_1-2" op="none" fact="0.550000" val="0"/>
          <dgm:constr type="t" for="ch" forName="ThreeNodes_1_text" ptType="all" refPtType="all" refType="t" refFor="ch" refForName="ThreeNodes_1" op="none" fact="1.000000" val="0"/>
          <dgm:constr type="b" for="ch" forName="ThreeNodes_1_text" ptType="all" refPtType="all" refType="b" refFor="ch" refForName="ThreeNodes_1" op="none" fact="1.000000" val="0"/>
          <dgm:constr type="r" for="ch" forName="ThreeNodes_1_text" ptType="all" refPtType="all" refType="r" refFor="ch" refForName="ThreeNodes_1" op="none" fact="1.000000" val="0"/>
          <dgm:constr type="l" for="ch" forName="ThreeNodes_2_text" ptType="all" refPtType="all" refType="r" refFor="ch" refForName="ThreeConn_1-2" op="none" fact="1.000000" val="0"/>
          <dgm:constr type="t" for="ch" forName="ThreeNodes_2_text" ptType="all" refPtType="all" refType="t" refFor="ch" refForName="ThreeNodes_2" op="none" fact="1.000000" val="0"/>
          <dgm:constr type="b" for="ch" forName="ThreeNodes_2_text" ptType="all" refPtType="all" refType="b" refFor="ch" refForName="ThreeNodes_2" op="none" fact="1.000000" val="0"/>
          <dgm:constr type="r" for="ch" forName="ThreeNodes_2_text" ptType="all" refPtType="all" refType="r" refFor="ch" refForName="ThreeNodes_2" op="none" fact="1.000000" val="0"/>
          <dgm:constr type="l" for="ch" forName="ThreeNodes_3_text" ptType="all" refPtType="all" refType="r" refFor="ch" refForName="ThreeConn_2-3" op="none" fact="1.000000" val="0"/>
          <dgm:constr type="t" for="ch" forName="ThreeNodes_3_text" ptType="all" refPtType="all" refType="t" refFor="ch" refForName="ThreeNodes_3" op="none" fact="1.000000" val="0"/>
          <dgm:constr type="b" for="ch" forName="ThreeNodes_3_text" ptType="all" refPtType="all" refType="b" refFor="ch" refForName="ThreeNodes_3" op="none" fact="1.000000" val="0"/>
          <dgm:constr type="r" for="ch" forName="ThreeNodes_3_text" ptType="all" refPtType="all" refType="r" refFor="ch" refForName="ThreeNodes_3" op="none" fact="1.000000" val="0"/>
          <dgm:constr type="w" for="ch" forName="FourNodes_1" ptType="all" refPtType="all" refType="w" refFor="self" op="none" fact="0.800000" val="0"/>
          <dgm:constr type="h" for="ch" forName="FourNodes_1" ptType="all" refPtType="all" refType="h" refFor="self" op="none" fact="0.220000" val="0"/>
          <dgm:constr type="t" for="ch" forName="FourNodes_1" ptType="all" refPtType="all" refType="none" refFor="self" op="none" fact="1.000000" val="0"/>
          <dgm:constr type="r" for="ch" forName="FourNodes_1" ptType="all" refPtType="all" refType="w" refFor="self" op="none" fact="1.000000" val="0"/>
          <dgm:constr type="w" for="ch" forName="FourNodes_2" ptType="all" refPtType="all" refType="w" refFor="self" op="none" fact="0.800000" val="0"/>
          <dgm:constr type="h" for="ch" forName="FourNodes_2" ptType="all" refPtType="all" refType="h" refFor="self" op="none" fact="0.220000" val="0"/>
          <dgm:constr type="ctrY" for="ch" forName="FourNodes_2" ptType="all" refPtType="all" refType="h" refFor="self" op="none" fact="0.370000" val="0"/>
          <dgm:constr type="ctrX" for="ch" forName="FourNodes_2" ptType="all" refPtType="all" refType="w" refFor="self" op="none" fact="0.533000" val="0"/>
          <dgm:constr type="w" for="ch" forName="FourNodes_3" ptType="all" refPtType="all" refType="w" refFor="self" op="none" fact="0.800000" val="0"/>
          <dgm:constr type="h" for="ch" forName="FourNodes_3" ptType="all" refPtType="all" refType="h" refFor="self" op="none" fact="0.220000" val="0"/>
          <dgm:constr type="ctrY" for="ch" forName="FourNodes_3" ptType="all" refPtType="all" refType="h" refFor="self" op="none" fact="0.630000" val="0"/>
          <dgm:constr type="ctrX" for="ch" forName="FourNodes_3" ptType="all" refPtType="all" refType="w" refFor="self" op="none" fact="0.467000" val="0"/>
          <dgm:constr type="w" for="ch" forName="FourNodes_4" ptType="all" refPtType="all" refType="w" refFor="self" op="none" fact="0.800000" val="0"/>
          <dgm:constr type="h" for="ch" forName="FourNodes_4" ptType="all" refPtType="all" refType="h" refFor="self" op="none" fact="0.220000" val="0"/>
          <dgm:constr type="b" for="ch" forName="FourNodes_4" ptType="all" refPtType="all" refType="h" refFor="self" op="none" fact="1.000000" val="0"/>
          <dgm:constr type="l" for="ch" forName="FourNodes_4" ptType="all" refPtType="all" refType="none" refFor="self" op="none" fact="1.000000" val="0"/>
          <dgm:constr type="w" for="ch" forName="FourConn_1-2" ptType="all" refPtType="all" refType="h" refFor="ch" refForName="FourNodes_1" op="none" fact="0.650000" val="0"/>
          <dgm:constr type="h" for="ch" forName="FourConn_1-2" ptType="all" refPtType="all" refType="h" refFor="ch" refForName="FourNodes_1" op="none" fact="0.650000" val="0"/>
          <dgm:constr type="ctrY" for="ch" forName="FourConn_1-2" ptType="all" refPtType="all" refType="h" refFor="self" op="none" fact="0.240000" val="0"/>
          <dgm:constr type="l" for="ch" forName="FourConn_1-2" ptType="all" refPtType="all" refType="l" refFor="ch" refForName="FourNodes_1" op="none" fact="1.000000" val="0"/>
          <dgm:constr type="w" for="ch" forName="FourConn_2-3" ptType="all" refPtType="all" refType="h" refFor="ch" refForName="FourNodes_2" op="none" fact="0.650000" val="0"/>
          <dgm:constr type="h" for="ch" forName="FourConn_2-3" ptType="all" refPtType="all" refType="h" refFor="ch" refForName="FourNodes_2" op="none" fact="0.650000" val="0"/>
          <dgm:constr type="ctrY" for="ch" forName="FourConn_2-3" ptType="all" refPtType="all" refType="h" refFor="self" op="none" fact="0.500000" val="0"/>
          <dgm:constr type="l" for="ch" forName="FourConn_2-3" ptType="all" refPtType="all" refType="l" refFor="ch" refForName="FourNodes_2" op="none" fact="1.000000" val="0"/>
          <dgm:constr type="w" for="ch" forName="FourConn_3-4" ptType="all" refPtType="all" refType="h" refFor="ch" refForName="FourNodes_3" op="none" fact="0.650000" val="0"/>
          <dgm:constr type="h" for="ch" forName="FourConn_3-4" ptType="all" refPtType="all" refType="h" refFor="ch" refForName="FourNodes_3" op="none" fact="0.650000" val="0"/>
          <dgm:constr type="ctrY" for="ch" forName="FourConn_3-4" ptType="all" refPtType="all" refType="h" refFor="self" op="none" fact="0.760000" val="0"/>
          <dgm:constr type="l" for="ch" forName="FourConn_3-4" ptType="all" refPtType="all" refType="l" refFor="ch" refForName="FourNodes_3" op="none" fact="1.000000" val="0"/>
          <dgm:constr type="l" for="ch" forName="FourNodes_1_text" ptType="all" refPtType="all" refType="r" refFor="ch" refForName="FourConn_1-2" op="none" fact="1.000000" val="0"/>
          <dgm:constr type="lOff" for="ch" forName="FourNodes_1_text" ptType="all" refPtType="all" refType="w" refFor="ch" refForName="FourConn_1-2" op="none" fact="0.690000" val="0"/>
          <dgm:constr type="t" for="ch" forName="FourNodes_1_text" ptType="all" refPtType="all" refType="t" refFor="ch" refForName="FourNodes_1" op="none" fact="1.000000" val="0"/>
          <dgm:constr type="b" for="ch" forName="FourNodes_1_text" ptType="all" refPtType="all" refType="b" refFor="ch" refForName="FourNodes_1" op="none" fact="1.000000" val="0"/>
          <dgm:constr type="r" for="ch" forName="FourNodes_1_text" ptType="all" refPtType="all" refType="r" refFor="ch" refForName="FourNodes_1" op="none" fact="1.000000" val="0"/>
          <dgm:constr type="l" for="ch" forName="FourNodes_2_text" ptType="all" refPtType="all" refType="r" refFor="ch" refForName="FourConn_1-2" op="none" fact="1.000000" val="0"/>
          <dgm:constr type="t" for="ch" forName="FourNodes_2_text" ptType="all" refPtType="all" refType="t" refFor="ch" refForName="FourNodes_2" op="none" fact="1.000000" val="0"/>
          <dgm:constr type="b" for="ch" forName="FourNodes_2_text" ptType="all" refPtType="all" refType="b" refFor="ch" refForName="FourNodes_2" op="none" fact="1.000000" val="0"/>
          <dgm:constr type="r" for="ch" forName="FourNodes_2_text" ptType="all" refPtType="all" refType="r" refFor="ch" refForName="FourNodes_2" op="none" fact="1.000000" val="0"/>
          <dgm:constr type="l" for="ch" forName="FourNodes_3_text" ptType="all" refPtType="all" refType="r" refFor="ch" refForName="FourConn_2-3" op="none" fact="1.000000" val="0"/>
          <dgm:constr type="t" for="ch" forName="FourNodes_3_text" ptType="all" refPtType="all" refType="t" refFor="ch" refForName="FourNodes_3" op="none" fact="1.000000" val="0"/>
          <dgm:constr type="b" for="ch" forName="FourNodes_3_text" ptType="all" refPtType="all" refType="b" refFor="ch" refForName="FourNodes_3" op="none" fact="1.000000" val="0"/>
          <dgm:constr type="r" for="ch" forName="FourNodes_3_text" ptType="all" refPtType="all" refType="r" refFor="ch" refForName="FourNodes_3" op="none" fact="1.000000" val="0"/>
          <dgm:constr type="l" for="ch" forName="FourNodes_4_text" ptType="all" refPtType="all" refType="r" refFor="ch" refForName="FourConn_3-4" op="none" fact="1.000000" val="0"/>
          <dgm:constr type="t" for="ch" forName="FourNodes_4_text" ptType="all" refPtType="all" refType="t" refFor="ch" refForName="FourNodes_4" op="none" fact="1.000000" val="0"/>
          <dgm:constr type="b" for="ch" forName="FourNodes_4_text" ptType="all" refPtType="all" refType="b" refFor="ch" refForName="FourNodes_4" op="none" fact="1.000000" val="0"/>
          <dgm:constr type="r" for="ch" forName="FourNodes_4_text" ptType="all" refPtType="all" refType="r" refFor="ch" refForName="FourNodes_4" op="none" fact="1.000000" val="0"/>
          <dgm:constr type="w" for="ch" forName="FiveNodes_1" ptType="all" refPtType="all" refType="w" refFor="self" op="none" fact="0.770000" val="0"/>
          <dgm:constr type="h" for="ch" forName="FiveNodes_1" ptType="all" refPtType="all" refType="h" refFor="self" op="none" fact="0.180000" val="0"/>
          <dgm:constr type="t" for="ch" forName="FiveNodes_1" ptType="all" refPtType="all" refType="none" refFor="self" op="none" fact="1.000000" val="0"/>
          <dgm:constr type="r" for="ch" forName="FiveNodes_1" ptType="all" refPtType="all" refType="w" refFor="self" op="none" fact="1.000000" val="0"/>
          <dgm:constr type="w" for="ch" forName="FiveNodes_2" ptType="all" refPtType="all" refType="w" refFor="self" op="none" fact="0.770000" val="0"/>
          <dgm:constr type="h" for="ch" forName="FiveNodes_2" ptType="all" refPtType="all" refType="h" refFor="self" op="none" fact="0.180000" val="0"/>
          <dgm:constr type="ctrY" for="ch" forName="FiveNodes_2" ptType="all" refPtType="all" refType="h" refFor="self" op="none" fact="0.295000" val="0"/>
          <dgm:constr type="ctrX" for="ch" forName="FiveNodes_2" ptType="all" refPtType="all" refType="w" refFor="self" op="none" fact="0.557500" val="0"/>
          <dgm:constr type="w" for="ch" forName="FiveNodes_3" ptType="all" refPtType="all" refType="w" refFor="self" op="none" fact="0.770000" val="0"/>
          <dgm:constr type="h" for="ch" forName="FiveNodes_3" ptType="all" refPtType="all" refType="h" refFor="self" op="none" fact="0.180000" val="0"/>
          <dgm:constr type="ctrY" for="ch" forName="FiveNodes_3" ptType="all" refPtType="all" refType="h" refFor="self" op="none" fact="0.500000" val="0"/>
          <dgm:constr type="ctrX" for="ch" forName="FiveNodes_3" ptType="all" refPtType="all" refType="w" refFor="self" op="none" fact="0.500000" val="0"/>
          <dgm:constr type="w" for="ch" forName="FiveNodes_4" ptType="all" refPtType="all" refType="w" refFor="self" op="none" fact="0.770000" val="0"/>
          <dgm:constr type="h" for="ch" forName="FiveNodes_4" ptType="all" refPtType="all" refType="h" refFor="self" op="none" fact="0.180000" val="0"/>
          <dgm:constr type="ctrY" for="ch" forName="FiveNodes_4" ptType="all" refPtType="all" refType="h" refFor="self" op="none" fact="0.705000" val="0"/>
          <dgm:constr type="ctrX" for="ch" forName="FiveNodes_4" ptType="all" refPtType="all" refType="w" refFor="self" op="none" fact="0.442500" val="0"/>
          <dgm:constr type="w" for="ch" forName="FiveNodes_5" ptType="all" refPtType="all" refType="w" refFor="self" op="none" fact="0.770000" val="0"/>
          <dgm:constr type="h" for="ch" forName="FiveNodes_5" ptType="all" refPtType="all" refType="h" refFor="self" op="none" fact="0.180000" val="0"/>
          <dgm:constr type="b" for="ch" forName="FiveNodes_5" ptType="all" refPtType="all" refType="h" refFor="self" op="none" fact="1.000000" val="0"/>
          <dgm:constr type="l" for="ch" forName="FiveNodes_5" ptType="all" refPtType="all" refType="none" refFor="self" op="none" fact="1.000000" val="0"/>
          <dgm:constr type="w" for="ch" forName="FiveConn_1-2" ptType="all" refPtType="all" refType="h" refFor="ch" refForName="FiveNodes_1" op="none" fact="0.650000" val="0"/>
          <dgm:constr type="h" for="ch" forName="FiveConn_1-2" ptType="all" refPtType="all" refType="h" refFor="ch" refForName="FiveNodes_1" op="none" fact="0.650000" val="0"/>
          <dgm:constr type="ctrY" for="ch" forName="FiveConn_1-2" ptType="all" refPtType="all" refType="h" refFor="self" op="none" fact="0.190000" val="0"/>
          <dgm:constr type="l" for="ch" forName="FiveConn_1-2" ptType="all" refPtType="all" refType="l" refFor="ch" refForName="FiveNodes_1" op="none" fact="1.000000" val="0"/>
          <dgm:constr type="w" for="ch" forName="FiveConn_2-3" ptType="all" refPtType="all" refType="h" refFor="ch" refForName="FiveNodes_2" op="none" fact="0.650000" val="0"/>
          <dgm:constr type="h" for="ch" forName="FiveConn_2-3" ptType="all" refPtType="all" refType="h" refFor="ch" refForName="FiveNodes_2" op="none" fact="0.650000" val="0"/>
          <dgm:constr type="ctrY" for="ch" forName="FiveConn_2-3" ptType="all" refPtType="all" refType="h" refFor="self" op="none" fact="0.395000" val="0"/>
          <dgm:constr type="l" for="ch" forName="FiveConn_2-3" ptType="all" refPtType="all" refType="l" refFor="ch" refForName="FiveNodes_2" op="none" fact="1.000000" val="0"/>
          <dgm:constr type="w" for="ch" forName="FiveConn_3-4" ptType="all" refPtType="all" refType="h" refFor="ch" refForName="FiveNodes_3" op="none" fact="0.650000" val="0"/>
          <dgm:constr type="h" for="ch" forName="FiveConn_3-4" ptType="all" refPtType="all" refType="h" refFor="ch" refForName="FiveNodes_3" op="none" fact="0.650000" val="0"/>
          <dgm:constr type="ctrY" for="ch" forName="FiveConn_3-4" ptType="all" refPtType="all" refType="h" refFor="self" op="none" fact="0.597000" val="0"/>
          <dgm:constr type="l" for="ch" forName="FiveConn_3-4" ptType="all" refPtType="all" refType="l" refFor="ch" refForName="FiveNodes_3" op="none" fact="1.000000" val="0"/>
          <dgm:constr type="w" for="ch" forName="FiveConn_4-5" ptType="all" refPtType="all" refType="h" refFor="ch" refForName="FiveNodes_4" op="none" fact="0.650000" val="0"/>
          <dgm:constr type="h" for="ch" forName="FiveConn_4-5" ptType="all" refPtType="all" refType="h" refFor="ch" refForName="FiveNodes_4" op="none" fact="0.650000" val="0"/>
          <dgm:constr type="ctrY" for="ch" forName="FiveConn_4-5" ptType="all" refPtType="all" refType="h" refFor="self" op="none" fact="0.804000" val="0"/>
          <dgm:constr type="l" for="ch" forName="FiveConn_4-5" ptType="all" refPtType="all" refType="l" refFor="ch" refForName="FiveNodes_4" op="none" fact="1.000000" val="0"/>
          <dgm:constr type="l" for="ch" forName="FiveNodes_1_text" ptType="all" refPtType="all" refType="r" refFor="ch" refForName="FiveConn_1-2" op="none" fact="1.000000" val="0"/>
          <dgm:constr type="lOff" for="ch" forName="FiveNodes_1_text" ptType="all" refPtType="all" refType="w" refFor="ch" refForName="FiveConn_1-2" op="none" fact="0.730000" val="0"/>
          <dgm:constr type="t" for="ch" forName="FiveNodes_1_text" ptType="all" refPtType="all" refType="t" refFor="ch" refForName="FiveNodes_1" op="none" fact="1.000000" val="0"/>
          <dgm:constr type="b" for="ch" forName="FiveNodes_1_text" ptType="all" refPtType="all" refType="b" refFor="ch" refForName="FiveNodes_1" op="none" fact="1.000000" val="0"/>
          <dgm:constr type="r" for="ch" forName="FiveNodes_1_text" ptType="all" refPtType="all" refType="r" refFor="ch" refForName="FiveNodes_1" op="none" fact="1.000000" val="0"/>
          <dgm:constr type="l" for="ch" forName="FiveNodes_2_text" ptType="all" refPtType="all" refType="r" refFor="ch" refForName="FiveConn_1-2" op="none" fact="1.000000" val="0"/>
          <dgm:constr type="t" for="ch" forName="FiveNodes_2_text" ptType="all" refPtType="all" refType="t" refFor="ch" refForName="FiveNodes_2" op="none" fact="1.000000" val="0"/>
          <dgm:constr type="b" for="ch" forName="FiveNodes_2_text" ptType="all" refPtType="all" refType="b" refFor="ch" refForName="FiveNodes_2" op="none" fact="1.000000" val="0"/>
          <dgm:constr type="r" for="ch" forName="FiveNodes_2_text" ptType="all" refPtType="all" refType="r" refFor="ch" refForName="FiveNodes_2" op="none" fact="1.000000" val="0"/>
          <dgm:constr type="l" for="ch" forName="FiveNodes_3_text" ptType="all" refPtType="all" refType="r" refFor="ch" refForName="FiveConn_2-3" op="none" fact="1.000000" val="0"/>
          <dgm:constr type="t" for="ch" forName="FiveNodes_3_text" ptType="all" refPtType="all" refType="t" refFor="ch" refForName="FiveNodes_3" op="none" fact="1.000000" val="0"/>
          <dgm:constr type="b" for="ch" forName="FiveNodes_3_text" ptType="all" refPtType="all" refType="b" refFor="ch" refForName="FiveNodes_3" op="none" fact="1.000000" val="0"/>
          <dgm:constr type="r" for="ch" forName="FiveNodes_3_text" ptType="all" refPtType="all" refType="r" refFor="ch" refForName="FiveNodes_3" op="none" fact="1.000000" val="0"/>
          <dgm:constr type="l" for="ch" forName="FiveNodes_4_text" ptType="all" refPtType="all" refType="r" refFor="ch" refForName="FiveConn_3-4" op="none" fact="1.000000" val="0"/>
          <dgm:constr type="t" for="ch" forName="FiveNodes_4_text" ptType="all" refPtType="all" refType="t" refFor="ch" refForName="FiveNodes_4" op="none" fact="1.000000" val="0"/>
          <dgm:constr type="b" for="ch" forName="FiveNodes_4_text" ptType="all" refPtType="all" refType="b" refFor="ch" refForName="FiveNodes_4" op="none" fact="1.000000" val="0"/>
          <dgm:constr type="r" for="ch" forName="FiveNodes_4_text" ptType="all" refPtType="all" refType="r" refFor="ch" refForName="FiveNodes_4" op="none" fact="1.000000" val="0"/>
          <dgm:constr type="l" for="ch" forName="FiveNodes_5_text" ptType="all" refPtType="all" refType="r" refFor="ch" refForName="FiveConn_4-5" op="none" fact="1.000000" val="0"/>
          <dgm:constr type="t" for="ch" forName="FiveNodes_5_text" ptType="all" refPtType="all" refType="t" refFor="ch" refForName="FiveNodes_5" op="none" fact="1.000000" val="0"/>
          <dgm:constr type="b" for="ch" forName="FiveNodes_5_text" ptType="all" refPtType="all" refType="b" refFor="ch" refForName="FiveNodes_5" op="none" fact="1.000000" val="0"/>
          <dgm:constr type="r" for="ch" forName="FiveNodes_5_text" ptType="all" refPtType="all" refType="r" refFor="ch" refForName="FiveNodes_5" op="none" fact="1.000000" val="0"/>
        </dgm:constrLst>
      </dgm:else>
    </dgm:choose>
    <dgm:layoutNode name="dummyMaxCanvas">
      <dgm:alg type="sp"/>
      <dgm:shape rot="0.000000" type="none" r:blip="" blipPhldr="0" lkTxEntry="0" zOrderOff="0" hideGeom="0">
        <dgm:adjLst/>
      </dgm:shape>
      <dgm:presOf/>
      <dgm:constrLst/>
      <dgm:ruleLst/>
      <dgm:varLst/>
    </dgm:layoutNode>
    <dgm:choose name="Name3">
      <dgm:if name="Name4" axis="ch" ptType="node" func="cnt" arg="none" op="equ" val="1">
        <dgm:layoutNode name="OneNode_1">
          <dgm:alg type="tx"/>
          <dgm:shape rot="0.000000" type="roundRect" r:blip="" blipPhldr="0" lkTxEntry="0" zOrderOff="0" hideGeom="0">
            <dgm:adjLst>
              <dgm:adj idx="1" val="0.100000"/>
            </dgm:adjLst>
          </dgm:shape>
          <dgm:presOf axis="ch desOrSelf" ptType="node node" st="1 1" cnt="1 0"/>
          <dgm:constrLst>
            <dgm:constr type="lMarg" for="self" ptType="all" refPtType="all" refType="primFontSz" refFor="self" op="none" fact="0.300000" val="0"/>
            <dgm:constr type="rMarg" for="self" ptType="all" refPtType="all" refType="primFontSz" refFor="self" op="none" fact="0.300000" val="0"/>
            <dgm:constr type="tMarg" for="self" ptType="all" refPtType="all" refType="primFontSz" refFor="self" op="none" fact="0.300000" val="0"/>
            <dgm:constr type="bMarg" for="self" ptType="all" refPtType="all" refType="primFontSz" refFor="self" op="none" fact="0.300000" val="0"/>
          </dgm:constrLst>
          <dgm:ruleLst>
            <dgm:rule type="primFontSz" for="self" ptType="all" val="5" fact="NaN" max="NaN"/>
          </dgm:ruleLst>
          <dgm:varLst>
            <dgm:bulletEnabled val="1"/>
          </dgm:varLst>
        </dgm:layoutNode>
      </dgm:if>
      <dgm:else name="Name5">
        <dgm:choose name="Name6">
          <dgm:if name="Name7" axis="ch" ptType="node" func="cnt" arg="none" op="equ" val="2">
            <dgm:layoutNode name="TwoNodes_1">
              <dgm:alg type="sp"/>
              <dgm:shape rot="0.000000" type="roundRect" r:blip="" blipPhldr="0" lkTxEntry="0" zOrderOff="0" hideGeom="0">
                <dgm:adjLst>
                  <dgm:adj idx="1" val="0.100000"/>
                </dgm:adjLst>
              </dgm:shape>
              <dgm:presOf axis="ch desOrSelf" ptType="node node" st="1 1" cnt="1 0"/>
              <dgm:constrLst/>
              <dgm:ruleLst/>
              <dgm:varLst>
                <dgm:bulletEnabled val="1"/>
              </dgm:varLst>
            </dgm:layoutNode>
            <dgm:layoutNode name="TwoNodes_2">
              <dgm:alg type="sp"/>
              <dgm:shape rot="0.000000" type="roundRect" r:blip="" blipPhldr="0" lkTxEntry="0" zOrderOff="0" hideGeom="0">
                <dgm:adjLst>
                  <dgm:adj idx="1" val="0.100000"/>
                </dgm:adjLst>
              </dgm:shape>
              <dgm:presOf axis="ch desOrSelf" ptType="node node" st="2 1" cnt="1 0"/>
              <dgm:constrLst/>
              <dgm:ruleLst/>
              <dgm:varLst>
                <dgm:bulletEnabled val="1"/>
              </dgm:varLst>
            </dgm:layoutNode>
            <dgm:layoutNode name="TwoConn_1-2" styleLbl="fgAccFollowNode1">
              <dgm:alg type="tx"/>
              <dgm:shape rot="0.000000" type="downArrow" r:blip="" blipPhldr="0" lkTxEntry="0" zOrderOff="0" hideGeom="0">
                <dgm:adjLst>
                  <dgm:adj idx="1" val="0.550000"/>
                  <dgm:adj idx="2" val="0.450000"/>
                </dgm:adjLst>
              </dgm:shape>
              <dgm:presOf axis="ch" ptType="sibTrans" cnt="1"/>
              <dgm:constrLst>
                <dgm:constr type="lMarg" for="self" ptType="all" refPtType="all" refType="primFontSz" refFor="self" op="none" fact="0.100000" val="0"/>
                <dgm:constr type="rMarg" for="self" ptType="all" refPtType="all" refType="primFontSz" refFor="self" op="none" fact="0.100000" val="0"/>
                <dgm:constr type="tMarg" for="self" ptType="all" refPtType="all" refType="primFontSz" refFor="self" op="none" fact="0.100000" val="0"/>
                <dgm:constr type="bMarg" for="self" ptType="all" refPtType="all" refType="primFontSz" refFor="self" op="none" fact="0.100000" val="0"/>
              </dgm:constrLst>
              <dgm:ruleLst>
                <dgm:rule type="primFontSz" for="self" ptType="all" val="5" fact="NaN" max="NaN"/>
              </dgm:ruleLst>
              <dgm:varLst>
                <dgm:bulletEnabled val="1"/>
              </dgm:varLst>
            </dgm:layoutNode>
            <dgm:layoutNode name="TwoNodes_1_text">
              <dgm:alg type="tx">
                <dgm:param type="parTxLTRAlign" val="l"/>
                <dgm:param type="txAnchorVertCh" val="mid"/>
              </dgm:alg>
              <dgm:shape rot="0.000000" type="roundRect" r:blip="" blipPhldr="0" lkTxEntry="0" zOrderOff="0" hideGeom="1">
                <dgm:adjLst>
                  <dgm:adj idx="1" val="0.100000"/>
                </dgm:adjLst>
              </dgm:shape>
              <dgm:presOf axis="ch desOrSelf" ptType="node node" st="1 1" cnt="1 0"/>
              <dgm:constrLst>
                <dgm:constr type="lMarg" for="self" ptType="all" refPtType="all" refType="primFontSz" refFor="self" op="none" fact="0.300000" val="0"/>
                <dgm:constr type="rMarg" for="self" ptType="all" refPtType="all" refType="primFontSz" refFor="self" op="none" fact="0.300000" val="0"/>
                <dgm:constr type="tMarg" for="self" ptType="all" refPtType="all" refType="primFontSz" refFor="self" op="none" fact="0.300000" val="0"/>
                <dgm:constr type="bMarg" for="self" ptType="all" refPtType="all" refType="primFontSz" refFor="self" op="none" fact="0.300000" val="0"/>
              </dgm:constrLst>
              <dgm:ruleLst>
                <dgm:rule type="primFontSz" for="self" ptType="all" val="5" fact="NaN" max="NaN"/>
              </dgm:ruleLst>
              <dgm:varLst>
                <dgm:bulletEnabled val="1"/>
              </dgm:varLst>
            </dgm:layoutNode>
            <dgm:layoutNode name="TwoNodes_2_text">
              <dgm:alg type="tx">
                <dgm:param type="parTxLTRAlign" val="l"/>
                <dgm:param type="txAnchorVertCh" val="mid"/>
              </dgm:alg>
              <dgm:shape rot="0.000000" type="roundRect" r:blip="" blipPhldr="0" lkTxEntry="0" zOrderOff="0" hideGeom="1">
                <dgm:adjLst>
                  <dgm:adj idx="1" val="0.100000"/>
                </dgm:adjLst>
              </dgm:shape>
              <dgm:presOf axis="ch desOrSelf" ptType="node node" st="2 1" cnt="1 0"/>
              <dgm:constrLst>
                <dgm:constr type="lMarg" for="self" ptType="all" refPtType="all" refType="primFontSz" refFor="self" op="none" fact="0.300000" val="0"/>
                <dgm:constr type="rMarg" for="self" ptType="all" refPtType="all" refType="primFontSz" refFor="self" op="none" fact="0.300000" val="0"/>
                <dgm:constr type="tMarg" for="self" ptType="all" refPtType="all" refType="primFontSz" refFor="self" op="none" fact="0.300000" val="0"/>
                <dgm:constr type="bMarg" for="self" ptType="all" refPtType="all" refType="primFontSz" refFor="self" op="none" fact="0.300000" val="0"/>
              </dgm:constrLst>
              <dgm:ruleLst>
                <dgm:rule type="primFontSz" for="self" ptType="all" val="5" fact="NaN" max="NaN"/>
              </dgm:ruleLst>
              <dgm:varLst>
                <dgm:bulletEnabled val="1"/>
              </dgm:varLst>
            </dgm:layoutNode>
          </dgm:if>
          <dgm:else name="Name8">
            <dgm:choose name="Name9">
              <dgm:if name="Name10" axis="ch" ptType="node" func="cnt" arg="none" op="equ" val="3">
                <dgm:layoutNode name="ThreeNodes_1">
                  <dgm:alg type="sp"/>
                  <dgm:shape rot="0.000000" type="roundRect" r:blip="" blipPhldr="0" lkTxEntry="0" zOrderOff="0" hideGeom="0">
                    <dgm:adjLst>
                      <dgm:adj idx="1" val="0.100000"/>
                    </dgm:adjLst>
                  </dgm:shape>
                  <dgm:presOf axis="ch desOrSelf" ptType="node node" st="1 1" cnt="1 0"/>
                  <dgm:constrLst/>
                  <dgm:ruleLst/>
                  <dgm:varLst>
                    <dgm:bulletEnabled val="1"/>
                  </dgm:varLst>
                </dgm:layoutNode>
                <dgm:layoutNode name="ThreeNodes_2">
                  <dgm:alg type="sp"/>
                  <dgm:shape rot="0.000000" type="roundRect" r:blip="" blipPhldr="0" lkTxEntry="0" zOrderOff="0" hideGeom="0">
                    <dgm:adjLst>
                      <dgm:adj idx="1" val="0.100000"/>
                    </dgm:adjLst>
                  </dgm:shape>
                  <dgm:presOf axis="ch desOrSelf" ptType="node node" st="2 1" cnt="1 0"/>
                  <dgm:constrLst/>
                  <dgm:ruleLst/>
                  <dgm:varLst>
                    <dgm:bulletEnabled val="1"/>
                  </dgm:varLst>
                </dgm:layoutNode>
                <dgm:layoutNode name="ThreeNodes_3">
                  <dgm:alg type="sp"/>
                  <dgm:shape rot="0.000000" type="roundRect" r:blip="" blipPhldr="0" lkTxEntry="0" zOrderOff="0" hideGeom="0">
                    <dgm:adjLst>
                      <dgm:adj idx="1" val="0.100000"/>
                    </dgm:adjLst>
                  </dgm:shape>
                  <dgm:presOf axis="ch desOrSelf" ptType="node node" st="3 1" cnt="1 0"/>
                  <dgm:constrLst/>
                  <dgm:ruleLst/>
                  <dgm:varLst>
                    <dgm:bulletEnabled val="1"/>
                  </dgm:varLst>
                </dgm:layoutNode>
                <dgm:layoutNode name="ThreeConn_1-2" styleLbl="fgAccFollowNode1">
                  <dgm:alg type="tx"/>
                  <dgm:shape rot="0.000000" type="downArrow" r:blip="" blipPhldr="0" lkTxEntry="0" zOrderOff="0" hideGeom="0">
                    <dgm:adjLst>
                      <dgm:adj idx="1" val="0.550000"/>
                      <dgm:adj idx="2" val="0.450000"/>
                    </dgm:adjLst>
                  </dgm:shape>
                  <dgm:presOf axis="ch" ptType="sibTrans" cnt="1"/>
                  <dgm:constrLst>
                    <dgm:constr type="lMarg" for="self" ptType="all" refPtType="all" refType="primFontSz" refFor="self" op="none" fact="0.100000" val="0"/>
                    <dgm:constr type="rMarg" for="self" ptType="all" refPtType="all" refType="primFontSz" refFor="self" op="none" fact="0.100000" val="0"/>
                    <dgm:constr type="tMarg" for="self" ptType="all" refPtType="all" refType="primFontSz" refFor="self" op="none" fact="0.100000" val="0"/>
                    <dgm:constr type="bMarg" for="self" ptType="all" refPtType="all" refType="primFontSz" refFor="self" op="none" fact="0.100000" val="0"/>
                  </dgm:constrLst>
                  <dgm:ruleLst>
                    <dgm:rule type="primFontSz" for="self" ptType="all" val="5" fact="NaN" max="NaN"/>
                  </dgm:ruleLst>
                  <dgm:varLst>
                    <dgm:bulletEnabled val="1"/>
                  </dgm:varLst>
                </dgm:layoutNode>
                <dgm:layoutNode name="ThreeConn_2-3" styleLbl="fgAccFollowNode1">
                  <dgm:alg type="tx"/>
                  <dgm:shape rot="0.000000" type="downArrow" r:blip="" blipPhldr="0" lkTxEntry="0" zOrderOff="0" hideGeom="0">
                    <dgm:adjLst>
                      <dgm:adj idx="1" val="0.550000"/>
                      <dgm:adj idx="2" val="0.450000"/>
                    </dgm:adjLst>
                  </dgm:shape>
                  <dgm:presOf axis="ch" ptType="sibTrans" st="2" cnt="1"/>
                  <dgm:constrLst>
                    <dgm:constr type="lMarg" for="self" ptType="all" refPtType="all" refType="primFontSz" refFor="self" op="none" fact="0.100000" val="0"/>
                    <dgm:constr type="rMarg" for="self" ptType="all" refPtType="all" refType="primFontSz" refFor="self" op="none" fact="0.100000" val="0"/>
                    <dgm:constr type="tMarg" for="self" ptType="all" refPtType="all" refType="primFontSz" refFor="self" op="none" fact="0.100000" val="0"/>
                    <dgm:constr type="bMarg" for="self" ptType="all" refPtType="all" refType="primFontSz" refFor="self" op="none" fact="0.100000" val="0"/>
                  </dgm:constrLst>
                  <dgm:ruleLst>
                    <dgm:rule type="primFontSz" for="self" ptType="all" val="5" fact="NaN" max="NaN"/>
                  </dgm:ruleLst>
                  <dgm:varLst>
                    <dgm:bulletEnabled val="1"/>
                  </dgm:varLst>
                </dgm:layoutNode>
                <dgm:layoutNode name="ThreeNodes_1_text">
                  <dgm:alg type="tx">
                    <dgm:param type="parTxLTRAlign" val="l"/>
                    <dgm:param type="txAnchorVertCh" val="mid"/>
                  </dgm:alg>
                  <dgm:shape rot="0.000000" type="roundRect" r:blip="" blipPhldr="0" lkTxEntry="0" zOrderOff="0" hideGeom="1">
                    <dgm:adjLst>
                      <dgm:adj idx="1" val="0.100000"/>
                    </dgm:adjLst>
                  </dgm:shape>
                  <dgm:presOf axis="ch desOrSelf" ptType="node node" st="1 1" cnt="1 0"/>
                  <dgm:constrLst>
                    <dgm:constr type="lMarg" for="self" ptType="all" refPtType="all" refType="primFontSz" refFor="self" op="none" fact="0.300000" val="0"/>
                    <dgm:constr type="rMarg" for="self" ptType="all" refPtType="all" refType="primFontSz" refFor="self" op="none" fact="0.300000" val="0"/>
                    <dgm:constr type="tMarg" for="self" ptType="all" refPtType="all" refType="primFontSz" refFor="self" op="none" fact="0.300000" val="0"/>
                    <dgm:constr type="bMarg" for="self" ptType="all" refPtType="all" refType="primFontSz" refFor="self" op="none" fact="0.300000" val="0"/>
                  </dgm:constrLst>
                  <dgm:ruleLst>
                    <dgm:rule type="primFontSz" for="self" ptType="all" val="5" fact="NaN" max="NaN"/>
                  </dgm:ruleLst>
                  <dgm:varLst>
                    <dgm:bulletEnabled val="1"/>
                  </dgm:varLst>
                </dgm:layoutNode>
                <dgm:layoutNode name="ThreeNodes_2_text">
                  <dgm:alg type="tx">
                    <dgm:param type="parTxLTRAlign" val="l"/>
                    <dgm:param type="txAnchorVertCh" val="mid"/>
                  </dgm:alg>
                  <dgm:shape rot="0.000000" type="roundRect" r:blip="" blipPhldr="0" lkTxEntry="0" zOrderOff="0" hideGeom="1">
                    <dgm:adjLst>
                      <dgm:adj idx="1" val="0.100000"/>
                    </dgm:adjLst>
                  </dgm:shape>
                  <dgm:presOf axis="ch desOrSelf" ptType="node node" st="2 1" cnt="1 0"/>
                  <dgm:constrLst>
                    <dgm:constr type="lMarg" for="self" ptType="all" refPtType="all" refType="primFontSz" refFor="self" op="none" fact="0.300000" val="0"/>
                    <dgm:constr type="rMarg" for="self" ptType="all" refPtType="all" refType="primFontSz" refFor="self" op="none" fact="0.300000" val="0"/>
                    <dgm:constr type="tMarg" for="self" ptType="all" refPtType="all" refType="primFontSz" refFor="self" op="none" fact="0.300000" val="0"/>
                    <dgm:constr type="bMarg" for="self" ptType="all" refPtType="all" refType="primFontSz" refFor="self" op="none" fact="0.300000" val="0"/>
                  </dgm:constrLst>
                  <dgm:ruleLst>
                    <dgm:rule type="primFontSz" for="self" ptType="all" val="5" fact="NaN" max="NaN"/>
                  </dgm:ruleLst>
                  <dgm:varLst>
                    <dgm:bulletEnabled val="1"/>
                  </dgm:varLst>
                </dgm:layoutNode>
                <dgm:layoutNode name="ThreeNodes_3_text">
                  <dgm:alg type="tx">
                    <dgm:param type="parTxLTRAlign" val="l"/>
                    <dgm:param type="txAnchorVertCh" val="mid"/>
                  </dgm:alg>
                  <dgm:shape rot="0.000000" type="roundRect" r:blip="" blipPhldr="0" lkTxEntry="0" zOrderOff="0" hideGeom="1">
                    <dgm:adjLst>
                      <dgm:adj idx="1" val="0.100000"/>
                    </dgm:adjLst>
                  </dgm:shape>
                  <dgm:presOf axis="ch desOrSelf" ptType="node node" st="3 1" cnt="1 0"/>
                  <dgm:constrLst>
                    <dgm:constr type="lMarg" for="self" ptType="all" refPtType="all" refType="primFontSz" refFor="self" op="none" fact="0.300000" val="0"/>
                    <dgm:constr type="rMarg" for="self" ptType="all" refPtType="all" refType="primFontSz" refFor="self" op="none" fact="0.300000" val="0"/>
                    <dgm:constr type="tMarg" for="self" ptType="all" refPtType="all" refType="primFontSz" refFor="self" op="none" fact="0.300000" val="0"/>
                    <dgm:constr type="bMarg" for="self" ptType="all" refPtType="all" refType="primFontSz" refFor="self" op="none" fact="0.300000" val="0"/>
                  </dgm:constrLst>
                  <dgm:ruleLst>
                    <dgm:rule type="primFontSz" for="self" ptType="all" val="5" fact="NaN" max="NaN"/>
                  </dgm:ruleLst>
                  <dgm:varLst>
                    <dgm:bulletEnabled val="1"/>
                  </dgm:varLst>
                </dgm:layoutNode>
              </dgm:if>
              <dgm:else name="Name11">
                <dgm:choose name="Name12">
                  <dgm:if name="Name13" axis="ch" ptType="node" func="cnt" arg="none" op="equ" val="4">
                    <dgm:layoutNode name="FourNodes_1">
                      <dgm:alg type="sp"/>
                      <dgm:shape rot="0.000000" type="roundRect" r:blip="" blipPhldr="0" lkTxEntry="0" zOrderOff="0" hideGeom="0">
                        <dgm:adjLst>
                          <dgm:adj idx="1" val="0.100000"/>
                        </dgm:adjLst>
                      </dgm:shape>
                      <dgm:presOf axis="ch desOrSelf" ptType="node node" st="1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2">
                      <dgm:alg type="sp"/>
                      <dgm:shape rot="0.000000" type="roundRect" r:blip="" blipPhldr="0" lkTxEntry="0" zOrderOff="0" hideGeom="0">
                        <dgm:adjLst>
                          <dgm:adj idx="1" val="0.100000"/>
                        </dgm:adjLst>
                      </dgm:shape>
                      <dgm:presOf axis="ch desOrSelf" ptType="node node" st="2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3">
                      <dgm:alg type="sp"/>
                      <dgm:shape rot="0.000000" type="roundRect" r:blip="" blipPhldr="0" lkTxEntry="0" zOrderOff="0" hideGeom="0">
                        <dgm:adjLst>
                          <dgm:adj idx="1" val="0.100000"/>
                        </dgm:adjLst>
                      </dgm:shape>
                      <dgm:presOf axis="ch desOrSelf" ptType="node node" st="3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4">
                      <dgm:alg type="sp"/>
                      <dgm:shape rot="0.000000" type="roundRect" r:blip="" blipPhldr="0" lkTxEntry="0" zOrderOff="0" hideGeom="0">
                        <dgm:adjLst>
                          <dgm:adj idx="1" val="0.100000"/>
                        </dgm:adjLst>
                      </dgm:shape>
                      <dgm:presOf axis="ch desOrSelf" ptType="node node" st="4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Conn_1-2" styleLbl="fgAccFollowNode1">
                      <dgm:alg type="tx"/>
                      <dgm:shape rot="0.000000" type="downArrow" r:blip="" blipPhldr="0" lkTxEntry="0" zOrderOff="0" hideGeom="0">
                        <dgm:adjLst>
                          <dgm:adj idx="1" val="0.550000"/>
                          <dgm:adj idx="2" val="0.450000"/>
                        </dgm:adjLst>
                      </dgm:shape>
                      <dgm:presOf axis="ch" ptType="sibTrans" cnt="1"/>
                      <dgm:constrLst>
                        <dgm:constr type="lMarg" for="self" ptType="all" refPtType="all" refType="primFontSz" refFor="self" op="none" fact="0.100000" val="0"/>
                        <dgm:constr type="rMarg" for="self" ptType="all" refPtType="all" refType="primFontSz" refFor="self" op="none" fact="0.100000" val="0"/>
                        <dgm:constr type="tMarg" for="self" ptType="all" refPtType="all" refType="primFontSz" refFor="self" op="none" fact="0.100000" val="0"/>
                        <dgm:constr type="bMarg" for="self" ptType="all" refPtType="all" refType="primFontSz" refFor="self" op="none" fact="0.1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Conn_2-3" styleLbl="fgAccFollowNode1">
                      <dgm:alg type="tx"/>
                      <dgm:shape rot="0.000000" type="downArrow" r:blip="" blipPhldr="0" lkTxEntry="0" zOrderOff="0" hideGeom="0">
                        <dgm:adjLst>
                          <dgm:adj idx="1" val="0.550000"/>
                          <dgm:adj idx="2" val="0.450000"/>
                        </dgm:adjLst>
                      </dgm:shape>
                      <dgm:presOf axis="ch" ptType="sibTrans" st="2" cnt="1"/>
                      <dgm:constrLst>
                        <dgm:constr type="lMarg" for="self" ptType="all" refPtType="all" refType="primFontSz" refFor="self" op="none" fact="0.100000" val="0"/>
                        <dgm:constr type="rMarg" for="self" ptType="all" refPtType="all" refType="primFontSz" refFor="self" op="none" fact="0.100000" val="0"/>
                        <dgm:constr type="tMarg" for="self" ptType="all" refPtType="all" refType="primFontSz" refFor="self" op="none" fact="0.100000" val="0"/>
                        <dgm:constr type="bMarg" for="self" ptType="all" refPtType="all" refType="primFontSz" refFor="self" op="none" fact="0.1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Conn_3-4" styleLbl="fgAccFollowNode1">
                      <dgm:alg type="tx"/>
                      <dgm:shape rot="0.000000" type="downArrow" r:blip="" blipPhldr="0" lkTxEntry="0" zOrderOff="0" hideGeom="0">
                        <dgm:adjLst>
                          <dgm:adj idx="1" val="0.550000"/>
                          <dgm:adj idx="2" val="0.450000"/>
                        </dgm:adjLst>
                      </dgm:shape>
                      <dgm:presOf axis="ch" ptType="sibTrans" st="3" cnt="1"/>
                      <dgm:constrLst>
                        <dgm:constr type="lMarg" for="self" ptType="all" refPtType="all" refType="primFontSz" refFor="self" op="none" fact="0.100000" val="0"/>
                        <dgm:constr type="rMarg" for="self" ptType="all" refPtType="all" refType="primFontSz" refFor="self" op="none" fact="0.100000" val="0"/>
                        <dgm:constr type="tMarg" for="self" ptType="all" refPtType="all" refType="primFontSz" refFor="self" op="none" fact="0.100000" val="0"/>
                        <dgm:constr type="bMarg" for="self" ptType="all" refPtType="all" refType="primFontSz" refFor="self" op="none" fact="0.1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1_text">
                      <dgm:alg type="tx">
                        <dgm:param type="parTxLTRAlign" val="l"/>
                        <dgm:param type="txAnchorVertCh" val="mid"/>
                      </dgm:alg>
                      <dgm:shape rot="0.000000" type="roundRect" r:blip="" blipPhldr="0" lkTxEntry="0" zOrderOff="0" hideGeom="1">
                        <dgm:adjLst>
                          <dgm:adj idx="1" val="0.100000"/>
                        </dgm:adjLst>
                      </dgm:shape>
                      <dgm:presOf axis="ch desOrSelf" ptType="node node" st="1 1" cnt="1 0"/>
                      <dgm:constrLst>
                        <dgm:constr type="lMarg" for="self" ptType="all" refPtType="all" refType="primFontSz" refFor="self" op="none" fact="0.300000" val="0"/>
                        <dgm:constr type="rMarg" for="self" ptType="all" refPtType="all" refType="primFontSz" refFor="self" op="none" fact="0.300000" val="0"/>
                        <dgm:constr type="tMarg" for="self" ptType="all" refPtType="all" refType="primFontSz" refFor="self" op="none" fact="0.300000" val="0"/>
                        <dgm:constr type="bMarg" for="self" ptType="all" refPtType="all" refType="primFontSz" refFor="self" op="none" fact="0.3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2_text">
                      <dgm:alg type="tx">
                        <dgm:param type="parTxLTRAlign" val="l"/>
                        <dgm:param type="txAnchorVertCh" val="mid"/>
                      </dgm:alg>
                      <dgm:shape rot="0.000000" type="roundRect" r:blip="" blipPhldr="0" lkTxEntry="0" zOrderOff="0" hideGeom="1">
                        <dgm:adjLst>
                          <dgm:adj idx="1" val="0.100000"/>
                        </dgm:adjLst>
                      </dgm:shape>
                      <dgm:presOf axis="ch desOrSelf" ptType="node node" st="2 1" cnt="1 0"/>
                      <dgm:constrLst>
                        <dgm:constr type="lMarg" for="self" ptType="all" refPtType="all" refType="primFontSz" refFor="self" op="none" fact="0.300000" val="0"/>
                        <dgm:constr type="rMarg" for="self" ptType="all" refPtType="all" refType="primFontSz" refFor="self" op="none" fact="0.300000" val="0"/>
                        <dgm:constr type="tMarg" for="self" ptType="all" refPtType="all" refType="primFontSz" refFor="self" op="none" fact="0.300000" val="0"/>
                        <dgm:constr type="bMarg" for="self" ptType="all" refPtType="all" refType="primFontSz" refFor="self" op="none" fact="0.3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3_text">
                      <dgm:alg type="tx">
                        <dgm:param type="parTxLTRAlign" val="l"/>
                        <dgm:param type="txAnchorVertCh" val="mid"/>
                      </dgm:alg>
                      <dgm:shape rot="0.000000" type="roundRect" r:blip="" blipPhldr="0" lkTxEntry="0" zOrderOff="0" hideGeom="1">
                        <dgm:adjLst>
                          <dgm:adj idx="1" val="0.100000"/>
                        </dgm:adjLst>
                      </dgm:shape>
                      <dgm:presOf axis="ch desOrSelf" ptType="node node" st="3 1" cnt="1 0"/>
                      <dgm:constrLst>
                        <dgm:constr type="lMarg" for="self" ptType="all" refPtType="all" refType="primFontSz" refFor="self" op="none" fact="0.300000" val="0"/>
                        <dgm:constr type="rMarg" for="self" ptType="all" refPtType="all" refType="primFontSz" refFor="self" op="none" fact="0.300000" val="0"/>
                        <dgm:constr type="tMarg" for="self" ptType="all" refPtType="all" refType="primFontSz" refFor="self" op="none" fact="0.300000" val="0"/>
                        <dgm:constr type="bMarg" for="self" ptType="all" refPtType="all" refType="primFontSz" refFor="self" op="none" fact="0.3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4_text">
                      <dgm:alg type="tx">
                        <dgm:param type="parTxLTRAlign" val="l"/>
                        <dgm:param type="txAnchorVertCh" val="mid"/>
                      </dgm:alg>
                      <dgm:shape rot="0.000000" type="roundRect" r:blip="" blipPhldr="0" lkTxEntry="0" zOrderOff="0" hideGeom="1">
                        <dgm:adjLst>
                          <dgm:adj idx="1" val="0.100000"/>
                        </dgm:adjLst>
                      </dgm:shape>
                      <dgm:presOf axis="ch desOrSelf" ptType="node node" st="4 1" cnt="1 0"/>
                      <dgm:constrLst>
                        <dgm:constr type="lMarg" for="self" ptType="all" refPtType="all" refType="primFontSz" refFor="self" op="none" fact="0.300000" val="0"/>
                        <dgm:constr type="rMarg" for="self" ptType="all" refPtType="all" refType="primFontSz" refFor="self" op="none" fact="0.300000" val="0"/>
                        <dgm:constr type="tMarg" for="self" ptType="all" refPtType="all" refType="primFontSz" refFor="self" op="none" fact="0.300000" val="0"/>
                        <dgm:constr type="bMarg" for="self" ptType="all" refPtType="all" refType="primFontSz" refFor="self" op="none" fact="0.300000" val="0"/>
                      </dgm:constrLst>
                      <dgm:ruleLst>
                        <dgm:rule type="primFontSz" for="self" ptType="all" val="5" fact="NaN" max="NaN"/>
                      </dgm:ruleLst>
                      <dgm:varLst>
                        <dgm:bulletEnabled val="1"/>
                      </dgm:varLst>
                    </dgm:layoutNode>
                  </dgm:if>
                  <dgm:else name="Name14">
                    <dgm:choose name="Name15">
                      <dgm:if name="Name16" axis="ch" ptType="node" func="cnt" arg="none" op="gte" val="5">
                        <dgm:layoutNode name="FiveNodes_1">
                          <dgm:alg type="sp"/>
                          <dgm:shape rot="0.000000" type="roundRect" r:blip="" blipPhldr="0" lkTxEntry="0" zOrderOff="0" hideGeom="0">
                            <dgm:adjLst>
                              <dgm:adj idx="1" val="0.100000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2">
                          <dgm:alg type="sp"/>
                          <dgm:shape rot="0.000000" type="roundRect" r:blip="" blipPhldr="0" lkTxEntry="0" zOrderOff="0" hideGeom="0">
                            <dgm:adjLst>
                              <dgm:adj idx="1" val="0.100000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3">
                          <dgm:alg type="sp"/>
                          <dgm:shape rot="0.000000" type="roundRect" r:blip="" blipPhldr="0" lkTxEntry="0" zOrderOff="0" hideGeom="0">
                            <dgm:adjLst>
                              <dgm:adj idx="1" val="0.100000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4">
                          <dgm:alg type="sp"/>
                          <dgm:shape rot="0.000000" type="roundRect" r:blip="" blipPhldr="0" lkTxEntry="0" zOrderOff="0" hideGeom="0">
                            <dgm:adjLst>
                              <dgm:adj idx="1" val="0.100000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5">
                          <dgm:alg type="sp"/>
                          <dgm:shape rot="0.000000" type="roundRect" r:blip="" blipPhldr="0" lkTxEntry="0" zOrderOff="0" hideGeom="0">
                            <dgm:adjLst>
                              <dgm:adj idx="1" val="0.100000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Conn_1-2" styleLbl="fgAccFollowNode1">
                          <dgm:alg type="tx"/>
                          <dgm:shape rot="0.000000" type="downArrow" r:blip="" blipPhldr="0" lkTxEntry="0" zOrderOff="0" hideGeom="0">
                            <dgm:adjLst>
                              <dgm:adj idx="1" val="0.550000"/>
                              <dgm:adj idx="2" val="0.450000"/>
                            </dgm:adjLst>
                          </dgm:shape>
                          <dgm:presOf axis="ch" ptType="sibTrans" cnt="1"/>
                          <dgm:constrLst>
                            <dgm:constr type="lMarg" for="self" ptType="all" refPtType="all" refType="primFontSz" refFor="self" op="none" fact="0.100000" val="0"/>
                            <dgm:constr type="rMarg" for="self" ptType="all" refPtType="all" refType="primFontSz" refFor="self" op="none" fact="0.100000" val="0"/>
                            <dgm:constr type="tMarg" for="self" ptType="all" refPtType="all" refType="primFontSz" refFor="self" op="none" fact="0.100000" val="0"/>
                            <dgm:constr type="bMarg" for="self" ptType="all" refPtType="all" refType="primFontSz" refFor="self" op="none" fact="0.1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2-3" styleLbl="fgAccFollowNode1">
                          <dgm:alg type="tx"/>
                          <dgm:shape rot="0.000000" type="downArrow" r:blip="" blipPhldr="0" lkTxEntry="0" zOrderOff="0" hideGeom="0">
                            <dgm:adjLst>
                              <dgm:adj idx="1" val="0.550000"/>
                              <dgm:adj idx="2" val="0.450000"/>
                            </dgm:adjLst>
                          </dgm:shape>
                          <dgm:presOf axis="ch" ptType="sibTrans" st="2" cnt="1"/>
                          <dgm:constrLst>
                            <dgm:constr type="lMarg" for="self" ptType="all" refPtType="all" refType="primFontSz" refFor="self" op="none" fact="0.100000" val="0"/>
                            <dgm:constr type="rMarg" for="self" ptType="all" refPtType="all" refType="primFontSz" refFor="self" op="none" fact="0.100000" val="0"/>
                            <dgm:constr type="tMarg" for="self" ptType="all" refPtType="all" refType="primFontSz" refFor="self" op="none" fact="0.100000" val="0"/>
                            <dgm:constr type="bMarg" for="self" ptType="all" refPtType="all" refType="primFontSz" refFor="self" op="none" fact="0.1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3-4" styleLbl="fgAccFollowNode1">
                          <dgm:alg type="tx"/>
                          <dgm:shape rot="0.000000" type="downArrow" r:blip="" blipPhldr="0" lkTxEntry="0" zOrderOff="0" hideGeom="0">
                            <dgm:adjLst>
                              <dgm:adj idx="1" val="0.550000"/>
                              <dgm:adj idx="2" val="0.450000"/>
                            </dgm:adjLst>
                          </dgm:shape>
                          <dgm:presOf axis="ch" ptType="sibTrans" st="3" cnt="1"/>
                          <dgm:constrLst>
                            <dgm:constr type="lMarg" for="self" ptType="all" refPtType="all" refType="primFontSz" refFor="self" op="none" fact="0.100000" val="0"/>
                            <dgm:constr type="rMarg" for="self" ptType="all" refPtType="all" refType="primFontSz" refFor="self" op="none" fact="0.100000" val="0"/>
                            <dgm:constr type="tMarg" for="self" ptType="all" refPtType="all" refType="primFontSz" refFor="self" op="none" fact="0.100000" val="0"/>
                            <dgm:constr type="bMarg" for="self" ptType="all" refPtType="all" refType="primFontSz" refFor="self" op="none" fact="0.1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4-5" styleLbl="fgAccFollowNode1">
                          <dgm:alg type="tx"/>
                          <dgm:shape rot="0.000000" type="downArrow" r:blip="" blipPhldr="0" lkTxEntry="0" zOrderOff="0" hideGeom="0">
                            <dgm:adjLst>
                              <dgm:adj idx="1" val="0.550000"/>
                              <dgm:adj idx="2" val="0.450000"/>
                            </dgm:adjLst>
                          </dgm:shape>
                          <dgm:presOf axis="ch" ptType="sibTrans" st="4" cnt="1"/>
                          <dgm:constrLst>
                            <dgm:constr type="lMarg" for="self" ptType="all" refPtType="all" refType="primFontSz" refFor="self" op="none" fact="0.100000" val="0"/>
                            <dgm:constr type="rMarg" for="self" ptType="all" refPtType="all" refType="primFontSz" refFor="self" op="none" fact="0.100000" val="0"/>
                            <dgm:constr type="tMarg" for="self" ptType="all" refPtType="all" refType="primFontSz" refFor="self" op="none" fact="0.100000" val="0"/>
                            <dgm:constr type="bMarg" for="self" ptType="all" refPtType="all" refType="primFontSz" refFor="self" op="none" fact="0.1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1_text">
                          <dgm:alg type="tx">
                            <dgm:param type="parTxLTRAlign" val="l"/>
                            <dgm:param type="txAnchorVertCh" val="mid"/>
                          </dgm:alg>
                          <dgm:shape rot="0.000000" type="roundRect" r:blip="" blipPhldr="0" lkTxEntry="0" zOrderOff="0" hideGeom="1">
                            <dgm:adjLst>
                              <dgm:adj idx="1" val="0.100000"/>
                            </dgm:adjLst>
                          </dgm:shape>
                          <dgm:presOf axis="ch desOrSelf" ptType="node node" st="1 1" cnt="1 0"/>
                          <dgm:constrLst>
                            <dgm:constr type="lMarg" for="self" ptType="all" refPtType="all" refType="primFontSz" refFor="self" op="none" fact="0.300000" val="0"/>
                            <dgm:constr type="rMarg" for="self" ptType="all" refPtType="all" refType="primFontSz" refFor="self" op="none" fact="0.300000" val="0"/>
                            <dgm:constr type="tMarg" for="self" ptType="all" refPtType="all" refType="primFontSz" refFor="self" op="none" fact="0.300000" val="0"/>
                            <dgm:constr type="bMarg" for="self" ptType="all" refPtType="all" refType="primFontSz" refFor="self" op="none" fact="0.3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2_text">
                          <dgm:alg type="tx">
                            <dgm:param type="parTxLTRAlign" val="l"/>
                            <dgm:param type="txAnchorVertCh" val="mid"/>
                          </dgm:alg>
                          <dgm:shape rot="0.000000" type="roundRect" r:blip="" blipPhldr="0" lkTxEntry="0" zOrderOff="0" hideGeom="1">
                            <dgm:adjLst>
                              <dgm:adj idx="1" val="0.100000"/>
                            </dgm:adjLst>
                          </dgm:shape>
                          <dgm:presOf axis="ch desOrSelf" ptType="node node" st="2 1" cnt="1 0"/>
                          <dgm:constrLst>
                            <dgm:constr type="lMarg" for="self" ptType="all" refPtType="all" refType="primFontSz" refFor="self" op="none" fact="0.300000" val="0"/>
                            <dgm:constr type="rMarg" for="self" ptType="all" refPtType="all" refType="primFontSz" refFor="self" op="none" fact="0.300000" val="0"/>
                            <dgm:constr type="tMarg" for="self" ptType="all" refPtType="all" refType="primFontSz" refFor="self" op="none" fact="0.300000" val="0"/>
                            <dgm:constr type="bMarg" for="self" ptType="all" refPtType="all" refType="primFontSz" refFor="self" op="none" fact="0.3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3_text">
                          <dgm:alg type="tx">
                            <dgm:param type="parTxLTRAlign" val="l"/>
                            <dgm:param type="txAnchorVertCh" val="mid"/>
                          </dgm:alg>
                          <dgm:shape rot="0.000000" type="roundRect" r:blip="" blipPhldr="0" lkTxEntry="0" zOrderOff="0" hideGeom="1">
                            <dgm:adjLst>
                              <dgm:adj idx="1" val="0.100000"/>
                            </dgm:adjLst>
                          </dgm:shape>
                          <dgm:presOf axis="ch desOrSelf" ptType="node node" st="3 1" cnt="1 0"/>
                          <dgm:constrLst>
                            <dgm:constr type="lMarg" for="self" ptType="all" refPtType="all" refType="primFontSz" refFor="self" op="none" fact="0.300000" val="0"/>
                            <dgm:constr type="rMarg" for="self" ptType="all" refPtType="all" refType="primFontSz" refFor="self" op="none" fact="0.300000" val="0"/>
                            <dgm:constr type="tMarg" for="self" ptType="all" refPtType="all" refType="primFontSz" refFor="self" op="none" fact="0.300000" val="0"/>
                            <dgm:constr type="bMarg" for="self" ptType="all" refPtType="all" refType="primFontSz" refFor="self" op="none" fact="0.3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4_text">
                          <dgm:alg type="tx">
                            <dgm:param type="parTxLTRAlign" val="l"/>
                            <dgm:param type="txAnchorVertCh" val="mid"/>
                          </dgm:alg>
                          <dgm:shape rot="0.000000" type="roundRect" r:blip="" blipPhldr="0" lkTxEntry="0" zOrderOff="0" hideGeom="1">
                            <dgm:adjLst>
                              <dgm:adj idx="1" val="0.100000"/>
                            </dgm:adjLst>
                          </dgm:shape>
                          <dgm:presOf axis="ch desOrSelf" ptType="node node" st="4 1" cnt="1 0"/>
                          <dgm:constrLst>
                            <dgm:constr type="lMarg" for="self" ptType="all" refPtType="all" refType="primFontSz" refFor="self" op="none" fact="0.300000" val="0"/>
                            <dgm:constr type="rMarg" for="self" ptType="all" refPtType="all" refType="primFontSz" refFor="self" op="none" fact="0.300000" val="0"/>
                            <dgm:constr type="tMarg" for="self" ptType="all" refPtType="all" refType="primFontSz" refFor="self" op="none" fact="0.300000" val="0"/>
                            <dgm:constr type="bMarg" for="self" ptType="all" refPtType="all" refType="primFontSz" refFor="self" op="none" fact="0.3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5_text">
                          <dgm:alg type="tx">
                            <dgm:param type="parTxLTRAlign" val="l"/>
                            <dgm:param type="txAnchorVertCh" val="mid"/>
                          </dgm:alg>
                          <dgm:shape rot="0.000000" type="roundRect" r:blip="" blipPhldr="0" lkTxEntry="0" zOrderOff="0" hideGeom="1">
                            <dgm:adjLst>
                              <dgm:adj idx="1" val="0.100000"/>
                            </dgm:adjLst>
                          </dgm:shape>
                          <dgm:presOf axis="ch desOrSelf" ptType="node node" st="5 1" cnt="1 0"/>
                          <dgm:constrLst>
                            <dgm:constr type="lMarg" for="self" ptType="all" refPtType="all" refType="primFontSz" refFor="self" op="none" fact="0.300000" val="0"/>
                            <dgm:constr type="rMarg" for="self" ptType="all" refPtType="all" refType="primFontSz" refFor="self" op="none" fact="0.300000" val="0"/>
                            <dgm:constr type="tMarg" for="self" ptType="all" refPtType="all" refType="primFontSz" refFor="self" op="none" fact="0.300000" val="0"/>
                            <dgm:constr type="bMarg" for="self" ptType="all" refPtType="all" refType="primFontSz" refFor="self" op="none" fact="0.300000" val="0"/>
                          </dgm:constrLst>
                          <dgm:ruleLst>
                            <dgm:rule type="primFontSz" for="self" ptType="all" val="5" fact="NaN" max="NaN"/>
                          </dgm:ruleLst>
                          <dgm:varLst>
                            <dgm:bulletEnabled val="1"/>
                          </dgm:var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 type="node">
          <dgm:prSet phldr="1"/>
        </dgm:pt>
        <dgm:pt modelId="20" type="node">
          <dgm:prSet phldr="1"/>
        </dgm:pt>
        <dgm:pt modelId="30" type="node">
          <dgm:prSet phldr="1"/>
        </dgm:pt>
      </dgm:ptLst>
      <dgm:cxnLst>
        <dgm:cxn modelId="60" type="parOf" srcId="0" destId="10" srcOrd="0" destOrd="0"/>
        <dgm:cxn modelId="70" type="parOf" srcId="0" destId="20" srcOrd="1" destOrd="0"/>
        <dgm:cxn modelId="80" type="parOf" srcId="0" destId="30" srcOrd="2" destOrd="0"/>
      </dgm:cxnLst>
      <dgm:bg/>
      <dgm:whole/>
    </dgm:dataModel>
  </dgm:sampData>
  <dgm:styleData>
    <dgm:dataModel>
      <dgm:ptLst>
        <dgm:pt modelId="0" type="doc"/>
        <dgm:pt modelId="10" type="node">
          <dgm:prSet phldr="1"/>
        </dgm:pt>
        <dgm:pt modelId="20" type="node">
          <dgm:prSet phldr="1"/>
        </dgm:pt>
      </dgm:ptLst>
      <dgm:cxnLst>
        <dgm:cxn modelId="60" type="parOf" srcId="0" destId="10" srcOrd="0" destOrd="0"/>
        <dgm:cxn modelId="70" type="parOf" srcId="0" destId="20" srcOrd="1" destOrd="0"/>
      </dgm:cxnLst>
      <dgm:bg/>
      <dgm:whole/>
    </dgm:dataModel>
  </dgm:styleData>
  <dgm:clrData>
    <dgm:dataModel>
      <dgm:ptLst>
        <dgm:pt modelId="0" type="doc"/>
        <dgm:pt modelId="10" type="node">
          <dgm:prSet phldr="1"/>
        </dgm:pt>
        <dgm:pt modelId="20" type="node">
          <dgm:prSet phldr="1"/>
        </dgm:pt>
        <dgm:pt modelId="30" type="node">
          <dgm:prSet phldr="1"/>
        </dgm:pt>
        <dgm:pt modelId="40" type="node">
          <dgm:prSet phldr="1"/>
        </dgm:pt>
      </dgm:ptLst>
      <dgm:cxnLst>
        <dgm:cxn modelId="60" type="parOf" srcId="0" destId="10" srcOrd="0" destOrd="0"/>
        <dgm:cxn modelId="70" type="parOf" srcId="0" destId="20" srcOrd="1" destOrd="0"/>
        <dgm:cxn modelId="80" type="parOf" srcId="0" destId="30" srcOrd="2" destOrd="0"/>
        <dgm:cxn modelId="90" type="parOf" srcId="0" destId="40" srcOrd="3" destOrd="0"/>
      </dgm:cxnLst>
      <dgm:bg/>
      <dgm:whole/>
    </dgm:dataModel>
  </dgm:clrData>
  <dgm:layoutNode name="rootnode">
    <dgm:shape rot="0.000000" type="none" r:blip="" blipPhldr="0" lkTxEntry="0" zOrderOff="0" hideGeom="0">
      <dgm:adjLst/>
    </dgm:shape>
    <dgm:constrLst>
      <dgm:constr type="alignOff" for="self" forName="rootnode" ptType="all" refPtType="all" refType="none" refFor="self" op="none" fact="1.000000" val="1"/>
      <dgm:constr type="primFontSz" for="des" ptType="node" refPtType="all" refType="none" refFor="self" op="equ" fact="1.000000" val="65"/>
      <dgm:constr type="w" for="ch" forName="composite" ptType="all" refPtType="all" refType="w" refFor="self" op="none" fact="1.000000" val="0"/>
      <dgm:constr type="h" for="ch" forName="composite" ptType="all" refPtType="all" refType="h" refFor="self" op="none" fact="1.000000" val="0"/>
      <dgm:constr type="sp" for="self" ptType="all" refPtType="all" refType="h" refFor="ch" refForName="composite" op="equ" fact="-0.765000" val="0"/>
      <dgm:constr type="w" for="ch" forName="sibTrans" ptType="all" refPtType="all" refType="w" refFor="self" op="none" fact="0.103000" val="0"/>
      <dgm:constr type="h" for="ch" forName="sibTrans" ptType="all" refPtType="all" refType="h" refFor="self" op="none" fact="0.103000" val="0"/>
    </dgm:constrLst>
    <dgm:varLst>
      <dgm:chMax val="0"/>
      <dgm:chPref val="0"/>
      <dgm:dir val="norm"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forEach name="nodesForEach" axis="ch" ptType="node">
      <dgm:layoutNode name="composite">
        <dgm:alg type="composite">
          <dgm:param type="ar" val="0.861"/>
        </dgm:alg>
        <dgm:shape rot="0.000000" type="none" r:blip="" blipPhldr="0" lkTxEntry="0" zOrderOff="0" hideGeom="0">
          <dgm:adjLst/>
        </dgm:shape>
        <dgm:choose name="Name3">
          <dgm:if name="Name4" func="var" arg="dir" op="equ" val="norm">
            <dgm:constrLst>
              <dgm:constr type="l" for="ch" forName="LShape" ptType="all" refPtType="all" refType="w" refFor="self" op="none" fact="0.000000" val="0"/>
              <dgm:constr type="t" for="ch" forName="LShape" ptType="all" refPtType="all" refType="h" refFor="self" op="none" fact="0.234700" val="0"/>
              <dgm:constr type="w" for="ch" forName="LShape" ptType="all" refPtType="all" refType="w" refFor="self" op="none" fact="0.998000" val="0"/>
              <dgm:constr type="h" for="ch" forName="LShape" ptType="all" refPtType="all" refType="h" refFor="self" op="none" fact="0.516400" val="0"/>
              <dgm:constr type="r" for="ch" forName="ParentText" ptType="all" refPtType="all" refType="w" refFor="self" op="none" fact="1.000000" val="0"/>
              <dgm:constr type="t" for="ch" forName="ParentText" ptType="all" refPtType="all" refType="h" refFor="self" op="none" fact="0.320000" val="0"/>
              <dgm:constr type="w" for="ch" forName="ParentText" ptType="all" refPtType="all" refType="w" refFor="self" op="none" fact="0.901000" val="0"/>
              <dgm:constr type="h" for="ch" forName="ParentText" ptType="all" refPtType="all" refType="h" refFor="self" op="none" fact="0.680000" val="0"/>
              <dgm:constr type="l" for="ch" forName="Triangle" ptType="all" refPtType="all" refType="w" refFor="self" op="none" fact="0.830000" val="0"/>
              <dgm:constr type="t" for="ch" forName="Triangle" ptType="all" refPtType="all" refType="h" refFor="self" op="none" fact="0.000000" val="0"/>
              <dgm:constr type="w" for="ch" forName="Triangle" ptType="all" refPtType="all" refType="w" refFor="self" op="none" fact="0.170000" val="0"/>
              <dgm:constr type="h" for="ch" forName="Triangle" ptType="all" refPtType="all" refType="w" refFor="ch" refForName="Triangle" op="none" fact="1.000000" val="0"/>
            </dgm:constrLst>
          </dgm:if>
          <dgm:else name="Name5">
            <dgm:constrLst>
              <dgm:constr type="l" for="ch" forName="LShape" ptType="all" refPtType="all" refType="w" refFor="self" op="none" fact="0.002000" val="0"/>
              <dgm:constr type="t" for="ch" forName="LShape" ptType="all" refPtType="all" refType="h" refFor="self" op="none" fact="0.234700" val="0"/>
              <dgm:constr type="w" for="ch" forName="LShape" ptType="all" refPtType="all" refType="w" refFor="self" op="none" fact="1.000000" val="0"/>
              <dgm:constr type="h" for="ch" forName="LShape" ptType="all" refPtType="all" refType="h" refFor="self" op="none" fact="0.516400" val="0"/>
              <dgm:constr type="l" for="ch" forName="ParentText" ptType="all" refPtType="all" refType="w" refFor="self" op="none" fact="0.000000" val="0"/>
              <dgm:constr type="t" for="ch" forName="ParentText" ptType="all" refPtType="all" refType="h" refFor="self" op="none" fact="0.320000" val="0"/>
              <dgm:constr type="w" for="ch" forName="ParentText" ptType="all" refPtType="all" refType="w" refFor="self" op="none" fact="0.902000" val="0"/>
              <dgm:constr type="h" for="ch" forName="ParentText" ptType="all" refPtType="all" refType="h" refFor="self" op="none" fact="0.680000" val="0"/>
              <dgm:constr type="l" for="ch" forName="Triangle" ptType="all" refPtType="all" refType="w" refFor="self" op="none" fact="0.000000" val="0"/>
              <dgm:constr type="t" for="ch" forName="Triangle" ptType="all" refPtType="all" refType="h" refFor="self" op="none" fact="0.000000" val="0"/>
              <dgm:constr type="w" for="ch" forName="Triangle" ptType="all" refPtType="all" refType="w" refFor="self" op="none" fact="0.170000" val="0"/>
              <dgm:constr type="h" for="ch" forName="Triangle" ptType="all" refPtType="all" refType="w" refFor="ch" refForName="Triangle" op="none" fact="1.000000" val="0"/>
            </dgm:constrLst>
          </dgm:else>
        </dgm:choose>
        <dgm:layoutNode name="LShape" styleLbl="alignNode1">
          <dgm:alg type="sp"/>
          <dgm:presOf/>
          <dgm:choose name="Name6">
            <dgm:if name="Name7" func="var" arg="dir" op="equ" val="norm">
              <dgm:shape rot="90.000000" type="corner" r:blip="" blipPhldr="0" lkTxEntry="0" zOrderOff="0" hideGeom="0">
                <dgm:adjLst>
                  <dgm:adj idx="1" val="0.161200"/>
                  <dgm:adj idx="2" val="0.161100"/>
                </dgm:adjLst>
              </dgm:shape>
            </dgm:if>
            <dgm:else name="Name8">
              <dgm:shape rot="180.000000" type="corner" r:blip="" blipPhldr="0" lkTxEntry="0" zOrderOff="0" hideGeom="0">
                <dgm:adjLst>
                  <dgm:adj idx="1" val="0.161200"/>
                  <dgm:adj idx="2" val="0.161100"/>
                </dgm:adjLst>
              </dgm:shape>
            </dgm:else>
          </dgm:choose>
        </dgm:layoutNode>
        <dgm:layoutNode name="ParentText" styleLbl="revTx">
          <dgm:alg type="tx">
            <dgm:param type="parTxLTRAlign" val="l"/>
            <dgm:param type="txAnchorVert" val="t"/>
          </dgm:alg>
          <dgm:shape rot="0.000000" type="rect" r:blip="" blipPhldr="0" lkTxEntry="0" zOrderOff="0" hideGeom="0">
            <dgm:adjLst/>
          </dgm:shape>
          <dgm:presOf axis="desOrSelf" ptType="node"/>
          <dgm:constrLst>
            <dgm:constr type="lMarg" for="self" ptType="all" refPtType="all" refType="primFontSz" refFor="self" op="none" fact="0.300000" val="0"/>
            <dgm:constr type="rMarg" for="self" ptType="all" refPtType="all" refType="primFontSz" refFor="self" op="none" fact="0.300000" val="0"/>
            <dgm:constr type="tMarg" for="self" ptType="all" refPtType="all" refType="primFontSz" refFor="self" op="none" fact="0.300000" val="0"/>
            <dgm:constr type="bMarg" for="self" ptType="all" refPtType="all" refType="primFontSz" refFor="self" op="none" fact="0.300000" val="0"/>
          </dgm:constrLst>
          <dgm:ruleLst>
            <dgm:rule type="primFontSz" for="self" ptType="all" val="5" fact="NaN" max="NaN"/>
          </dgm:ruleLst>
          <dgm:varLst>
            <dgm:chMax val="0"/>
            <dgm:chPref val="0"/>
            <dgm:bulletEnabled val="1"/>
          </dgm:varLst>
        </dgm:layoutNode>
        <dgm:choose name="Name9">
          <dgm:if name="Name10" axis="followSib" ptType="node" func="cnt" arg="none" op="gte" val="1">
            <dgm:layoutNode name="Triangle" styleLbl="alignNode1">
              <dgm:alg type="sp"/>
              <dgm:presOf/>
              <dgm:choose name="Name11">
                <dgm:if name="Name12" func="var" arg="dir" op="equ" val="norm">
                  <dgm:shape rot="0.000000" type="triangle" r:blip="" blipPhldr="0" lkTxEntry="0" zOrderOff="0" hideGeom="0">
                    <dgm:adjLst>
                      <dgm:adj idx="1" val="1.000000"/>
                    </dgm:adjLst>
                  </dgm:shape>
                </dgm:if>
                <dgm:else name="Name13">
                  <dgm:shape rot="90.000000" type="triangle" r:blip="" blipPhldr="0" lkTxEntry="0" zOrderOff="0" hideGeom="0">
                    <dgm:adjLst>
                      <dgm:adj idx="1" val="1.000000"/>
                    </dgm:adjLst>
                  </dgm:shape>
                </dgm:else>
              </dgm:choose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ptType="all" refPtType="all" refType="w" refFor="self" op="none" fact="1.000000" val="0"/>
            <dgm:constr type="h" for="ch" forName="space" ptType="all" refPtType="all" refType="w" refFor="self" op="none" fact="1.000000" val="0"/>
          </dgm:constrLst>
          <dgm:layoutNode name="space" styleLbl="alignNode1">
            <dgm:alg type="sp"/>
            <dgm:shape rot="0.000000" type="none" r:blip="" blipPhldr="0" lkTxEntry="0" zOrderOff="0" hideGeom="0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4BD089-8A0D-C540-9FDE-525BDFD3E38D}" type="datetimeFigureOut">
              <a:rPr lang="de-DE"/>
              <a:t>18.03.25</a:t>
            </a:fld>
            <a:endParaRPr lang="de-DE"/>
          </a:p>
        </p:txBody>
      </p:sp>
      <p:sp>
        <p:nvSpPr>
          <p:cNvPr id="4" name="Folienbildplatzhalt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6F9DC0-F094-8F48-B3AE-FB781DFEB359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0D0AE2-5E24-E5B3-3761-21A1806831FE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3ED5CE-356F-EBA1-F132-1203EBC8BD4D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228572-0719-6363-16A7-0534A1794154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12</a:t>
            </a:fld>
            <a:endParaRPr lang="de-DE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13</a:t>
            </a:fld>
            <a:endParaRPr lang="de-DE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14</a:t>
            </a:fld>
            <a:endParaRPr lang="de-DE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15</a:t>
            </a:fld>
            <a:endParaRPr lang="de-DE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16</a:t>
            </a:fld>
            <a:endParaRPr lang="de-DE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17</a:t>
            </a:fld>
            <a:endParaRPr lang="de-DE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18</a:t>
            </a:fld>
            <a:endParaRPr lang="de-DE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A27CFA-506A-4876-1D03-99813D88B7C0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BF49A3-1CAE-4C4A-36F3-BF77B9362451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C91CD2-731B-C217-E9FF-354616640311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C32BF4-3918-9097-D5D2-C72B5B1F6554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DCF1D2-1751-6B8A-7FCC-3CBDA0E1D24E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799261-ED82-DEA7-2236-79459AB111C7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89086D-30FE-603F-53D6-D7FDD8059146}" type="slidenum">
              <a:rPr/>
              <a:t/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6915C0-CC7B-A302-072F-87919B4DF2F6}" type="slidenum">
              <a:rPr/>
              <a:t/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D40B21-ED01-5F89-7DB3-04BE76EA7E70}" type="slidenum">
              <a:rPr/>
              <a:t/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11A176-EA91-F47B-0B46-D61368A5A7BC}" type="slidenum">
              <a:rPr/>
              <a:t/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1580D7-4DD3-6CEC-9062-738FD3182AFA}" type="slidenum">
              <a:rPr/>
              <a:t/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766206-7F84-6671-B42E-2B0666921F0C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B1F605-3F2E-CE81-0823-6A6CE76DAC11}" type="slidenum">
              <a:rPr/>
              <a:t/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CD5538-42C6-8576-1973-A6A891F837EE}" type="slidenum">
              <a:rPr/>
              <a:t/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911DC0-0487-C2FB-3E79-482DC13BAF45}" type="slidenum">
              <a:rPr/>
              <a:t/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403D9C-4EFD-059D-2D1F-652C3E43AC36}" type="slidenum">
              <a:rPr/>
              <a:t/>
            </a:fld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D70288-2901-F830-5AB5-F0B7B15D8965}" type="slidenum">
              <a:rPr/>
              <a:t/>
            </a:fld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acknowledgements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34</a:t>
            </a:fld>
            <a:endParaRPr lang="de-DE"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Lastly I would like to thank the funders for the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6F9DC0-F094-8F48-B3AE-FB781DFEB359}" type="slidenum">
              <a:rPr lang="de-DE"/>
              <a:t>35</a:t>
            </a:fld>
            <a:endParaRPr lang="de-DE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37E808-1C8E-E089-F414-BC7B7A0F617C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B508FA-B537-C00A-1515-ED927DF4948E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11FDDF-CD28-F933-E437-569F794C1343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B59A7E-0038-DA73-D4B1-6D079EBB9E1C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D4F0A3-3E81-2982-B350-B95D280755D3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DAD8E8-0E86-93BD-C19F-1FB1813F1A50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media1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 bwMode="auto">
          <a:xfrm>
            <a:off x="2323031" y="2669534"/>
            <a:ext cx="7545939" cy="1240749"/>
            <a:chOff x="2323031" y="2669534"/>
            <a:chExt cx="7545939" cy="1240749"/>
          </a:xfrm>
        </p:grpSpPr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556000" y="2669534"/>
              <a:ext cx="6312970" cy="1240749"/>
            </a:xfrm>
            <a:prstGeom prst="rect">
              <a:avLst/>
            </a:prstGeom>
          </p:spPr>
        </p:pic>
        <p:pic>
          <p:nvPicPr>
            <p:cNvPr id="6" name="Grafik 6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2323031" y="2672884"/>
              <a:ext cx="1232969" cy="123739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319799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l_Sub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>
            <a:lvl1pPr marL="252000" marR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lvl1pPr>
          </a:lstStyle>
          <a:p>
            <a:pPr marL="252000" marR="0" lvl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Edit master styles</a:t>
            </a:r>
            <a:endParaRPr/>
          </a:p>
          <a:p>
            <a:pPr lvl="0">
              <a:defRPr/>
            </a:pP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5897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10093" r="0" b="0"/>
          <a:stretch/>
        </p:blipFill>
        <p:spPr bwMode="auto">
          <a:xfrm>
            <a:off x="1" y="0"/>
            <a:ext cx="12191999" cy="6165850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 bwMode="auto">
          <a:xfrm>
            <a:off x="1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3" name="Inhaltsplatzhalter 11"/>
          <p:cNvSpPr>
            <a:spLocks noGrp="1"/>
          </p:cNvSpPr>
          <p:nvPr userDrawn="1">
            <p:ph sz="quarter" idx="13" hasCustomPrompt="1"/>
          </p:nvPr>
        </p:nvSpPr>
        <p:spPr bwMode="auto">
          <a:xfrm>
            <a:off x="479425" y="2789317"/>
            <a:ext cx="11587657" cy="2434101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lang="en-GB" b="0" i="0" u="none" strike="noStrike"/>
            </a:lvl1pPr>
          </a:lstStyle>
          <a:p>
            <a:pPr lvl="0">
              <a:defRPr/>
            </a:pPr>
            <a:r>
              <a:rPr lang="en-GB" b="0" i="0" u="none" strike="noStrike">
                <a:solidFill>
                  <a:srgbClr val="000000"/>
                </a:solidFill>
                <a:latin typeface="Lucida Grande"/>
              </a:rPr>
              <a:t>Enhancing Quantum Computing Stability in Noisy HPC Environments: A Novel System Architecture for Environmental Noise Management and Error Mitigation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 userDrawn="1">
            <p:ph type="ftr" sz="quarter" idx="3"/>
          </p:nvPr>
        </p:nvSpPr>
        <p:spPr bwMode="auto">
          <a:xfrm>
            <a:off x="479425" y="6541108"/>
            <a:ext cx="952824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479425" y="1412874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2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5" y="1412875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ele_Sub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Blue Gradi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Blue Gradient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6"/>
            <a:ext cx="11377614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Blue Gradient_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Enhancing Quantum Computing Stability in Noisy HPC Environments | ISGC | Hossam Ahmed: Hossam.Ahmed@lrz.de</a:t>
            </a:r>
            <a:endParaRPr lang="de-DE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AFD7FF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1_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</a:t>
            </a:fld>
            <a:endParaRPr lang="en-GB"/>
          </a:p>
        </p:txBody>
      </p:sp>
      <p:sp>
        <p:nvSpPr>
          <p:cNvPr id="13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6" y="4451312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6" y="6541108"/>
            <a:ext cx="668933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grayscl/>
          </a:blip>
          <a:srcRect l="0" t="0" r="0" b="11918"/>
          <a:stretch/>
        </p:blipFill>
        <p:spPr bwMode="auto">
          <a:xfrm>
            <a:off x="0" y="-1"/>
            <a:ext cx="12192000" cy="616584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16" name="Rechteck 15"/>
          <p:cNvSpPr/>
          <p:nvPr userDrawn="1"/>
        </p:nvSpPr>
        <p:spPr bwMode="auto">
          <a:xfrm>
            <a:off x="-36513" y="0"/>
            <a:ext cx="12192000" cy="6165851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4" hasCustomPrompt="1"/>
          </p:nvPr>
        </p:nvSpPr>
        <p:spPr bwMode="auto">
          <a:xfrm>
            <a:off x="631826" y="4603712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2_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11"/>
          <p:cNvGrpSpPr/>
          <p:nvPr userDrawn="1"/>
        </p:nvGrpSpPr>
        <p:grpSpPr bwMode="auto">
          <a:xfrm>
            <a:off x="0" y="0"/>
            <a:ext cx="12192000" cy="6165851"/>
            <a:chOff x="0" y="0"/>
            <a:chExt cx="12192000" cy="6165850"/>
          </a:xfrm>
        </p:grpSpPr>
        <p:pic>
          <p:nvPicPr>
            <p:cNvPr id="5" name="Grafik 13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611" y="0"/>
              <a:ext cx="12188389" cy="6165850"/>
            </a:xfrm>
            <a:prstGeom prst="rect">
              <a:avLst/>
            </a:prstGeom>
          </p:spPr>
        </p:pic>
        <p:sp>
          <p:nvSpPr>
            <p:cNvPr id="6" name="Rechteck 14"/>
            <p:cNvSpPr/>
            <p:nvPr userDrawn="1"/>
          </p:nvSpPr>
          <p:spPr bwMode="auto">
            <a:xfrm>
              <a:off x="0" y="0"/>
              <a:ext cx="12192000" cy="6165850"/>
            </a:xfrm>
            <a:prstGeom prst="rect">
              <a:avLst/>
            </a:prstGeom>
            <a:gradFill>
              <a:gsLst>
                <a:gs pos="0">
                  <a:srgbClr val="137DFF">
                    <a:alpha val="80000"/>
                  </a:srgbClr>
                </a:gs>
                <a:gs pos="50000">
                  <a:srgbClr val="003980">
                    <a:alpha val="69804"/>
                  </a:srgbClr>
                </a:gs>
                <a:gs pos="100000">
                  <a:srgbClr val="00234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400"/>
            </a:p>
          </p:txBody>
        </p:sp>
      </p:grp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6" y="6541108"/>
            <a:ext cx="2880597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/>
          </a:p>
        </p:txBody>
      </p:sp>
      <p:pic>
        <p:nvPicPr>
          <p:cNvPr id="9" name="Bild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668169" y="2674938"/>
            <a:ext cx="1006476" cy="1006476"/>
          </a:xfrm>
          <a:prstGeom prst="rect">
            <a:avLst/>
          </a:prstGeom>
        </p:spPr>
      </p:pic>
      <p:cxnSp>
        <p:nvCxnSpPr>
          <p:cNvPr id="10" name="Gerade Verbindung 10"/>
          <p:cNvCxnSpPr/>
          <p:nvPr userDrawn="1"/>
        </p:nvCxnSpPr>
        <p:spPr bwMode="auto">
          <a:xfrm>
            <a:off x="7543388" y="2692400"/>
            <a:ext cx="4320000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2"/>
          <p:cNvCxnSpPr/>
          <p:nvPr userDrawn="1"/>
        </p:nvCxnSpPr>
        <p:spPr bwMode="auto">
          <a:xfrm>
            <a:off x="479425" y="2692400"/>
            <a:ext cx="4320000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5" y="1412875"/>
            <a:ext cx="11377614" cy="4752975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966931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4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966931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+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 Action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0" name="Titel 2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 Action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&lt;#&gt;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79425" y="1412875"/>
            <a:ext cx="11377614" cy="47529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Edit </a:t>
            </a:r>
            <a:r>
              <a:rPr lang="de-DE"/>
              <a:t>master</a:t>
            </a:r>
            <a:r>
              <a:rPr lang="de-DE"/>
              <a:t> </a:t>
            </a:r>
            <a:r>
              <a:rPr lang="de-DE"/>
              <a:t>styles</a:t>
            </a:r>
            <a:endParaRPr lang="de-DE"/>
          </a:p>
          <a:p>
            <a:pPr lvl="1">
              <a:defRPr/>
            </a:pPr>
            <a:r>
              <a:rPr lang="de-DE"/>
              <a:t>Second </a:t>
            </a:r>
            <a:r>
              <a:rPr lang="de-DE"/>
              <a:t>level</a:t>
            </a:r>
            <a:endParaRPr lang="de-DE"/>
          </a:p>
          <a:p>
            <a:pPr lvl="2">
              <a:defRPr/>
            </a:pPr>
            <a:r>
              <a:rPr lang="de-DE"/>
              <a:t>Third </a:t>
            </a:r>
            <a:r>
              <a:rPr lang="de-DE"/>
              <a:t>level</a:t>
            </a:r>
            <a:endParaRPr lang="de-DE"/>
          </a:p>
          <a:p>
            <a:pPr lvl="3">
              <a:defRPr/>
            </a:pPr>
            <a:r>
              <a:rPr lang="de-DE"/>
              <a:t>Fourth</a:t>
            </a:r>
            <a:r>
              <a:rPr lang="de-DE"/>
              <a:t> </a:t>
            </a:r>
            <a:r>
              <a:rPr lang="de-DE"/>
              <a:t>level</a:t>
            </a:r>
            <a:endParaRPr lang="de-DE"/>
          </a:p>
          <a:p>
            <a:pPr lvl="4">
              <a:defRPr/>
            </a:pPr>
            <a:r>
              <a:rPr lang="de-DE"/>
              <a:t>Fifth</a:t>
            </a:r>
            <a:r>
              <a:rPr lang="de-DE"/>
              <a:t> </a:t>
            </a:r>
            <a:r>
              <a:rPr lang="de-DE"/>
              <a:t>level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952824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534052" y="6541108"/>
            <a:ext cx="3229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fld id="{B2DB4FC9-BFE1-2046-B7CF-BF700D81BD1A}" type="slidenum">
              <a:rPr lang="de-DE"/>
              <a:t>3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dt="0" ftr="1" hdr="0" sldNum="1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>
          <a:solidFill>
            <a:schemeClr val="tx1"/>
          </a:solidFill>
          <a:latin typeface="Arial"/>
          <a:ea typeface="Arial"/>
          <a:cs typeface="Arial"/>
        </a:defRPr>
      </a:lvl1pPr>
    </p:titleStyle>
    <p:bodyStyle>
      <a:lvl1pPr marL="252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1pPr>
      <a:lvl2pPr marL="504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2pPr>
      <a:lvl3pPr marL="756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3pPr>
      <a:lvl4pPr marL="1008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4pPr>
      <a:lvl5pPr marL="1260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emf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1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microsoft.com/office/2007/relationships/diagramDrawing" Target="../diagrams/drawing1.xml" /><Relationship Id="rId4" Type="http://schemas.openxmlformats.org/officeDocument/2006/relationships/diagramData" Target="../diagrams/data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Relationship Id="rId8" Type="http://schemas.microsoft.com/office/2007/relationships/diagramDrawing" Target="../diagrams/drawing2.xml" /><Relationship Id="rId9" Type="http://schemas.openxmlformats.org/officeDocument/2006/relationships/diagramData" Target="../diagrams/data2.xml" /><Relationship Id="rId10" Type="http://schemas.openxmlformats.org/officeDocument/2006/relationships/diagramColors" Target="../diagrams/colors2.xml" /><Relationship Id="rId11" Type="http://schemas.openxmlformats.org/officeDocument/2006/relationships/diagramLayout" Target="../diagrams/layout2.xml" /><Relationship Id="rId12" Type="http://schemas.openxmlformats.org/officeDocument/2006/relationships/diagramQuickStyle" Target="../diagrams/quickStyle2.xml" /><Relationship Id="rId13" Type="http://schemas.openxmlformats.org/officeDocument/2006/relationships/comments" Target="../comments/commen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914377">
              <a:defRPr/>
            </a:pPr>
            <a:fld id="{B2DB4FC9-BFE1-2046-B7CF-BF700D81BD1A}" type="slidenum">
              <a:rPr lang="de-DE">
                <a:solidFill>
                  <a:srgbClr val="575756"/>
                </a:solidFill>
                <a:latin typeface="Arial"/>
                <a:cs typeface="Arial"/>
              </a:rPr>
              <a:t>1</a:t>
            </a:fld>
            <a:endParaRPr lang="de-DE">
              <a:solidFill>
                <a:srgbClr val="575756"/>
              </a:solidFill>
              <a:latin typeface="Arial"/>
              <a:cs typeface="Arial"/>
            </a:endParaRPr>
          </a:p>
        </p:txBody>
      </p:sp>
      <p:pic>
        <p:nvPicPr>
          <p:cNvPr id="9222" name="Picture 6" descr="MQV office · Indico @ Munich Quantum Valley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826914" y="317197"/>
            <a:ext cx="3365087" cy="1352169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21441" y="518112"/>
            <a:ext cx="950336" cy="950336"/>
          </a:xfrm>
          <a:prstGeom prst="rect">
            <a:avLst/>
          </a:prstGeom>
        </p:spPr>
      </p:pic>
      <p:sp>
        <p:nvSpPr>
          <p:cNvPr id="9" name="Inhaltsplatzhalter 4"/>
          <p:cNvSpPr txBox="1"/>
          <p:nvPr/>
        </p:nvSpPr>
        <p:spPr bwMode="auto">
          <a:xfrm>
            <a:off x="407195" y="3125280"/>
            <a:ext cx="10295783" cy="2557211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vert="horz" wrap="square" lIns="288000" tIns="108000" rIns="216000" bIns="108000" rtlCol="0" anchor="b" anchorCtr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Tx/>
              <a:buNone/>
              <a:defRPr sz="36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Enhancing Quantum Computing Stability in Noisy HPC Environments</a:t>
            </a:r>
            <a:r>
              <a:rPr lang="en-GB" sz="2400"/>
              <a:t>: </a:t>
            </a:r>
            <a:br>
              <a:rPr lang="en-GB" sz="2400"/>
            </a:br>
            <a:r>
              <a:rPr lang="en-GB" sz="2800"/>
              <a:t>A Novel System Architecture for Environmental Noise Management and Error Mitigation</a:t>
            </a:r>
            <a:br>
              <a:rPr lang="en-GB" sz="800"/>
            </a:br>
            <a:br>
              <a:rPr lang="en-US" sz="320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GB" sz="2000">
                <a:solidFill>
                  <a:srgbClr val="FFFFFF"/>
                </a:solidFill>
              </a:rPr>
              <a:t>18.03.2025 | Hossam Ahmed, </a:t>
            </a:r>
            <a:r>
              <a:rPr lang="en-GB" sz="2000">
                <a:solidFill>
                  <a:srgbClr val="2467AB">
                    <a:lumMod val="20000"/>
                    <a:lumOff val="80000"/>
                  </a:srgbClr>
                </a:solidFill>
              </a:rPr>
              <a:t>Telemetry Manager, and HPCQC Integration Researcher </a:t>
            </a:r>
            <a:br>
              <a:rPr lang="en-GB" sz="2000">
                <a:solidFill>
                  <a:srgbClr val="2467AB">
                    <a:lumMod val="20000"/>
                    <a:lumOff val="80000"/>
                  </a:srgbClr>
                </a:solidFill>
              </a:rPr>
            </a:br>
            <a:r>
              <a:rPr lang="en-GB" sz="2000">
                <a:solidFill>
                  <a:srgbClr val="FFFFFF"/>
                </a:solidFill>
              </a:rPr>
              <a:t>Leibniz Supercomputing Centre (LRZ), </a:t>
            </a:r>
            <a:r>
              <a:rPr lang="en-GB" sz="2000">
                <a:solidFill>
                  <a:srgbClr val="FFFFFF"/>
                </a:solidFill>
              </a:rPr>
              <a:t>Garching</a:t>
            </a:r>
            <a:r>
              <a:rPr lang="en-GB" sz="2000">
                <a:solidFill>
                  <a:srgbClr val="FFFFFF"/>
                </a:solidFill>
              </a:rPr>
              <a:t>, Germany</a:t>
            </a:r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 defTabSz="914377">
              <a:defRPr/>
            </a:pPr>
            <a:r>
              <a:rPr lang="en-GB">
                <a:solidFill>
                  <a:srgbClr val="575756"/>
                </a:solidFill>
              </a:rPr>
              <a:t>Enhancing Quantum Computing Stability in Noisy HPC Environments | ISGC | Hossam Ahmed: Hossam.Ahmed@lrz.de</a:t>
            </a:r>
            <a:endParaRPr lang="en-GB">
              <a:solidFill>
                <a:srgbClr val="57575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Data Center Data Base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Data Collection</a:t>
            </a:r>
            <a:endParaRPr/>
          </a:p>
        </p:txBody>
      </p:sp>
      <p:sp>
        <p:nvSpPr>
          <p:cNvPr id="8" name="Slide Number Placeholder 3"/>
          <p:cNvSpPr txBox="1"/>
          <p:nvPr/>
        </p:nvSpPr>
        <p:spPr bwMode="auto">
          <a:xfrm>
            <a:off x="11534052" y="6541108"/>
            <a:ext cx="3229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2DB4FC9-BFE1-2046-B7CF-BF700D81BD1A}" type="slidenum">
              <a:rPr lang="en-GB"/>
              <a:t>10</a:t>
            </a:fld>
            <a:endParaRPr lang="en-GB"/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425" y="2381249"/>
            <a:ext cx="4851400" cy="2095500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 bwMode="auto">
          <a:xfrm>
            <a:off x="4264562" y="3204028"/>
            <a:ext cx="897911" cy="449943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96000" y="561807"/>
            <a:ext cx="4053674" cy="528444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 bwMode="auto">
          <a:xfrm>
            <a:off x="11145714" y="5846249"/>
            <a:ext cx="4007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1600"/>
              <a:t>[3,4]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DCDB Access Tools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Data Representation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0" t="71692" r="10454" b="0"/>
          <a:stretch/>
        </p:blipFill>
        <p:spPr bwMode="auto">
          <a:xfrm>
            <a:off x="6275388" y="2706945"/>
            <a:ext cx="4729140" cy="1948936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4"/>
          <a:stretch/>
        </p:blipFill>
        <p:spPr bwMode="auto">
          <a:xfrm>
            <a:off x="3950178" y="807206"/>
            <a:ext cx="2304000" cy="23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0" t="0" r="8284" b="0"/>
          <a:stretch/>
        </p:blipFill>
        <p:spPr bwMode="auto">
          <a:xfrm>
            <a:off x="800936" y="3208409"/>
            <a:ext cx="2304000" cy="170824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3955183" y="4077187"/>
            <a:ext cx="2320205" cy="2376000"/>
            <a:chOff x="8116511" y="693126"/>
            <a:chExt cx="4042800" cy="4155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116512" y="2612510"/>
              <a:ext cx="4042799" cy="22365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116511" y="693126"/>
              <a:ext cx="4042799" cy="2085821"/>
            </a:xfrm>
            <a:prstGeom prst="rect">
              <a:avLst/>
            </a:prstGeom>
          </p:spPr>
        </p:pic>
      </p:grpSp>
      <p:cxnSp>
        <p:nvCxnSpPr>
          <p:cNvPr id="13" name="Elbow Connector 12"/>
          <p:cNvCxnSpPr>
            <a:endCxn id="7" idx="3"/>
          </p:cNvCxnSpPr>
          <p:nvPr/>
        </p:nvCxnSpPr>
        <p:spPr bwMode="auto">
          <a:xfrm rot="16199999" flipV="1">
            <a:off x="6146234" y="2067151"/>
            <a:ext cx="1249203" cy="1033313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10" idx="3"/>
          </p:cNvCxnSpPr>
          <p:nvPr/>
        </p:nvCxnSpPr>
        <p:spPr bwMode="auto">
          <a:xfrm rot="5400000">
            <a:off x="5919061" y="4431567"/>
            <a:ext cx="1738613" cy="1025957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1"/>
          </p:cNvCxnSpPr>
          <p:nvPr/>
        </p:nvCxnSpPr>
        <p:spPr bwMode="auto">
          <a:xfrm flipH="1">
            <a:off x="3162300" y="3681413"/>
            <a:ext cx="3113088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3574697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Grafana Phase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Finding Correlations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51663" y="1162246"/>
            <a:ext cx="4905375" cy="2256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51664" y="3872066"/>
            <a:ext cx="4905374" cy="2436659"/>
          </a:xfrm>
          <a:prstGeom prst="rect">
            <a:avLst/>
          </a:prstGeom>
        </p:spPr>
      </p:pic>
      <p:sp>
        <p:nvSpPr>
          <p:cNvPr id="10" name="Content Placeholder 2"/>
          <p:cNvSpPr txBox="1"/>
          <p:nvPr/>
        </p:nvSpPr>
        <p:spPr bwMode="auto">
          <a:xfrm>
            <a:off x="479424" y="1412876"/>
            <a:ext cx="5053308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/>
              <a:t>In Grafana, we are able to: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Visually track for trigger events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Analyse the effect of events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Correlate events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Determine solutions for adjusting</a:t>
            </a:r>
            <a:br>
              <a:rPr/>
            </a:br>
            <a:r>
              <a:rPr/>
              <a:t>the environment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3574697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Grafana Phase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Causality studies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51663" y="1162246"/>
            <a:ext cx="4905375" cy="2256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51664" y="3872066"/>
            <a:ext cx="4905374" cy="2436659"/>
          </a:xfrm>
          <a:prstGeom prst="rect">
            <a:avLst/>
          </a:prstGeom>
        </p:spPr>
      </p:pic>
      <p:sp>
        <p:nvSpPr>
          <p:cNvPr id="10" name="Content Placeholder 2"/>
          <p:cNvSpPr txBox="1"/>
          <p:nvPr/>
        </p:nvSpPr>
        <p:spPr bwMode="auto">
          <a:xfrm>
            <a:off x="479425" y="1156065"/>
            <a:ext cx="5053308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/>
              <a:t>In Grafana, we are able to: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Visually track for trigger events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Analyse the effect of events</a:t>
            </a:r>
            <a:endParaRPr/>
          </a:p>
          <a:p>
            <a:pPr lvl="1">
              <a:lnSpc>
                <a:spcPct val="150000"/>
              </a:lnSpc>
              <a:defRPr/>
            </a:pPr>
            <a:r>
              <a:rPr/>
              <a:t>Correlate events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9612" y="3872065"/>
            <a:ext cx="4905375" cy="2436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Notification System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Finding Correlations</a:t>
            </a:r>
            <a:endParaRPr/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479424" y="1412876"/>
            <a:ext cx="5237230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/>
              <a:t>Tracking changes in the Environment allows us to: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/>
              <a:t>Identify </a:t>
            </a:r>
            <a:r>
              <a:rPr lang="en-GB"/>
              <a:t>the </a:t>
            </a:r>
            <a:r>
              <a:rPr/>
              <a:t>limitations of the </a:t>
            </a:r>
            <a:r>
              <a:rPr lang="en-GB"/>
              <a:t>s</a:t>
            </a:r>
            <a:r>
              <a:rPr/>
              <a:t>ystem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/>
              <a:t>Analyse error scenarios</a:t>
            </a:r>
            <a:endParaRPr/>
          </a:p>
          <a:p>
            <a:pPr lvl="1">
              <a:lnSpc>
                <a:spcPct val="200000"/>
              </a:lnSpc>
              <a:defRPr/>
            </a:pPr>
            <a:r>
              <a:rPr/>
              <a:t>Create solution protocols</a:t>
            </a:r>
            <a:endParaRPr/>
          </a:p>
          <a:p>
            <a:pPr lvl="1">
              <a:defRPr/>
            </a:pPr>
            <a:r>
              <a:rPr/>
              <a:t>Create notifications for expected hazards</a:t>
            </a:r>
            <a:endParaRPr/>
          </a:p>
          <a:p>
            <a:pPr>
              <a:defRPr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6654" y="1412876"/>
            <a:ext cx="6041756" cy="4422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Establishing a Baseline 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782241" y="1471142"/>
            <a:ext cx="4701948" cy="4982046"/>
            <a:chOff x="2807367" y="0"/>
            <a:chExt cx="7545823" cy="69770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tretch/>
          </p:blipFill>
          <p:spPr bwMode="auto">
            <a:xfrm>
              <a:off x="2807367" y="0"/>
              <a:ext cx="7545823" cy="5967663"/>
            </a:xfrm>
            <a:prstGeom prst="rect">
              <a:avLst/>
            </a:prstGeom>
          </p:spPr>
        </p:pic>
        <p:sp>
          <p:nvSpPr>
            <p:cNvPr id="8" name="Can 7"/>
            <p:cNvSpPr/>
            <p:nvPr/>
          </p:nvSpPr>
          <p:spPr bwMode="auto">
            <a:xfrm>
              <a:off x="5687875" y="4854536"/>
              <a:ext cx="2026821" cy="2122549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/>
              <a:noAutofit/>
            </a:bodyPr>
            <a:lstStyle/>
            <a:p>
              <a:pPr algn="l">
                <a:defRPr/>
              </a:pPr>
              <a:r>
                <a:rPr sz="2200"/>
                <a:t>  DCDB</a:t>
              </a:r>
              <a:endParaRPr/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4137695" y="2624420"/>
              <a:ext cx="4633096" cy="1270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7715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 bwMode="auto">
            <a:xfrm rot="16199999" flipH="1">
              <a:off x="4187343" y="3038661"/>
              <a:ext cx="2388602" cy="1428716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184516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 bwMode="auto">
            <a:xfrm rot="5400000">
              <a:off x="6474285" y="2834270"/>
              <a:ext cx="2646944" cy="1579152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05549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 bwMode="auto">
            <a:xfrm>
              <a:off x="4411579" y="4299284"/>
              <a:ext cx="1541335" cy="1295399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065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 bwMode="auto">
            <a:xfrm rot="10800000" flipV="1">
              <a:off x="7499688" y="4682735"/>
              <a:ext cx="2853502" cy="99533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4002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/>
          <p:nvPr/>
        </p:nvCxnSpPr>
        <p:spPr bwMode="auto">
          <a:xfrm flipV="1">
            <a:off x="3706115" y="3113742"/>
            <a:ext cx="4046555" cy="2887008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13"/>
          <p:cNvPicPr>
            <a:picLocks noChangeAspect="1"/>
          </p:cNvPicPr>
          <p:nvPr/>
        </p:nvPicPr>
        <p:blipFill>
          <a:blip r:embed="rId4"/>
          <a:srcRect l="0" t="0" r="6072" b="0"/>
          <a:stretch/>
        </p:blipFill>
        <p:spPr bwMode="auto">
          <a:xfrm>
            <a:off x="7743825" y="1560639"/>
            <a:ext cx="4014788" cy="3736721"/>
          </a:xfrm>
          <a:prstGeom prst="rect">
            <a:avLst/>
          </a:prstGeom>
        </p:spPr>
      </p:pic>
      <p:sp>
        <p:nvSpPr>
          <p:cNvPr id="16" name="Frame 15"/>
          <p:cNvSpPr/>
          <p:nvPr/>
        </p:nvSpPr>
        <p:spPr bwMode="auto">
          <a:xfrm>
            <a:off x="11294023" y="1432840"/>
            <a:ext cx="514350" cy="3963821"/>
          </a:xfrm>
          <a:prstGeom prst="frame">
            <a:avLst>
              <a:gd name="adj1" fmla="val 1250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Correlation Phase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Finding Correlations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0" t="0" r="0" b="18052"/>
          <a:stretch/>
        </p:blipFill>
        <p:spPr bwMode="auto">
          <a:xfrm>
            <a:off x="6475348" y="1880366"/>
            <a:ext cx="4595907" cy="309726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6654" y="1984262"/>
            <a:ext cx="5080000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594748" y="5284013"/>
            <a:ext cx="809171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Benchmarking QPU over 72 hours while submitting GHZ-like state circuit every 10 minutes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Feature importance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Finding Correlations</a:t>
            </a:r>
            <a:endParaRPr/>
          </a:p>
        </p:txBody>
      </p:sp>
      <p:graphicFrame>
        <p:nvGraphicFramePr>
          <p:cNvPr id="7" name="Table 10"/>
          <p:cNvGraphicFramePr>
            <a:graphicFrameLocks xmlns:a="http://schemas.openxmlformats.org/drawingml/2006/main" noGrp="1"/>
          </p:cNvGraphicFramePr>
          <p:nvPr/>
        </p:nvGraphicFramePr>
        <p:xfrm>
          <a:off x="479425" y="2011679"/>
          <a:ext cx="4960543" cy="310896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2068911"/>
                <a:gridCol w="1193461"/>
                <a:gridCol w="1698171"/>
              </a:tblGrid>
              <a:tr h="530598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Pearson correlation Coeffecients(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Quantum Circuit- Fidelity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Quantum Simple Circuit- Fidelity</a:t>
                      </a:r>
                      <a:endParaRPr/>
                    </a:p>
                  </a:txBody>
                  <a:tcPr/>
                </a:tc>
              </a:tr>
              <a:tr h="307410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Cryostat Pressure Level 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0.495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0,425</a:t>
                      </a:r>
                      <a:endParaRPr/>
                    </a:p>
                  </a:txBody>
                  <a:tcPr/>
                </a:tc>
              </a:tr>
              <a:tr h="307410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Average Lab Temperature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0.042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0.627</a:t>
                      </a:r>
                      <a:endParaRPr/>
                    </a:p>
                  </a:txBody>
                  <a:tcPr/>
                </a:tc>
              </a:tr>
              <a:tr h="530598"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Mixing Chamber temperature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0.140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0.322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rcRect l="6603" t="7601" r="7227" b="0"/>
          <a:stretch/>
        </p:blipFill>
        <p:spPr bwMode="auto">
          <a:xfrm>
            <a:off x="5936343" y="1752882"/>
            <a:ext cx="6096000" cy="3352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6510961" y="4744683"/>
            <a:ext cx="1231106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1000"/>
              <a:t>Simple Circuit Fidelity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7977673" y="4751218"/>
            <a:ext cx="1022716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1000"/>
              <a:t>Cryostat Pressure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9294481" y="4751218"/>
            <a:ext cx="9778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1000"/>
              <a:t>L</a:t>
            </a:r>
            <a:r>
              <a:rPr lang="en-GB" sz="1000"/>
              <a:t>a</a:t>
            </a:r>
            <a:r>
              <a:rPr sz="1000"/>
              <a:t>b Temperature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10334762" y="4744683"/>
            <a:ext cx="1697581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1000"/>
              <a:t>Mixing Chamber Temperature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Correlations with Multiple Sensors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782241" y="1471142"/>
            <a:ext cx="4701948" cy="5053484"/>
            <a:chOff x="2807367" y="0"/>
            <a:chExt cx="7545823" cy="70771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tretch/>
          </p:blipFill>
          <p:spPr bwMode="auto">
            <a:xfrm>
              <a:off x="2807367" y="0"/>
              <a:ext cx="7545823" cy="5967663"/>
            </a:xfrm>
            <a:prstGeom prst="rect">
              <a:avLst/>
            </a:prstGeom>
          </p:spPr>
        </p:pic>
        <p:sp>
          <p:nvSpPr>
            <p:cNvPr id="8" name="Can 7"/>
            <p:cNvSpPr/>
            <p:nvPr/>
          </p:nvSpPr>
          <p:spPr bwMode="auto">
            <a:xfrm>
              <a:off x="5629292" y="4918715"/>
              <a:ext cx="2026821" cy="2158415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/>
              <a:noAutofit/>
            </a:bodyPr>
            <a:lstStyle/>
            <a:p>
              <a:pPr algn="l">
                <a:defRPr/>
              </a:pPr>
              <a:r>
                <a:rPr sz="2200"/>
                <a:t>  DCDB</a:t>
              </a:r>
              <a:endParaRPr/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4137695" y="2624420"/>
              <a:ext cx="4633096" cy="1270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7715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 bwMode="auto">
            <a:xfrm rot="16199999" flipH="1">
              <a:off x="4187343" y="3038661"/>
              <a:ext cx="2388602" cy="1428716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184516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 bwMode="auto">
            <a:xfrm rot="5400000">
              <a:off x="6474285" y="2834270"/>
              <a:ext cx="2646944" cy="1579152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05549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 bwMode="auto">
            <a:xfrm>
              <a:off x="4411579" y="4299284"/>
              <a:ext cx="1541335" cy="1295399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065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 bwMode="auto">
            <a:xfrm rot="10800000" flipV="1">
              <a:off x="7499688" y="4682735"/>
              <a:ext cx="2853502" cy="99533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4002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23" idx="2"/>
            <a:endCxn id="21" idx="0"/>
          </p:cNvCxnSpPr>
          <p:nvPr/>
        </p:nvCxnSpPr>
        <p:spPr bwMode="auto">
          <a:xfrm rot="16199999" flipH="1">
            <a:off x="7012944" y="1269408"/>
            <a:ext cx="959354" cy="1529227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7492621" y="2513699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Time Stamps Collector          </a:t>
            </a:r>
            <a:endParaRPr/>
          </a:p>
        </p:txBody>
      </p:sp>
      <p:sp>
        <p:nvSpPr>
          <p:cNvPr id="23" name="Rectangle 22"/>
          <p:cNvSpPr/>
          <p:nvPr/>
        </p:nvSpPr>
        <p:spPr bwMode="auto">
          <a:xfrm>
            <a:off x="5963394" y="354260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Quantum Job</a:t>
            </a:r>
            <a:endParaRPr/>
          </a:p>
        </p:txBody>
      </p:sp>
      <p:cxnSp>
        <p:nvCxnSpPr>
          <p:cNvPr id="25" name="Elbow Connector 24"/>
          <p:cNvCxnSpPr/>
          <p:nvPr/>
        </p:nvCxnSpPr>
        <p:spPr bwMode="auto">
          <a:xfrm flipV="1">
            <a:off x="3807642" y="3015028"/>
            <a:ext cx="3620816" cy="3052108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9786462" y="2513699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Data labeling</a:t>
            </a:r>
            <a:endParaRPr/>
          </a:p>
        </p:txBody>
      </p:sp>
      <p:cxnSp>
        <p:nvCxnSpPr>
          <p:cNvPr id="29" name="Elbow Connector 28"/>
          <p:cNvCxnSpPr>
            <a:stCxn id="23" idx="3"/>
            <a:endCxn id="28" idx="0"/>
          </p:cNvCxnSpPr>
          <p:nvPr/>
        </p:nvCxnSpPr>
        <p:spPr bwMode="auto">
          <a:xfrm>
            <a:off x="7492621" y="954303"/>
            <a:ext cx="3058455" cy="1559396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 bwMode="auto">
          <a:xfrm flipV="1">
            <a:off x="3869686" y="5657078"/>
            <a:ext cx="4923797" cy="623182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8850783" y="5019842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Pre-Processing</a:t>
            </a:r>
            <a:endParaRPr/>
          </a:p>
        </p:txBody>
      </p:sp>
      <p:cxnSp>
        <p:nvCxnSpPr>
          <p:cNvPr id="35" name="Elbow Connector 34"/>
          <p:cNvCxnSpPr>
            <a:stCxn id="34" idx="3"/>
          </p:cNvCxnSpPr>
          <p:nvPr/>
        </p:nvCxnSpPr>
        <p:spPr bwMode="auto">
          <a:xfrm flipV="1">
            <a:off x="10380010" y="3713784"/>
            <a:ext cx="303230" cy="1906101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>
            <a:off x="11315689" y="3133764"/>
            <a:ext cx="657948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7145001" y="2133600"/>
            <a:ext cx="3261360" cy="32918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𝐸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2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Characterization Using Perturbation Theory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Open Quantum Systems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74409" y="1867512"/>
            <a:ext cx="2765180" cy="6832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sz="2200"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𝑇𝑜𝑡𝑎𝑙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=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𝐸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200"/>
          </a:p>
        </p:txBody>
      </p:sp>
      <p:sp>
        <p:nvSpPr>
          <p:cNvPr id="10" name="TextBox 9"/>
          <p:cNvSpPr txBox="1"/>
          <p:nvPr/>
        </p:nvSpPr>
        <p:spPr bwMode="auto">
          <a:xfrm>
            <a:off x="914400" y="3779520"/>
            <a:ext cx="5866029" cy="3397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i="1">
                              <a:latin typeface="Cambria Math"/>
                            </a:rPr>
                            <m:t>𝐸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=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𝑆𝑒𝑛𝑠𝑜𝑟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𝑇𝑒𝑚𝑝𝑒𝑟𝑎𝑡𝑢𝑟𝑒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𝐶𝑟𝑦𝑜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r>
              <a:rPr sz="2200"/>
              <a:t> +…. </a:t>
            </a:r>
            <a:endParaRPr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499360" y="2668493"/>
            <a:ext cx="0" cy="101292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8325466" y="3897313"/>
            <a:ext cx="900430" cy="8991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i="1">
                              <a:latin typeface="Cambria Math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20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165107" y="3609186"/>
            <a:ext cx="3207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20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8574374" y="3564573"/>
            <a:ext cx="0" cy="665480"/>
          </a:xfrm>
          <a:prstGeom prst="straightConnector1">
            <a:avLst/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6"/>
          <p:cNvPicPr>
            <a:picLocks noChangeAspect="1" noChangeArrowheads="1"/>
          </p:cNvPicPr>
          <p:nvPr/>
        </p:nvPicPr>
        <p:blipFill>
          <a:blip r:embed="rId3">
            <a:alphaModFix amt="20000"/>
          </a:blip>
          <a:srcRect l="55310" t="6194" r="-9465" b="-6194"/>
          <a:stretch/>
        </p:blipFill>
        <p:spPr bwMode="auto">
          <a:xfrm>
            <a:off x="-84490" y="-204144"/>
            <a:ext cx="12006616" cy="70419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0" y="3877945"/>
            <a:ext cx="12190156" cy="1850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377">
              <a:defRPr/>
            </a:pPr>
            <a:r>
              <a:rPr lang="en-GB" sz="3200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The Munich Quantum Valley </a:t>
            </a:r>
            <a:r>
              <a:rPr lang="en-GB" sz="3200">
                <a:solidFill>
                  <a:srgbClr val="3F3F3F"/>
                </a:solidFill>
                <a:latin typeface="Calibri"/>
                <a:cs typeface="Calibri"/>
              </a:rPr>
              <a:t>develops</a:t>
            </a:r>
            <a:r>
              <a:rPr lang="en-GB" sz="3200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 and operates competitive quantum computers in Bavaria.</a:t>
            </a:r>
            <a:br>
              <a:rPr lang="en-GB" sz="3200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</a:br>
            <a:r>
              <a:rPr lang="en-GB" sz="2000">
                <a:solidFill>
                  <a:srgbClr val="FFFFFF"/>
                </a:solidFill>
                <a:latin typeface="Calibri"/>
                <a:ea typeface="Open Sans Light"/>
                <a:cs typeface="Calibri"/>
              </a:rPr>
              <a:t>.</a:t>
            </a:r>
            <a:br>
              <a:rPr lang="en-GB" sz="3200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</a:br>
            <a:r>
              <a:rPr lang="en-GB" sz="3200" i="1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Superconducting.  Neutral Atom.  </a:t>
            </a:r>
            <a:r>
              <a:rPr lang="en-GB" sz="3200" i="1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Ion </a:t>
            </a:r>
            <a:r>
              <a:rPr lang="en-GB" sz="3200" i="1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Trap</a:t>
            </a:r>
            <a:r>
              <a:rPr lang="en-GB" sz="3200" i="1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.  Quantum-HPC </a:t>
            </a:r>
            <a:r>
              <a:rPr lang="en-GB" sz="3200" i="1">
                <a:solidFill>
                  <a:srgbClr val="3F3F3F"/>
                </a:solidFill>
                <a:latin typeface="Calibri"/>
                <a:ea typeface="Open Sans Light"/>
                <a:cs typeface="Calibri"/>
              </a:rPr>
              <a:t>Software.</a:t>
            </a:r>
            <a:endParaRPr sz="3200" i="1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0672" y="5810136"/>
            <a:ext cx="11711453" cy="1073481"/>
          </a:xfrm>
          <a:prstGeom prst="rect">
            <a:avLst/>
          </a:prstGeom>
        </p:spPr>
      </p:pic>
      <p:pic>
        <p:nvPicPr>
          <p:cNvPr id="23554" name="Picture 2" descr="This is why Munich is the most liveable city in the world"/>
          <p:cNvPicPr>
            <a:picLocks noChangeAspect="1" noChangeArrowheads="1"/>
          </p:cNvPicPr>
          <p:nvPr/>
        </p:nvPicPr>
        <p:blipFill>
          <a:blip r:embed="rId5"/>
          <a:srcRect l="0" t="34037" r="0" b="9090"/>
          <a:stretch/>
        </p:blipFill>
        <p:spPr bwMode="auto">
          <a:xfrm>
            <a:off x="1" y="-204146"/>
            <a:ext cx="12230639" cy="38291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36"/>
          <p:cNvPicPr>
            <a:picLocks noChangeArrowheads="1"/>
          </p:cNvPicPr>
          <p:nvPr/>
        </p:nvPicPr>
        <p:blipFill>
          <a:blip r:embed="rId3">
            <a:biLevel thresh="25000"/>
          </a:blip>
          <a:stretch/>
        </p:blipFill>
        <p:spPr bwMode="auto">
          <a:xfrm>
            <a:off x="322039" y="229608"/>
            <a:ext cx="3446751" cy="10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0" t="0" r="0" b="15801"/>
          <a:stretch/>
        </p:blipFill>
        <p:spPr bwMode="auto">
          <a:xfrm>
            <a:off x="10384174" y="109121"/>
            <a:ext cx="1834743" cy="1391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 bwMode="auto"/>
        <p:txBody>
          <a:bodyPr/>
          <a:lstStyle/>
          <a:p>
            <a:pPr marL="2286000" lvl="5" indent="0">
              <a:buNone/>
              <a:defRPr/>
            </a:pPr>
            <a:r>
              <a:rPr sz="2400" b="1"/>
              <a:t>Character</a:t>
            </a:r>
            <a:r>
              <a:rPr lang="en-GB" sz="2400" b="1"/>
              <a:t>i</a:t>
            </a:r>
            <a:r>
              <a:rPr sz="2400" b="1"/>
              <a:t>zation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Is the Hamiltonian Hermitian?</a:t>
            </a:r>
            <a:endParaRPr/>
          </a:p>
          <a:p>
            <a:pPr>
              <a:defRPr/>
            </a:pPr>
            <a:r>
              <a:rPr/>
              <a:t>Are Errors Coherent?</a:t>
            </a:r>
            <a:endParaRPr/>
          </a:p>
          <a:p>
            <a:pPr>
              <a:defRPr/>
            </a:pPr>
            <a:r>
              <a:rPr/>
              <a:t>Is it M</a:t>
            </a:r>
            <a:r>
              <a:rPr lang="en-GB"/>
              <a:t>a</a:t>
            </a:r>
            <a:r>
              <a:rPr/>
              <a:t>rkovian Noise?</a:t>
            </a:r>
            <a:endParaRPr/>
          </a:p>
          <a:p>
            <a:pPr>
              <a:defRPr/>
            </a:pPr>
            <a:endParaRPr/>
          </a:p>
          <a:p>
            <a:pPr lvl="1">
              <a:defRPr/>
            </a:pPr>
            <a:r>
              <a:rPr/>
              <a:t>Can the noise be Unitary?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 marL="504000" lvl="2" indent="0">
              <a:buNone/>
              <a:defRPr/>
            </a:pPr>
            <a:r>
              <a:rPr/>
              <a:t>		</a:t>
            </a:r>
            <a:r>
              <a:rPr b="1"/>
              <a:t>Optimization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Error Mitigation</a:t>
            </a:r>
            <a:endParaRPr/>
          </a:p>
          <a:p>
            <a:pPr>
              <a:defRPr/>
            </a:pPr>
            <a:r>
              <a:rPr/>
              <a:t>Error Suppres</a:t>
            </a:r>
            <a:r>
              <a:rPr lang="en-GB"/>
              <a:t>s</a:t>
            </a:r>
            <a:r>
              <a:rPr/>
              <a:t>ion</a:t>
            </a:r>
            <a:endParaRPr/>
          </a:p>
          <a:p>
            <a:pPr>
              <a:defRPr/>
            </a:pPr>
            <a:r>
              <a:rPr/>
              <a:t>Dynamic Decoupling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 Driven from System Architecture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 Driven from System Architecture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483837" y="3317239"/>
            <a:ext cx="205665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Characte</a:t>
            </a:r>
            <a:r>
              <a:rPr lang="en-GB" sz="2200"/>
              <a:t>r</a:t>
            </a:r>
            <a:r>
              <a:rPr sz="2200"/>
              <a:t>isation</a:t>
            </a:r>
            <a:endParaRPr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714747" y="3526695"/>
            <a:ext cx="1569340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5762770" y="3021877"/>
            <a:ext cx="15693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Is the noise</a:t>
            </a:r>
            <a:endParaRPr/>
          </a:p>
          <a:p>
            <a:pPr>
              <a:defRPr/>
            </a:pPr>
            <a:endParaRPr sz="2200"/>
          </a:p>
          <a:p>
            <a:pPr>
              <a:defRPr/>
            </a:pPr>
            <a:r>
              <a:rPr sz="2200"/>
              <a:t>   unitary?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7358260" y="3329939"/>
            <a:ext cx="156934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Optimisation</a:t>
            </a:r>
            <a:endParaRPr/>
          </a:p>
        </p:txBody>
      </p:sp>
      <p:grpSp>
        <p:nvGrpSpPr>
          <p:cNvPr id="67" name="Group 66"/>
          <p:cNvGrpSpPr/>
          <p:nvPr/>
        </p:nvGrpSpPr>
        <p:grpSpPr bwMode="auto">
          <a:xfrm>
            <a:off x="9057316" y="2500384"/>
            <a:ext cx="433722" cy="2121117"/>
            <a:chOff x="9651038" y="2600887"/>
            <a:chExt cx="433722" cy="2121117"/>
          </a:xfrm>
        </p:grpSpPr>
        <p:cxnSp>
          <p:nvCxnSpPr>
            <p:cNvPr id="24" name="Curved Connector 23"/>
            <p:cNvCxnSpPr>
              <a:endCxn id="33" idx="1"/>
            </p:cNvCxnSpPr>
            <p:nvPr/>
          </p:nvCxnSpPr>
          <p:spPr bwMode="auto">
            <a:xfrm rot="5400000" flipH="1" flipV="1">
              <a:off x="9315505" y="2936420"/>
              <a:ext cx="1025700" cy="354634"/>
            </a:xfrm>
            <a:prstGeom prst="curvedConnector2">
              <a:avLst/>
            </a:prstGeom>
            <a:ln w="38100" cap="sq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>
              <a:endCxn id="35" idx="1"/>
            </p:cNvCxnSpPr>
            <p:nvPr/>
          </p:nvCxnSpPr>
          <p:spPr bwMode="auto">
            <a:xfrm rot="16199999" flipH="1">
              <a:off x="9300406" y="3937650"/>
              <a:ext cx="1134986" cy="433722"/>
            </a:xfrm>
            <a:prstGeom prst="curvedConnector2">
              <a:avLst/>
            </a:prstGeom>
            <a:ln w="38100" cap="sq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9651038" y="3626586"/>
              <a:ext cx="354634" cy="18457"/>
            </a:xfrm>
            <a:prstGeom prst="straightConnector1">
              <a:avLst/>
            </a:prstGeom>
            <a:ln w="38100" cap="sq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 bwMode="auto">
          <a:xfrm>
            <a:off x="9411950" y="2331108"/>
            <a:ext cx="191558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Error Mitigation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9411950" y="3356807"/>
            <a:ext cx="213520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Error Suppresion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9491038" y="4452225"/>
            <a:ext cx="258885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Dynamic Decoupling</a:t>
            </a:r>
            <a:endParaRPr/>
          </a:p>
        </p:txBody>
      </p:sp>
      <p:sp>
        <p:nvSpPr>
          <p:cNvPr id="39" name="TextBox 38"/>
          <p:cNvSpPr txBox="1"/>
          <p:nvPr/>
        </p:nvSpPr>
        <p:spPr bwMode="auto">
          <a:xfrm>
            <a:off x="9580231" y="4650280"/>
            <a:ext cx="78548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200"/>
              <a:t>.</a:t>
            </a:r>
            <a:endParaRPr/>
          </a:p>
          <a:p>
            <a:pPr>
              <a:defRPr/>
            </a:pPr>
            <a:r>
              <a:rPr sz="2200"/>
              <a:t>.</a:t>
            </a:r>
            <a:endParaRPr/>
          </a:p>
          <a:p>
            <a:pPr>
              <a:defRPr/>
            </a:pPr>
            <a:r>
              <a:rPr sz="2200"/>
              <a:t>.</a:t>
            </a:r>
            <a:endParaRPr/>
          </a:p>
        </p:txBody>
      </p:sp>
      <p:sp>
        <p:nvSpPr>
          <p:cNvPr id="41" name="TextBox 40"/>
          <p:cNvSpPr txBox="1"/>
          <p:nvPr/>
        </p:nvSpPr>
        <p:spPr bwMode="auto">
          <a:xfrm>
            <a:off x="163046" y="2007316"/>
            <a:ext cx="39385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400"/>
              <a:t>Is the hamiltonian hermitian?</a:t>
            </a:r>
            <a:endParaRPr/>
          </a:p>
        </p:txBody>
      </p:sp>
      <p:sp>
        <p:nvSpPr>
          <p:cNvPr id="44" name="TextBox 43"/>
          <p:cNvSpPr txBox="1"/>
          <p:nvPr/>
        </p:nvSpPr>
        <p:spPr bwMode="auto">
          <a:xfrm>
            <a:off x="112112" y="4461158"/>
            <a:ext cx="342241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400"/>
              <a:t> </a:t>
            </a:r>
            <a:r>
              <a:rPr lang="en-GB" sz="2400"/>
              <a:t>Is </a:t>
            </a:r>
            <a:r>
              <a:rPr sz="2400"/>
              <a:t>the noise M</a:t>
            </a:r>
            <a:r>
              <a:rPr lang="en-GB" sz="2400"/>
              <a:t>a</a:t>
            </a:r>
            <a:r>
              <a:rPr sz="2400"/>
              <a:t>rkovian?</a:t>
            </a:r>
            <a:endParaRPr/>
          </a:p>
        </p:txBody>
      </p:sp>
      <p:cxnSp>
        <p:nvCxnSpPr>
          <p:cNvPr id="47" name="Curved Connector 46"/>
          <p:cNvCxnSpPr>
            <a:endCxn id="14" idx="1"/>
          </p:cNvCxnSpPr>
          <p:nvPr/>
        </p:nvCxnSpPr>
        <p:spPr bwMode="auto">
          <a:xfrm>
            <a:off x="3000611" y="3480169"/>
            <a:ext cx="483226" cy="6347"/>
          </a:xfrm>
          <a:prstGeom prst="curved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41" idx="2"/>
          </p:cNvCxnSpPr>
          <p:nvPr/>
        </p:nvCxnSpPr>
        <p:spPr bwMode="auto">
          <a:xfrm rot="16199999" flipH="1">
            <a:off x="2069860" y="2439123"/>
            <a:ext cx="1109870" cy="984919"/>
          </a:xfrm>
          <a:prstGeom prst="curvedConnector3">
            <a:avLst>
              <a:gd name="adj1" fmla="val 50000"/>
            </a:avLst>
          </a:prstGeom>
          <a:ln w="381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 bwMode="auto">
          <a:xfrm flipV="1">
            <a:off x="1911928" y="3497438"/>
            <a:ext cx="1205325" cy="963720"/>
          </a:xfrm>
          <a:prstGeom prst="curvedConnector3">
            <a:avLst>
              <a:gd name="adj1" fmla="val 50000"/>
            </a:avLst>
          </a:prstGeom>
          <a:ln w="38100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163046" y="3273697"/>
            <a:ext cx="2824491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400"/>
              <a:t>Are errors coherent?</a:t>
            </a:r>
            <a:endParaRPr/>
          </a:p>
          <a:p>
            <a:pPr>
              <a:defRPr/>
            </a:pP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 Driven from System Architecture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</a:t>
            </a:r>
            <a:endParaRPr/>
          </a:p>
        </p:txBody>
      </p:sp>
      <p:graphicFrame>
        <p:nvGraphicFramePr>
          <p:cNvPr id="66" name="Diagram 65"/>
          <p:cNvGraphicFramePr>
            <a:graphicFrameLocks xmlns:a="http://schemas.openxmlformats.org/drawingml/2006/main"/>
          </p:cNvGraphicFramePr>
          <p:nvPr/>
        </p:nvGraphicFramePr>
        <p:xfrm>
          <a:off x="549763" y="2016470"/>
          <a:ext cx="4701309" cy="3761685"/>
          <a:chOff x="0" y="0"/>
          <a:chExt cx="4701309" cy="3761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qs="rId7" r:cs="rId5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1742840" y="1391817"/>
            <a:ext cx="28389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800" b="1"/>
              <a:t>Characterisation</a:t>
            </a:r>
            <a:endParaRPr/>
          </a:p>
        </p:txBody>
      </p:sp>
      <p:sp>
        <p:nvSpPr>
          <p:cNvPr id="8" name="Right Arrow 7"/>
          <p:cNvSpPr/>
          <p:nvPr/>
        </p:nvSpPr>
        <p:spPr bwMode="auto">
          <a:xfrm>
            <a:off x="5251072" y="4031673"/>
            <a:ext cx="3115454" cy="24215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r>
              <a:rPr lang="en-GB" sz="2400"/>
              <a:t>Can the noise be represented as a unitary?</a:t>
            </a:r>
            <a:endParaRPr/>
          </a:p>
          <a:p>
            <a:pPr algn="l">
              <a:defRPr/>
            </a:pPr>
            <a:endParaRPr sz="2200"/>
          </a:p>
        </p:txBody>
      </p:sp>
      <p:graphicFrame>
        <p:nvGraphicFramePr>
          <p:cNvPr id="9" name="Diagram 8"/>
          <p:cNvGraphicFramePr>
            <a:graphicFrameLocks xmlns:a="http://schemas.openxmlformats.org/drawingml/2006/main"/>
          </p:cNvGraphicFramePr>
          <p:nvPr/>
        </p:nvGraphicFramePr>
        <p:xfrm>
          <a:off x="7818780" y="1177636"/>
          <a:ext cx="4267201" cy="5517360"/>
          <a:chOff x="0" y="0"/>
          <a:chExt cx="4267201" cy="551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1" r:qs="rId12" r:cs="rId10"/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9157855" y="1454727"/>
            <a:ext cx="219611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sz="2800" b="1"/>
              <a:t>Optimisation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Open Quantum Systems Approach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782241" y="1471142"/>
            <a:ext cx="4701948" cy="5069966"/>
            <a:chOff x="2807367" y="0"/>
            <a:chExt cx="7545823" cy="7100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tretch/>
          </p:blipFill>
          <p:spPr bwMode="auto">
            <a:xfrm>
              <a:off x="2807367" y="0"/>
              <a:ext cx="7545823" cy="5967663"/>
            </a:xfrm>
            <a:prstGeom prst="rect">
              <a:avLst/>
            </a:prstGeom>
          </p:spPr>
        </p:pic>
        <p:sp>
          <p:nvSpPr>
            <p:cNvPr id="8" name="Can 7"/>
            <p:cNvSpPr/>
            <p:nvPr/>
          </p:nvSpPr>
          <p:spPr bwMode="auto">
            <a:xfrm>
              <a:off x="5687011" y="5040427"/>
              <a:ext cx="2026821" cy="2059785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/>
              <a:noAutofit/>
            </a:bodyPr>
            <a:lstStyle/>
            <a:p>
              <a:pPr algn="l">
                <a:defRPr/>
              </a:pPr>
              <a:r>
                <a:rPr sz="2200"/>
                <a:t>  DCDB</a:t>
              </a:r>
              <a:endParaRPr/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4137695" y="2624420"/>
              <a:ext cx="4633096" cy="1270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7715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 bwMode="auto">
            <a:xfrm rot="16199999" flipH="1">
              <a:off x="4187343" y="3038661"/>
              <a:ext cx="2388602" cy="1428716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184516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 bwMode="auto">
            <a:xfrm rot="5400000">
              <a:off x="6474285" y="2834270"/>
              <a:ext cx="2646944" cy="1579152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05549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 bwMode="auto">
            <a:xfrm>
              <a:off x="4411579" y="4299284"/>
              <a:ext cx="1541335" cy="1295399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065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 bwMode="auto">
            <a:xfrm rot="10800000" flipV="1">
              <a:off x="7499688" y="4682735"/>
              <a:ext cx="2853502" cy="99533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4002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23" idx="2"/>
            <a:endCxn id="21" idx="0"/>
          </p:cNvCxnSpPr>
          <p:nvPr/>
        </p:nvCxnSpPr>
        <p:spPr bwMode="auto">
          <a:xfrm rot="16199999" flipH="1">
            <a:off x="7012944" y="1269408"/>
            <a:ext cx="959354" cy="1529227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7492621" y="2513699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Time Stamps Collector          </a:t>
            </a:r>
            <a:endParaRPr/>
          </a:p>
        </p:txBody>
      </p:sp>
      <p:sp>
        <p:nvSpPr>
          <p:cNvPr id="23" name="Rectangle 22"/>
          <p:cNvSpPr/>
          <p:nvPr/>
        </p:nvSpPr>
        <p:spPr bwMode="auto">
          <a:xfrm>
            <a:off x="5963394" y="354260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Quantum Job</a:t>
            </a:r>
            <a:endParaRPr/>
          </a:p>
        </p:txBody>
      </p:sp>
      <p:cxnSp>
        <p:nvCxnSpPr>
          <p:cNvPr id="25" name="Elbow Connector 24"/>
          <p:cNvCxnSpPr/>
          <p:nvPr/>
        </p:nvCxnSpPr>
        <p:spPr bwMode="auto">
          <a:xfrm flipV="1">
            <a:off x="3807642" y="3015028"/>
            <a:ext cx="3620816" cy="3052108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9786462" y="2513699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Data labeling</a:t>
            </a:r>
            <a:endParaRPr/>
          </a:p>
        </p:txBody>
      </p:sp>
      <p:cxnSp>
        <p:nvCxnSpPr>
          <p:cNvPr id="29" name="Elbow Connector 28"/>
          <p:cNvCxnSpPr>
            <a:stCxn id="23" idx="3"/>
            <a:endCxn id="28" idx="0"/>
          </p:cNvCxnSpPr>
          <p:nvPr/>
        </p:nvCxnSpPr>
        <p:spPr bwMode="auto">
          <a:xfrm>
            <a:off x="7492621" y="954303"/>
            <a:ext cx="3058455" cy="1559396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 bwMode="auto">
          <a:xfrm flipV="1">
            <a:off x="3869686" y="5657078"/>
            <a:ext cx="4923797" cy="623182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8850783" y="5019842"/>
            <a:ext cx="1529227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Pre-Processing</a:t>
            </a:r>
            <a:endParaRPr/>
          </a:p>
        </p:txBody>
      </p:sp>
      <p:cxnSp>
        <p:nvCxnSpPr>
          <p:cNvPr id="35" name="Elbow Connector 34"/>
          <p:cNvCxnSpPr>
            <a:stCxn id="34" idx="3"/>
          </p:cNvCxnSpPr>
          <p:nvPr/>
        </p:nvCxnSpPr>
        <p:spPr bwMode="auto">
          <a:xfrm flipV="1">
            <a:off x="10380010" y="3713784"/>
            <a:ext cx="303230" cy="1906101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>
            <a:off x="11315689" y="3133764"/>
            <a:ext cx="657948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1"/>
          </p:cNvCxnSpPr>
          <p:nvPr/>
        </p:nvCxnSpPr>
        <p:spPr bwMode="auto">
          <a:xfrm flipH="1">
            <a:off x="4739640" y="954303"/>
            <a:ext cx="1223754" cy="1727937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141899" y="3777565"/>
            <a:ext cx="1529227" cy="1200085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QAnalyzer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930602" y="4377607"/>
            <a:ext cx="1128886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7" idx="3"/>
            <a:endCxn id="28" idx="2"/>
          </p:cNvCxnSpPr>
          <p:nvPr/>
        </p:nvCxnSpPr>
        <p:spPr bwMode="auto">
          <a:xfrm flipV="1">
            <a:off x="7671127" y="3713784"/>
            <a:ext cx="2879949" cy="663823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9601200" y="4377607"/>
            <a:ext cx="0" cy="600043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477451" y="638073"/>
            <a:ext cx="10538477" cy="360099"/>
          </a:xfrm>
        </p:spPr>
        <p:txBody>
          <a:bodyPr/>
          <a:lstStyle/>
          <a:p>
            <a:pPr>
              <a:defRPr/>
            </a:pPr>
            <a:r>
              <a:rPr/>
              <a:t>Quantum Machine Learning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477451" y="333375"/>
            <a:ext cx="10538345" cy="255588"/>
          </a:xfrm>
        </p:spPr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780266" y="1471142"/>
            <a:ext cx="4730687" cy="5076560"/>
            <a:chOff x="2807367" y="0"/>
            <a:chExt cx="7545823" cy="71094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tretch/>
          </p:blipFill>
          <p:spPr bwMode="auto">
            <a:xfrm>
              <a:off x="2807367" y="0"/>
              <a:ext cx="7545823" cy="5967663"/>
            </a:xfrm>
            <a:prstGeom prst="rect">
              <a:avLst/>
            </a:prstGeom>
          </p:spPr>
        </p:pic>
        <p:sp>
          <p:nvSpPr>
            <p:cNvPr id="8" name="Can 7"/>
            <p:cNvSpPr/>
            <p:nvPr/>
          </p:nvSpPr>
          <p:spPr bwMode="auto">
            <a:xfrm>
              <a:off x="5687011" y="5040428"/>
              <a:ext cx="2026822" cy="2069019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/>
              <a:noAutofit/>
            </a:bodyPr>
            <a:lstStyle/>
            <a:p>
              <a:pPr algn="l">
                <a:defRPr/>
              </a:pPr>
              <a:r>
                <a:rPr sz="2200"/>
                <a:t>  DCDB</a:t>
              </a:r>
              <a:endParaRPr/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4137695" y="2624420"/>
              <a:ext cx="4633096" cy="1270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7715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 bwMode="auto">
            <a:xfrm rot="16199999" flipH="1">
              <a:off x="4187343" y="3038661"/>
              <a:ext cx="2388602" cy="1428716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184516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 bwMode="auto">
            <a:xfrm rot="5400000">
              <a:off x="6474285" y="2834270"/>
              <a:ext cx="2646944" cy="1579152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05549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 bwMode="auto">
            <a:xfrm>
              <a:off x="4411579" y="4299284"/>
              <a:ext cx="1541335" cy="1295399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065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 bwMode="auto">
            <a:xfrm rot="10800000" flipV="1">
              <a:off x="7499688" y="4682735"/>
              <a:ext cx="2853502" cy="99533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4002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23" idx="2"/>
            <a:endCxn id="21" idx="0"/>
          </p:cNvCxnSpPr>
          <p:nvPr/>
        </p:nvCxnSpPr>
        <p:spPr bwMode="auto">
          <a:xfrm rot="16199999" flipH="1">
            <a:off x="7015643" y="1269408"/>
            <a:ext cx="959354" cy="1529227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7490647" y="2513699"/>
            <a:ext cx="1538574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Time Stamps Collector          </a:t>
            </a:r>
            <a:endParaRPr/>
          </a:p>
        </p:txBody>
      </p:sp>
      <p:sp>
        <p:nvSpPr>
          <p:cNvPr id="23" name="Rectangle 22"/>
          <p:cNvSpPr/>
          <p:nvPr/>
        </p:nvSpPr>
        <p:spPr bwMode="auto">
          <a:xfrm>
            <a:off x="5961420" y="354260"/>
            <a:ext cx="1538574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Quantum Job</a:t>
            </a:r>
            <a:endParaRPr/>
          </a:p>
        </p:txBody>
      </p:sp>
      <p:cxnSp>
        <p:nvCxnSpPr>
          <p:cNvPr id="25" name="Elbow Connector 24"/>
          <p:cNvCxnSpPr/>
          <p:nvPr/>
        </p:nvCxnSpPr>
        <p:spPr bwMode="auto">
          <a:xfrm flipV="1">
            <a:off x="3805668" y="3015028"/>
            <a:ext cx="3620816" cy="3052108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9326430" y="2422955"/>
            <a:ext cx="1538574" cy="120008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Data labeling</a:t>
            </a:r>
            <a:endParaRPr/>
          </a:p>
        </p:txBody>
      </p:sp>
      <p:cxnSp>
        <p:nvCxnSpPr>
          <p:cNvPr id="29" name="Elbow Connector 28"/>
          <p:cNvCxnSpPr>
            <a:stCxn id="23" idx="3"/>
            <a:endCxn id="28" idx="0"/>
          </p:cNvCxnSpPr>
          <p:nvPr/>
        </p:nvCxnSpPr>
        <p:spPr bwMode="auto">
          <a:xfrm>
            <a:off x="7499994" y="954303"/>
            <a:ext cx="2595723" cy="1468652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34" idx="1"/>
          </p:cNvCxnSpPr>
          <p:nvPr/>
        </p:nvCxnSpPr>
        <p:spPr bwMode="auto">
          <a:xfrm flipV="1">
            <a:off x="3867712" y="5546921"/>
            <a:ext cx="3971078" cy="733339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7838790" y="4946878"/>
            <a:ext cx="1538574" cy="1200085"/>
          </a:xfrm>
          <a:prstGeom prst="rect">
            <a:avLst/>
          </a:prstGeom>
          <a:gradFill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89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Pre-Processing</a:t>
            </a:r>
            <a:endParaRPr/>
          </a:p>
        </p:txBody>
      </p:sp>
      <p:cxnSp>
        <p:nvCxnSpPr>
          <p:cNvPr id="35" name="Elbow Connector 34"/>
          <p:cNvCxnSpPr>
            <a:stCxn id="34" idx="3"/>
          </p:cNvCxnSpPr>
          <p:nvPr/>
        </p:nvCxnSpPr>
        <p:spPr bwMode="auto">
          <a:xfrm flipV="1">
            <a:off x="9377364" y="3640820"/>
            <a:ext cx="293883" cy="1906101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2"/>
            <a:endCxn id="37" idx="0"/>
          </p:cNvCxnSpPr>
          <p:nvPr/>
        </p:nvCxnSpPr>
        <p:spPr bwMode="auto">
          <a:xfrm>
            <a:off x="11243045" y="5314970"/>
            <a:ext cx="0" cy="789009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1"/>
          </p:cNvCxnSpPr>
          <p:nvPr/>
        </p:nvCxnSpPr>
        <p:spPr bwMode="auto">
          <a:xfrm flipH="1">
            <a:off x="4737666" y="954303"/>
            <a:ext cx="1223754" cy="1727937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139926" y="3777565"/>
            <a:ext cx="1538574" cy="1200085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QAnalyzer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928628" y="4377607"/>
            <a:ext cx="1135786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7" idx="3"/>
            <a:endCxn id="28" idx="2"/>
          </p:cNvCxnSpPr>
          <p:nvPr/>
        </p:nvCxnSpPr>
        <p:spPr bwMode="auto">
          <a:xfrm flipV="1">
            <a:off x="7678500" y="3623040"/>
            <a:ext cx="2417216" cy="754568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8699816" y="4377607"/>
            <a:ext cx="0" cy="600043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auto">
          <a:xfrm>
            <a:off x="10473758" y="4114885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Serialization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0473758" y="6103979"/>
            <a:ext cx="1538574" cy="519194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Model Adaptor</a:t>
            </a:r>
            <a:endParaRPr/>
          </a:p>
        </p:txBody>
      </p:sp>
      <p:cxnSp>
        <p:nvCxnSpPr>
          <p:cNvPr id="42" name="Elbow Connector 41"/>
          <p:cNvCxnSpPr>
            <a:stCxn id="28" idx="3"/>
          </p:cNvCxnSpPr>
          <p:nvPr/>
        </p:nvCxnSpPr>
        <p:spPr bwMode="auto">
          <a:xfrm>
            <a:off x="10865003" y="3022998"/>
            <a:ext cx="378041" cy="1035780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 bwMode="auto">
          <a:xfrm rot="16199999" flipH="1">
            <a:off x="6511706" y="5353373"/>
            <a:ext cx="659516" cy="3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 bwMode="auto">
          <a:xfrm>
            <a:off x="6239468" y="5661953"/>
            <a:ext cx="1270672" cy="733339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Output Checker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49" name="Elbow Connector 48"/>
          <p:cNvCxnSpPr/>
          <p:nvPr/>
        </p:nvCxnSpPr>
        <p:spPr bwMode="auto">
          <a:xfrm rot="10800000">
            <a:off x="7499994" y="6202850"/>
            <a:ext cx="2963618" cy="234914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24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532078" y="6541108"/>
            <a:ext cx="324960" cy="153888"/>
          </a:xfrm>
        </p:spPr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7451" y="6541108"/>
            <a:ext cx="1101544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477451" y="638073"/>
            <a:ext cx="10538477" cy="360099"/>
          </a:xfrm>
        </p:spPr>
        <p:txBody>
          <a:bodyPr/>
          <a:lstStyle/>
          <a:p>
            <a:pPr>
              <a:defRPr/>
            </a:pPr>
            <a:r>
              <a:rPr/>
              <a:t>Quantum Machine Learning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477451" y="333375"/>
            <a:ext cx="10538345" cy="255588"/>
          </a:xfrm>
        </p:spPr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grpSp>
        <p:nvGrpSpPr>
          <p:cNvPr id="6" name="Group 5"/>
          <p:cNvGrpSpPr/>
          <p:nvPr/>
        </p:nvGrpSpPr>
        <p:grpSpPr bwMode="auto">
          <a:xfrm>
            <a:off x="780266" y="1471142"/>
            <a:ext cx="4730687" cy="5233820"/>
            <a:chOff x="2807367" y="0"/>
            <a:chExt cx="7545823" cy="73296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tretch/>
          </p:blipFill>
          <p:spPr bwMode="auto">
            <a:xfrm>
              <a:off x="2807367" y="0"/>
              <a:ext cx="7545823" cy="5967663"/>
            </a:xfrm>
            <a:prstGeom prst="rect">
              <a:avLst/>
            </a:prstGeom>
          </p:spPr>
        </p:pic>
        <p:sp>
          <p:nvSpPr>
            <p:cNvPr id="8" name="Can 7"/>
            <p:cNvSpPr/>
            <p:nvPr/>
          </p:nvSpPr>
          <p:spPr bwMode="auto">
            <a:xfrm>
              <a:off x="5687011" y="5040427"/>
              <a:ext cx="2026821" cy="2289254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/>
              <a:noAutofit/>
            </a:bodyPr>
            <a:lstStyle/>
            <a:p>
              <a:pPr algn="l">
                <a:defRPr/>
              </a:pPr>
              <a:r>
                <a:rPr sz="2200"/>
                <a:t>  DCDB</a:t>
              </a:r>
              <a:endParaRPr/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4137695" y="2624420"/>
              <a:ext cx="4633096" cy="1270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7715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 bwMode="auto">
            <a:xfrm rot="16199999" flipH="1">
              <a:off x="4187343" y="3038661"/>
              <a:ext cx="2388602" cy="1428716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184516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 bwMode="auto">
            <a:xfrm rot="5400000">
              <a:off x="6474285" y="2834270"/>
              <a:ext cx="2646944" cy="1579152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05549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 bwMode="auto">
            <a:xfrm>
              <a:off x="4411579" y="4299284"/>
              <a:ext cx="1541335" cy="1295399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5065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 bwMode="auto">
            <a:xfrm rot="10800000" flipV="1">
              <a:off x="7499688" y="4682735"/>
              <a:ext cx="2853502" cy="995330"/>
            </a:xfrm>
            <a:prstGeom prst="curvedConnector3">
              <a:avLst>
                <a:gd name="adj1" fmla="val 50000"/>
              </a:avLst>
            </a:prstGeom>
            <a:ln w="38100" cap="sq">
              <a:solidFill>
                <a:schemeClr val="accent1">
                  <a:lumMod val="75000"/>
                </a:schemeClr>
              </a:solidFill>
              <a:tailEnd type="triangle"/>
            </a:ln>
            <a:effectLst>
              <a:glow rad="240023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23" idx="2"/>
            <a:endCxn id="21" idx="0"/>
          </p:cNvCxnSpPr>
          <p:nvPr/>
        </p:nvCxnSpPr>
        <p:spPr bwMode="auto">
          <a:xfrm rot="16199999" flipH="1">
            <a:off x="7015643" y="1269408"/>
            <a:ext cx="959354" cy="1529227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7490647" y="2513699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Time Stamps Collector          </a:t>
            </a:r>
            <a:endParaRPr/>
          </a:p>
        </p:txBody>
      </p:sp>
      <p:sp>
        <p:nvSpPr>
          <p:cNvPr id="23" name="Rectangle 22"/>
          <p:cNvSpPr/>
          <p:nvPr/>
        </p:nvSpPr>
        <p:spPr bwMode="auto">
          <a:xfrm>
            <a:off x="5961420" y="354260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Quantum Job</a:t>
            </a:r>
            <a:endParaRPr/>
          </a:p>
        </p:txBody>
      </p:sp>
      <p:cxnSp>
        <p:nvCxnSpPr>
          <p:cNvPr id="25" name="Elbow Connector 24"/>
          <p:cNvCxnSpPr/>
          <p:nvPr/>
        </p:nvCxnSpPr>
        <p:spPr bwMode="auto">
          <a:xfrm flipV="1">
            <a:off x="3805668" y="3015028"/>
            <a:ext cx="3620816" cy="3052108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9326430" y="2422955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Data labeling</a:t>
            </a:r>
            <a:endParaRPr/>
          </a:p>
        </p:txBody>
      </p:sp>
      <p:cxnSp>
        <p:nvCxnSpPr>
          <p:cNvPr id="29" name="Elbow Connector 28"/>
          <p:cNvCxnSpPr>
            <a:stCxn id="23" idx="3"/>
            <a:endCxn id="28" idx="0"/>
          </p:cNvCxnSpPr>
          <p:nvPr/>
        </p:nvCxnSpPr>
        <p:spPr bwMode="auto">
          <a:xfrm>
            <a:off x="7499994" y="954303"/>
            <a:ext cx="2595723" cy="1468652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34" idx="1"/>
          </p:cNvCxnSpPr>
          <p:nvPr/>
        </p:nvCxnSpPr>
        <p:spPr bwMode="auto">
          <a:xfrm flipV="1">
            <a:off x="3867712" y="5546921"/>
            <a:ext cx="3971078" cy="733339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7838790" y="4946878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Pre-Processing</a:t>
            </a:r>
            <a:endParaRPr/>
          </a:p>
        </p:txBody>
      </p:sp>
      <p:cxnSp>
        <p:nvCxnSpPr>
          <p:cNvPr id="35" name="Elbow Connector 34"/>
          <p:cNvCxnSpPr>
            <a:stCxn id="34" idx="3"/>
          </p:cNvCxnSpPr>
          <p:nvPr/>
        </p:nvCxnSpPr>
        <p:spPr bwMode="auto">
          <a:xfrm flipV="1">
            <a:off x="9377364" y="3640820"/>
            <a:ext cx="293883" cy="1906101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2"/>
            <a:endCxn id="37" idx="0"/>
          </p:cNvCxnSpPr>
          <p:nvPr/>
        </p:nvCxnSpPr>
        <p:spPr bwMode="auto">
          <a:xfrm>
            <a:off x="11243045" y="5314970"/>
            <a:ext cx="0" cy="789009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1"/>
          </p:cNvCxnSpPr>
          <p:nvPr/>
        </p:nvCxnSpPr>
        <p:spPr bwMode="auto">
          <a:xfrm flipH="1">
            <a:off x="4737666" y="954303"/>
            <a:ext cx="1223754" cy="1727937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139926" y="3777565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QAnalyzer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928628" y="4377607"/>
            <a:ext cx="1135786" cy="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7" idx="3"/>
            <a:endCxn id="28" idx="2"/>
          </p:cNvCxnSpPr>
          <p:nvPr/>
        </p:nvCxnSpPr>
        <p:spPr bwMode="auto">
          <a:xfrm flipV="1">
            <a:off x="7678500" y="3623040"/>
            <a:ext cx="2417216" cy="754568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8699816" y="4377607"/>
            <a:ext cx="0" cy="600043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auto">
          <a:xfrm>
            <a:off x="10473758" y="4114885"/>
            <a:ext cx="1538574" cy="1200085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Serialization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0473758" y="6103979"/>
            <a:ext cx="1538574" cy="519194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Model Adaptor</a:t>
            </a:r>
            <a:endParaRPr/>
          </a:p>
        </p:txBody>
      </p:sp>
      <p:cxnSp>
        <p:nvCxnSpPr>
          <p:cNvPr id="42" name="Elbow Connector 41"/>
          <p:cNvCxnSpPr>
            <a:stCxn id="28" idx="3"/>
          </p:cNvCxnSpPr>
          <p:nvPr/>
        </p:nvCxnSpPr>
        <p:spPr bwMode="auto">
          <a:xfrm>
            <a:off x="10865003" y="3022998"/>
            <a:ext cx="378041" cy="1035780"/>
          </a:xfrm>
          <a:prstGeom prst="bentConnector2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 bwMode="auto">
          <a:xfrm rot="16199999" flipH="1">
            <a:off x="6409457" y="5455623"/>
            <a:ext cx="864016" cy="3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 bwMode="auto">
          <a:xfrm>
            <a:off x="6185786" y="5896255"/>
            <a:ext cx="1311354" cy="933418"/>
          </a:xfrm>
          <a:prstGeom prst="rect">
            <a:avLst/>
          </a:prstGeom>
          <a:solidFill>
            <a:srgbClr val="66AEC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8860" tIns="23088" rIns="28860" bIns="23088" numCol="1" spcCol="0" rtlCol="0" fromWordArt="0" anchor="ctr" anchorCtr="1" forceAA="0" compatLnSpc="1">
            <a:prstTxWarp prst="textNoShape"/>
            <a:noAutofit/>
          </a:bodyPr>
          <a:lstStyle/>
          <a:p>
            <a:pPr marL="0" marR="0" lvl="0" indent="0" defTabSz="1465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600">
                <a:solidFill>
                  <a:prstClr val="white"/>
                </a:solidFill>
                <a:latin typeface="Calibri"/>
              </a:rPr>
              <a:t>Output Checker</a:t>
            </a:r>
            <a:endParaRPr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49" name="Elbow Connector 48"/>
          <p:cNvCxnSpPr>
            <a:stCxn id="37" idx="1"/>
            <a:endCxn id="48" idx="3"/>
          </p:cNvCxnSpPr>
          <p:nvPr/>
        </p:nvCxnSpPr>
        <p:spPr bwMode="auto">
          <a:xfrm rot="10800000">
            <a:off x="7497140" y="6362964"/>
            <a:ext cx="2976618" cy="612"/>
          </a:xfrm>
          <a:prstGeom prst="bentConnector3">
            <a:avLst>
              <a:gd name="adj1" fmla="val 50000"/>
            </a:avLst>
          </a:prstGeom>
          <a:ln w="38100" cap="sq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System Overview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System Design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28491" y="16483"/>
            <a:ext cx="7225259" cy="652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500287" y="2505804"/>
            <a:ext cx="3228072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Adding concurrency for better paralleli</a:t>
            </a:r>
            <a:r>
              <a:rPr lang="en-GB" sz="2200"/>
              <a:t>z</a:t>
            </a:r>
            <a:r>
              <a:rPr sz="2200"/>
              <a:t>ation and tailoring </a:t>
            </a:r>
            <a:r>
              <a:rPr lang="en-GB" sz="2200"/>
              <a:t>th</a:t>
            </a:r>
            <a:r>
              <a:rPr sz="2200"/>
              <a:t>e s</a:t>
            </a:r>
            <a:r>
              <a:rPr lang="en-GB" sz="2200"/>
              <a:t>y</a:t>
            </a:r>
            <a:r>
              <a:rPr sz="2200"/>
              <a:t>stem to our environment and software stack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64108" t="42733" r="0" b="0"/>
          <a:stretch/>
        </p:blipFill>
        <p:spPr bwMode="auto">
          <a:xfrm>
            <a:off x="4393969" y="297755"/>
            <a:ext cx="4272197" cy="61554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479426" y="638073"/>
            <a:ext cx="10474456" cy="358877"/>
          </a:xfrm>
        </p:spPr>
        <p:txBody>
          <a:bodyPr/>
          <a:lstStyle/>
          <a:p>
            <a:pPr>
              <a:defRPr/>
            </a:pPr>
            <a:r>
              <a:rPr/>
              <a:t>Features Ranking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From System Design to Application Use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699795" y="1698170"/>
            <a:ext cx="41521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/>
              <a:t>The model allows for ranking of different environmental parameters by their correlation coeff</a:t>
            </a:r>
            <a:r>
              <a:rPr lang="en-GB"/>
              <a:t>i</a:t>
            </a:r>
            <a:r>
              <a:rPr/>
              <a:t>cients relative to QPU fidelity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Fidelity Prediction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</a:t>
            </a:r>
            <a:endParaRPr/>
          </a:p>
        </p:txBody>
      </p:sp>
      <p:grpSp>
        <p:nvGrpSpPr>
          <p:cNvPr id="15" name="Group 14"/>
          <p:cNvGrpSpPr/>
          <p:nvPr/>
        </p:nvGrpSpPr>
        <p:grpSpPr bwMode="auto">
          <a:xfrm>
            <a:off x="4609944" y="3681412"/>
            <a:ext cx="4878830" cy="2771775"/>
            <a:chOff x="6292828" y="1301433"/>
            <a:chExt cx="5564208" cy="4255134"/>
          </a:xfrm>
        </p:grpSpPr>
        <p:grpSp>
          <p:nvGrpSpPr>
            <p:cNvPr id="16" name="Group 15"/>
            <p:cNvGrpSpPr/>
            <p:nvPr/>
          </p:nvGrpSpPr>
          <p:grpSpPr bwMode="auto">
            <a:xfrm>
              <a:off x="6580908" y="1301433"/>
              <a:ext cx="5276129" cy="3978137"/>
              <a:chOff x="479425" y="1524000"/>
              <a:chExt cx="11190061" cy="3062515"/>
            </a:xfrm>
          </p:grpSpPr>
          <p:grpSp>
            <p:nvGrpSpPr>
              <p:cNvPr id="19" name="Group 18"/>
              <p:cNvGrpSpPr/>
              <p:nvPr/>
            </p:nvGrpSpPr>
            <p:grpSpPr bwMode="auto">
              <a:xfrm>
                <a:off x="479425" y="1872343"/>
                <a:ext cx="10783221" cy="2714172"/>
                <a:chOff x="-1514757" y="1946954"/>
                <a:chExt cx="16281626" cy="1988004"/>
              </a:xfrm>
            </p:grpSpPr>
            <p:pic>
              <p:nvPicPr>
                <p:cNvPr id="22" name="Content Placeholder 6"/>
                <p:cNvPicPr>
                  <a:picLocks noChangeAspect="1"/>
                </p:cNvPicPr>
                <p:nvPr/>
              </p:nvPicPr>
              <p:blipFill>
                <a:blip r:embed="rId3"/>
                <a:srcRect l="10256" t="5556" r="11281" b="21973"/>
                <a:stretch/>
              </p:blipFill>
              <p:spPr bwMode="auto">
                <a:xfrm>
                  <a:off x="8947207" y="1946955"/>
                  <a:ext cx="5819662" cy="1988003"/>
                </a:xfrm>
                <a:prstGeom prst="rect">
                  <a:avLst/>
                </a:prstGeom>
              </p:spPr>
            </p:pic>
            <p:pic>
              <p:nvPicPr>
                <p:cNvPr id="23" name="Content Placeholder 6"/>
                <p:cNvPicPr>
                  <a:picLocks noChangeAspect="1"/>
                </p:cNvPicPr>
                <p:nvPr/>
              </p:nvPicPr>
              <p:blipFill>
                <a:blip r:embed="rId3"/>
                <a:srcRect l="10256" t="5556" r="11281" b="21973"/>
                <a:stretch/>
              </p:blipFill>
              <p:spPr bwMode="auto">
                <a:xfrm>
                  <a:off x="3716225" y="1946955"/>
                  <a:ext cx="5819662" cy="1988003"/>
                </a:xfrm>
                <a:prstGeom prst="rect">
                  <a:avLst/>
                </a:prstGeom>
              </p:spPr>
            </p:pic>
            <p:pic>
              <p:nvPicPr>
                <p:cNvPr id="24" name="Content Placeholder 6"/>
                <p:cNvPicPr>
                  <a:picLocks noChangeAspect="1"/>
                </p:cNvPicPr>
                <p:nvPr/>
              </p:nvPicPr>
              <p:blipFill>
                <a:blip r:embed="rId3"/>
                <a:srcRect l="10256" t="5556" r="11281" b="21973"/>
                <a:stretch/>
              </p:blipFill>
              <p:spPr bwMode="auto">
                <a:xfrm>
                  <a:off x="-1514757" y="1946954"/>
                  <a:ext cx="5819662" cy="1988003"/>
                </a:xfrm>
                <a:prstGeom prst="rect">
                  <a:avLst/>
                </a:prstGeom>
              </p:spPr>
            </p:pic>
          </p:grp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479425" y="1524000"/>
                <a:ext cx="0" cy="3062514"/>
              </a:xfrm>
              <a:prstGeom prst="straightConnector1">
                <a:avLst/>
              </a:prstGeom>
              <a:ln w="38100" cap="sq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479425" y="4586514"/>
                <a:ext cx="11190061" cy="0"/>
              </a:xfrm>
              <a:prstGeom prst="straightConnector1">
                <a:avLst/>
              </a:prstGeom>
              <a:ln w="38100" cap="sq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 bwMode="auto">
            <a:xfrm rot="16199999">
              <a:off x="5882900" y="2738256"/>
              <a:ext cx="1100666" cy="280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sz="1600"/>
                <a:t>Fidelity</a:t>
              </a:r>
              <a:endParaRPr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9123059" y="5279568"/>
              <a:ext cx="81324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/>
                <a:t>Time</a:t>
              </a:r>
              <a:endParaRPr/>
            </a:p>
          </p:txBody>
        </p:sp>
      </p:grpSp>
      <p:sp>
        <p:nvSpPr>
          <p:cNvPr id="6" name="TextBox 5"/>
          <p:cNvSpPr txBox="1"/>
          <p:nvPr/>
        </p:nvSpPr>
        <p:spPr bwMode="auto">
          <a:xfrm rot="10800000" flipH="1" flipV="1">
            <a:off x="11338758" y="6062504"/>
            <a:ext cx="10365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1600"/>
              <a:t>[2]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64108" t="42733" r="0" b="26119"/>
          <a:stretch/>
        </p:blipFill>
        <p:spPr bwMode="auto">
          <a:xfrm>
            <a:off x="4514043" y="333377"/>
            <a:ext cx="4272197" cy="3348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536712" y="2246145"/>
            <a:ext cx="407323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Fidelity prediction using data from 72 hours experiment to predict fidelity in 3 weeks period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64108" t="42733" r="0" b="26119"/>
          <a:stretch/>
        </p:blipFill>
        <p:spPr bwMode="auto">
          <a:xfrm>
            <a:off x="4514043" y="333377"/>
            <a:ext cx="4272197" cy="33480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Real</a:t>
            </a:r>
            <a:r>
              <a:rPr lang="de-DE"/>
              <a:t>-</a:t>
            </a:r>
            <a:r>
              <a:rPr/>
              <a:t>Time Environmental Error-Mitigation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Applications</a:t>
            </a:r>
            <a:endParaRPr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198686" y="3681413"/>
            <a:ext cx="0" cy="1190390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>
            <a:off x="6275388" y="4968785"/>
            <a:ext cx="2347759" cy="349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m:rPr/>
                            <a:rPr lang="en-US" sz="2200" i="1">
                              <a:latin typeface="Cambria Math"/>
                            </a:rPr>
                            <m:t>𝑁𝑜𝑖𝑠𝑦</m:t>
                          </m:r>
                        </m:sup>
                      </m:sSup>
                      <m:r>
                        <m:rPr/>
                        <a:rPr lang="en-US" sz="2200" b="0" i="1">
                          <a:latin typeface="Cambria Math"/>
                        </a:rPr>
                        <m:t>(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𝜃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𝜙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𝑞𝑢𝑏𝑖𝑡</m:t>
                      </m:r>
                      <m:r>
                        <m:rPr/>
                        <a:rPr lang="en-US" sz="2200" b="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</mc:Choice>
              <mc:Fallback/>
            </mc:AlternateContent>
            <a:endParaRPr sz="2200"/>
          </a:p>
        </p:txBody>
      </p:sp>
      <p:sp>
        <p:nvSpPr>
          <p:cNvPr id="12" name="TextBox 11"/>
          <p:cNvSpPr txBox="1"/>
          <p:nvPr/>
        </p:nvSpPr>
        <p:spPr bwMode="auto">
          <a:xfrm flipH="1">
            <a:off x="11303893" y="6088741"/>
            <a:ext cx="460317" cy="255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1600"/>
              <a:t>[1]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744998" y="2583837"/>
            <a:ext cx="531449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200"/>
              <a:t>Quantum machine learning is used to identify the unitary operator to mitigate noise from the environment.</a:t>
            </a:r>
            <a:endParaRPr/>
          </a:p>
          <a:p>
            <a:pPr>
              <a:defRPr/>
            </a:pPr>
            <a:endParaRPr lang="en-US" sz="2200"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𝐸𝑥𝑝𝑒𝑟𝑖𝑚𝑒𝑛𝑡</m:t>
                          </m:r>
                        </m:sup>
                      </m:sSup>
                      <m:r>
                        <m:rPr/>
                        <a:rPr lang="en-US" sz="2200" b="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m:rPr/>
                            <a:rPr lang="en-US" sz="2200" b="0" i="1">
                              <a:latin typeface="Cambria Math"/>
                            </a:rPr>
                            <m:t>𝑁𝑜𝑖𝑠𝑦</m:t>
                          </m:r>
                        </m:sup>
                      </m:sSup>
                      <m:sSup>
                        <m:sSupPr>
                          <m:ctrlPr>
                            <a:rPr sz="2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sz="22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m:rPr/>
                            <a:rPr lang="en-US" sz="2200" i="1">
                              <a:latin typeface="Cambria Math"/>
                            </a:rPr>
                            <m:t>𝐸𝑥𝑎𝑐𝑡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425" y="506956"/>
            <a:ext cx="10474456" cy="360099"/>
          </a:xfrm>
        </p:spPr>
        <p:txBody>
          <a:bodyPr/>
          <a:lstStyle/>
          <a:p>
            <a:pPr>
              <a:defRPr/>
            </a:pPr>
            <a:r>
              <a:rPr/>
              <a:t>Can </a:t>
            </a:r>
            <a:r>
              <a:rPr lang="de-DE"/>
              <a:t>quantum</a:t>
            </a:r>
            <a:r>
              <a:rPr lang="de-DE"/>
              <a:t> </a:t>
            </a:r>
            <a:r>
              <a:rPr lang="de-DE"/>
              <a:t>systems</a:t>
            </a:r>
            <a:r>
              <a:rPr/>
              <a:t> </a:t>
            </a:r>
            <a:r>
              <a:rPr lang="de-DE"/>
              <a:t>function</a:t>
            </a:r>
            <a:r>
              <a:rPr/>
              <a:t> in HPC </a:t>
            </a:r>
            <a:r>
              <a:rPr lang="de-DE"/>
              <a:t>e</a:t>
            </a:r>
            <a:r>
              <a:rPr/>
              <a:t>nvironments?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4962" y="6553902"/>
            <a:ext cx="775693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603" y="1381960"/>
            <a:ext cx="4738657" cy="34560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5281127" y="2870628"/>
            <a:ext cx="1028409" cy="2540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0" t="0" r="11506" b="15605"/>
          <a:stretch/>
        </p:blipFill>
        <p:spPr bwMode="auto">
          <a:xfrm>
            <a:off x="6326566" y="1372023"/>
            <a:ext cx="5437073" cy="34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0679541" y="4682529"/>
            <a:ext cx="981856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1"/>
                </a:solidFill>
              </a:rPr>
              <a:t> MQV: J </a:t>
            </a:r>
            <a:r>
              <a:rPr lang="en-US" sz="1000">
                <a:solidFill>
                  <a:schemeClr val="bg1"/>
                </a:solidFill>
              </a:rPr>
              <a:t>Geuene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79425" y="5015193"/>
            <a:ext cx="480170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Rapidly evolving quantum systems with unique engineering and physics</a:t>
            </a:r>
            <a:endParaRPr/>
          </a:p>
          <a:p>
            <a:pPr>
              <a:defRPr/>
            </a:pPr>
            <a:endParaRPr sz="2200"/>
          </a:p>
        </p:txBody>
      </p:sp>
      <p:sp>
        <p:nvSpPr>
          <p:cNvPr id="6" name="TextBox 5"/>
          <p:cNvSpPr txBox="1"/>
          <p:nvPr/>
        </p:nvSpPr>
        <p:spPr bwMode="auto">
          <a:xfrm>
            <a:off x="6275388" y="4994437"/>
            <a:ext cx="54371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2200"/>
              <a:t>S</a:t>
            </a:r>
            <a:r>
              <a:rPr sz="2200"/>
              <a:t>table, robust mature HPC ecosystem geared toward traditional computer systems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568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541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" y="0"/>
            <a:ext cx="12192001" cy="6541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65018" y="389812"/>
            <a:ext cx="10474456" cy="360099"/>
          </a:xfrm>
        </p:spPr>
        <p:txBody>
          <a:bodyPr/>
          <a:lstStyle/>
          <a:p>
            <a:pPr>
              <a:defRPr/>
            </a:pPr>
            <a:r>
              <a:rPr lang="en-US"/>
              <a:t>Conclusion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4962" y="6553902"/>
            <a:ext cx="775693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11097" y="1094509"/>
            <a:ext cx="3145941" cy="2294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0" t="0" r="11506" b="15605"/>
          <a:stretch/>
        </p:blipFill>
        <p:spPr bwMode="auto">
          <a:xfrm>
            <a:off x="8733743" y="3897313"/>
            <a:ext cx="3146400" cy="1999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0854906" y="5743391"/>
            <a:ext cx="1025237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1"/>
                </a:solidFill>
              </a:rPr>
              <a:t> MQV: J </a:t>
            </a:r>
            <a:r>
              <a:rPr lang="en-US" sz="1000">
                <a:solidFill>
                  <a:schemeClr val="bg1"/>
                </a:solidFill>
              </a:rPr>
              <a:t>Geuene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665018" y="1579417"/>
            <a:ext cx="7633855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sz="2200"/>
              <a:t>Quantum computing environment is very crucial for quantum computer operation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sz="2200"/>
          </a:p>
          <a:p>
            <a:pPr marL="342900" indent="-342900">
              <a:buFont typeface="Arial"/>
              <a:buChar char="•"/>
              <a:defRPr/>
            </a:pPr>
            <a:r>
              <a:rPr sz="2200"/>
              <a:t>Quantum Software should be environment-aware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sz="2200"/>
          </a:p>
          <a:p>
            <a:pPr marL="342900" indent="-342900">
              <a:buFont typeface="Arial"/>
              <a:buChar char="•"/>
              <a:defRPr/>
            </a:pPr>
            <a:r>
              <a:rPr sz="2200"/>
              <a:t>Techniques to characterize quantum environment is crucial in </a:t>
            </a:r>
            <a:r>
              <a:rPr lang="en-GB" sz="2200"/>
              <a:t>the </a:t>
            </a:r>
            <a:r>
              <a:rPr sz="2200"/>
              <a:t>NISQ era</a:t>
            </a:r>
            <a:endParaRPr/>
          </a:p>
          <a:p>
            <a:pPr>
              <a:defRPr/>
            </a:pPr>
            <a:endParaRPr sz="2200"/>
          </a:p>
          <a:p>
            <a:pPr marL="342900" indent="-342900">
              <a:buFont typeface="Arial"/>
              <a:buChar char="•"/>
              <a:defRPr/>
            </a:pPr>
            <a:r>
              <a:rPr sz="2200"/>
              <a:t>There is a necessity to provide real-time environmental optimization through software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sz="2200"/>
          </a:p>
          <a:p>
            <a:pPr marL="342900" indent="-342900">
              <a:buFont typeface="Arial"/>
              <a:buChar char="•"/>
              <a:defRPr/>
            </a:pPr>
            <a:endParaRPr sz="220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20436" y="5430981"/>
            <a:ext cx="73714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/>
              <a:t>More advanced environmental challenges allows us create more advanced suppresion solutions.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</p:spPr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References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79425" y="1038225"/>
            <a:ext cx="6794211" cy="5324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GB" sz="2000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1600"/>
              <a:t>Burak</a:t>
            </a:r>
            <a:r>
              <a:rPr lang="en-GB" sz="1600"/>
              <a:t> Mete, Amit </a:t>
            </a:r>
            <a:r>
              <a:rPr lang="en-GB" sz="1600"/>
              <a:t>Jamadaani</a:t>
            </a:r>
            <a:r>
              <a:rPr lang="en-GB" sz="1600"/>
              <a:t> "Environmental Telemetry for Error Mitigation in Quantum Computers Seated in HPC </a:t>
            </a:r>
            <a:r>
              <a:rPr lang="en-GB" sz="1600"/>
              <a:t>Centers</a:t>
            </a:r>
            <a:r>
              <a:rPr lang="en-GB" sz="1600"/>
              <a:t>", ISC 2024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en-GB" sz="1600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1600"/>
              <a:t>H. Ahmed, X. Deng, H. Heller, C. Guillen, A. </a:t>
            </a:r>
            <a:r>
              <a:rPr lang="en-GB" sz="1600"/>
              <a:t>Zul-figar</a:t>
            </a:r>
            <a:r>
              <a:rPr lang="en-GB" sz="1600"/>
              <a:t>, M. </a:t>
            </a:r>
            <a:r>
              <a:rPr lang="en-GB" sz="1600"/>
              <a:t>Ruefnacht</a:t>
            </a:r>
            <a:r>
              <a:rPr lang="en-GB" sz="1600"/>
              <a:t>, A. </a:t>
            </a:r>
            <a:r>
              <a:rPr lang="en-GB" sz="1600"/>
              <a:t>Jamadagni</a:t>
            </a:r>
            <a:r>
              <a:rPr lang="en-GB" sz="1600"/>
              <a:t>, M. Tovey, M. Schulz, and L. Schulz, in 2023 IEEE International Conference on Quantum Computing and Engineering (QCE), Vol. 2 (IEEE, 2023) pp. 154-160.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en-GB" sz="1600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1600"/>
              <a:t>Alessio </a:t>
            </a:r>
            <a:r>
              <a:rPr lang="en-GB" sz="1600"/>
              <a:t>Netti</a:t>
            </a:r>
            <a:r>
              <a:rPr lang="en-GB" sz="1600"/>
              <a:t>, Micha Mueller, Axel </a:t>
            </a:r>
            <a:r>
              <a:rPr lang="en-GB" sz="1600"/>
              <a:t>Auweter</a:t>
            </a:r>
            <a:r>
              <a:rPr lang="en-GB" sz="1600"/>
              <a:t>, Carla Guillen, Michael Ott, Daniele </a:t>
            </a:r>
            <a:r>
              <a:rPr lang="en-GB" sz="1600"/>
              <a:t>Tafani</a:t>
            </a:r>
            <a:r>
              <a:rPr lang="en-GB" sz="1600"/>
              <a:t> and Martin Schulz. </a:t>
            </a:r>
            <a:r>
              <a:rPr lang="en-GB" sz="1600" i="1"/>
              <a:t>From Facility to Application Sensor Data: Modular, Continuous and Holistic Monitoring with DCDB</a:t>
            </a:r>
            <a:r>
              <a:rPr lang="en-GB" sz="1600"/>
              <a:t>. Proceedings of the International Conference for High Performance Computing, Networking, Storage, and Analysis (SC) 2019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en-GB" sz="1600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1600"/>
              <a:t>Alessio </a:t>
            </a:r>
            <a:r>
              <a:rPr lang="en-GB" sz="1600"/>
              <a:t>Netti</a:t>
            </a:r>
            <a:r>
              <a:rPr lang="en-GB" sz="1600"/>
              <a:t>, Micha Mueller, Carla Guillen, Michael Ott, Daniele </a:t>
            </a:r>
            <a:r>
              <a:rPr lang="en-GB" sz="1600"/>
              <a:t>Tafani</a:t>
            </a:r>
            <a:r>
              <a:rPr lang="en-GB" sz="1600"/>
              <a:t>, </a:t>
            </a:r>
            <a:r>
              <a:rPr lang="en-GB" sz="1600"/>
              <a:t>Gence</a:t>
            </a:r>
            <a:r>
              <a:rPr lang="en-GB" sz="1600"/>
              <a:t> Ozer and Martin Schulz. </a:t>
            </a:r>
            <a:r>
              <a:rPr lang="en-GB" sz="1600" i="1"/>
              <a:t>DCDB </a:t>
            </a:r>
            <a:r>
              <a:rPr lang="en-GB" sz="1600" i="1"/>
              <a:t>Wintermute</a:t>
            </a:r>
            <a:r>
              <a:rPr lang="en-GB" sz="1600" i="1"/>
              <a:t>: Enabling Online and Holistic Operational Data Analytics on HPC Systems</a:t>
            </a:r>
            <a:r>
              <a:rPr lang="en-GB" sz="1600"/>
              <a:t>. Proceedings of the International Symposium on High-Performance Parallel and Distributed Computing (HPDC) 2020.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sz="2200"/>
          </a:p>
        </p:txBody>
      </p:sp>
      <p:sp>
        <p:nvSpPr>
          <p:cNvPr id="5" name="TextBox 4"/>
          <p:cNvSpPr txBox="1"/>
          <p:nvPr/>
        </p:nvSpPr>
        <p:spPr bwMode="auto">
          <a:xfrm>
            <a:off x="8104909" y="1382286"/>
            <a:ext cx="3108901" cy="4093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 b="1"/>
              <a:t>Acknowledgement: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1600"/>
              <a:t>Laura Schulz acting department head for Quantum Computing and Technologies at the Leibniz Supercomputing Centre (LRZ)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1600"/>
              <a:t>Prof. </a:t>
            </a:r>
            <a:r>
              <a:rPr lang="en-GB" sz="1600"/>
              <a:t>Dr.</a:t>
            </a:r>
            <a:r>
              <a:rPr lang="en-GB" sz="1600"/>
              <a:t> Martin Schulz Professor in Computer Science and Member of the Board of Directors at LRZ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1600"/>
              <a:t>Dr.</a:t>
            </a:r>
            <a:r>
              <a:rPr lang="en-GB" sz="1600"/>
              <a:t> M. Farooqi &amp; B. Mete from Quantum Integration Software at LRZ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1600"/>
              <a:t>M. Tovey &amp; </a:t>
            </a:r>
            <a:r>
              <a:rPr lang="en-GB" sz="1600"/>
              <a:t>Dr.</a:t>
            </a:r>
            <a:r>
              <a:rPr lang="en-GB" sz="1600"/>
              <a:t> H. Heller from System &amp; Labs at LRZ.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endParaRPr sz="2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4521200"/>
            <a:ext cx="12192000" cy="172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" name="Rechteck 7"/>
          <p:cNvSpPr/>
          <p:nvPr/>
        </p:nvSpPr>
        <p:spPr bwMode="auto">
          <a:xfrm>
            <a:off x="479426" y="2948504"/>
            <a:ext cx="4320001" cy="1384995"/>
          </a:xfrm>
          <a:prstGeom prst="rect">
            <a:avLst/>
          </a:prstGeom>
          <a:noFill/>
          <a:ln w="38100"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/>
            <a:spAutoFit/>
          </a:bodyPr>
          <a:lstStyle/>
          <a:p>
            <a:pPr defTabSz="914377">
              <a:defRPr/>
            </a:pPr>
            <a:r>
              <a:rPr lang="de-DE" b="1">
                <a:solidFill>
                  <a:srgbClr val="FFFFFF"/>
                </a:solidFill>
                <a:latin typeface="Arial"/>
                <a:cs typeface="Arial"/>
              </a:rPr>
              <a:t>Hossam</a:t>
            </a:r>
            <a:r>
              <a:rPr lang="de-DE" b="1">
                <a:solidFill>
                  <a:srgbClr val="FFFFFF"/>
                </a:solidFill>
                <a:latin typeface="Arial"/>
                <a:cs typeface="Arial"/>
              </a:rPr>
              <a:t> Ahmed</a:t>
            </a:r>
            <a:endParaRPr/>
          </a:p>
          <a:p>
            <a:pPr defTabSz="914377">
              <a:defRPr/>
            </a:pP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Leibniz </a:t>
            </a: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Supercomputing</a:t>
            </a: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Centre</a:t>
            </a:r>
            <a:endParaRPr lang="de-DE">
              <a:solidFill>
                <a:srgbClr val="FFFFFF"/>
              </a:solidFill>
              <a:latin typeface="Arial"/>
              <a:cs typeface="Arial"/>
            </a:endParaRPr>
          </a:p>
          <a:p>
            <a:pPr defTabSz="914377">
              <a:defRPr/>
            </a:pPr>
            <a:r>
              <a:rPr lang="de-DE">
                <a:solidFill>
                  <a:srgbClr val="FFFFFF"/>
                </a:solidFill>
                <a:latin typeface="Arial"/>
                <a:cs typeface="Arial"/>
              </a:rPr>
              <a:t>Hossam.ahmed@lrz.de</a:t>
            </a:r>
            <a:endParaRPr lang="de-DE">
              <a:solidFill>
                <a:srgbClr val="FFFFFF"/>
              </a:solidFill>
              <a:latin typeface="Arial"/>
              <a:cs typeface="Arial"/>
            </a:endParaRPr>
          </a:p>
          <a:p>
            <a:pPr defTabSz="914377">
              <a:defRPr/>
            </a:pPr>
            <a:r>
              <a:rPr lang="de-DE" b="1">
                <a:solidFill>
                  <a:srgbClr val="FF9A00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quantum@lrz.de</a:t>
            </a:r>
            <a:endParaRPr lang="de-DE" b="1">
              <a:solidFill>
                <a:srgbClr val="FF9A00">
                  <a:lumMod val="60000"/>
                  <a:lumOff val="40000"/>
                </a:srgbClr>
              </a:solidFill>
              <a:latin typeface="Arial"/>
              <a:cs typeface="Arial"/>
            </a:endParaRPr>
          </a:p>
          <a:p>
            <a:pPr defTabSz="914377">
              <a:defRPr/>
            </a:pPr>
            <a:endParaRPr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914377">
              <a:defRPr/>
            </a:pPr>
            <a:fld id="{B2DB4FC9-BFE1-2046-B7CF-BF700D81BD1A}" type="slidenum">
              <a:rPr lang="en-GB">
                <a:solidFill>
                  <a:srgbClr val="575756"/>
                </a:solidFill>
                <a:latin typeface="Arial"/>
                <a:cs typeface="Arial"/>
              </a:rPr>
              <a:t>35</a:t>
            </a:fld>
            <a:endParaRPr lang="en-GB">
              <a:solidFill>
                <a:srgbClr val="575756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0" t="23254" r="0" b="0"/>
          <a:stretch/>
        </p:blipFill>
        <p:spPr bwMode="auto">
          <a:xfrm>
            <a:off x="6372167" y="4916910"/>
            <a:ext cx="1860631" cy="1005607"/>
          </a:xfrm>
          <a:prstGeom prst="rect">
            <a:avLst/>
          </a:prstGeom>
        </p:spPr>
      </p:pic>
      <p:pic>
        <p:nvPicPr>
          <p:cNvPr id="9" name="Grafik 14"/>
          <p:cNvPicPr>
            <a:picLocks noChangeAspect="1"/>
          </p:cNvPicPr>
          <p:nvPr/>
        </p:nvPicPr>
        <p:blipFill>
          <a:blip r:embed="rId4"/>
          <a:srcRect l="56836" t="0" r="0" b="0"/>
          <a:stretch/>
        </p:blipFill>
        <p:spPr bwMode="auto">
          <a:xfrm>
            <a:off x="131369" y="4839534"/>
            <a:ext cx="2387993" cy="970927"/>
          </a:xfrm>
          <a:prstGeom prst="rect">
            <a:avLst/>
          </a:prstGeom>
        </p:spPr>
      </p:pic>
      <p:pic>
        <p:nvPicPr>
          <p:cNvPr id="10" name="Picture 2" descr="BMWK - Homepag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027989" y="4992699"/>
            <a:ext cx="1557999" cy="762012"/>
          </a:xfrm>
          <a:prstGeom prst="rect">
            <a:avLst/>
          </a:prstGeom>
          <a:noFill/>
        </p:spPr>
      </p:pic>
      <p:pic>
        <p:nvPicPr>
          <p:cNvPr id="11" name="Picture 4" descr="digitalANALOG kreativ sein – Das Bayerische Zentrum für Kultur- und  Kreativwirtschaft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048001" y="4849140"/>
            <a:ext cx="2881227" cy="41637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59231" y="4700387"/>
            <a:ext cx="1860632" cy="55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299283" y="5293414"/>
            <a:ext cx="1712875" cy="962125"/>
          </a:xfrm>
          <a:prstGeom prst="rect">
            <a:avLst/>
          </a:prstGeom>
        </p:spPr>
      </p:pic>
      <p:pic>
        <p:nvPicPr>
          <p:cNvPr id="14" name="Picture 4" descr="Bayerisches Staatsministerium für Wirtschaft, Landesentwicklung und Energie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2488248" y="5373703"/>
            <a:ext cx="3440979" cy="411568"/>
          </a:xfrm>
          <a:prstGeom prst="rect">
            <a:avLst/>
          </a:prstGeom>
          <a:noFill/>
        </p:spPr>
      </p:pic>
      <p:sp>
        <p:nvSpPr>
          <p:cNvPr id="16" name="Rechteck 7"/>
          <p:cNvSpPr/>
          <p:nvPr/>
        </p:nvSpPr>
        <p:spPr bwMode="auto">
          <a:xfrm>
            <a:off x="7537038" y="2948504"/>
            <a:ext cx="4320001" cy="1661993"/>
          </a:xfrm>
          <a:prstGeom prst="rect">
            <a:avLst/>
          </a:prstGeom>
          <a:noFill/>
          <a:ln w="38100"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/>
            <a:spAutoFit/>
          </a:bodyPr>
          <a:lstStyle/>
          <a:p>
            <a:pPr algn="r" defTabSz="914377">
              <a:defRPr/>
            </a:pPr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Enhancing Quantum Computing Stability in Noisy HPC Environments</a:t>
            </a:r>
            <a:r>
              <a:rPr lang="en-GB"/>
              <a:t>: </a:t>
            </a:r>
            <a:br>
              <a:rPr lang="en-GB"/>
            </a:br>
            <a:r>
              <a:rPr lang="en-GB"/>
              <a:t>A Novel System Architecture for Environmental Noise Management and Error Mitigation</a:t>
            </a:r>
            <a:br>
              <a:rPr lang="en-GB"/>
            </a:br>
            <a:endParaRPr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70485" y="5833633"/>
            <a:ext cx="931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The development of the Munich Quantum Software Stack (MQSS) is supported by a portfolio of projects, including projects funded by the Bavaria‘s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HighTech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Agenda (via MQV, in particular Q-DESSI), BMBF (DAQC, Q-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Exa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, MUNIQC- SC, MUNIQC-ATOMS, MAQCS), BMWK (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QuaST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), the EuroHPC JU (Euro-Q-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Exa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, DEEP-SEA, REGALE), the EU Quantum Flagship Program (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OpenSuperQ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+,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Millenion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), and the European Research Council (ERC). 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Setting up IoT sensors in Quantum lab environment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Telemetry Project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6841" y="1548215"/>
            <a:ext cx="4738657" cy="3456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900488" y="1928813"/>
            <a:ext cx="3757612" cy="163622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V="1">
            <a:off x="4052888" y="4057651"/>
            <a:ext cx="3605212" cy="43814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2752726" y="3079202"/>
            <a:ext cx="4905374" cy="7550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7801678" y="3380542"/>
            <a:ext cx="360521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2200" b="1"/>
              <a:t>512</a:t>
            </a:r>
            <a:r>
              <a:rPr sz="2200"/>
              <a:t> sensor readings with sensor Resolution range from 3 sec. to 60 sec.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 Telemetry System Architecture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Telemetry Project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58102" y="1753988"/>
            <a:ext cx="7298936" cy="38065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529389" y="1454329"/>
            <a:ext cx="3737811" cy="4507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2200"/>
              <a:t>The </a:t>
            </a:r>
            <a:r>
              <a:rPr sz="2200"/>
              <a:t>Telemetry System is used for lab management and Quantum Computing environmental Optimisation Through five main phases:</a:t>
            </a:r>
            <a:endParaRPr/>
          </a:p>
          <a:p>
            <a:pPr>
              <a:defRPr/>
            </a:pPr>
            <a:endParaRPr sz="2200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sz="2200"/>
              <a:t>Internet of Things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sz="2200"/>
              <a:t>Hardware Enablement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sz="2200"/>
              <a:t>Data Collection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sz="2200"/>
              <a:t>Query and Processing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sz="2200"/>
              <a:t>Telemetry Applications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QPU Data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Measured Data</a:t>
            </a:r>
            <a:endParaRPr/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425" y="2381249"/>
            <a:ext cx="4851400" cy="20955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rcRect l="3232" t="0" r="0" b="18206"/>
          <a:stretch/>
        </p:blipFill>
        <p:spPr bwMode="auto">
          <a:xfrm>
            <a:off x="5873675" y="1342458"/>
            <a:ext cx="5924570" cy="4173083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 bwMode="auto">
          <a:xfrm>
            <a:off x="1717419" y="2381249"/>
            <a:ext cx="1100732" cy="537029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Environmental Data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Measured Data</a:t>
            </a:r>
            <a:endParaRPr/>
          </a:p>
        </p:txBody>
      </p:sp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425" y="2381249"/>
            <a:ext cx="4851400" cy="2095500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 bwMode="auto">
          <a:xfrm>
            <a:off x="659567" y="3160484"/>
            <a:ext cx="2245558" cy="537029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0" t="0" r="0" b="13343"/>
          <a:stretch/>
        </p:blipFill>
        <p:spPr bwMode="auto">
          <a:xfrm>
            <a:off x="5660465" y="1392325"/>
            <a:ext cx="6531535" cy="4324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Environmental Data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Measured Data</a:t>
            </a:r>
            <a:endParaRPr/>
          </a:p>
        </p:txBody>
      </p:sp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425" y="2381249"/>
            <a:ext cx="4851400" cy="2095500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 bwMode="auto">
          <a:xfrm>
            <a:off x="659567" y="3160484"/>
            <a:ext cx="2245558" cy="537029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6680239" y="1656101"/>
            <a:ext cx="47498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/>
              <a:t>Temperature</a:t>
            </a:r>
            <a:endParaRPr/>
          </a:p>
          <a:p>
            <a:pPr>
              <a:defRPr/>
            </a:pPr>
            <a:r>
              <a:rPr/>
              <a:t>Pressure</a:t>
            </a:r>
            <a:endParaRPr/>
          </a:p>
          <a:p>
            <a:pPr>
              <a:defRPr/>
            </a:pPr>
            <a:r>
              <a:rPr/>
              <a:t>Humidity</a:t>
            </a:r>
            <a:endParaRPr/>
          </a:p>
          <a:p>
            <a:pPr>
              <a:defRPr/>
            </a:pPr>
            <a:r>
              <a:rPr/>
              <a:t>Light</a:t>
            </a:r>
            <a:endParaRPr/>
          </a:p>
          <a:p>
            <a:pPr>
              <a:defRPr/>
            </a:pPr>
            <a:r>
              <a:rPr/>
              <a:t>Movement</a:t>
            </a:r>
            <a:endParaRPr/>
          </a:p>
          <a:p>
            <a:pPr>
              <a:defRPr/>
            </a:pPr>
            <a:r>
              <a:rPr/>
              <a:t>Amount of LN2</a:t>
            </a:r>
            <a:endParaRPr/>
          </a:p>
          <a:p>
            <a:pPr>
              <a:defRPr/>
            </a:pPr>
            <a:r>
              <a:rPr/>
              <a:t>Power conditions</a:t>
            </a:r>
            <a:endParaRPr/>
          </a:p>
          <a:p>
            <a:pPr>
              <a:defRPr/>
            </a:pPr>
            <a:r>
              <a:rPr/>
              <a:t>Vibration</a:t>
            </a:r>
            <a:endParaRPr/>
          </a:p>
          <a:p>
            <a:pPr>
              <a:defRPr/>
            </a:pPr>
            <a:r>
              <a:rPr/>
              <a:t>Sound</a:t>
            </a:r>
            <a:endParaRPr/>
          </a:p>
          <a:p>
            <a:pPr>
              <a:defRPr/>
            </a:pPr>
            <a:r>
              <a:rPr/>
              <a:t>Electromagnetic </a:t>
            </a:r>
            <a:r>
              <a:rPr lang="de-DE"/>
              <a:t>f</a:t>
            </a:r>
            <a:r>
              <a:rPr/>
              <a:t>ield</a:t>
            </a:r>
            <a:endParaRPr/>
          </a:p>
          <a:p>
            <a:pPr>
              <a:defRPr/>
            </a:pPr>
            <a:r>
              <a:rPr/>
              <a:t>Radioactivity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Enhancing Quantum Computing Stability in Noisy HPC Environments | ISGC | Hossam Ahmed: Hossam.Ahmed@lrz.de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Cryostat Data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Measured Data</a:t>
            </a:r>
            <a:endParaRPr/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425" y="2381249"/>
            <a:ext cx="4851400" cy="2095500"/>
          </a:xfrm>
          <a:prstGeom prst="rect">
            <a:avLst/>
          </a:prstGeom>
        </p:spPr>
      </p:pic>
      <p:sp>
        <p:nvSpPr>
          <p:cNvPr id="8" name="Slide Number Placeholder 3"/>
          <p:cNvSpPr txBox="1"/>
          <p:nvPr/>
        </p:nvSpPr>
        <p:spPr bwMode="auto">
          <a:xfrm>
            <a:off x="11534052" y="6541108"/>
            <a:ext cx="3229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2DB4FC9-BFE1-2046-B7CF-BF700D81BD1A}" type="slidenum">
              <a:rPr lang="en-GB"/>
              <a:t>9</a:t>
            </a:fld>
            <a:endParaRPr lang="en-GB"/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618515" y="1638905"/>
            <a:ext cx="4749800" cy="35801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/>
              <a:t>50 K Flange</a:t>
            </a:r>
            <a:endParaRPr/>
          </a:p>
          <a:p>
            <a:pPr>
              <a:defRPr/>
            </a:pPr>
            <a:r>
              <a:rPr/>
              <a:t>4 K Flange</a:t>
            </a:r>
            <a:endParaRPr/>
          </a:p>
          <a:p>
            <a:pPr>
              <a:defRPr/>
            </a:pPr>
            <a:r>
              <a:rPr/>
              <a:t>Still Flange</a:t>
            </a:r>
            <a:endParaRPr/>
          </a:p>
          <a:p>
            <a:pPr>
              <a:defRPr/>
            </a:pPr>
            <a:r>
              <a:rPr/>
              <a:t>Mixing chamber</a:t>
            </a:r>
            <a:endParaRPr/>
          </a:p>
          <a:p>
            <a:pPr>
              <a:defRPr/>
            </a:pPr>
            <a:r>
              <a:rPr/>
              <a:t>Vaccum Can Pressure (P1)</a:t>
            </a:r>
            <a:endParaRPr/>
          </a:p>
          <a:p>
            <a:pPr>
              <a:defRPr/>
            </a:pPr>
            <a:r>
              <a:rPr/>
              <a:t>Cryostat Pressure Level 2 (P2)</a:t>
            </a:r>
            <a:endParaRPr/>
          </a:p>
          <a:p>
            <a:pPr>
              <a:defRPr/>
            </a:pPr>
            <a:r>
              <a:rPr/>
              <a:t>Cryostat Pressure Level 3 (P3)</a:t>
            </a:r>
            <a:endParaRPr/>
          </a:p>
          <a:p>
            <a:pPr>
              <a:defRPr/>
            </a:pPr>
            <a:r>
              <a:rPr/>
              <a:t>Cryostat Pressure Level 4 (P4)</a:t>
            </a:r>
            <a:endParaRPr/>
          </a:p>
          <a:p>
            <a:pPr>
              <a:defRPr/>
            </a:pPr>
            <a:r>
              <a:rPr/>
              <a:t>Mixture Tank Pressure (P5)</a:t>
            </a:r>
            <a:endParaRPr/>
          </a:p>
        </p:txBody>
      </p:sp>
      <p:sp>
        <p:nvSpPr>
          <p:cNvPr id="13" name="Frame 12"/>
          <p:cNvSpPr/>
          <p:nvPr/>
        </p:nvSpPr>
        <p:spPr bwMode="auto">
          <a:xfrm>
            <a:off x="443262" y="3939720"/>
            <a:ext cx="2461863" cy="537029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/>
            <a:noAutofit/>
          </a:bodyPr>
          <a:lstStyle/>
          <a:p>
            <a:pPr algn="l">
              <a:defRPr/>
            </a:pPr>
            <a:endParaRPr sz="2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-Design">
  <a:themeElements>
    <a:clrScheme name="LRZ Farben 2018">
      <a:dk1>
        <a:srgbClr val="000000"/>
      </a:dk1>
      <a:lt1>
        <a:srgbClr val="FFFFFF"/>
      </a:lt1>
      <a:dk2>
        <a:srgbClr val="6991B9"/>
      </a:dk2>
      <a:lt2>
        <a:srgbClr val="C5C5C5"/>
      </a:lt2>
      <a:accent1>
        <a:srgbClr val="6CADDF"/>
      </a:accent1>
      <a:accent2>
        <a:srgbClr val="2467AB"/>
      </a:accent2>
      <a:accent3>
        <a:srgbClr val="003474"/>
      </a:accent3>
      <a:accent4>
        <a:srgbClr val="969696"/>
      </a:accent4>
      <a:accent5>
        <a:srgbClr val="575756"/>
      </a:accent5>
      <a:accent6>
        <a:srgbClr val="FF9A00"/>
      </a:accent6>
      <a:hlink>
        <a:srgbClr val="D36464"/>
      </a:hlink>
      <a:folHlink>
        <a:srgbClr val="D37B76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8100" cap="sq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0</Words>
  <Application>ONLYOFFICE/8.3.1.25</Application>
  <PresentationFormat>On-screen Show (4:3)</PresentationFormat>
  <Paragraphs>0</Paragraphs>
  <Slides>35</Slides>
  <Notes>35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Anonymous</cp:lastModifiedBy>
  <cp:revision>201</cp:revision>
  <dcterms:created xsi:type="dcterms:W3CDTF">2023-09-20T08:57:29Z</dcterms:created>
  <dcterms:modified xsi:type="dcterms:W3CDTF">2025-03-18T07:36:22Z</dcterms:modified>
  <cp:category/>
</cp:coreProperties>
</file>