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14" r:id="rId2"/>
  </p:sldMasterIdLst>
  <p:notesMasterIdLst>
    <p:notesMasterId r:id="rId31"/>
  </p:notesMasterIdLst>
  <p:handoutMasterIdLst>
    <p:handoutMasterId r:id="rId32"/>
  </p:handoutMasterIdLst>
  <p:sldIdLst>
    <p:sldId id="256" r:id="rId3"/>
    <p:sldId id="391" r:id="rId4"/>
    <p:sldId id="313" r:id="rId5"/>
    <p:sldId id="314" r:id="rId6"/>
    <p:sldId id="441" r:id="rId7"/>
    <p:sldId id="435" r:id="rId8"/>
    <p:sldId id="434" r:id="rId9"/>
    <p:sldId id="410" r:id="rId10"/>
    <p:sldId id="433" r:id="rId11"/>
    <p:sldId id="429" r:id="rId12"/>
    <p:sldId id="439" r:id="rId13"/>
    <p:sldId id="440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6" r:id="rId25"/>
    <p:sldId id="452" r:id="rId26"/>
    <p:sldId id="453" r:id="rId27"/>
    <p:sldId id="454" r:id="rId28"/>
    <p:sldId id="455" r:id="rId29"/>
    <p:sldId id="259" r:id="rId30"/>
  </p:sldIdLst>
  <p:sldSz cx="12192000" cy="6858000"/>
  <p:notesSz cx="4683125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6F2575"/>
    <a:srgbClr val="004361"/>
    <a:srgbClr val="000000"/>
    <a:srgbClr val="F57A1E"/>
    <a:srgbClr val="ED154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6" autoAdjust="0"/>
    <p:restoredTop sz="92407" autoAdjust="0"/>
  </p:normalViewPr>
  <p:slideViewPr>
    <p:cSldViewPr>
      <p:cViewPr varScale="1">
        <p:scale>
          <a:sx n="81" d="100"/>
          <a:sy n="81" d="100"/>
        </p:scale>
        <p:origin x="38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6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163B5-2DA3-4C79-89B0-9A2ACE03B8C9}" type="doc">
      <dgm:prSet loTypeId="urn:microsoft.com/office/officeart/2008/layout/CircleAccentTimeline" loCatId="process" qsTypeId="urn:microsoft.com/office/officeart/2005/8/quickstyle/3d5" qsCatId="3D" csTypeId="urn:microsoft.com/office/officeart/2005/8/colors/accent0_3" csCatId="mainScheme" phldr="1"/>
      <dgm:spPr/>
    </dgm:pt>
    <dgm:pt modelId="{BE83E120-F176-45C2-85C3-92B411FE7599}">
      <dgm:prSet phldrT="[Text]" custT="1"/>
      <dgm:spPr>
        <a:xfrm rot="17700000">
          <a:off x="1121280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2004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0161520-36C4-4D03-BDE8-A5ED2B060428}" type="parTrans" cxnId="{7F24DCB9-E083-4EA2-88BA-76CE1862B3E9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1E249C82-4AD9-4D3E-BFDD-22B195891F54}" type="sibTrans" cxnId="{7F24DCB9-E083-4EA2-88BA-76CE1862B3E9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C1335F7D-50DB-404B-92E6-5C9E0C44CAAC}">
      <dgm:prSet phldrT="[Text]" custT="1"/>
      <dgm:spPr>
        <a:xfrm rot="17700000">
          <a:off x="1605206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2005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F1D0BF95-1421-42B9-A3AD-C2BEDCF5F125}" type="parTrans" cxnId="{FDF78ED4-4992-4BF1-B08C-C2CE14DA7A7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ED2262D4-7B24-4B93-A970-FF64E231A070}" type="sibTrans" cxnId="{FDF78ED4-4992-4BF1-B08C-C2CE14DA7A7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4BC81684-5A02-448F-8896-C18865A6B2AA}">
      <dgm:prSet phldrT="[Text]" custT="1"/>
      <dgm:spPr>
        <a:xfrm rot="17700000">
          <a:off x="2089132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2006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187DC14-20BC-4F48-A057-096F190168F6}" type="parTrans" cxnId="{B4C598CE-49A6-417C-A49E-2061BA50B15F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C12139C1-549D-4458-B68D-6693F1BCF9DD}" type="sibTrans" cxnId="{B4C598CE-49A6-417C-A49E-2061BA50B15F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E31F5CA-5FDC-4521-883B-761B8486E4D1}">
      <dgm:prSet phldrT="[Text]" custT="1"/>
      <dgm:spPr>
        <a:xfrm rot="17700000">
          <a:off x="2405260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264B090-FB3D-4226-9BCA-8076FE92E726}" type="parTrans" cxnId="{7A09A27C-72C8-4698-8609-4165DDD3165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03C09BA-B198-418D-B29F-4453B17CD9B0}" type="sibTrans" cxnId="{7A09A27C-72C8-4698-8609-4165DDD3165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FAAA8E8-7206-424F-A263-7C77E727DBFA}">
      <dgm:prSet phldrT="[Text]" custT="1"/>
      <dgm:spPr>
        <a:xfrm rot="17700000">
          <a:off x="3107928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2009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EE3A6895-5657-441F-8147-4D43EBC3FC54}" type="parTrans" cxnId="{25FB2AA4-C046-4B2B-AF45-DDA719534ED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B2622A0-3867-4C8A-A0C7-3279B4D72D6D}" type="sibTrans" cxnId="{25FB2AA4-C046-4B2B-AF45-DDA719534ED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10295BC9-9423-4938-A45A-149716AE1F77}">
      <dgm:prSet phldrT="[Text]" custT="1"/>
      <dgm:spPr>
        <a:xfrm rot="17700000">
          <a:off x="3424057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7D9EFA96-01D2-42A7-AD11-B70F1DF6BCF1}" type="parTrans" cxnId="{6B825301-3982-4E53-8072-38423E45E65C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8646AE6A-3B91-4362-9221-407B961DB0E7}" type="sibTrans" cxnId="{6B825301-3982-4E53-8072-38423E45E65C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63A215CB-6887-4492-B680-0CCF0FEC449B}">
      <dgm:prSet phldrT="[Text]" custT="1"/>
      <dgm:spPr>
        <a:xfrm rot="17700000">
          <a:off x="3691492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A35D1E5C-6949-4968-883B-FC5DD72F829D}" type="parTrans" cxnId="{1DC4B401-6911-4D49-B834-9BD86B22A10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0EE091A4-5F59-4CC5-BB14-B1DA39B409F2}" type="sibTrans" cxnId="{1DC4B401-6911-4D49-B834-9BD86B22A10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588C8304-7F68-4DCF-AF21-A39D7EA73A22}">
      <dgm:prSet phldrT="[Text]" custT="1"/>
      <dgm:spPr>
        <a:xfrm rot="17700000">
          <a:off x="3958927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00B54C9B-FA14-4A4E-B0F5-35FB509E811E}" type="parTrans" cxnId="{B4DC7776-E88E-412F-8787-DE57D122CB5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95EE50F2-1A21-49C0-9B2C-44044C8894B6}" type="sibTrans" cxnId="{B4DC7776-E88E-412F-8787-DE57D122CB5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8FD78184-2559-4891-94B9-B15468A0AACD}">
      <dgm:prSet phldrT="[Text]" custT="1"/>
      <dgm:spPr>
        <a:xfrm rot="17700000">
          <a:off x="4226362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260DBAA3-65A1-4E60-B7C7-9734CAD2EE59}" type="parTrans" cxnId="{06CE1ABD-DCC6-4517-8ACF-F4F5B64A148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A4A1D784-4141-4244-BAF8-0CC5E9C30FF5}" type="sibTrans" cxnId="{06CE1ABD-DCC6-4517-8ACF-F4F5B64A148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2E5B33C-D56F-4807-ABA4-D1BE5990C4F9}">
      <dgm:prSet phldrT="[Text]" custT="1"/>
      <dgm:spPr>
        <a:xfrm rot="17700000">
          <a:off x="4929030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2015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16F7326F-FA11-4465-9D69-75CEA4AA1BAD}" type="parTrans" cxnId="{172D0E8F-FF67-437A-8E43-3B7EAF66F7DE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4AF8E7A8-8CB9-4BAE-9974-12F9CD5547F2}" type="sibTrans" cxnId="{172D0E8F-FF67-437A-8E43-3B7EAF66F7DE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8B5F449-B31A-447C-9427-CE76F8C96DB0}">
      <dgm:prSet phldrT="[Text]" custT="1"/>
      <dgm:spPr>
        <a:xfrm rot="17700000">
          <a:off x="4977723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D3D6BB9A-6BED-48E7-A5E4-5F007BB700AA}" type="parTrans" cxnId="{1B3E9FDC-5C7C-4D9F-A6CA-CFEB75B35EF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0B1FD4D4-5590-4D49-ABA8-8F2114F7C79E}" type="sibTrans" cxnId="{1B3E9FDC-5C7C-4D9F-A6CA-CFEB75B35EF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61D5237-30BB-4FFA-9E91-D056370F1BD5}">
      <dgm:prSet phldrT="[Text]" custT="1"/>
      <dgm:spPr>
        <a:xfrm rot="17700000">
          <a:off x="5245158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C5975587-DF04-4739-A07C-F08E7A512336}" type="parTrans" cxnId="{1D4BC942-81E8-466B-B6DF-11F92E66F2E4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C211FEC-A286-44C6-B931-7D9C7CB852D5}" type="sibTrans" cxnId="{1D4BC942-81E8-466B-B6DF-11F92E66F2E4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5796C383-F02D-4EBC-8F5F-D5E89A32676D}">
      <dgm:prSet phldrT="[Text]" custT="1"/>
      <dgm:spPr>
        <a:xfrm rot="17700000">
          <a:off x="6215261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2019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98CF9012-BA8B-4079-81FD-26FAE92E3EB1}" type="parTrans" cxnId="{78D32ED1-2B46-441E-BC3C-D6A894EB6FCD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B62404F-4F68-441D-9060-5E0732099848}" type="sibTrans" cxnId="{78D32ED1-2B46-441E-BC3C-D6A894EB6FCD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94F5B72E-F90E-493C-B453-46E2629274B8}">
      <dgm:prSet phldrT="[Text]" custT="1"/>
      <dgm:spPr>
        <a:xfrm rot="17700000">
          <a:off x="6699187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2020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8991649-7959-49F4-8975-AF4BEBF44171}" type="parTrans" cxnId="{0154227F-E58D-405E-9599-3917B663507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AC31EC48-4647-4A17-B940-055C1137071A}" type="sibTrans" cxnId="{0154227F-E58D-405E-9599-3917B663507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1DBF9F5-777B-4DFF-ABA3-304CEF221A63}">
      <dgm:prSet phldrT="[Text]" custT="1"/>
      <dgm:spPr>
        <a:xfrm rot="17700000">
          <a:off x="3156622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CEF01128-4F8E-434C-9EC4-FE40D69C902D}" type="parTrans" cxnId="{66F71BFE-3472-46FB-B6C9-20F345E4114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60499992-EC97-43F9-A993-19A6267272CB}" type="sibTrans" cxnId="{66F71BFE-3472-46FB-B6C9-20F345E4114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D076AA8B-299F-4321-89F9-E69A7D55DF87}">
      <dgm:prSet phldrT="[Text]" custT="1"/>
      <dgm:spPr>
        <a:xfrm rot="17700000">
          <a:off x="2137825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5DB725CA-8762-4ACD-9B97-C123CB414A4D}" type="parTrans" cxnId="{9E7FB6C1-7BDB-4FA4-B6E5-39B7B1CCA8D1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5DD0030D-F3DB-44CA-927E-988F7DF1B72F}" type="sibTrans" cxnId="{9E7FB6C1-7BDB-4FA4-B6E5-39B7B1CCA8D1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DBC9FA44-1982-448B-9423-918AE053E38C}">
      <dgm:prSet phldrT="[Text]" custT="1"/>
      <dgm:spPr>
        <a:xfrm rot="17700000">
          <a:off x="5512594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0DC35636-F780-484C-91CD-D68D862DB2F0}" type="parTrans" cxnId="{ABC72DDD-9575-4563-9E6E-F0FA957DDECE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86E1D4B5-E31B-4AC8-8B0E-90630B1A447F}" type="sibTrans" cxnId="{ABC72DDD-9575-4563-9E6E-F0FA957DDECE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EBF7A7AC-858A-42BC-9F0E-24880C3ADABB}">
      <dgm:prSet phldrT="[Text]" custT="1"/>
      <dgm:spPr>
        <a:xfrm rot="17700000">
          <a:off x="6699187" y="175664"/>
          <a:ext cx="559393" cy="269584"/>
        </a:xfr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2025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90433199-39F5-4213-BBE9-E03646DE2BAD}" type="parTrans" cxnId="{37CB991F-E44A-40C2-BF4C-1CF5859FAE4B}">
      <dgm:prSet/>
      <dgm:spPr/>
      <dgm:t>
        <a:bodyPr/>
        <a:lstStyle/>
        <a:p>
          <a:endParaRPr lang="en-US"/>
        </a:p>
      </dgm:t>
    </dgm:pt>
    <dgm:pt modelId="{C4868EAF-E08B-459A-ABE9-603C8F37445D}" type="sibTrans" cxnId="{37CB991F-E44A-40C2-BF4C-1CF5859FAE4B}">
      <dgm:prSet/>
      <dgm:spPr/>
      <dgm:t>
        <a:bodyPr/>
        <a:lstStyle/>
        <a:p>
          <a:endParaRPr lang="en-US"/>
        </a:p>
      </dgm:t>
    </dgm:pt>
    <dgm:pt modelId="{062AE0A7-D312-49A7-82D3-5BE3F41A2FB5}">
      <dgm:prSet phldrT="[Text]" custT="1"/>
      <dgm:spPr>
        <a:xfrm rot="17700000">
          <a:off x="6699187" y="175664"/>
          <a:ext cx="559393" cy="269584"/>
        </a:xfrm>
        <a:noFill/>
        <a:ln>
          <a:noFill/>
        </a:ln>
        <a:effectLst/>
      </dgm:spPr>
      <dgm:t>
        <a:bodyPr/>
        <a:lstStyle/>
        <a:p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4295DE51-C552-4794-BCB7-676D0910C48A}" type="parTrans" cxnId="{7AEF83CF-399C-4DC8-9BEC-25D67F73A52E}">
      <dgm:prSet/>
      <dgm:spPr/>
      <dgm:t>
        <a:bodyPr/>
        <a:lstStyle/>
        <a:p>
          <a:endParaRPr lang="en-US"/>
        </a:p>
      </dgm:t>
    </dgm:pt>
    <dgm:pt modelId="{8C3F8AD5-AB60-43A4-905D-EBEF4D7D0733}" type="sibTrans" cxnId="{7AEF83CF-399C-4DC8-9BEC-25D67F73A52E}">
      <dgm:prSet/>
      <dgm:spPr/>
      <dgm:t>
        <a:bodyPr/>
        <a:lstStyle/>
        <a:p>
          <a:endParaRPr lang="en-US"/>
        </a:p>
      </dgm:t>
    </dgm:pt>
    <dgm:pt modelId="{056FCFB7-2DC1-4178-9AAB-F7EE93A47C6C}">
      <dgm:prSet phldrT="[Text]" custT="1"/>
      <dgm:spPr>
        <a:xfrm rot="17700000">
          <a:off x="6699187" y="175664"/>
          <a:ext cx="559393" cy="269584"/>
        </a:xfrm>
        <a:noFill/>
        <a:ln>
          <a:noFill/>
        </a:ln>
        <a:effectLst/>
      </dgm:spPr>
      <dgm:t>
        <a:bodyPr/>
        <a:lstStyle/>
        <a:p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42FDAAC2-A341-48F8-A127-DBFB728EC1C4}" type="parTrans" cxnId="{2D8EEF1D-84B6-4F66-B0A7-CD2163F90F4F}">
      <dgm:prSet/>
      <dgm:spPr/>
      <dgm:t>
        <a:bodyPr/>
        <a:lstStyle/>
        <a:p>
          <a:endParaRPr lang="en-US"/>
        </a:p>
      </dgm:t>
    </dgm:pt>
    <dgm:pt modelId="{51757974-C562-4A5D-B447-35CDB51BF89B}" type="sibTrans" cxnId="{2D8EEF1D-84B6-4F66-B0A7-CD2163F90F4F}">
      <dgm:prSet/>
      <dgm:spPr/>
      <dgm:t>
        <a:bodyPr/>
        <a:lstStyle/>
        <a:p>
          <a:endParaRPr lang="en-US"/>
        </a:p>
      </dgm:t>
    </dgm:pt>
    <dgm:pt modelId="{919F7CE9-3EE8-4BCC-8555-54B2FA68AC93}">
      <dgm:prSet phldrT="[Text]" custT="1"/>
      <dgm:spPr>
        <a:xfrm rot="17700000">
          <a:off x="6699187" y="175664"/>
          <a:ext cx="559393" cy="269584"/>
        </a:xfrm>
        <a:noFill/>
        <a:ln>
          <a:noFill/>
        </a:ln>
        <a:effectLst/>
      </dgm:spPr>
      <dgm:t>
        <a:bodyPr/>
        <a:lstStyle/>
        <a:p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4E861045-CDC2-47EB-AD30-E215D70B47E2}" type="parTrans" cxnId="{B767B0BC-2F72-45FE-B872-47F3DF9FB7C6}">
      <dgm:prSet/>
      <dgm:spPr/>
      <dgm:t>
        <a:bodyPr/>
        <a:lstStyle/>
        <a:p>
          <a:endParaRPr lang="en-US"/>
        </a:p>
      </dgm:t>
    </dgm:pt>
    <dgm:pt modelId="{149C5D30-BD14-47ED-B470-FD093F7323DC}" type="sibTrans" cxnId="{B767B0BC-2F72-45FE-B872-47F3DF9FB7C6}">
      <dgm:prSet/>
      <dgm:spPr/>
      <dgm:t>
        <a:bodyPr/>
        <a:lstStyle/>
        <a:p>
          <a:endParaRPr lang="en-US"/>
        </a:p>
      </dgm:t>
    </dgm:pt>
    <dgm:pt modelId="{C2DBE4B0-37FE-408C-9485-2704F9FF292D}">
      <dgm:prSet phldrT="[Text]" custT="1"/>
      <dgm:spPr>
        <a:xfrm rot="17700000">
          <a:off x="6699187" y="175664"/>
          <a:ext cx="559393" cy="269584"/>
        </a:xfrm>
        <a:noFill/>
        <a:ln>
          <a:noFill/>
        </a:ln>
        <a:effectLst/>
      </dgm:spPr>
      <dgm:t>
        <a:bodyPr/>
        <a:lstStyle/>
        <a:p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704D919B-8DCF-4BAB-A222-54BB6704BD55}" type="parTrans" cxnId="{47F77894-13C2-45FC-B6CD-F6CBCC596076}">
      <dgm:prSet/>
      <dgm:spPr/>
      <dgm:t>
        <a:bodyPr/>
        <a:lstStyle/>
        <a:p>
          <a:endParaRPr lang="en-US"/>
        </a:p>
      </dgm:t>
    </dgm:pt>
    <dgm:pt modelId="{1B91A55A-631F-4241-9981-4811DB54B68F}" type="sibTrans" cxnId="{47F77894-13C2-45FC-B6CD-F6CBCC596076}">
      <dgm:prSet/>
      <dgm:spPr/>
      <dgm:t>
        <a:bodyPr/>
        <a:lstStyle/>
        <a:p>
          <a:endParaRPr lang="en-US"/>
        </a:p>
      </dgm:t>
    </dgm:pt>
    <dgm:pt modelId="{5C54CF18-BC18-4C02-8344-1769722D5C5D}" type="pres">
      <dgm:prSet presAssocID="{6A5163B5-2DA3-4C79-89B0-9A2ACE03B8C9}" presName="Name0" presStyleCnt="0">
        <dgm:presLayoutVars>
          <dgm:dir/>
        </dgm:presLayoutVars>
      </dgm:prSet>
      <dgm:spPr/>
    </dgm:pt>
    <dgm:pt modelId="{F79F2B98-7B2C-401A-8C7E-5079825ABE26}" type="pres">
      <dgm:prSet presAssocID="{BE83E120-F176-45C2-85C3-92B411FE7599}" presName="parComposite" presStyleCnt="0"/>
      <dgm:spPr/>
    </dgm:pt>
    <dgm:pt modelId="{4B969477-2139-408E-AF4F-65B955E3C729}" type="pres">
      <dgm:prSet presAssocID="{BE83E120-F176-45C2-85C3-92B411FE7599}" presName="parBigCircle" presStyleLbl="node0" presStyleIdx="0" presStyleCnt="8"/>
      <dgm:spPr>
        <a:xfrm>
          <a:off x="962722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047A43E5-4304-48AE-8174-F47C5BA9AEE1}" type="pres">
      <dgm:prSet presAssocID="{BE83E120-F176-45C2-85C3-92B411FE7599}" presName="parTx" presStyleLbl="revTx" presStyleIdx="0" presStyleCnt="36" custLinFactNeighborY="-1151"/>
      <dgm:spPr/>
      <dgm:t>
        <a:bodyPr/>
        <a:lstStyle/>
        <a:p>
          <a:endParaRPr lang="en-US"/>
        </a:p>
      </dgm:t>
    </dgm:pt>
    <dgm:pt modelId="{0F1A83A1-FAC9-4442-A0AF-3DD7807A4555}" type="pres">
      <dgm:prSet presAssocID="{BE83E120-F176-45C2-85C3-92B411FE7599}" presName="bSpace" presStyleCnt="0"/>
      <dgm:spPr/>
    </dgm:pt>
    <dgm:pt modelId="{48021410-85F4-4670-9957-02CEB960F307}" type="pres">
      <dgm:prSet presAssocID="{BE83E120-F176-45C2-85C3-92B411FE7599}" presName="parBackupNorm" presStyleCnt="0"/>
      <dgm:spPr/>
    </dgm:pt>
    <dgm:pt modelId="{64336A86-E68E-47B3-BFB8-8315B7D9BCF3}" type="pres">
      <dgm:prSet presAssocID="{1E249C82-4AD9-4D3E-BFDD-22B195891F54}" presName="parSpace" presStyleCnt="0"/>
      <dgm:spPr/>
    </dgm:pt>
    <dgm:pt modelId="{5D01915E-50DB-4882-955A-BE5FFEA60970}" type="pres">
      <dgm:prSet presAssocID="{C1335F7D-50DB-404B-92E6-5C9E0C44CAAC}" presName="parComposite" presStyleCnt="0"/>
      <dgm:spPr/>
    </dgm:pt>
    <dgm:pt modelId="{C120D572-ED28-47A0-9285-754ED90F6C35}" type="pres">
      <dgm:prSet presAssocID="{C1335F7D-50DB-404B-92E6-5C9E0C44CAAC}" presName="parBigCircle" presStyleLbl="node0" presStyleIdx="1" presStyleCnt="8"/>
      <dgm:spPr>
        <a:xfrm>
          <a:off x="1446648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5C562A88-F104-4EFC-8B3E-4D191404E1A4}" type="pres">
      <dgm:prSet presAssocID="{C1335F7D-50DB-404B-92E6-5C9E0C44CAAC}" presName="parTx" presStyleLbl="revTx" presStyleIdx="1" presStyleCnt="36" custLinFactNeighborY="-1151"/>
      <dgm:spPr/>
      <dgm:t>
        <a:bodyPr/>
        <a:lstStyle/>
        <a:p>
          <a:endParaRPr lang="en-US"/>
        </a:p>
      </dgm:t>
    </dgm:pt>
    <dgm:pt modelId="{D324CE09-79AA-40E4-BDD2-E6CE9E6C6225}" type="pres">
      <dgm:prSet presAssocID="{C1335F7D-50DB-404B-92E6-5C9E0C44CAAC}" presName="bSpace" presStyleCnt="0"/>
      <dgm:spPr/>
    </dgm:pt>
    <dgm:pt modelId="{523D1E79-AA1B-4762-A5C5-7DD6CC87A55C}" type="pres">
      <dgm:prSet presAssocID="{C1335F7D-50DB-404B-92E6-5C9E0C44CAAC}" presName="parBackupNorm" presStyleCnt="0"/>
      <dgm:spPr/>
    </dgm:pt>
    <dgm:pt modelId="{C8B69F91-E3AE-4B9A-9209-F798E8C8E08A}" type="pres">
      <dgm:prSet presAssocID="{ED2262D4-7B24-4B93-A970-FF64E231A070}" presName="parSpace" presStyleCnt="0"/>
      <dgm:spPr/>
    </dgm:pt>
    <dgm:pt modelId="{522D17D5-FD94-415E-967C-4989E1B1ACB4}" type="pres">
      <dgm:prSet presAssocID="{4BC81684-5A02-448F-8896-C18865A6B2AA}" presName="parComposite" presStyleCnt="0"/>
      <dgm:spPr/>
    </dgm:pt>
    <dgm:pt modelId="{CD0386F6-FEB6-4293-B80A-47E5C7F5C45C}" type="pres">
      <dgm:prSet presAssocID="{4BC81684-5A02-448F-8896-C18865A6B2AA}" presName="parBigCircle" presStyleLbl="node0" presStyleIdx="2" presStyleCnt="8"/>
      <dgm:spPr>
        <a:xfrm>
          <a:off x="1930574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CDAE3591-B324-4E9B-8166-B6EE4C633DCA}" type="pres">
      <dgm:prSet presAssocID="{4BC81684-5A02-448F-8896-C18865A6B2AA}" presName="parTx" presStyleLbl="revTx" presStyleIdx="2" presStyleCnt="36" custLinFactNeighborY="-1151"/>
      <dgm:spPr/>
      <dgm:t>
        <a:bodyPr/>
        <a:lstStyle/>
        <a:p>
          <a:endParaRPr lang="en-US"/>
        </a:p>
      </dgm:t>
    </dgm:pt>
    <dgm:pt modelId="{5F17D3ED-70A2-4E47-80A1-DB2BC0F31512}" type="pres">
      <dgm:prSet presAssocID="{4BC81684-5A02-448F-8896-C18865A6B2AA}" presName="bSpace" presStyleCnt="0"/>
      <dgm:spPr/>
    </dgm:pt>
    <dgm:pt modelId="{2CEC324F-7BFE-48B8-91F9-2C14E16FC6E8}" type="pres">
      <dgm:prSet presAssocID="{4BC81684-5A02-448F-8896-C18865A6B2AA}" presName="parBackupNorm" presStyleCnt="0"/>
      <dgm:spPr/>
    </dgm:pt>
    <dgm:pt modelId="{FAEEF88C-CF77-4FCE-91EB-97F1C9938136}" type="pres">
      <dgm:prSet presAssocID="{C12139C1-549D-4458-B68D-6693F1BCF9DD}" presName="parSpace" presStyleCnt="0"/>
      <dgm:spPr/>
    </dgm:pt>
    <dgm:pt modelId="{A4CB9D8D-5088-49F3-8E98-F27A005FDDAF}" type="pres">
      <dgm:prSet presAssocID="{D076AA8B-299F-4321-89F9-E69A7D55DF87}" presName="desBackupLeftNorm" presStyleCnt="0"/>
      <dgm:spPr/>
    </dgm:pt>
    <dgm:pt modelId="{5722FA50-12AE-4D27-96FB-80FF8ED64151}" type="pres">
      <dgm:prSet presAssocID="{D076AA8B-299F-4321-89F9-E69A7D55DF87}" presName="desComposite" presStyleCnt="0"/>
      <dgm:spPr/>
    </dgm:pt>
    <dgm:pt modelId="{BDFBDA32-2135-4D63-A582-14C81498D7AB}" type="pres">
      <dgm:prSet presAssocID="{D076AA8B-299F-4321-89F9-E69A7D55DF87}" presName="desCircle" presStyleLbl="node1" presStyleIdx="0" presStyleCnt="14"/>
      <dgm:spPr>
        <a:xfrm>
          <a:off x="2414464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45EB5FF3-DDB2-4B31-8155-2998C3C7F182}" type="pres">
      <dgm:prSet presAssocID="{D076AA8B-299F-4321-89F9-E69A7D55DF87}" presName="chTx" presStyleLbl="revTx" presStyleIdx="3" presStyleCnt="36"/>
      <dgm:spPr/>
      <dgm:t>
        <a:bodyPr/>
        <a:lstStyle/>
        <a:p>
          <a:endParaRPr lang="en-US"/>
        </a:p>
      </dgm:t>
    </dgm:pt>
    <dgm:pt modelId="{90929F41-55E7-4ACE-8306-1F10AE5B89FD}" type="pres">
      <dgm:prSet presAssocID="{D076AA8B-299F-4321-89F9-E69A7D55DF87}" presName="desTx" presStyleLbl="revTx" presStyleIdx="4" presStyleCnt="36">
        <dgm:presLayoutVars>
          <dgm:bulletEnabled val="1"/>
        </dgm:presLayoutVars>
      </dgm:prSet>
      <dgm:spPr>
        <a:xfrm rot="17700000">
          <a:off x="2440777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3984ED95-D4B5-4290-90C3-F179A9F71303}" type="pres">
      <dgm:prSet presAssocID="{D076AA8B-299F-4321-89F9-E69A7D55DF87}" presName="desBackupRightNorm" presStyleCnt="0"/>
      <dgm:spPr/>
    </dgm:pt>
    <dgm:pt modelId="{D99978E1-71BD-4F84-AFA8-8630792DD346}" type="pres">
      <dgm:prSet presAssocID="{5DD0030D-F3DB-44CA-927E-988F7DF1B72F}" presName="desSpace" presStyleCnt="0"/>
      <dgm:spPr/>
    </dgm:pt>
    <dgm:pt modelId="{129B1626-5BF3-4479-A9B9-C0951EE2A148}" type="pres">
      <dgm:prSet presAssocID="{2E31F5CA-5FDC-4521-883B-761B8486E4D1}" presName="desBackupLeftNorm" presStyleCnt="0"/>
      <dgm:spPr/>
    </dgm:pt>
    <dgm:pt modelId="{ABF265EA-791E-40E2-A8D1-A07992BF7BBC}" type="pres">
      <dgm:prSet presAssocID="{2E31F5CA-5FDC-4521-883B-761B8486E4D1}" presName="desComposite" presStyleCnt="0"/>
      <dgm:spPr/>
    </dgm:pt>
    <dgm:pt modelId="{E934E256-994B-4968-A36F-547C7E24B224}" type="pres">
      <dgm:prSet presAssocID="{2E31F5CA-5FDC-4521-883B-761B8486E4D1}" presName="desCircle" presStyleLbl="node1" presStyleIdx="1" presStyleCnt="14"/>
      <dgm:spPr>
        <a:xfrm>
          <a:off x="2681899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4D6F506E-3353-4AE4-B8F6-858257E12486}" type="pres">
      <dgm:prSet presAssocID="{2E31F5CA-5FDC-4521-883B-761B8486E4D1}" presName="chTx" presStyleLbl="revTx" presStyleIdx="5" presStyleCnt="36"/>
      <dgm:spPr/>
      <dgm:t>
        <a:bodyPr/>
        <a:lstStyle/>
        <a:p>
          <a:endParaRPr lang="en-US"/>
        </a:p>
      </dgm:t>
    </dgm:pt>
    <dgm:pt modelId="{F1501C64-463A-4A76-BA86-F6552AE6FDC8}" type="pres">
      <dgm:prSet presAssocID="{2E31F5CA-5FDC-4521-883B-761B8486E4D1}" presName="desTx" presStyleLbl="revTx" presStyleIdx="6" presStyleCnt="36">
        <dgm:presLayoutVars>
          <dgm:bulletEnabled val="1"/>
        </dgm:presLayoutVars>
      </dgm:prSet>
      <dgm:spPr>
        <a:xfrm rot="17700000">
          <a:off x="2708212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B3169FD8-DB4B-4382-9413-A3B1E1C81921}" type="pres">
      <dgm:prSet presAssocID="{2E31F5CA-5FDC-4521-883B-761B8486E4D1}" presName="desBackupRightNorm" presStyleCnt="0"/>
      <dgm:spPr/>
    </dgm:pt>
    <dgm:pt modelId="{5403562D-E8D3-45AB-976F-543A1B7B5E57}" type="pres">
      <dgm:prSet presAssocID="{703C09BA-B198-418D-B29F-4453B17CD9B0}" presName="desSpace" presStyleCnt="0"/>
      <dgm:spPr/>
    </dgm:pt>
    <dgm:pt modelId="{1C3E0600-EE64-4350-BD1A-C56A5AF6717A}" type="pres">
      <dgm:prSet presAssocID="{FFAAA8E8-7206-424F-A263-7C77E727DBFA}" presName="parComposite" presStyleCnt="0"/>
      <dgm:spPr/>
    </dgm:pt>
    <dgm:pt modelId="{71D2B6C0-FD40-4FF1-894C-496393C9A336}" type="pres">
      <dgm:prSet presAssocID="{FFAAA8E8-7206-424F-A263-7C77E727DBFA}" presName="parBigCircle" presStyleLbl="node0" presStyleIdx="3" presStyleCnt="8"/>
      <dgm:spPr>
        <a:xfrm>
          <a:off x="2949370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478FF2E-7C23-4AB3-B3CB-4A5BA8A7B460}" type="pres">
      <dgm:prSet presAssocID="{FFAAA8E8-7206-424F-A263-7C77E727DBFA}" presName="parTx" presStyleLbl="revTx" presStyleIdx="7" presStyleCnt="36" custLinFactNeighborY="-1151"/>
      <dgm:spPr/>
      <dgm:t>
        <a:bodyPr/>
        <a:lstStyle/>
        <a:p>
          <a:endParaRPr lang="en-US"/>
        </a:p>
      </dgm:t>
    </dgm:pt>
    <dgm:pt modelId="{0B175FBA-010E-4B0D-A272-72C973EC1EBB}" type="pres">
      <dgm:prSet presAssocID="{FFAAA8E8-7206-424F-A263-7C77E727DBFA}" presName="bSpace" presStyleCnt="0"/>
      <dgm:spPr/>
    </dgm:pt>
    <dgm:pt modelId="{F72E2D87-7C6F-4F05-8727-BCAE0F648F72}" type="pres">
      <dgm:prSet presAssocID="{FFAAA8E8-7206-424F-A263-7C77E727DBFA}" presName="parBackupNorm" presStyleCnt="0"/>
      <dgm:spPr/>
    </dgm:pt>
    <dgm:pt modelId="{40395480-F666-4A18-AB11-AA0C2E662A54}" type="pres">
      <dgm:prSet presAssocID="{2B2622A0-3867-4C8A-A0C7-3279B4D72D6D}" presName="parSpace" presStyleCnt="0"/>
      <dgm:spPr/>
    </dgm:pt>
    <dgm:pt modelId="{D693F083-7E82-413C-8439-D9C827DCAB2C}" type="pres">
      <dgm:prSet presAssocID="{21DBF9F5-777B-4DFF-ABA3-304CEF221A63}" presName="desBackupLeftNorm" presStyleCnt="0"/>
      <dgm:spPr/>
    </dgm:pt>
    <dgm:pt modelId="{834CB959-2ADA-4ABE-A271-51D5086C364D}" type="pres">
      <dgm:prSet presAssocID="{21DBF9F5-777B-4DFF-ABA3-304CEF221A63}" presName="desComposite" presStyleCnt="0"/>
      <dgm:spPr/>
    </dgm:pt>
    <dgm:pt modelId="{BDF45B25-4061-49CE-826B-14C4B48E6B82}" type="pres">
      <dgm:prSet presAssocID="{21DBF9F5-777B-4DFF-ABA3-304CEF221A63}" presName="desCircle" presStyleLbl="node1" presStyleIdx="2" presStyleCnt="14"/>
      <dgm:spPr>
        <a:xfrm>
          <a:off x="3433260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444BFF18-1A31-427F-9656-A40C49914165}" type="pres">
      <dgm:prSet presAssocID="{21DBF9F5-777B-4DFF-ABA3-304CEF221A63}" presName="chTx" presStyleLbl="revTx" presStyleIdx="8" presStyleCnt="36"/>
      <dgm:spPr/>
      <dgm:t>
        <a:bodyPr/>
        <a:lstStyle/>
        <a:p>
          <a:endParaRPr lang="en-US"/>
        </a:p>
      </dgm:t>
    </dgm:pt>
    <dgm:pt modelId="{B63A670D-98C9-44B0-A4BF-F00E43F71EF7}" type="pres">
      <dgm:prSet presAssocID="{21DBF9F5-777B-4DFF-ABA3-304CEF221A63}" presName="desTx" presStyleLbl="revTx" presStyleIdx="9" presStyleCnt="36">
        <dgm:presLayoutVars>
          <dgm:bulletEnabled val="1"/>
        </dgm:presLayoutVars>
      </dgm:prSet>
      <dgm:spPr>
        <a:xfrm rot="17700000">
          <a:off x="3459573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E9C49DB9-81DE-410E-A67A-C366B3A04CCB}" type="pres">
      <dgm:prSet presAssocID="{21DBF9F5-777B-4DFF-ABA3-304CEF221A63}" presName="desBackupRightNorm" presStyleCnt="0"/>
      <dgm:spPr/>
    </dgm:pt>
    <dgm:pt modelId="{30209B22-D9B9-437C-908C-D9996AC8074C}" type="pres">
      <dgm:prSet presAssocID="{60499992-EC97-43F9-A993-19A6267272CB}" presName="desSpace" presStyleCnt="0"/>
      <dgm:spPr/>
    </dgm:pt>
    <dgm:pt modelId="{8D995152-AD07-4896-92AC-767CB4D10C74}" type="pres">
      <dgm:prSet presAssocID="{10295BC9-9423-4938-A45A-149716AE1F77}" presName="desBackupLeftNorm" presStyleCnt="0"/>
      <dgm:spPr/>
    </dgm:pt>
    <dgm:pt modelId="{31A3D861-A935-4FA7-BE7F-142341573E86}" type="pres">
      <dgm:prSet presAssocID="{10295BC9-9423-4938-A45A-149716AE1F77}" presName="desComposite" presStyleCnt="0"/>
      <dgm:spPr/>
    </dgm:pt>
    <dgm:pt modelId="{455AD213-C13E-4E64-8B9C-25D2BECCDDB2}" type="pres">
      <dgm:prSet presAssocID="{10295BC9-9423-4938-A45A-149716AE1F77}" presName="desCircle" presStyleLbl="node1" presStyleIdx="3" presStyleCnt="14"/>
      <dgm:spPr>
        <a:xfrm>
          <a:off x="3700695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7E75BF1C-6A18-4C73-8C81-C179F994C1D5}" type="pres">
      <dgm:prSet presAssocID="{10295BC9-9423-4938-A45A-149716AE1F77}" presName="chTx" presStyleLbl="revTx" presStyleIdx="10" presStyleCnt="36"/>
      <dgm:spPr/>
      <dgm:t>
        <a:bodyPr/>
        <a:lstStyle/>
        <a:p>
          <a:endParaRPr lang="en-US"/>
        </a:p>
      </dgm:t>
    </dgm:pt>
    <dgm:pt modelId="{DD727A46-ED6B-47EF-9DCC-0DC42DBF3A72}" type="pres">
      <dgm:prSet presAssocID="{10295BC9-9423-4938-A45A-149716AE1F77}" presName="desTx" presStyleLbl="revTx" presStyleIdx="11" presStyleCnt="36">
        <dgm:presLayoutVars>
          <dgm:bulletEnabled val="1"/>
        </dgm:presLayoutVars>
      </dgm:prSet>
      <dgm:spPr>
        <a:xfrm rot="17700000">
          <a:off x="3727008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2B48BBC2-B862-4E47-971C-63676B1813B4}" type="pres">
      <dgm:prSet presAssocID="{10295BC9-9423-4938-A45A-149716AE1F77}" presName="desBackupRightNorm" presStyleCnt="0"/>
      <dgm:spPr/>
    </dgm:pt>
    <dgm:pt modelId="{4F73D631-4B35-4D3E-B1BA-BBD549156990}" type="pres">
      <dgm:prSet presAssocID="{8646AE6A-3B91-4362-9221-407B961DB0E7}" presName="desSpace" presStyleCnt="0"/>
      <dgm:spPr/>
    </dgm:pt>
    <dgm:pt modelId="{44F4B84F-019E-476C-B8D7-34730D97BF36}" type="pres">
      <dgm:prSet presAssocID="{63A215CB-6887-4492-B680-0CCF0FEC449B}" presName="desBackupLeftNorm" presStyleCnt="0"/>
      <dgm:spPr/>
    </dgm:pt>
    <dgm:pt modelId="{46647ACB-49DB-43FB-844A-CE83D50776CA}" type="pres">
      <dgm:prSet presAssocID="{63A215CB-6887-4492-B680-0CCF0FEC449B}" presName="desComposite" presStyleCnt="0"/>
      <dgm:spPr/>
    </dgm:pt>
    <dgm:pt modelId="{A81547EB-BA91-44D4-868C-5A3AC8FE296B}" type="pres">
      <dgm:prSet presAssocID="{63A215CB-6887-4492-B680-0CCF0FEC449B}" presName="desCircle" presStyleLbl="node1" presStyleIdx="4" presStyleCnt="14"/>
      <dgm:spPr>
        <a:xfrm>
          <a:off x="3968130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23A6A0CF-ED97-4550-8D69-94E46D5CFEB8}" type="pres">
      <dgm:prSet presAssocID="{63A215CB-6887-4492-B680-0CCF0FEC449B}" presName="chTx" presStyleLbl="revTx" presStyleIdx="12" presStyleCnt="36"/>
      <dgm:spPr/>
      <dgm:t>
        <a:bodyPr/>
        <a:lstStyle/>
        <a:p>
          <a:endParaRPr lang="en-US"/>
        </a:p>
      </dgm:t>
    </dgm:pt>
    <dgm:pt modelId="{6221DC2B-ED5C-4A78-BF99-6B04996CC076}" type="pres">
      <dgm:prSet presAssocID="{63A215CB-6887-4492-B680-0CCF0FEC449B}" presName="desTx" presStyleLbl="revTx" presStyleIdx="13" presStyleCnt="36">
        <dgm:presLayoutVars>
          <dgm:bulletEnabled val="1"/>
        </dgm:presLayoutVars>
      </dgm:prSet>
      <dgm:spPr>
        <a:xfrm rot="17700000">
          <a:off x="3994443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D755EF9F-0305-4903-8324-575485D6CD8A}" type="pres">
      <dgm:prSet presAssocID="{63A215CB-6887-4492-B680-0CCF0FEC449B}" presName="desBackupRightNorm" presStyleCnt="0"/>
      <dgm:spPr/>
    </dgm:pt>
    <dgm:pt modelId="{E5CC7325-A421-41D4-95B4-064F21C66D7E}" type="pres">
      <dgm:prSet presAssocID="{0EE091A4-5F59-4CC5-BB14-B1DA39B409F2}" presName="desSpace" presStyleCnt="0"/>
      <dgm:spPr/>
    </dgm:pt>
    <dgm:pt modelId="{E72279CE-3B87-4711-B11F-74BCED1ABC14}" type="pres">
      <dgm:prSet presAssocID="{588C8304-7F68-4DCF-AF21-A39D7EA73A22}" presName="desBackupLeftNorm" presStyleCnt="0"/>
      <dgm:spPr/>
    </dgm:pt>
    <dgm:pt modelId="{BC7BFBE9-83B0-4D89-BD0E-1737F1E40ABC}" type="pres">
      <dgm:prSet presAssocID="{588C8304-7F68-4DCF-AF21-A39D7EA73A22}" presName="desComposite" presStyleCnt="0"/>
      <dgm:spPr/>
    </dgm:pt>
    <dgm:pt modelId="{DB2B16C0-A380-4BB1-A3A9-141354DA3689}" type="pres">
      <dgm:prSet presAssocID="{588C8304-7F68-4DCF-AF21-A39D7EA73A22}" presName="desCircle" presStyleLbl="node1" presStyleIdx="5" presStyleCnt="14"/>
      <dgm:spPr>
        <a:xfrm>
          <a:off x="4235566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190CE9E3-CAAD-4C04-8FE9-74FEA068925E}" type="pres">
      <dgm:prSet presAssocID="{588C8304-7F68-4DCF-AF21-A39D7EA73A22}" presName="chTx" presStyleLbl="revTx" presStyleIdx="14" presStyleCnt="36"/>
      <dgm:spPr/>
      <dgm:t>
        <a:bodyPr/>
        <a:lstStyle/>
        <a:p>
          <a:endParaRPr lang="en-US"/>
        </a:p>
      </dgm:t>
    </dgm:pt>
    <dgm:pt modelId="{DBD6D791-4CCF-4484-A42C-53A3CCBCEEEE}" type="pres">
      <dgm:prSet presAssocID="{588C8304-7F68-4DCF-AF21-A39D7EA73A22}" presName="desTx" presStyleLbl="revTx" presStyleIdx="15" presStyleCnt="36">
        <dgm:presLayoutVars>
          <dgm:bulletEnabled val="1"/>
        </dgm:presLayoutVars>
      </dgm:prSet>
      <dgm:spPr>
        <a:xfrm rot="17700000">
          <a:off x="4261878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1E8BE9B5-2104-4C5E-A756-8F88A4A74190}" type="pres">
      <dgm:prSet presAssocID="{588C8304-7F68-4DCF-AF21-A39D7EA73A22}" presName="desBackupRightNorm" presStyleCnt="0"/>
      <dgm:spPr/>
    </dgm:pt>
    <dgm:pt modelId="{02C8E6E4-4029-4C22-89AC-64D12DF47110}" type="pres">
      <dgm:prSet presAssocID="{95EE50F2-1A21-49C0-9B2C-44044C8894B6}" presName="desSpace" presStyleCnt="0"/>
      <dgm:spPr/>
    </dgm:pt>
    <dgm:pt modelId="{075E13DA-6E34-4495-87D7-965E0954A7FB}" type="pres">
      <dgm:prSet presAssocID="{8FD78184-2559-4891-94B9-B15468A0AACD}" presName="desBackupLeftNorm" presStyleCnt="0"/>
      <dgm:spPr/>
    </dgm:pt>
    <dgm:pt modelId="{0443A71C-4D26-455C-A83C-EE0EDB92A9C5}" type="pres">
      <dgm:prSet presAssocID="{8FD78184-2559-4891-94B9-B15468A0AACD}" presName="desComposite" presStyleCnt="0"/>
      <dgm:spPr/>
    </dgm:pt>
    <dgm:pt modelId="{E85904C5-B587-4C26-8B88-17E6DA08345F}" type="pres">
      <dgm:prSet presAssocID="{8FD78184-2559-4891-94B9-B15468A0AACD}" presName="desCircle" presStyleLbl="node1" presStyleIdx="6" presStyleCnt="14"/>
      <dgm:spPr>
        <a:xfrm>
          <a:off x="4503001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ABEE02C1-9720-42AD-99B1-10ACFA3CD8E9}" type="pres">
      <dgm:prSet presAssocID="{8FD78184-2559-4891-94B9-B15468A0AACD}" presName="chTx" presStyleLbl="revTx" presStyleIdx="16" presStyleCnt="36"/>
      <dgm:spPr/>
      <dgm:t>
        <a:bodyPr/>
        <a:lstStyle/>
        <a:p>
          <a:endParaRPr lang="en-US"/>
        </a:p>
      </dgm:t>
    </dgm:pt>
    <dgm:pt modelId="{815A388F-6A15-48DE-947F-F8E1F9BC36E6}" type="pres">
      <dgm:prSet presAssocID="{8FD78184-2559-4891-94B9-B15468A0AACD}" presName="desTx" presStyleLbl="revTx" presStyleIdx="17" presStyleCnt="36">
        <dgm:presLayoutVars>
          <dgm:bulletEnabled val="1"/>
        </dgm:presLayoutVars>
      </dgm:prSet>
      <dgm:spPr>
        <a:xfrm rot="17700000">
          <a:off x="4529313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5F58A701-8738-447A-8DED-1455EFDBC536}" type="pres">
      <dgm:prSet presAssocID="{8FD78184-2559-4891-94B9-B15468A0AACD}" presName="desBackupRightNorm" presStyleCnt="0"/>
      <dgm:spPr/>
    </dgm:pt>
    <dgm:pt modelId="{F2A269EC-342D-40F2-B2DD-B465CEE3297D}" type="pres">
      <dgm:prSet presAssocID="{A4A1D784-4141-4244-BAF8-0CC5E9C30FF5}" presName="desSpace" presStyleCnt="0"/>
      <dgm:spPr/>
    </dgm:pt>
    <dgm:pt modelId="{5EA99F5F-B50A-41CF-A35C-525E0AC4E503}" type="pres">
      <dgm:prSet presAssocID="{F2E5B33C-D56F-4807-ABA4-D1BE5990C4F9}" presName="parComposite" presStyleCnt="0"/>
      <dgm:spPr/>
    </dgm:pt>
    <dgm:pt modelId="{EF6A0E40-0FA3-4D24-988D-C6F8A7645B25}" type="pres">
      <dgm:prSet presAssocID="{F2E5B33C-D56F-4807-ABA4-D1BE5990C4F9}" presName="parBigCircle" presStyleLbl="node0" presStyleIdx="4" presStyleCnt="8"/>
      <dgm:spPr>
        <a:xfrm>
          <a:off x="4770472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5E2FA720-1C9E-47FB-B161-8DDF539B062A}" type="pres">
      <dgm:prSet presAssocID="{F2E5B33C-D56F-4807-ABA4-D1BE5990C4F9}" presName="parTx" presStyleLbl="revTx" presStyleIdx="18" presStyleCnt="36" custLinFactNeighborY="-1151"/>
      <dgm:spPr/>
      <dgm:t>
        <a:bodyPr/>
        <a:lstStyle/>
        <a:p>
          <a:endParaRPr lang="en-US"/>
        </a:p>
      </dgm:t>
    </dgm:pt>
    <dgm:pt modelId="{64E870BD-EBED-4BB0-AB4E-2C5B9E01F3D0}" type="pres">
      <dgm:prSet presAssocID="{F2E5B33C-D56F-4807-ABA4-D1BE5990C4F9}" presName="bSpace" presStyleCnt="0"/>
      <dgm:spPr/>
    </dgm:pt>
    <dgm:pt modelId="{FEDCC30A-397A-4763-86FD-7B255F32FC45}" type="pres">
      <dgm:prSet presAssocID="{F2E5B33C-D56F-4807-ABA4-D1BE5990C4F9}" presName="parBackupNorm" presStyleCnt="0"/>
      <dgm:spPr/>
    </dgm:pt>
    <dgm:pt modelId="{B7CE1B97-B99A-4B15-91AF-E4989A4A3F98}" type="pres">
      <dgm:prSet presAssocID="{4AF8E7A8-8CB9-4BAE-9974-12F9CD5547F2}" presName="parSpace" presStyleCnt="0"/>
      <dgm:spPr/>
    </dgm:pt>
    <dgm:pt modelId="{BF9EEFF0-9F61-41D1-A37D-417F868B9767}" type="pres">
      <dgm:prSet presAssocID="{F8B5F449-B31A-447C-9427-CE76F8C96DB0}" presName="desBackupLeftNorm" presStyleCnt="0"/>
      <dgm:spPr/>
    </dgm:pt>
    <dgm:pt modelId="{1052173A-8C51-4F57-AEB8-BF53FD7E94E0}" type="pres">
      <dgm:prSet presAssocID="{F8B5F449-B31A-447C-9427-CE76F8C96DB0}" presName="desComposite" presStyleCnt="0"/>
      <dgm:spPr/>
    </dgm:pt>
    <dgm:pt modelId="{0FF4A092-9BE5-4747-9017-B8124A93DF24}" type="pres">
      <dgm:prSet presAssocID="{F8B5F449-B31A-447C-9427-CE76F8C96DB0}" presName="desCircle" presStyleLbl="node1" presStyleIdx="7" presStyleCnt="14"/>
      <dgm:spPr>
        <a:xfrm>
          <a:off x="5254362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DA0EB2C-5B1B-47F1-ABDF-A11CF639D27B}" type="pres">
      <dgm:prSet presAssocID="{F8B5F449-B31A-447C-9427-CE76F8C96DB0}" presName="chTx" presStyleLbl="revTx" presStyleIdx="19" presStyleCnt="36"/>
      <dgm:spPr/>
      <dgm:t>
        <a:bodyPr/>
        <a:lstStyle/>
        <a:p>
          <a:endParaRPr lang="en-US"/>
        </a:p>
      </dgm:t>
    </dgm:pt>
    <dgm:pt modelId="{B1630D47-64D5-4379-9AA3-1595ABA3A7C2}" type="pres">
      <dgm:prSet presAssocID="{F8B5F449-B31A-447C-9427-CE76F8C96DB0}" presName="desTx" presStyleLbl="revTx" presStyleIdx="20" presStyleCnt="36">
        <dgm:presLayoutVars>
          <dgm:bulletEnabled val="1"/>
        </dgm:presLayoutVars>
      </dgm:prSet>
      <dgm:spPr>
        <a:xfrm rot="17700000">
          <a:off x="5280675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83A9DD18-2222-445F-8535-2BE637BC7C08}" type="pres">
      <dgm:prSet presAssocID="{F8B5F449-B31A-447C-9427-CE76F8C96DB0}" presName="desBackupRightNorm" presStyleCnt="0"/>
      <dgm:spPr/>
    </dgm:pt>
    <dgm:pt modelId="{D4F16C82-3C65-4474-93D9-686CDF863C12}" type="pres">
      <dgm:prSet presAssocID="{0B1FD4D4-5590-4D49-ABA8-8F2114F7C79E}" presName="desSpace" presStyleCnt="0"/>
      <dgm:spPr/>
    </dgm:pt>
    <dgm:pt modelId="{6E3C01FE-D46C-4955-98EC-99DB3232320E}" type="pres">
      <dgm:prSet presAssocID="{761D5237-30BB-4FFA-9E91-D056370F1BD5}" presName="desBackupLeftNorm" presStyleCnt="0"/>
      <dgm:spPr/>
    </dgm:pt>
    <dgm:pt modelId="{9131352C-7C2C-44C7-963D-9295BF9D63AE}" type="pres">
      <dgm:prSet presAssocID="{761D5237-30BB-4FFA-9E91-D056370F1BD5}" presName="desComposite" presStyleCnt="0"/>
      <dgm:spPr/>
    </dgm:pt>
    <dgm:pt modelId="{E5BBA99C-B691-4BE3-94B0-8268865C435A}" type="pres">
      <dgm:prSet presAssocID="{761D5237-30BB-4FFA-9E91-D056370F1BD5}" presName="desCircle" presStyleLbl="node1" presStyleIdx="8" presStyleCnt="14"/>
      <dgm:spPr>
        <a:xfrm>
          <a:off x="5521797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DCF9623-E775-400A-8510-2219D8103327}" type="pres">
      <dgm:prSet presAssocID="{761D5237-30BB-4FFA-9E91-D056370F1BD5}" presName="chTx" presStyleLbl="revTx" presStyleIdx="21" presStyleCnt="36"/>
      <dgm:spPr/>
      <dgm:t>
        <a:bodyPr/>
        <a:lstStyle/>
        <a:p>
          <a:endParaRPr lang="en-US"/>
        </a:p>
      </dgm:t>
    </dgm:pt>
    <dgm:pt modelId="{AC085791-81BE-45EC-83C5-222511A1430A}" type="pres">
      <dgm:prSet presAssocID="{761D5237-30BB-4FFA-9E91-D056370F1BD5}" presName="desTx" presStyleLbl="revTx" presStyleIdx="22" presStyleCnt="36">
        <dgm:presLayoutVars>
          <dgm:bulletEnabled val="1"/>
        </dgm:presLayoutVars>
      </dgm:prSet>
      <dgm:spPr>
        <a:xfrm rot="17700000">
          <a:off x="5548110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08D76755-7C2E-470E-BDAA-197A94094A6C}" type="pres">
      <dgm:prSet presAssocID="{761D5237-30BB-4FFA-9E91-D056370F1BD5}" presName="desBackupRightNorm" presStyleCnt="0"/>
      <dgm:spPr/>
    </dgm:pt>
    <dgm:pt modelId="{C798C2EC-E3A1-49AF-830C-55384F053DAD}" type="pres">
      <dgm:prSet presAssocID="{2C211FEC-A286-44C6-B931-7D9C7CB852D5}" presName="desSpace" presStyleCnt="0"/>
      <dgm:spPr/>
    </dgm:pt>
    <dgm:pt modelId="{B47304DC-7416-463A-836E-8CF1C2C90C70}" type="pres">
      <dgm:prSet presAssocID="{DBC9FA44-1982-448B-9423-918AE053E38C}" presName="desBackupLeftNorm" presStyleCnt="0"/>
      <dgm:spPr/>
    </dgm:pt>
    <dgm:pt modelId="{958E5643-85B6-4DBC-85B6-CE5BD5052BCC}" type="pres">
      <dgm:prSet presAssocID="{DBC9FA44-1982-448B-9423-918AE053E38C}" presName="desComposite" presStyleCnt="0"/>
      <dgm:spPr/>
    </dgm:pt>
    <dgm:pt modelId="{5D73A417-81C8-4F00-AF17-05A27EB51271}" type="pres">
      <dgm:prSet presAssocID="{DBC9FA44-1982-448B-9423-918AE053E38C}" presName="desCircle" presStyleLbl="node1" presStyleIdx="9" presStyleCnt="14"/>
      <dgm:spPr>
        <a:xfrm>
          <a:off x="5789232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81842D8B-73CA-4C17-B1DD-358549B7FE01}" type="pres">
      <dgm:prSet presAssocID="{DBC9FA44-1982-448B-9423-918AE053E38C}" presName="chTx" presStyleLbl="revTx" presStyleIdx="23" presStyleCnt="36"/>
      <dgm:spPr/>
      <dgm:t>
        <a:bodyPr/>
        <a:lstStyle/>
        <a:p>
          <a:endParaRPr lang="en-US"/>
        </a:p>
      </dgm:t>
    </dgm:pt>
    <dgm:pt modelId="{8F4F423D-4321-44D8-A982-585F7E75E1FC}" type="pres">
      <dgm:prSet presAssocID="{DBC9FA44-1982-448B-9423-918AE053E38C}" presName="desTx" presStyleLbl="revTx" presStyleIdx="24" presStyleCnt="36">
        <dgm:presLayoutVars>
          <dgm:bulletEnabled val="1"/>
        </dgm:presLayoutVars>
      </dgm:prSet>
      <dgm:spPr>
        <a:xfrm rot="17700000">
          <a:off x="5815545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B22303AA-1BBB-423A-9295-5DD983220AB7}" type="pres">
      <dgm:prSet presAssocID="{DBC9FA44-1982-448B-9423-918AE053E38C}" presName="desBackupRightNorm" presStyleCnt="0"/>
      <dgm:spPr/>
    </dgm:pt>
    <dgm:pt modelId="{8BAD815F-33B2-489F-9645-6255440467B4}" type="pres">
      <dgm:prSet presAssocID="{86E1D4B5-E31B-4AC8-8B0E-90630B1A447F}" presName="desSpace" presStyleCnt="0"/>
      <dgm:spPr/>
    </dgm:pt>
    <dgm:pt modelId="{81E8867C-C8B4-4B8C-9F4E-F4E1EEADAB36}" type="pres">
      <dgm:prSet presAssocID="{5796C383-F02D-4EBC-8F5F-D5E89A32676D}" presName="parComposite" presStyleCnt="0"/>
      <dgm:spPr/>
    </dgm:pt>
    <dgm:pt modelId="{4821523E-37EF-49D5-A594-B293C0E80520}" type="pres">
      <dgm:prSet presAssocID="{5796C383-F02D-4EBC-8F5F-D5E89A32676D}" presName="parBigCircle" presStyleLbl="node0" presStyleIdx="5" presStyleCnt="8"/>
      <dgm:spPr>
        <a:xfrm>
          <a:off x="6056703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FF8D7120-76D5-4182-95A5-1BE163150FA4}" type="pres">
      <dgm:prSet presAssocID="{5796C383-F02D-4EBC-8F5F-D5E89A32676D}" presName="parTx" presStyleLbl="revTx" presStyleIdx="25" presStyleCnt="36" custLinFactNeighborY="-1151"/>
      <dgm:spPr/>
      <dgm:t>
        <a:bodyPr/>
        <a:lstStyle/>
        <a:p>
          <a:endParaRPr lang="en-US"/>
        </a:p>
      </dgm:t>
    </dgm:pt>
    <dgm:pt modelId="{6708C5EC-544A-488C-AB14-F23526081B47}" type="pres">
      <dgm:prSet presAssocID="{5796C383-F02D-4EBC-8F5F-D5E89A32676D}" presName="bSpace" presStyleCnt="0"/>
      <dgm:spPr/>
    </dgm:pt>
    <dgm:pt modelId="{55EC88C7-6BE1-45AF-AAB2-83B821BC22E2}" type="pres">
      <dgm:prSet presAssocID="{5796C383-F02D-4EBC-8F5F-D5E89A32676D}" presName="parBackupNorm" presStyleCnt="0"/>
      <dgm:spPr/>
    </dgm:pt>
    <dgm:pt modelId="{22BC3E24-4D66-4869-A7E2-844E34EED7D1}" type="pres">
      <dgm:prSet presAssocID="{7B62404F-4F68-441D-9060-5E0732099848}" presName="parSpace" presStyleCnt="0"/>
      <dgm:spPr/>
    </dgm:pt>
    <dgm:pt modelId="{5A4B0734-394A-4714-8B0A-DA4066191AA4}" type="pres">
      <dgm:prSet presAssocID="{94F5B72E-F90E-493C-B453-46E2629274B8}" presName="parComposite" presStyleCnt="0"/>
      <dgm:spPr/>
    </dgm:pt>
    <dgm:pt modelId="{B590494E-6C26-4291-A7E2-4B8AC1C4F6AB}" type="pres">
      <dgm:prSet presAssocID="{94F5B72E-F90E-493C-B453-46E2629274B8}" presName="parBigCircle" presStyleLbl="node0" presStyleIdx="6" presStyleCnt="8"/>
      <dgm:spPr>
        <a:xfrm>
          <a:off x="6540629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DD9D376D-EB67-422D-8AAD-D6296FA6C880}" type="pres">
      <dgm:prSet presAssocID="{94F5B72E-F90E-493C-B453-46E2629274B8}" presName="parTx" presStyleLbl="revTx" presStyleIdx="26" presStyleCnt="36" custLinFactNeighborY="-1151"/>
      <dgm:spPr/>
      <dgm:t>
        <a:bodyPr/>
        <a:lstStyle/>
        <a:p>
          <a:endParaRPr lang="en-US"/>
        </a:p>
      </dgm:t>
    </dgm:pt>
    <dgm:pt modelId="{5F756BA1-F26D-40FA-85FA-C5CDA7F2D316}" type="pres">
      <dgm:prSet presAssocID="{94F5B72E-F90E-493C-B453-46E2629274B8}" presName="bSpace" presStyleCnt="0"/>
      <dgm:spPr/>
    </dgm:pt>
    <dgm:pt modelId="{C58E2053-F8AB-444D-A23E-8C9DEBDC0649}" type="pres">
      <dgm:prSet presAssocID="{94F5B72E-F90E-493C-B453-46E2629274B8}" presName="parBackupNorm" presStyleCnt="0"/>
      <dgm:spPr/>
    </dgm:pt>
    <dgm:pt modelId="{FBA371F9-ADD4-4DDF-A987-21BECF440472}" type="pres">
      <dgm:prSet presAssocID="{AC31EC48-4647-4A17-B940-055C1137071A}" presName="parSpace" presStyleCnt="0"/>
      <dgm:spPr/>
    </dgm:pt>
    <dgm:pt modelId="{7768740F-72DD-49F9-BCA0-01224B8A6125}" type="pres">
      <dgm:prSet presAssocID="{062AE0A7-D312-49A7-82D3-5BE3F41A2FB5}" presName="desBackupLeftNorm" presStyleCnt="0"/>
      <dgm:spPr/>
    </dgm:pt>
    <dgm:pt modelId="{E044A677-9392-4D69-B21C-DB63F071C044}" type="pres">
      <dgm:prSet presAssocID="{062AE0A7-D312-49A7-82D3-5BE3F41A2FB5}" presName="desComposite" presStyleCnt="0"/>
      <dgm:spPr/>
    </dgm:pt>
    <dgm:pt modelId="{E027D89A-81D8-4458-B7DA-889F9E0CE670}" type="pres">
      <dgm:prSet presAssocID="{062AE0A7-D312-49A7-82D3-5BE3F41A2FB5}" presName="desCircle" presStyleLbl="node1" presStyleIdx="10" presStyleCnt="14"/>
      <dgm:spPr/>
    </dgm:pt>
    <dgm:pt modelId="{CCD63498-6638-4F00-85F6-4BDA97E7B46E}" type="pres">
      <dgm:prSet presAssocID="{062AE0A7-D312-49A7-82D3-5BE3F41A2FB5}" presName="chTx" presStyleLbl="revTx" presStyleIdx="27" presStyleCnt="36"/>
      <dgm:spPr/>
      <dgm:t>
        <a:bodyPr/>
        <a:lstStyle/>
        <a:p>
          <a:endParaRPr lang="en-US"/>
        </a:p>
      </dgm:t>
    </dgm:pt>
    <dgm:pt modelId="{9972DFEF-C489-4D9F-B935-835F4E53F5E8}" type="pres">
      <dgm:prSet presAssocID="{062AE0A7-D312-49A7-82D3-5BE3F41A2FB5}" presName="desTx" presStyleLbl="revTx" presStyleIdx="28" presStyleCnt="36">
        <dgm:presLayoutVars>
          <dgm:bulletEnabled val="1"/>
        </dgm:presLayoutVars>
      </dgm:prSet>
      <dgm:spPr/>
    </dgm:pt>
    <dgm:pt modelId="{CA077856-0627-47AF-9A76-51BBAE219499}" type="pres">
      <dgm:prSet presAssocID="{062AE0A7-D312-49A7-82D3-5BE3F41A2FB5}" presName="desBackupRightNorm" presStyleCnt="0"/>
      <dgm:spPr/>
    </dgm:pt>
    <dgm:pt modelId="{79588F6B-4CAE-4B09-AD8E-71D074E31B70}" type="pres">
      <dgm:prSet presAssocID="{8C3F8AD5-AB60-43A4-905D-EBEF4D7D0733}" presName="desSpace" presStyleCnt="0"/>
      <dgm:spPr/>
    </dgm:pt>
    <dgm:pt modelId="{EBC71106-7C31-4878-9CD4-43ED8BD7B777}" type="pres">
      <dgm:prSet presAssocID="{056FCFB7-2DC1-4178-9AAB-F7EE93A47C6C}" presName="desBackupLeftNorm" presStyleCnt="0"/>
      <dgm:spPr/>
    </dgm:pt>
    <dgm:pt modelId="{A091C2F9-7282-4151-936C-F460D27C746D}" type="pres">
      <dgm:prSet presAssocID="{056FCFB7-2DC1-4178-9AAB-F7EE93A47C6C}" presName="desComposite" presStyleCnt="0"/>
      <dgm:spPr/>
    </dgm:pt>
    <dgm:pt modelId="{88A69E95-DD97-4102-826E-595C4575A9A8}" type="pres">
      <dgm:prSet presAssocID="{056FCFB7-2DC1-4178-9AAB-F7EE93A47C6C}" presName="desCircle" presStyleLbl="node1" presStyleIdx="11" presStyleCnt="14"/>
      <dgm:spPr/>
    </dgm:pt>
    <dgm:pt modelId="{82D6976C-9818-4448-AB67-40C45BEC88B6}" type="pres">
      <dgm:prSet presAssocID="{056FCFB7-2DC1-4178-9AAB-F7EE93A47C6C}" presName="chTx" presStyleLbl="revTx" presStyleIdx="29" presStyleCnt="36"/>
      <dgm:spPr/>
      <dgm:t>
        <a:bodyPr/>
        <a:lstStyle/>
        <a:p>
          <a:endParaRPr lang="en-US"/>
        </a:p>
      </dgm:t>
    </dgm:pt>
    <dgm:pt modelId="{18A9AC68-9985-42F3-92BE-D981CE3B9A4C}" type="pres">
      <dgm:prSet presAssocID="{056FCFB7-2DC1-4178-9AAB-F7EE93A47C6C}" presName="desTx" presStyleLbl="revTx" presStyleIdx="30" presStyleCnt="36">
        <dgm:presLayoutVars>
          <dgm:bulletEnabled val="1"/>
        </dgm:presLayoutVars>
      </dgm:prSet>
      <dgm:spPr/>
    </dgm:pt>
    <dgm:pt modelId="{B8203FA9-3C94-42FF-A8DC-4AFE6645B27F}" type="pres">
      <dgm:prSet presAssocID="{056FCFB7-2DC1-4178-9AAB-F7EE93A47C6C}" presName="desBackupRightNorm" presStyleCnt="0"/>
      <dgm:spPr/>
    </dgm:pt>
    <dgm:pt modelId="{CA9E37FF-045F-4661-87D8-463297DA0CFC}" type="pres">
      <dgm:prSet presAssocID="{51757974-C562-4A5D-B447-35CDB51BF89B}" presName="desSpace" presStyleCnt="0"/>
      <dgm:spPr/>
    </dgm:pt>
    <dgm:pt modelId="{B36828B8-54CF-4300-BCA6-8474C3E103AE}" type="pres">
      <dgm:prSet presAssocID="{919F7CE9-3EE8-4BCC-8555-54B2FA68AC93}" presName="desBackupLeftNorm" presStyleCnt="0"/>
      <dgm:spPr/>
    </dgm:pt>
    <dgm:pt modelId="{21185B2C-2150-4386-BE04-D00D1D3CAC10}" type="pres">
      <dgm:prSet presAssocID="{919F7CE9-3EE8-4BCC-8555-54B2FA68AC93}" presName="desComposite" presStyleCnt="0"/>
      <dgm:spPr/>
    </dgm:pt>
    <dgm:pt modelId="{5B4D15F5-341F-4F45-A3BF-12B0C5F8558B}" type="pres">
      <dgm:prSet presAssocID="{919F7CE9-3EE8-4BCC-8555-54B2FA68AC93}" presName="desCircle" presStyleLbl="node1" presStyleIdx="12" presStyleCnt="14"/>
      <dgm:spPr/>
    </dgm:pt>
    <dgm:pt modelId="{901D4CD4-52D8-48C4-A33A-F5FD3ABD639D}" type="pres">
      <dgm:prSet presAssocID="{919F7CE9-3EE8-4BCC-8555-54B2FA68AC93}" presName="chTx" presStyleLbl="revTx" presStyleIdx="31" presStyleCnt="36"/>
      <dgm:spPr/>
      <dgm:t>
        <a:bodyPr/>
        <a:lstStyle/>
        <a:p>
          <a:endParaRPr lang="en-US"/>
        </a:p>
      </dgm:t>
    </dgm:pt>
    <dgm:pt modelId="{B1488F2D-D950-44C8-8A56-59B9E5B7EC7E}" type="pres">
      <dgm:prSet presAssocID="{919F7CE9-3EE8-4BCC-8555-54B2FA68AC93}" presName="desTx" presStyleLbl="revTx" presStyleIdx="32" presStyleCnt="36">
        <dgm:presLayoutVars>
          <dgm:bulletEnabled val="1"/>
        </dgm:presLayoutVars>
      </dgm:prSet>
      <dgm:spPr/>
    </dgm:pt>
    <dgm:pt modelId="{EFE94813-9242-40BC-B3F8-99BA5C8F9C28}" type="pres">
      <dgm:prSet presAssocID="{919F7CE9-3EE8-4BCC-8555-54B2FA68AC93}" presName="desBackupRightNorm" presStyleCnt="0"/>
      <dgm:spPr/>
    </dgm:pt>
    <dgm:pt modelId="{27929450-0FEC-4731-B4A9-0BFB19BD88CA}" type="pres">
      <dgm:prSet presAssocID="{149C5D30-BD14-47ED-B470-FD093F7323DC}" presName="desSpace" presStyleCnt="0"/>
      <dgm:spPr/>
    </dgm:pt>
    <dgm:pt modelId="{2CCFEC23-3772-434C-BB1D-9017605FC82F}" type="pres">
      <dgm:prSet presAssocID="{C2DBE4B0-37FE-408C-9485-2704F9FF292D}" presName="desBackupLeftNorm" presStyleCnt="0"/>
      <dgm:spPr/>
    </dgm:pt>
    <dgm:pt modelId="{B0CF6A61-1E49-4331-B6C4-660D4169B34E}" type="pres">
      <dgm:prSet presAssocID="{C2DBE4B0-37FE-408C-9485-2704F9FF292D}" presName="desComposite" presStyleCnt="0"/>
      <dgm:spPr/>
    </dgm:pt>
    <dgm:pt modelId="{E12C302F-17A7-4E18-A373-3BA3511EA014}" type="pres">
      <dgm:prSet presAssocID="{C2DBE4B0-37FE-408C-9485-2704F9FF292D}" presName="desCircle" presStyleLbl="node1" presStyleIdx="13" presStyleCnt="14"/>
      <dgm:spPr/>
    </dgm:pt>
    <dgm:pt modelId="{49899E62-28B1-46CF-A7F3-1CE392688853}" type="pres">
      <dgm:prSet presAssocID="{C2DBE4B0-37FE-408C-9485-2704F9FF292D}" presName="chTx" presStyleLbl="revTx" presStyleIdx="33" presStyleCnt="36"/>
      <dgm:spPr/>
      <dgm:t>
        <a:bodyPr/>
        <a:lstStyle/>
        <a:p>
          <a:endParaRPr lang="en-US"/>
        </a:p>
      </dgm:t>
    </dgm:pt>
    <dgm:pt modelId="{12E2F214-47D4-4224-B55B-DD15FA69A31E}" type="pres">
      <dgm:prSet presAssocID="{C2DBE4B0-37FE-408C-9485-2704F9FF292D}" presName="desTx" presStyleLbl="revTx" presStyleIdx="34" presStyleCnt="36">
        <dgm:presLayoutVars>
          <dgm:bulletEnabled val="1"/>
        </dgm:presLayoutVars>
      </dgm:prSet>
      <dgm:spPr/>
    </dgm:pt>
    <dgm:pt modelId="{C2FBBD5F-B9E5-4B45-8414-2E51D8152F5C}" type="pres">
      <dgm:prSet presAssocID="{C2DBE4B0-37FE-408C-9485-2704F9FF292D}" presName="desBackupRightNorm" presStyleCnt="0"/>
      <dgm:spPr/>
    </dgm:pt>
    <dgm:pt modelId="{37536D96-9C8A-4387-913B-4D707AE7EB5C}" type="pres">
      <dgm:prSet presAssocID="{1B91A55A-631F-4241-9981-4811DB54B68F}" presName="desSpace" presStyleCnt="0"/>
      <dgm:spPr/>
    </dgm:pt>
    <dgm:pt modelId="{713D33B7-9674-452A-80CF-9D8ED6A8139D}" type="pres">
      <dgm:prSet presAssocID="{EBF7A7AC-858A-42BC-9F0E-24880C3ADABB}" presName="parComposite" presStyleCnt="0"/>
      <dgm:spPr/>
    </dgm:pt>
    <dgm:pt modelId="{6B2D1940-D312-4B59-AFDB-09A3807A1DEA}" type="pres">
      <dgm:prSet presAssocID="{EBF7A7AC-858A-42BC-9F0E-24880C3ADABB}" presName="parBigCircle" presStyleLbl="node0" presStyleIdx="7" presStyleCnt="8"/>
      <dgm:spPr>
        <a:solidFill>
          <a:srgbClr val="32EB07"/>
        </a:solidFill>
      </dgm:spPr>
    </dgm:pt>
    <dgm:pt modelId="{053C2EB1-D056-407A-866C-E295B245D314}" type="pres">
      <dgm:prSet presAssocID="{EBF7A7AC-858A-42BC-9F0E-24880C3ADABB}" presName="parTx" presStyleLbl="revTx" presStyleIdx="35" presStyleCnt="3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A8BABE-2C19-4EC1-BBA8-5296154B0524}" type="pres">
      <dgm:prSet presAssocID="{EBF7A7AC-858A-42BC-9F0E-24880C3ADABB}" presName="bSpace" presStyleCnt="0"/>
      <dgm:spPr/>
    </dgm:pt>
    <dgm:pt modelId="{F521EDC9-16C1-4C64-BC9E-13FA16F2AABD}" type="pres">
      <dgm:prSet presAssocID="{EBF7A7AC-858A-42BC-9F0E-24880C3ADABB}" presName="parBackupNorm" presStyleCnt="0"/>
      <dgm:spPr/>
    </dgm:pt>
    <dgm:pt modelId="{545F9F40-1B3B-4042-8E34-3586DC81FC94}" type="pres">
      <dgm:prSet presAssocID="{C4868EAF-E08B-459A-ABE9-603C8F37445D}" presName="parSpace" presStyleCnt="0"/>
      <dgm:spPr/>
    </dgm:pt>
  </dgm:ptLst>
  <dgm:cxnLst>
    <dgm:cxn modelId="{490618E6-179C-4ECA-84A7-164537F31440}" type="presOf" srcId="{F2E5B33C-D56F-4807-ABA4-D1BE5990C4F9}" destId="{5E2FA720-1C9E-47FB-B161-8DDF539B062A}" srcOrd="0" destOrd="0" presId="urn:microsoft.com/office/officeart/2008/layout/CircleAccentTimeline"/>
    <dgm:cxn modelId="{7AEF83CF-399C-4DC8-9BEC-25D67F73A52E}" srcId="{94F5B72E-F90E-493C-B453-46E2629274B8}" destId="{062AE0A7-D312-49A7-82D3-5BE3F41A2FB5}" srcOrd="0" destOrd="0" parTransId="{4295DE51-C552-4794-BCB7-676D0910C48A}" sibTransId="{8C3F8AD5-AB60-43A4-905D-EBEF4D7D0733}"/>
    <dgm:cxn modelId="{9E7FB6C1-7BDB-4FA4-B6E5-39B7B1CCA8D1}" srcId="{4BC81684-5A02-448F-8896-C18865A6B2AA}" destId="{D076AA8B-299F-4321-89F9-E69A7D55DF87}" srcOrd="0" destOrd="0" parTransId="{5DB725CA-8762-4ACD-9B97-C123CB414A4D}" sibTransId="{5DD0030D-F3DB-44CA-927E-988F7DF1B72F}"/>
    <dgm:cxn modelId="{7A09A27C-72C8-4698-8609-4165DDD31657}" srcId="{4BC81684-5A02-448F-8896-C18865A6B2AA}" destId="{2E31F5CA-5FDC-4521-883B-761B8486E4D1}" srcOrd="1" destOrd="0" parTransId="{6264B090-FB3D-4226-9BCA-8076FE92E726}" sibTransId="{703C09BA-B198-418D-B29F-4453B17CD9B0}"/>
    <dgm:cxn modelId="{1DC4B401-6911-4D49-B834-9BD86B22A105}" srcId="{FFAAA8E8-7206-424F-A263-7C77E727DBFA}" destId="{63A215CB-6887-4492-B680-0CCF0FEC449B}" srcOrd="2" destOrd="0" parTransId="{A35D1E5C-6949-4968-883B-FC5DD72F829D}" sibTransId="{0EE091A4-5F59-4CC5-BB14-B1DA39B409F2}"/>
    <dgm:cxn modelId="{1BA83F57-21CC-4496-A4F4-45AA8DE8B143}" type="presOf" srcId="{761D5237-30BB-4FFA-9E91-D056370F1BD5}" destId="{3DCF9623-E775-400A-8510-2219D8103327}" srcOrd="0" destOrd="0" presId="urn:microsoft.com/office/officeart/2008/layout/CircleAccentTimeline"/>
    <dgm:cxn modelId="{1382B842-407B-4046-9C8E-2FD7F05D4E2D}" type="presOf" srcId="{6A5163B5-2DA3-4C79-89B0-9A2ACE03B8C9}" destId="{5C54CF18-BC18-4C02-8344-1769722D5C5D}" srcOrd="0" destOrd="0" presId="urn:microsoft.com/office/officeart/2008/layout/CircleAccentTimeline"/>
    <dgm:cxn modelId="{11EF383E-1894-490D-9B1F-45EFCECFFC9C}" type="presOf" srcId="{21DBF9F5-777B-4DFF-ABA3-304CEF221A63}" destId="{444BFF18-1A31-427F-9656-A40C49914165}" srcOrd="0" destOrd="0" presId="urn:microsoft.com/office/officeart/2008/layout/CircleAccentTimeline"/>
    <dgm:cxn modelId="{25FB2AA4-C046-4B2B-AF45-DDA719534ED5}" srcId="{6A5163B5-2DA3-4C79-89B0-9A2ACE03B8C9}" destId="{FFAAA8E8-7206-424F-A263-7C77E727DBFA}" srcOrd="3" destOrd="0" parTransId="{EE3A6895-5657-441F-8147-4D43EBC3FC54}" sibTransId="{2B2622A0-3867-4C8A-A0C7-3279B4D72D6D}"/>
    <dgm:cxn modelId="{5D359A7F-4B9C-4A6B-84DF-2BA705227CED}" type="presOf" srcId="{C2DBE4B0-37FE-408C-9485-2704F9FF292D}" destId="{49899E62-28B1-46CF-A7F3-1CE392688853}" srcOrd="0" destOrd="0" presId="urn:microsoft.com/office/officeart/2008/layout/CircleAccentTimeline"/>
    <dgm:cxn modelId="{C6D41F4B-4FFF-4761-8C32-E216CD60BC52}" type="presOf" srcId="{F8B5F449-B31A-447C-9427-CE76F8C96DB0}" destId="{3DA0EB2C-5B1B-47F1-ABDF-A11CF639D27B}" srcOrd="0" destOrd="0" presId="urn:microsoft.com/office/officeart/2008/layout/CircleAccentTimeline"/>
    <dgm:cxn modelId="{1B3E9FDC-5C7C-4D9F-A6CA-CFEB75B35EF5}" srcId="{F2E5B33C-D56F-4807-ABA4-D1BE5990C4F9}" destId="{F8B5F449-B31A-447C-9427-CE76F8C96DB0}" srcOrd="0" destOrd="0" parTransId="{D3D6BB9A-6BED-48E7-A5E4-5F007BB700AA}" sibTransId="{0B1FD4D4-5590-4D49-ABA8-8F2114F7C79E}"/>
    <dgm:cxn modelId="{74F02993-273F-4FDD-86A2-EEDEBF7B91B2}" type="presOf" srcId="{94F5B72E-F90E-493C-B453-46E2629274B8}" destId="{DD9D376D-EB67-422D-8AAD-D6296FA6C880}" srcOrd="0" destOrd="0" presId="urn:microsoft.com/office/officeart/2008/layout/CircleAccentTimeline"/>
    <dgm:cxn modelId="{D5170A23-A44D-4AA6-8F68-96184EF80464}" type="presOf" srcId="{DBC9FA44-1982-448B-9423-918AE053E38C}" destId="{81842D8B-73CA-4C17-B1DD-358549B7FE01}" srcOrd="0" destOrd="0" presId="urn:microsoft.com/office/officeart/2008/layout/CircleAccentTimeline"/>
    <dgm:cxn modelId="{78D32ED1-2B46-441E-BC3C-D6A894EB6FCD}" srcId="{6A5163B5-2DA3-4C79-89B0-9A2ACE03B8C9}" destId="{5796C383-F02D-4EBC-8F5F-D5E89A32676D}" srcOrd="5" destOrd="0" parTransId="{98CF9012-BA8B-4079-81FD-26FAE92E3EB1}" sibTransId="{7B62404F-4F68-441D-9060-5E0732099848}"/>
    <dgm:cxn modelId="{6B825301-3982-4E53-8072-38423E45E65C}" srcId="{FFAAA8E8-7206-424F-A263-7C77E727DBFA}" destId="{10295BC9-9423-4938-A45A-149716AE1F77}" srcOrd="1" destOrd="0" parTransId="{7D9EFA96-01D2-42A7-AD11-B70F1DF6BCF1}" sibTransId="{8646AE6A-3B91-4362-9221-407B961DB0E7}"/>
    <dgm:cxn modelId="{47F77894-13C2-45FC-B6CD-F6CBCC596076}" srcId="{94F5B72E-F90E-493C-B453-46E2629274B8}" destId="{C2DBE4B0-37FE-408C-9485-2704F9FF292D}" srcOrd="3" destOrd="0" parTransId="{704D919B-8DCF-4BAB-A222-54BB6704BD55}" sibTransId="{1B91A55A-631F-4241-9981-4811DB54B68F}"/>
    <dgm:cxn modelId="{2C46A491-8C22-48AF-A511-B0DED8416191}" type="presOf" srcId="{BE83E120-F176-45C2-85C3-92B411FE7599}" destId="{047A43E5-4304-48AE-8174-F47C5BA9AEE1}" srcOrd="0" destOrd="0" presId="urn:microsoft.com/office/officeart/2008/layout/CircleAccentTimeline"/>
    <dgm:cxn modelId="{B1635AA0-3AEA-4CAC-9BFB-5303074EBD88}" type="presOf" srcId="{056FCFB7-2DC1-4178-9AAB-F7EE93A47C6C}" destId="{82D6976C-9818-4448-AB67-40C45BEC88B6}" srcOrd="0" destOrd="0" presId="urn:microsoft.com/office/officeart/2008/layout/CircleAccentTimeline"/>
    <dgm:cxn modelId="{37CB991F-E44A-40C2-BF4C-1CF5859FAE4B}" srcId="{6A5163B5-2DA3-4C79-89B0-9A2ACE03B8C9}" destId="{EBF7A7AC-858A-42BC-9F0E-24880C3ADABB}" srcOrd="7" destOrd="0" parTransId="{90433199-39F5-4213-BBE9-E03646DE2BAD}" sibTransId="{C4868EAF-E08B-459A-ABE9-603C8F37445D}"/>
    <dgm:cxn modelId="{ABC72DDD-9575-4563-9E6E-F0FA957DDECE}" srcId="{F2E5B33C-D56F-4807-ABA4-D1BE5990C4F9}" destId="{DBC9FA44-1982-448B-9423-918AE053E38C}" srcOrd="2" destOrd="0" parTransId="{0DC35636-F780-484C-91CD-D68D862DB2F0}" sibTransId="{86E1D4B5-E31B-4AC8-8B0E-90630B1A447F}"/>
    <dgm:cxn modelId="{63286443-A2EA-41FF-9D62-765A74562728}" type="presOf" srcId="{C1335F7D-50DB-404B-92E6-5C9E0C44CAAC}" destId="{5C562A88-F104-4EFC-8B3E-4D191404E1A4}" srcOrd="0" destOrd="0" presId="urn:microsoft.com/office/officeart/2008/layout/CircleAccentTimeline"/>
    <dgm:cxn modelId="{EA040C79-497B-4798-AFAF-1DE1F915DBF8}" type="presOf" srcId="{919F7CE9-3EE8-4BCC-8555-54B2FA68AC93}" destId="{901D4CD4-52D8-48C4-A33A-F5FD3ABD639D}" srcOrd="0" destOrd="0" presId="urn:microsoft.com/office/officeart/2008/layout/CircleAccentTimeline"/>
    <dgm:cxn modelId="{DA5797F4-6FB7-456F-958E-62CFEF99FB20}" type="presOf" srcId="{4BC81684-5A02-448F-8896-C18865A6B2AA}" destId="{CDAE3591-B324-4E9B-8166-B6EE4C633DCA}" srcOrd="0" destOrd="0" presId="urn:microsoft.com/office/officeart/2008/layout/CircleAccentTimeline"/>
    <dgm:cxn modelId="{7F24DCB9-E083-4EA2-88BA-76CE1862B3E9}" srcId="{6A5163B5-2DA3-4C79-89B0-9A2ACE03B8C9}" destId="{BE83E120-F176-45C2-85C3-92B411FE7599}" srcOrd="0" destOrd="0" parTransId="{60161520-36C4-4D03-BDE8-A5ED2B060428}" sibTransId="{1E249C82-4AD9-4D3E-BFDD-22B195891F54}"/>
    <dgm:cxn modelId="{9AD5FF29-C972-4A58-9574-6CF4DE138927}" type="presOf" srcId="{FFAAA8E8-7206-424F-A263-7C77E727DBFA}" destId="{3478FF2E-7C23-4AB3-B3CB-4A5BA8A7B460}" srcOrd="0" destOrd="0" presId="urn:microsoft.com/office/officeart/2008/layout/CircleAccentTimeline"/>
    <dgm:cxn modelId="{60D18FFE-97F7-4D9E-A8EE-695BD6B1F1AB}" type="presOf" srcId="{D076AA8B-299F-4321-89F9-E69A7D55DF87}" destId="{45EB5FF3-DDB2-4B31-8155-2998C3C7F182}" srcOrd="0" destOrd="0" presId="urn:microsoft.com/office/officeart/2008/layout/CircleAccentTimeline"/>
    <dgm:cxn modelId="{7C6283A0-0FC8-4F43-B58C-3425121E01DA}" type="presOf" srcId="{062AE0A7-D312-49A7-82D3-5BE3F41A2FB5}" destId="{CCD63498-6638-4F00-85F6-4BDA97E7B46E}" srcOrd="0" destOrd="0" presId="urn:microsoft.com/office/officeart/2008/layout/CircleAccentTimeline"/>
    <dgm:cxn modelId="{06CE1ABD-DCC6-4517-8ACF-F4F5B64A1487}" srcId="{FFAAA8E8-7206-424F-A263-7C77E727DBFA}" destId="{8FD78184-2559-4891-94B9-B15468A0AACD}" srcOrd="4" destOrd="0" parTransId="{260DBAA3-65A1-4E60-B7C7-9734CAD2EE59}" sibTransId="{A4A1D784-4141-4244-BAF8-0CC5E9C30FF5}"/>
    <dgm:cxn modelId="{83715537-2DB6-48F0-B718-4893B2BC76B4}" type="presOf" srcId="{2E31F5CA-5FDC-4521-883B-761B8486E4D1}" destId="{4D6F506E-3353-4AE4-B8F6-858257E12486}" srcOrd="0" destOrd="0" presId="urn:microsoft.com/office/officeart/2008/layout/CircleAccentTimeline"/>
    <dgm:cxn modelId="{9A6FBA8B-AA3D-464F-AA90-3548A2B862CD}" type="presOf" srcId="{5796C383-F02D-4EBC-8F5F-D5E89A32676D}" destId="{FF8D7120-76D5-4182-95A5-1BE163150FA4}" srcOrd="0" destOrd="0" presId="urn:microsoft.com/office/officeart/2008/layout/CircleAccentTimeline"/>
    <dgm:cxn modelId="{1D4BC942-81E8-466B-B6DF-11F92E66F2E4}" srcId="{F2E5B33C-D56F-4807-ABA4-D1BE5990C4F9}" destId="{761D5237-30BB-4FFA-9E91-D056370F1BD5}" srcOrd="1" destOrd="0" parTransId="{C5975587-DF04-4739-A07C-F08E7A512336}" sibTransId="{2C211FEC-A286-44C6-B931-7D9C7CB852D5}"/>
    <dgm:cxn modelId="{20B537B5-226A-40D0-836D-EB0A6E50FF6D}" type="presOf" srcId="{10295BC9-9423-4938-A45A-149716AE1F77}" destId="{7E75BF1C-6A18-4C73-8C81-C179F994C1D5}" srcOrd="0" destOrd="0" presId="urn:microsoft.com/office/officeart/2008/layout/CircleAccentTimeline"/>
    <dgm:cxn modelId="{FDF78ED4-4992-4BF1-B08C-C2CE14DA7A77}" srcId="{6A5163B5-2DA3-4C79-89B0-9A2ACE03B8C9}" destId="{C1335F7D-50DB-404B-92E6-5C9E0C44CAAC}" srcOrd="1" destOrd="0" parTransId="{F1D0BF95-1421-42B9-A3AD-C2BEDCF5F125}" sibTransId="{ED2262D4-7B24-4B93-A970-FF64E231A070}"/>
    <dgm:cxn modelId="{B767B0BC-2F72-45FE-B872-47F3DF9FB7C6}" srcId="{94F5B72E-F90E-493C-B453-46E2629274B8}" destId="{919F7CE9-3EE8-4BCC-8555-54B2FA68AC93}" srcOrd="2" destOrd="0" parTransId="{4E861045-CDC2-47EB-AD30-E215D70B47E2}" sibTransId="{149C5D30-BD14-47ED-B470-FD093F7323DC}"/>
    <dgm:cxn modelId="{B04DDD32-84CF-47DD-88A5-8E06132DCBAD}" type="presOf" srcId="{63A215CB-6887-4492-B680-0CCF0FEC449B}" destId="{23A6A0CF-ED97-4550-8D69-94E46D5CFEB8}" srcOrd="0" destOrd="0" presId="urn:microsoft.com/office/officeart/2008/layout/CircleAccentTimeline"/>
    <dgm:cxn modelId="{10BE69D7-7A86-4538-9168-5ED7921310D8}" type="presOf" srcId="{588C8304-7F68-4DCF-AF21-A39D7EA73A22}" destId="{190CE9E3-CAAD-4C04-8FE9-74FEA068925E}" srcOrd="0" destOrd="0" presId="urn:microsoft.com/office/officeart/2008/layout/CircleAccentTimeline"/>
    <dgm:cxn modelId="{2D8EEF1D-84B6-4F66-B0A7-CD2163F90F4F}" srcId="{94F5B72E-F90E-493C-B453-46E2629274B8}" destId="{056FCFB7-2DC1-4178-9AAB-F7EE93A47C6C}" srcOrd="1" destOrd="0" parTransId="{42FDAAC2-A341-48F8-A127-DBFB728EC1C4}" sibTransId="{51757974-C562-4A5D-B447-35CDB51BF89B}"/>
    <dgm:cxn modelId="{66F71BFE-3472-46FB-B6C9-20F345E41145}" srcId="{FFAAA8E8-7206-424F-A263-7C77E727DBFA}" destId="{21DBF9F5-777B-4DFF-ABA3-304CEF221A63}" srcOrd="0" destOrd="0" parTransId="{CEF01128-4F8E-434C-9EC4-FE40D69C902D}" sibTransId="{60499992-EC97-43F9-A993-19A6267272CB}"/>
    <dgm:cxn modelId="{B4C598CE-49A6-417C-A49E-2061BA50B15F}" srcId="{6A5163B5-2DA3-4C79-89B0-9A2ACE03B8C9}" destId="{4BC81684-5A02-448F-8896-C18865A6B2AA}" srcOrd="2" destOrd="0" parTransId="{6187DC14-20BC-4F48-A057-096F190168F6}" sibTransId="{C12139C1-549D-4458-B68D-6693F1BCF9DD}"/>
    <dgm:cxn modelId="{B4DC7776-E88E-412F-8787-DE57D122CB5B}" srcId="{FFAAA8E8-7206-424F-A263-7C77E727DBFA}" destId="{588C8304-7F68-4DCF-AF21-A39D7EA73A22}" srcOrd="3" destOrd="0" parTransId="{00B54C9B-FA14-4A4E-B0F5-35FB509E811E}" sibTransId="{95EE50F2-1A21-49C0-9B2C-44044C8894B6}"/>
    <dgm:cxn modelId="{0154227F-E58D-405E-9599-3917B663507B}" srcId="{6A5163B5-2DA3-4C79-89B0-9A2ACE03B8C9}" destId="{94F5B72E-F90E-493C-B453-46E2629274B8}" srcOrd="6" destOrd="0" parTransId="{68991649-7959-49F4-8975-AF4BEBF44171}" sibTransId="{AC31EC48-4647-4A17-B940-055C1137071A}"/>
    <dgm:cxn modelId="{3379F50A-CF86-4FFF-94F1-C1177223C99D}" type="presOf" srcId="{8FD78184-2559-4891-94B9-B15468A0AACD}" destId="{ABEE02C1-9720-42AD-99B1-10ACFA3CD8E9}" srcOrd="0" destOrd="0" presId="urn:microsoft.com/office/officeart/2008/layout/CircleAccentTimeline"/>
    <dgm:cxn modelId="{172D0E8F-FF67-437A-8E43-3B7EAF66F7DE}" srcId="{6A5163B5-2DA3-4C79-89B0-9A2ACE03B8C9}" destId="{F2E5B33C-D56F-4807-ABA4-D1BE5990C4F9}" srcOrd="4" destOrd="0" parTransId="{16F7326F-FA11-4465-9D69-75CEA4AA1BAD}" sibTransId="{4AF8E7A8-8CB9-4BAE-9974-12F9CD5547F2}"/>
    <dgm:cxn modelId="{BCC8F2B7-2D81-44B5-A22F-176ACF8ABCDB}" type="presOf" srcId="{EBF7A7AC-858A-42BC-9F0E-24880C3ADABB}" destId="{053C2EB1-D056-407A-866C-E295B245D314}" srcOrd="0" destOrd="0" presId="urn:microsoft.com/office/officeart/2008/layout/CircleAccentTimeline"/>
    <dgm:cxn modelId="{AA764AC9-EDF7-46A7-A425-0AEEA72801B9}" type="presParOf" srcId="{5C54CF18-BC18-4C02-8344-1769722D5C5D}" destId="{F79F2B98-7B2C-401A-8C7E-5079825ABE26}" srcOrd="0" destOrd="0" presId="urn:microsoft.com/office/officeart/2008/layout/CircleAccentTimeline"/>
    <dgm:cxn modelId="{BF373AD3-C47B-4CFB-BED8-E9E1DBDF5C84}" type="presParOf" srcId="{F79F2B98-7B2C-401A-8C7E-5079825ABE26}" destId="{4B969477-2139-408E-AF4F-65B955E3C729}" srcOrd="0" destOrd="0" presId="urn:microsoft.com/office/officeart/2008/layout/CircleAccentTimeline"/>
    <dgm:cxn modelId="{57922604-60F4-4C13-80C4-FFB2CA5DAEE0}" type="presParOf" srcId="{F79F2B98-7B2C-401A-8C7E-5079825ABE26}" destId="{047A43E5-4304-48AE-8174-F47C5BA9AEE1}" srcOrd="1" destOrd="0" presId="urn:microsoft.com/office/officeart/2008/layout/CircleAccentTimeline"/>
    <dgm:cxn modelId="{65599569-D8A3-42C0-AC24-C1E6D000DC5A}" type="presParOf" srcId="{F79F2B98-7B2C-401A-8C7E-5079825ABE26}" destId="{0F1A83A1-FAC9-4442-A0AF-3DD7807A4555}" srcOrd="2" destOrd="0" presId="urn:microsoft.com/office/officeart/2008/layout/CircleAccentTimeline"/>
    <dgm:cxn modelId="{75D54F28-818F-4436-BEB4-A043C831A004}" type="presParOf" srcId="{5C54CF18-BC18-4C02-8344-1769722D5C5D}" destId="{48021410-85F4-4670-9957-02CEB960F307}" srcOrd="1" destOrd="0" presId="urn:microsoft.com/office/officeart/2008/layout/CircleAccentTimeline"/>
    <dgm:cxn modelId="{9AB9213E-DE48-440D-A5F1-0B5CD84E5953}" type="presParOf" srcId="{5C54CF18-BC18-4C02-8344-1769722D5C5D}" destId="{64336A86-E68E-47B3-BFB8-8315B7D9BCF3}" srcOrd="2" destOrd="0" presId="urn:microsoft.com/office/officeart/2008/layout/CircleAccentTimeline"/>
    <dgm:cxn modelId="{2A7832B3-C267-49F2-9B27-EF937EE43D18}" type="presParOf" srcId="{5C54CF18-BC18-4C02-8344-1769722D5C5D}" destId="{5D01915E-50DB-4882-955A-BE5FFEA60970}" srcOrd="3" destOrd="0" presId="urn:microsoft.com/office/officeart/2008/layout/CircleAccentTimeline"/>
    <dgm:cxn modelId="{8F209E31-C25D-40E2-88BD-6A809E7FE0E5}" type="presParOf" srcId="{5D01915E-50DB-4882-955A-BE5FFEA60970}" destId="{C120D572-ED28-47A0-9285-754ED90F6C35}" srcOrd="0" destOrd="0" presId="urn:microsoft.com/office/officeart/2008/layout/CircleAccentTimeline"/>
    <dgm:cxn modelId="{4057B928-9B49-4F24-B3E4-355D3EEB3219}" type="presParOf" srcId="{5D01915E-50DB-4882-955A-BE5FFEA60970}" destId="{5C562A88-F104-4EFC-8B3E-4D191404E1A4}" srcOrd="1" destOrd="0" presId="urn:microsoft.com/office/officeart/2008/layout/CircleAccentTimeline"/>
    <dgm:cxn modelId="{8E4567CB-85AE-41AB-9324-217A1D7188C8}" type="presParOf" srcId="{5D01915E-50DB-4882-955A-BE5FFEA60970}" destId="{D324CE09-79AA-40E4-BDD2-E6CE9E6C6225}" srcOrd="2" destOrd="0" presId="urn:microsoft.com/office/officeart/2008/layout/CircleAccentTimeline"/>
    <dgm:cxn modelId="{296381CE-99FC-4A61-844B-8BB8A719DF1F}" type="presParOf" srcId="{5C54CF18-BC18-4C02-8344-1769722D5C5D}" destId="{523D1E79-AA1B-4762-A5C5-7DD6CC87A55C}" srcOrd="4" destOrd="0" presId="urn:microsoft.com/office/officeart/2008/layout/CircleAccentTimeline"/>
    <dgm:cxn modelId="{F43D6A77-9882-4399-9391-28D67E8D6966}" type="presParOf" srcId="{5C54CF18-BC18-4C02-8344-1769722D5C5D}" destId="{C8B69F91-E3AE-4B9A-9209-F798E8C8E08A}" srcOrd="5" destOrd="0" presId="urn:microsoft.com/office/officeart/2008/layout/CircleAccentTimeline"/>
    <dgm:cxn modelId="{29FADC3F-2D32-4FE0-85A6-7DCAA36D06E0}" type="presParOf" srcId="{5C54CF18-BC18-4C02-8344-1769722D5C5D}" destId="{522D17D5-FD94-415E-967C-4989E1B1ACB4}" srcOrd="6" destOrd="0" presId="urn:microsoft.com/office/officeart/2008/layout/CircleAccentTimeline"/>
    <dgm:cxn modelId="{E637EAE7-D1AF-47F8-8539-1ADA81D3A39B}" type="presParOf" srcId="{522D17D5-FD94-415E-967C-4989E1B1ACB4}" destId="{CD0386F6-FEB6-4293-B80A-47E5C7F5C45C}" srcOrd="0" destOrd="0" presId="urn:microsoft.com/office/officeart/2008/layout/CircleAccentTimeline"/>
    <dgm:cxn modelId="{65F8E7EF-CFA6-4DC6-B43B-6B88E0FDCE54}" type="presParOf" srcId="{522D17D5-FD94-415E-967C-4989E1B1ACB4}" destId="{CDAE3591-B324-4E9B-8166-B6EE4C633DCA}" srcOrd="1" destOrd="0" presId="urn:microsoft.com/office/officeart/2008/layout/CircleAccentTimeline"/>
    <dgm:cxn modelId="{014B9609-7EB8-41E7-982D-6CC8754432A0}" type="presParOf" srcId="{522D17D5-FD94-415E-967C-4989E1B1ACB4}" destId="{5F17D3ED-70A2-4E47-80A1-DB2BC0F31512}" srcOrd="2" destOrd="0" presId="urn:microsoft.com/office/officeart/2008/layout/CircleAccentTimeline"/>
    <dgm:cxn modelId="{2D15E069-8B87-4E11-9CFD-B8A3286BA977}" type="presParOf" srcId="{5C54CF18-BC18-4C02-8344-1769722D5C5D}" destId="{2CEC324F-7BFE-48B8-91F9-2C14E16FC6E8}" srcOrd="7" destOrd="0" presId="urn:microsoft.com/office/officeart/2008/layout/CircleAccentTimeline"/>
    <dgm:cxn modelId="{9A18A171-7329-48B9-9073-4A04BD87172E}" type="presParOf" srcId="{5C54CF18-BC18-4C02-8344-1769722D5C5D}" destId="{FAEEF88C-CF77-4FCE-91EB-97F1C9938136}" srcOrd="8" destOrd="0" presId="urn:microsoft.com/office/officeart/2008/layout/CircleAccentTimeline"/>
    <dgm:cxn modelId="{A287AA31-CC3B-45BE-A722-5A44BEAF2E62}" type="presParOf" srcId="{5C54CF18-BC18-4C02-8344-1769722D5C5D}" destId="{A4CB9D8D-5088-49F3-8E98-F27A005FDDAF}" srcOrd="9" destOrd="0" presId="urn:microsoft.com/office/officeart/2008/layout/CircleAccentTimeline"/>
    <dgm:cxn modelId="{AB140B3A-F67F-4993-A383-C419A5D65F97}" type="presParOf" srcId="{5C54CF18-BC18-4C02-8344-1769722D5C5D}" destId="{5722FA50-12AE-4D27-96FB-80FF8ED64151}" srcOrd="10" destOrd="0" presId="urn:microsoft.com/office/officeart/2008/layout/CircleAccentTimeline"/>
    <dgm:cxn modelId="{D17798EE-347E-427B-8D1B-3E8C6AA64F2C}" type="presParOf" srcId="{5722FA50-12AE-4D27-96FB-80FF8ED64151}" destId="{BDFBDA32-2135-4D63-A582-14C81498D7AB}" srcOrd="0" destOrd="0" presId="urn:microsoft.com/office/officeart/2008/layout/CircleAccentTimeline"/>
    <dgm:cxn modelId="{821B5F36-E462-43BC-B9FE-C73C36C45EE4}" type="presParOf" srcId="{5722FA50-12AE-4D27-96FB-80FF8ED64151}" destId="{45EB5FF3-DDB2-4B31-8155-2998C3C7F182}" srcOrd="1" destOrd="0" presId="urn:microsoft.com/office/officeart/2008/layout/CircleAccentTimeline"/>
    <dgm:cxn modelId="{5A21C4DE-9035-4DB2-97D4-58F0025950BF}" type="presParOf" srcId="{5722FA50-12AE-4D27-96FB-80FF8ED64151}" destId="{90929F41-55E7-4ACE-8306-1F10AE5B89FD}" srcOrd="2" destOrd="0" presId="urn:microsoft.com/office/officeart/2008/layout/CircleAccentTimeline"/>
    <dgm:cxn modelId="{39A5249A-337E-41F2-9C7C-6670341A1580}" type="presParOf" srcId="{5C54CF18-BC18-4C02-8344-1769722D5C5D}" destId="{3984ED95-D4B5-4290-90C3-F179A9F71303}" srcOrd="11" destOrd="0" presId="urn:microsoft.com/office/officeart/2008/layout/CircleAccentTimeline"/>
    <dgm:cxn modelId="{7AA5B3AC-C334-4F51-BFBA-19E217CEB5FA}" type="presParOf" srcId="{5C54CF18-BC18-4C02-8344-1769722D5C5D}" destId="{D99978E1-71BD-4F84-AFA8-8630792DD346}" srcOrd="12" destOrd="0" presId="urn:microsoft.com/office/officeart/2008/layout/CircleAccentTimeline"/>
    <dgm:cxn modelId="{7498FFFF-1E06-4BF7-8DC3-5718DF495D5B}" type="presParOf" srcId="{5C54CF18-BC18-4C02-8344-1769722D5C5D}" destId="{129B1626-5BF3-4479-A9B9-C0951EE2A148}" srcOrd="13" destOrd="0" presId="urn:microsoft.com/office/officeart/2008/layout/CircleAccentTimeline"/>
    <dgm:cxn modelId="{3C9C41F5-3C95-465F-8C1F-FFB41CFF7002}" type="presParOf" srcId="{5C54CF18-BC18-4C02-8344-1769722D5C5D}" destId="{ABF265EA-791E-40E2-A8D1-A07992BF7BBC}" srcOrd="14" destOrd="0" presId="urn:microsoft.com/office/officeart/2008/layout/CircleAccentTimeline"/>
    <dgm:cxn modelId="{62EC1169-6232-4506-B0BF-FDB2005AAFF3}" type="presParOf" srcId="{ABF265EA-791E-40E2-A8D1-A07992BF7BBC}" destId="{E934E256-994B-4968-A36F-547C7E24B224}" srcOrd="0" destOrd="0" presId="urn:microsoft.com/office/officeart/2008/layout/CircleAccentTimeline"/>
    <dgm:cxn modelId="{3F75FD0B-6533-40C1-B519-C12C1EAC96C0}" type="presParOf" srcId="{ABF265EA-791E-40E2-A8D1-A07992BF7BBC}" destId="{4D6F506E-3353-4AE4-B8F6-858257E12486}" srcOrd="1" destOrd="0" presId="urn:microsoft.com/office/officeart/2008/layout/CircleAccentTimeline"/>
    <dgm:cxn modelId="{41B2D110-74DA-4EE0-8A9B-09FB85802B01}" type="presParOf" srcId="{ABF265EA-791E-40E2-A8D1-A07992BF7BBC}" destId="{F1501C64-463A-4A76-BA86-F6552AE6FDC8}" srcOrd="2" destOrd="0" presId="urn:microsoft.com/office/officeart/2008/layout/CircleAccentTimeline"/>
    <dgm:cxn modelId="{9105FF56-7C9E-4CD5-82BF-041CDE5682BA}" type="presParOf" srcId="{5C54CF18-BC18-4C02-8344-1769722D5C5D}" destId="{B3169FD8-DB4B-4382-9413-A3B1E1C81921}" srcOrd="15" destOrd="0" presId="urn:microsoft.com/office/officeart/2008/layout/CircleAccentTimeline"/>
    <dgm:cxn modelId="{1FCF0F00-6BEF-4A67-A165-9C8BBDF730F6}" type="presParOf" srcId="{5C54CF18-BC18-4C02-8344-1769722D5C5D}" destId="{5403562D-E8D3-45AB-976F-543A1B7B5E57}" srcOrd="16" destOrd="0" presId="urn:microsoft.com/office/officeart/2008/layout/CircleAccentTimeline"/>
    <dgm:cxn modelId="{875DB9EF-CB03-4721-A7E2-C05BF1162759}" type="presParOf" srcId="{5C54CF18-BC18-4C02-8344-1769722D5C5D}" destId="{1C3E0600-EE64-4350-BD1A-C56A5AF6717A}" srcOrd="17" destOrd="0" presId="urn:microsoft.com/office/officeart/2008/layout/CircleAccentTimeline"/>
    <dgm:cxn modelId="{D01534AD-CDAA-43F0-ACB9-B940B881F5F1}" type="presParOf" srcId="{1C3E0600-EE64-4350-BD1A-C56A5AF6717A}" destId="{71D2B6C0-FD40-4FF1-894C-496393C9A336}" srcOrd="0" destOrd="0" presId="urn:microsoft.com/office/officeart/2008/layout/CircleAccentTimeline"/>
    <dgm:cxn modelId="{07666076-2034-47A4-BCA0-09B06E415786}" type="presParOf" srcId="{1C3E0600-EE64-4350-BD1A-C56A5AF6717A}" destId="{3478FF2E-7C23-4AB3-B3CB-4A5BA8A7B460}" srcOrd="1" destOrd="0" presId="urn:microsoft.com/office/officeart/2008/layout/CircleAccentTimeline"/>
    <dgm:cxn modelId="{8448ED38-C3F7-41A0-87DB-14FE66957675}" type="presParOf" srcId="{1C3E0600-EE64-4350-BD1A-C56A5AF6717A}" destId="{0B175FBA-010E-4B0D-A272-72C973EC1EBB}" srcOrd="2" destOrd="0" presId="urn:microsoft.com/office/officeart/2008/layout/CircleAccentTimeline"/>
    <dgm:cxn modelId="{9BD7D17D-4C64-4893-9C90-1CDC575D7E78}" type="presParOf" srcId="{5C54CF18-BC18-4C02-8344-1769722D5C5D}" destId="{F72E2D87-7C6F-4F05-8727-BCAE0F648F72}" srcOrd="18" destOrd="0" presId="urn:microsoft.com/office/officeart/2008/layout/CircleAccentTimeline"/>
    <dgm:cxn modelId="{932B97B3-FB42-4A4F-AECA-34BBE193CA0B}" type="presParOf" srcId="{5C54CF18-BC18-4C02-8344-1769722D5C5D}" destId="{40395480-F666-4A18-AB11-AA0C2E662A54}" srcOrd="19" destOrd="0" presId="urn:microsoft.com/office/officeart/2008/layout/CircleAccentTimeline"/>
    <dgm:cxn modelId="{FEEF22B5-931C-4899-A59B-38C2B0937621}" type="presParOf" srcId="{5C54CF18-BC18-4C02-8344-1769722D5C5D}" destId="{D693F083-7E82-413C-8439-D9C827DCAB2C}" srcOrd="20" destOrd="0" presId="urn:microsoft.com/office/officeart/2008/layout/CircleAccentTimeline"/>
    <dgm:cxn modelId="{5E4F4274-455D-4CFD-BFAC-4E5A40083868}" type="presParOf" srcId="{5C54CF18-BC18-4C02-8344-1769722D5C5D}" destId="{834CB959-2ADA-4ABE-A271-51D5086C364D}" srcOrd="21" destOrd="0" presId="urn:microsoft.com/office/officeart/2008/layout/CircleAccentTimeline"/>
    <dgm:cxn modelId="{D05D6080-C849-4E83-A466-031106AC5D1C}" type="presParOf" srcId="{834CB959-2ADA-4ABE-A271-51D5086C364D}" destId="{BDF45B25-4061-49CE-826B-14C4B48E6B82}" srcOrd="0" destOrd="0" presId="urn:microsoft.com/office/officeart/2008/layout/CircleAccentTimeline"/>
    <dgm:cxn modelId="{27A4ABE6-D6E3-4CC1-B234-A428B53DA92A}" type="presParOf" srcId="{834CB959-2ADA-4ABE-A271-51D5086C364D}" destId="{444BFF18-1A31-427F-9656-A40C49914165}" srcOrd="1" destOrd="0" presId="urn:microsoft.com/office/officeart/2008/layout/CircleAccentTimeline"/>
    <dgm:cxn modelId="{2DC09EEB-8C1C-449A-9A93-2F3B143E63FC}" type="presParOf" srcId="{834CB959-2ADA-4ABE-A271-51D5086C364D}" destId="{B63A670D-98C9-44B0-A4BF-F00E43F71EF7}" srcOrd="2" destOrd="0" presId="urn:microsoft.com/office/officeart/2008/layout/CircleAccentTimeline"/>
    <dgm:cxn modelId="{4EFAB627-E2E3-4305-B6DC-A790C9870C3D}" type="presParOf" srcId="{5C54CF18-BC18-4C02-8344-1769722D5C5D}" destId="{E9C49DB9-81DE-410E-A67A-C366B3A04CCB}" srcOrd="22" destOrd="0" presId="urn:microsoft.com/office/officeart/2008/layout/CircleAccentTimeline"/>
    <dgm:cxn modelId="{1A8321D3-7991-4500-88BF-6BB91D436E9E}" type="presParOf" srcId="{5C54CF18-BC18-4C02-8344-1769722D5C5D}" destId="{30209B22-D9B9-437C-908C-D9996AC8074C}" srcOrd="23" destOrd="0" presId="urn:microsoft.com/office/officeart/2008/layout/CircleAccentTimeline"/>
    <dgm:cxn modelId="{855ECB10-467E-410D-AFF7-46E02115E8DC}" type="presParOf" srcId="{5C54CF18-BC18-4C02-8344-1769722D5C5D}" destId="{8D995152-AD07-4896-92AC-767CB4D10C74}" srcOrd="24" destOrd="0" presId="urn:microsoft.com/office/officeart/2008/layout/CircleAccentTimeline"/>
    <dgm:cxn modelId="{ABDE3F4A-5870-42F2-B5CB-60AF15EB738B}" type="presParOf" srcId="{5C54CF18-BC18-4C02-8344-1769722D5C5D}" destId="{31A3D861-A935-4FA7-BE7F-142341573E86}" srcOrd="25" destOrd="0" presId="urn:microsoft.com/office/officeart/2008/layout/CircleAccentTimeline"/>
    <dgm:cxn modelId="{B81A94AB-986F-4E82-8DC5-99EBC6EE5985}" type="presParOf" srcId="{31A3D861-A935-4FA7-BE7F-142341573E86}" destId="{455AD213-C13E-4E64-8B9C-25D2BECCDDB2}" srcOrd="0" destOrd="0" presId="urn:microsoft.com/office/officeart/2008/layout/CircleAccentTimeline"/>
    <dgm:cxn modelId="{F00024AE-EECA-44D9-A09C-720FD41EB7FD}" type="presParOf" srcId="{31A3D861-A935-4FA7-BE7F-142341573E86}" destId="{7E75BF1C-6A18-4C73-8C81-C179F994C1D5}" srcOrd="1" destOrd="0" presId="urn:microsoft.com/office/officeart/2008/layout/CircleAccentTimeline"/>
    <dgm:cxn modelId="{417EEB47-8776-40A0-A4C1-690FD4E5F6B9}" type="presParOf" srcId="{31A3D861-A935-4FA7-BE7F-142341573E86}" destId="{DD727A46-ED6B-47EF-9DCC-0DC42DBF3A72}" srcOrd="2" destOrd="0" presId="urn:microsoft.com/office/officeart/2008/layout/CircleAccentTimeline"/>
    <dgm:cxn modelId="{F400D11F-EF91-4F3B-8FE5-A92B8CB9CF74}" type="presParOf" srcId="{5C54CF18-BC18-4C02-8344-1769722D5C5D}" destId="{2B48BBC2-B862-4E47-971C-63676B1813B4}" srcOrd="26" destOrd="0" presId="urn:microsoft.com/office/officeart/2008/layout/CircleAccentTimeline"/>
    <dgm:cxn modelId="{7B1053B5-0648-4709-8D0C-FF140C981E45}" type="presParOf" srcId="{5C54CF18-BC18-4C02-8344-1769722D5C5D}" destId="{4F73D631-4B35-4D3E-B1BA-BBD549156990}" srcOrd="27" destOrd="0" presId="urn:microsoft.com/office/officeart/2008/layout/CircleAccentTimeline"/>
    <dgm:cxn modelId="{43A92F75-FBDC-41CC-B073-688403120DA0}" type="presParOf" srcId="{5C54CF18-BC18-4C02-8344-1769722D5C5D}" destId="{44F4B84F-019E-476C-B8D7-34730D97BF36}" srcOrd="28" destOrd="0" presId="urn:microsoft.com/office/officeart/2008/layout/CircleAccentTimeline"/>
    <dgm:cxn modelId="{97BB86BF-285B-433D-B573-30175D7C523B}" type="presParOf" srcId="{5C54CF18-BC18-4C02-8344-1769722D5C5D}" destId="{46647ACB-49DB-43FB-844A-CE83D50776CA}" srcOrd="29" destOrd="0" presId="urn:microsoft.com/office/officeart/2008/layout/CircleAccentTimeline"/>
    <dgm:cxn modelId="{C632736D-9BD0-49CA-9ED6-C2211B5BFF20}" type="presParOf" srcId="{46647ACB-49DB-43FB-844A-CE83D50776CA}" destId="{A81547EB-BA91-44D4-868C-5A3AC8FE296B}" srcOrd="0" destOrd="0" presId="urn:microsoft.com/office/officeart/2008/layout/CircleAccentTimeline"/>
    <dgm:cxn modelId="{7425805D-C53D-4DB7-8258-63BEC08E9F56}" type="presParOf" srcId="{46647ACB-49DB-43FB-844A-CE83D50776CA}" destId="{23A6A0CF-ED97-4550-8D69-94E46D5CFEB8}" srcOrd="1" destOrd="0" presId="urn:microsoft.com/office/officeart/2008/layout/CircleAccentTimeline"/>
    <dgm:cxn modelId="{9ADB56A0-FE05-41EF-BAA9-6D45FC795461}" type="presParOf" srcId="{46647ACB-49DB-43FB-844A-CE83D50776CA}" destId="{6221DC2B-ED5C-4A78-BF99-6B04996CC076}" srcOrd="2" destOrd="0" presId="urn:microsoft.com/office/officeart/2008/layout/CircleAccentTimeline"/>
    <dgm:cxn modelId="{F96B69DE-B3AB-4055-A7E1-DB831C1E6385}" type="presParOf" srcId="{5C54CF18-BC18-4C02-8344-1769722D5C5D}" destId="{D755EF9F-0305-4903-8324-575485D6CD8A}" srcOrd="30" destOrd="0" presId="urn:microsoft.com/office/officeart/2008/layout/CircleAccentTimeline"/>
    <dgm:cxn modelId="{BB38B4AA-039A-48A3-8058-3158FCE00756}" type="presParOf" srcId="{5C54CF18-BC18-4C02-8344-1769722D5C5D}" destId="{E5CC7325-A421-41D4-95B4-064F21C66D7E}" srcOrd="31" destOrd="0" presId="urn:microsoft.com/office/officeart/2008/layout/CircleAccentTimeline"/>
    <dgm:cxn modelId="{55E097C5-4F08-4494-86BD-09666966E8A9}" type="presParOf" srcId="{5C54CF18-BC18-4C02-8344-1769722D5C5D}" destId="{E72279CE-3B87-4711-B11F-74BCED1ABC14}" srcOrd="32" destOrd="0" presId="urn:microsoft.com/office/officeart/2008/layout/CircleAccentTimeline"/>
    <dgm:cxn modelId="{4EA79DE6-DB87-4995-883D-BAF151F8FFCC}" type="presParOf" srcId="{5C54CF18-BC18-4C02-8344-1769722D5C5D}" destId="{BC7BFBE9-83B0-4D89-BD0E-1737F1E40ABC}" srcOrd="33" destOrd="0" presId="urn:microsoft.com/office/officeart/2008/layout/CircleAccentTimeline"/>
    <dgm:cxn modelId="{AFA80964-2D52-4EDA-ADB0-048FD35D12E9}" type="presParOf" srcId="{BC7BFBE9-83B0-4D89-BD0E-1737F1E40ABC}" destId="{DB2B16C0-A380-4BB1-A3A9-141354DA3689}" srcOrd="0" destOrd="0" presId="urn:microsoft.com/office/officeart/2008/layout/CircleAccentTimeline"/>
    <dgm:cxn modelId="{D8EAF567-EE8D-4734-BF8A-D05B5BD1336C}" type="presParOf" srcId="{BC7BFBE9-83B0-4D89-BD0E-1737F1E40ABC}" destId="{190CE9E3-CAAD-4C04-8FE9-74FEA068925E}" srcOrd="1" destOrd="0" presId="urn:microsoft.com/office/officeart/2008/layout/CircleAccentTimeline"/>
    <dgm:cxn modelId="{B96EDE31-CA56-4D51-9C08-FF3E499F59D6}" type="presParOf" srcId="{BC7BFBE9-83B0-4D89-BD0E-1737F1E40ABC}" destId="{DBD6D791-4CCF-4484-A42C-53A3CCBCEEEE}" srcOrd="2" destOrd="0" presId="urn:microsoft.com/office/officeart/2008/layout/CircleAccentTimeline"/>
    <dgm:cxn modelId="{5A906A3C-D5E6-412F-8C22-BDD9C7543F70}" type="presParOf" srcId="{5C54CF18-BC18-4C02-8344-1769722D5C5D}" destId="{1E8BE9B5-2104-4C5E-A756-8F88A4A74190}" srcOrd="34" destOrd="0" presId="urn:microsoft.com/office/officeart/2008/layout/CircleAccentTimeline"/>
    <dgm:cxn modelId="{DDC45697-F04B-4380-863D-468F463F251E}" type="presParOf" srcId="{5C54CF18-BC18-4C02-8344-1769722D5C5D}" destId="{02C8E6E4-4029-4C22-89AC-64D12DF47110}" srcOrd="35" destOrd="0" presId="urn:microsoft.com/office/officeart/2008/layout/CircleAccentTimeline"/>
    <dgm:cxn modelId="{A13D4B50-C2C0-4413-939F-DBA880658C20}" type="presParOf" srcId="{5C54CF18-BC18-4C02-8344-1769722D5C5D}" destId="{075E13DA-6E34-4495-87D7-965E0954A7FB}" srcOrd="36" destOrd="0" presId="urn:microsoft.com/office/officeart/2008/layout/CircleAccentTimeline"/>
    <dgm:cxn modelId="{86CAEEA1-1AC3-493A-BA83-89C862456C68}" type="presParOf" srcId="{5C54CF18-BC18-4C02-8344-1769722D5C5D}" destId="{0443A71C-4D26-455C-A83C-EE0EDB92A9C5}" srcOrd="37" destOrd="0" presId="urn:microsoft.com/office/officeart/2008/layout/CircleAccentTimeline"/>
    <dgm:cxn modelId="{3D5E411C-C2D3-4CC5-BC36-DB53A57062CF}" type="presParOf" srcId="{0443A71C-4D26-455C-A83C-EE0EDB92A9C5}" destId="{E85904C5-B587-4C26-8B88-17E6DA08345F}" srcOrd="0" destOrd="0" presId="urn:microsoft.com/office/officeart/2008/layout/CircleAccentTimeline"/>
    <dgm:cxn modelId="{91B3613C-9BA1-4DDC-8778-71A2C48C2F90}" type="presParOf" srcId="{0443A71C-4D26-455C-A83C-EE0EDB92A9C5}" destId="{ABEE02C1-9720-42AD-99B1-10ACFA3CD8E9}" srcOrd="1" destOrd="0" presId="urn:microsoft.com/office/officeart/2008/layout/CircleAccentTimeline"/>
    <dgm:cxn modelId="{1E76486D-263F-4745-A0A5-CC353C90602A}" type="presParOf" srcId="{0443A71C-4D26-455C-A83C-EE0EDB92A9C5}" destId="{815A388F-6A15-48DE-947F-F8E1F9BC36E6}" srcOrd="2" destOrd="0" presId="urn:microsoft.com/office/officeart/2008/layout/CircleAccentTimeline"/>
    <dgm:cxn modelId="{C6E514AF-2B02-441A-B645-1AB51D590D35}" type="presParOf" srcId="{5C54CF18-BC18-4C02-8344-1769722D5C5D}" destId="{5F58A701-8738-447A-8DED-1455EFDBC536}" srcOrd="38" destOrd="0" presId="urn:microsoft.com/office/officeart/2008/layout/CircleAccentTimeline"/>
    <dgm:cxn modelId="{823EEC71-7985-49C1-8BD1-0841A9CFAB5F}" type="presParOf" srcId="{5C54CF18-BC18-4C02-8344-1769722D5C5D}" destId="{F2A269EC-342D-40F2-B2DD-B465CEE3297D}" srcOrd="39" destOrd="0" presId="urn:microsoft.com/office/officeart/2008/layout/CircleAccentTimeline"/>
    <dgm:cxn modelId="{10E867C0-C69C-4A4F-B8D6-AF5520D3CFA7}" type="presParOf" srcId="{5C54CF18-BC18-4C02-8344-1769722D5C5D}" destId="{5EA99F5F-B50A-41CF-A35C-525E0AC4E503}" srcOrd="40" destOrd="0" presId="urn:microsoft.com/office/officeart/2008/layout/CircleAccentTimeline"/>
    <dgm:cxn modelId="{1A246137-90F0-4F82-ACF8-43F67A230AC3}" type="presParOf" srcId="{5EA99F5F-B50A-41CF-A35C-525E0AC4E503}" destId="{EF6A0E40-0FA3-4D24-988D-C6F8A7645B25}" srcOrd="0" destOrd="0" presId="urn:microsoft.com/office/officeart/2008/layout/CircleAccentTimeline"/>
    <dgm:cxn modelId="{4FB75014-9741-4A70-B3F3-FEE75A1A9253}" type="presParOf" srcId="{5EA99F5F-B50A-41CF-A35C-525E0AC4E503}" destId="{5E2FA720-1C9E-47FB-B161-8DDF539B062A}" srcOrd="1" destOrd="0" presId="urn:microsoft.com/office/officeart/2008/layout/CircleAccentTimeline"/>
    <dgm:cxn modelId="{E47FD1C4-A142-4B3C-A9CE-A2F221E59131}" type="presParOf" srcId="{5EA99F5F-B50A-41CF-A35C-525E0AC4E503}" destId="{64E870BD-EBED-4BB0-AB4E-2C5B9E01F3D0}" srcOrd="2" destOrd="0" presId="urn:microsoft.com/office/officeart/2008/layout/CircleAccentTimeline"/>
    <dgm:cxn modelId="{07C3E8D5-4605-4384-B2E3-0EAAB51E58B4}" type="presParOf" srcId="{5C54CF18-BC18-4C02-8344-1769722D5C5D}" destId="{FEDCC30A-397A-4763-86FD-7B255F32FC45}" srcOrd="41" destOrd="0" presId="urn:microsoft.com/office/officeart/2008/layout/CircleAccentTimeline"/>
    <dgm:cxn modelId="{73126BD7-C35B-4C86-ADC8-D369C6BACECC}" type="presParOf" srcId="{5C54CF18-BC18-4C02-8344-1769722D5C5D}" destId="{B7CE1B97-B99A-4B15-91AF-E4989A4A3F98}" srcOrd="42" destOrd="0" presId="urn:microsoft.com/office/officeart/2008/layout/CircleAccentTimeline"/>
    <dgm:cxn modelId="{BDEE2FC4-662F-42DF-9C16-A00AFA49DB42}" type="presParOf" srcId="{5C54CF18-BC18-4C02-8344-1769722D5C5D}" destId="{BF9EEFF0-9F61-41D1-A37D-417F868B9767}" srcOrd="43" destOrd="0" presId="urn:microsoft.com/office/officeart/2008/layout/CircleAccentTimeline"/>
    <dgm:cxn modelId="{495BDEE8-FBB3-4B49-B5A9-9FE542C4671E}" type="presParOf" srcId="{5C54CF18-BC18-4C02-8344-1769722D5C5D}" destId="{1052173A-8C51-4F57-AEB8-BF53FD7E94E0}" srcOrd="44" destOrd="0" presId="urn:microsoft.com/office/officeart/2008/layout/CircleAccentTimeline"/>
    <dgm:cxn modelId="{E293AC6F-F281-4D05-AE5D-F86E34494FFB}" type="presParOf" srcId="{1052173A-8C51-4F57-AEB8-BF53FD7E94E0}" destId="{0FF4A092-9BE5-4747-9017-B8124A93DF24}" srcOrd="0" destOrd="0" presId="urn:microsoft.com/office/officeart/2008/layout/CircleAccentTimeline"/>
    <dgm:cxn modelId="{9766BF6E-9385-45A2-BDBB-9C6F84EE054A}" type="presParOf" srcId="{1052173A-8C51-4F57-AEB8-BF53FD7E94E0}" destId="{3DA0EB2C-5B1B-47F1-ABDF-A11CF639D27B}" srcOrd="1" destOrd="0" presId="urn:microsoft.com/office/officeart/2008/layout/CircleAccentTimeline"/>
    <dgm:cxn modelId="{18E59C13-EFA8-4ECF-8EB5-732AC0B1FB42}" type="presParOf" srcId="{1052173A-8C51-4F57-AEB8-BF53FD7E94E0}" destId="{B1630D47-64D5-4379-9AA3-1595ABA3A7C2}" srcOrd="2" destOrd="0" presId="urn:microsoft.com/office/officeart/2008/layout/CircleAccentTimeline"/>
    <dgm:cxn modelId="{30F7F199-7F5D-4CCA-8FA8-02DC640CC4B8}" type="presParOf" srcId="{5C54CF18-BC18-4C02-8344-1769722D5C5D}" destId="{83A9DD18-2222-445F-8535-2BE637BC7C08}" srcOrd="45" destOrd="0" presId="urn:microsoft.com/office/officeart/2008/layout/CircleAccentTimeline"/>
    <dgm:cxn modelId="{26B7DA25-04DE-469C-948B-A911A1705A94}" type="presParOf" srcId="{5C54CF18-BC18-4C02-8344-1769722D5C5D}" destId="{D4F16C82-3C65-4474-93D9-686CDF863C12}" srcOrd="46" destOrd="0" presId="urn:microsoft.com/office/officeart/2008/layout/CircleAccentTimeline"/>
    <dgm:cxn modelId="{56AEEA79-7F14-4D81-B174-008567F5D0EF}" type="presParOf" srcId="{5C54CF18-BC18-4C02-8344-1769722D5C5D}" destId="{6E3C01FE-D46C-4955-98EC-99DB3232320E}" srcOrd="47" destOrd="0" presId="urn:microsoft.com/office/officeart/2008/layout/CircleAccentTimeline"/>
    <dgm:cxn modelId="{469217B5-F2C2-4FCB-A201-F4BB2278890D}" type="presParOf" srcId="{5C54CF18-BC18-4C02-8344-1769722D5C5D}" destId="{9131352C-7C2C-44C7-963D-9295BF9D63AE}" srcOrd="48" destOrd="0" presId="urn:microsoft.com/office/officeart/2008/layout/CircleAccentTimeline"/>
    <dgm:cxn modelId="{E1312DF9-306C-4791-BBED-1EC75BD4E2AB}" type="presParOf" srcId="{9131352C-7C2C-44C7-963D-9295BF9D63AE}" destId="{E5BBA99C-B691-4BE3-94B0-8268865C435A}" srcOrd="0" destOrd="0" presId="urn:microsoft.com/office/officeart/2008/layout/CircleAccentTimeline"/>
    <dgm:cxn modelId="{7A2DE006-6404-401F-8679-17FAA5F3DB19}" type="presParOf" srcId="{9131352C-7C2C-44C7-963D-9295BF9D63AE}" destId="{3DCF9623-E775-400A-8510-2219D8103327}" srcOrd="1" destOrd="0" presId="urn:microsoft.com/office/officeart/2008/layout/CircleAccentTimeline"/>
    <dgm:cxn modelId="{3C626A39-C15D-4806-8B72-8A3C6E367CD3}" type="presParOf" srcId="{9131352C-7C2C-44C7-963D-9295BF9D63AE}" destId="{AC085791-81BE-45EC-83C5-222511A1430A}" srcOrd="2" destOrd="0" presId="urn:microsoft.com/office/officeart/2008/layout/CircleAccentTimeline"/>
    <dgm:cxn modelId="{F42E3F3B-53BF-487C-98BD-DF25C5FF5AB6}" type="presParOf" srcId="{5C54CF18-BC18-4C02-8344-1769722D5C5D}" destId="{08D76755-7C2E-470E-BDAA-197A94094A6C}" srcOrd="49" destOrd="0" presId="urn:microsoft.com/office/officeart/2008/layout/CircleAccentTimeline"/>
    <dgm:cxn modelId="{935DC1F5-A3D5-45F0-8EBB-CEFF6012D7BC}" type="presParOf" srcId="{5C54CF18-BC18-4C02-8344-1769722D5C5D}" destId="{C798C2EC-E3A1-49AF-830C-55384F053DAD}" srcOrd="50" destOrd="0" presId="urn:microsoft.com/office/officeart/2008/layout/CircleAccentTimeline"/>
    <dgm:cxn modelId="{6087BF1B-A1AA-4E86-9CCC-B051DA575371}" type="presParOf" srcId="{5C54CF18-BC18-4C02-8344-1769722D5C5D}" destId="{B47304DC-7416-463A-836E-8CF1C2C90C70}" srcOrd="51" destOrd="0" presId="urn:microsoft.com/office/officeart/2008/layout/CircleAccentTimeline"/>
    <dgm:cxn modelId="{B6798214-BCE6-4C31-A77C-935F3D761C12}" type="presParOf" srcId="{5C54CF18-BC18-4C02-8344-1769722D5C5D}" destId="{958E5643-85B6-4DBC-85B6-CE5BD5052BCC}" srcOrd="52" destOrd="0" presId="urn:microsoft.com/office/officeart/2008/layout/CircleAccentTimeline"/>
    <dgm:cxn modelId="{69155215-C29F-44A8-A432-5EB0799547E6}" type="presParOf" srcId="{958E5643-85B6-4DBC-85B6-CE5BD5052BCC}" destId="{5D73A417-81C8-4F00-AF17-05A27EB51271}" srcOrd="0" destOrd="0" presId="urn:microsoft.com/office/officeart/2008/layout/CircleAccentTimeline"/>
    <dgm:cxn modelId="{C5FDF0F9-5F51-460B-BB3E-9E10649C043D}" type="presParOf" srcId="{958E5643-85B6-4DBC-85B6-CE5BD5052BCC}" destId="{81842D8B-73CA-4C17-B1DD-358549B7FE01}" srcOrd="1" destOrd="0" presId="urn:microsoft.com/office/officeart/2008/layout/CircleAccentTimeline"/>
    <dgm:cxn modelId="{09B30181-2F7E-4E1B-BDCC-E5B517120CEA}" type="presParOf" srcId="{958E5643-85B6-4DBC-85B6-CE5BD5052BCC}" destId="{8F4F423D-4321-44D8-A982-585F7E75E1FC}" srcOrd="2" destOrd="0" presId="urn:microsoft.com/office/officeart/2008/layout/CircleAccentTimeline"/>
    <dgm:cxn modelId="{A6AE4DB3-CD52-4B11-B6EC-AE708EAD541A}" type="presParOf" srcId="{5C54CF18-BC18-4C02-8344-1769722D5C5D}" destId="{B22303AA-1BBB-423A-9295-5DD983220AB7}" srcOrd="53" destOrd="0" presId="urn:microsoft.com/office/officeart/2008/layout/CircleAccentTimeline"/>
    <dgm:cxn modelId="{3EEC5CD2-AAF9-4771-A975-8A20C87EF616}" type="presParOf" srcId="{5C54CF18-BC18-4C02-8344-1769722D5C5D}" destId="{8BAD815F-33B2-489F-9645-6255440467B4}" srcOrd="54" destOrd="0" presId="urn:microsoft.com/office/officeart/2008/layout/CircleAccentTimeline"/>
    <dgm:cxn modelId="{275F0F9C-B0FE-4478-AB41-75DD2BB639D7}" type="presParOf" srcId="{5C54CF18-BC18-4C02-8344-1769722D5C5D}" destId="{81E8867C-C8B4-4B8C-9F4E-F4E1EEADAB36}" srcOrd="55" destOrd="0" presId="urn:microsoft.com/office/officeart/2008/layout/CircleAccentTimeline"/>
    <dgm:cxn modelId="{97F76636-F9E1-4FBE-943E-D22641EB3F2C}" type="presParOf" srcId="{81E8867C-C8B4-4B8C-9F4E-F4E1EEADAB36}" destId="{4821523E-37EF-49D5-A594-B293C0E80520}" srcOrd="0" destOrd="0" presId="urn:microsoft.com/office/officeart/2008/layout/CircleAccentTimeline"/>
    <dgm:cxn modelId="{57A776EB-2E36-4013-8EA0-022196B29FE1}" type="presParOf" srcId="{81E8867C-C8B4-4B8C-9F4E-F4E1EEADAB36}" destId="{FF8D7120-76D5-4182-95A5-1BE163150FA4}" srcOrd="1" destOrd="0" presId="urn:microsoft.com/office/officeart/2008/layout/CircleAccentTimeline"/>
    <dgm:cxn modelId="{C7CD8F03-8514-42CF-A941-146110D1588D}" type="presParOf" srcId="{81E8867C-C8B4-4B8C-9F4E-F4E1EEADAB36}" destId="{6708C5EC-544A-488C-AB14-F23526081B47}" srcOrd="2" destOrd="0" presId="urn:microsoft.com/office/officeart/2008/layout/CircleAccentTimeline"/>
    <dgm:cxn modelId="{95A45A7C-53CE-48CA-91E2-9ADAD79A2515}" type="presParOf" srcId="{5C54CF18-BC18-4C02-8344-1769722D5C5D}" destId="{55EC88C7-6BE1-45AF-AAB2-83B821BC22E2}" srcOrd="56" destOrd="0" presId="urn:microsoft.com/office/officeart/2008/layout/CircleAccentTimeline"/>
    <dgm:cxn modelId="{A8A5DD5B-AD35-44EF-9D72-9CFF37AC1345}" type="presParOf" srcId="{5C54CF18-BC18-4C02-8344-1769722D5C5D}" destId="{22BC3E24-4D66-4869-A7E2-844E34EED7D1}" srcOrd="57" destOrd="0" presId="urn:microsoft.com/office/officeart/2008/layout/CircleAccentTimeline"/>
    <dgm:cxn modelId="{8EC8682A-12BB-402A-A160-79EF43EEDE95}" type="presParOf" srcId="{5C54CF18-BC18-4C02-8344-1769722D5C5D}" destId="{5A4B0734-394A-4714-8B0A-DA4066191AA4}" srcOrd="58" destOrd="0" presId="urn:microsoft.com/office/officeart/2008/layout/CircleAccentTimeline"/>
    <dgm:cxn modelId="{7CB73951-2CD0-46BB-95F3-253EDF4E3C2C}" type="presParOf" srcId="{5A4B0734-394A-4714-8B0A-DA4066191AA4}" destId="{B590494E-6C26-4291-A7E2-4B8AC1C4F6AB}" srcOrd="0" destOrd="0" presId="urn:microsoft.com/office/officeart/2008/layout/CircleAccentTimeline"/>
    <dgm:cxn modelId="{1DD3B07B-1687-4FF7-84A1-B1802CB20B62}" type="presParOf" srcId="{5A4B0734-394A-4714-8B0A-DA4066191AA4}" destId="{DD9D376D-EB67-422D-8AAD-D6296FA6C880}" srcOrd="1" destOrd="0" presId="urn:microsoft.com/office/officeart/2008/layout/CircleAccentTimeline"/>
    <dgm:cxn modelId="{C66B9AEB-F2EB-4896-992A-366963B5EDE1}" type="presParOf" srcId="{5A4B0734-394A-4714-8B0A-DA4066191AA4}" destId="{5F756BA1-F26D-40FA-85FA-C5CDA7F2D316}" srcOrd="2" destOrd="0" presId="urn:microsoft.com/office/officeart/2008/layout/CircleAccentTimeline"/>
    <dgm:cxn modelId="{AC7BA200-EABC-4C04-8AAB-5ECF284662FC}" type="presParOf" srcId="{5C54CF18-BC18-4C02-8344-1769722D5C5D}" destId="{C58E2053-F8AB-444D-A23E-8C9DEBDC0649}" srcOrd="59" destOrd="0" presId="urn:microsoft.com/office/officeart/2008/layout/CircleAccentTimeline"/>
    <dgm:cxn modelId="{FDC11084-07B4-4DD3-B8A2-96DE35F9BE0C}" type="presParOf" srcId="{5C54CF18-BC18-4C02-8344-1769722D5C5D}" destId="{FBA371F9-ADD4-4DDF-A987-21BECF440472}" srcOrd="60" destOrd="0" presId="urn:microsoft.com/office/officeart/2008/layout/CircleAccentTimeline"/>
    <dgm:cxn modelId="{69E2F1A5-69AF-45C3-8BD5-D66C7B9055BB}" type="presParOf" srcId="{5C54CF18-BC18-4C02-8344-1769722D5C5D}" destId="{7768740F-72DD-49F9-BCA0-01224B8A6125}" srcOrd="61" destOrd="0" presId="urn:microsoft.com/office/officeart/2008/layout/CircleAccentTimeline"/>
    <dgm:cxn modelId="{DBEF7A2D-FC25-4087-B6A4-0B13F7B394F7}" type="presParOf" srcId="{5C54CF18-BC18-4C02-8344-1769722D5C5D}" destId="{E044A677-9392-4D69-B21C-DB63F071C044}" srcOrd="62" destOrd="0" presId="urn:microsoft.com/office/officeart/2008/layout/CircleAccentTimeline"/>
    <dgm:cxn modelId="{E0C27664-1240-43DA-BC84-F2B6B0960A7A}" type="presParOf" srcId="{E044A677-9392-4D69-B21C-DB63F071C044}" destId="{E027D89A-81D8-4458-B7DA-889F9E0CE670}" srcOrd="0" destOrd="0" presId="urn:microsoft.com/office/officeart/2008/layout/CircleAccentTimeline"/>
    <dgm:cxn modelId="{55D97D1D-F531-492C-B7B6-EFCD342F0012}" type="presParOf" srcId="{E044A677-9392-4D69-B21C-DB63F071C044}" destId="{CCD63498-6638-4F00-85F6-4BDA97E7B46E}" srcOrd="1" destOrd="0" presId="urn:microsoft.com/office/officeart/2008/layout/CircleAccentTimeline"/>
    <dgm:cxn modelId="{24991937-1EED-4919-84AE-28375E8CA955}" type="presParOf" srcId="{E044A677-9392-4D69-B21C-DB63F071C044}" destId="{9972DFEF-C489-4D9F-B935-835F4E53F5E8}" srcOrd="2" destOrd="0" presId="urn:microsoft.com/office/officeart/2008/layout/CircleAccentTimeline"/>
    <dgm:cxn modelId="{54B154DE-34FE-48A5-AE69-E1B16A1EE4BA}" type="presParOf" srcId="{5C54CF18-BC18-4C02-8344-1769722D5C5D}" destId="{CA077856-0627-47AF-9A76-51BBAE219499}" srcOrd="63" destOrd="0" presId="urn:microsoft.com/office/officeart/2008/layout/CircleAccentTimeline"/>
    <dgm:cxn modelId="{00F682C9-BA5F-485B-B1AA-9A3C15410E23}" type="presParOf" srcId="{5C54CF18-BC18-4C02-8344-1769722D5C5D}" destId="{79588F6B-4CAE-4B09-AD8E-71D074E31B70}" srcOrd="64" destOrd="0" presId="urn:microsoft.com/office/officeart/2008/layout/CircleAccentTimeline"/>
    <dgm:cxn modelId="{C91A96EC-D04F-4AE3-BB2A-306011E33320}" type="presParOf" srcId="{5C54CF18-BC18-4C02-8344-1769722D5C5D}" destId="{EBC71106-7C31-4878-9CD4-43ED8BD7B777}" srcOrd="65" destOrd="0" presId="urn:microsoft.com/office/officeart/2008/layout/CircleAccentTimeline"/>
    <dgm:cxn modelId="{5CCD8FBB-C825-4602-9FB8-3DD2D2DB7803}" type="presParOf" srcId="{5C54CF18-BC18-4C02-8344-1769722D5C5D}" destId="{A091C2F9-7282-4151-936C-F460D27C746D}" srcOrd="66" destOrd="0" presId="urn:microsoft.com/office/officeart/2008/layout/CircleAccentTimeline"/>
    <dgm:cxn modelId="{AB0075FA-F2E2-4210-A4B4-DDAA1A4A0DF8}" type="presParOf" srcId="{A091C2F9-7282-4151-936C-F460D27C746D}" destId="{88A69E95-DD97-4102-826E-595C4575A9A8}" srcOrd="0" destOrd="0" presId="urn:microsoft.com/office/officeart/2008/layout/CircleAccentTimeline"/>
    <dgm:cxn modelId="{87435D65-4C7A-49F0-A86F-F8F808A4B95D}" type="presParOf" srcId="{A091C2F9-7282-4151-936C-F460D27C746D}" destId="{82D6976C-9818-4448-AB67-40C45BEC88B6}" srcOrd="1" destOrd="0" presId="urn:microsoft.com/office/officeart/2008/layout/CircleAccentTimeline"/>
    <dgm:cxn modelId="{966A51F5-8367-4ACF-A5C2-FD54679A981A}" type="presParOf" srcId="{A091C2F9-7282-4151-936C-F460D27C746D}" destId="{18A9AC68-9985-42F3-92BE-D981CE3B9A4C}" srcOrd="2" destOrd="0" presId="urn:microsoft.com/office/officeart/2008/layout/CircleAccentTimeline"/>
    <dgm:cxn modelId="{6430784E-899C-42DF-AF7B-A1AA042A8D9E}" type="presParOf" srcId="{5C54CF18-BC18-4C02-8344-1769722D5C5D}" destId="{B8203FA9-3C94-42FF-A8DC-4AFE6645B27F}" srcOrd="67" destOrd="0" presId="urn:microsoft.com/office/officeart/2008/layout/CircleAccentTimeline"/>
    <dgm:cxn modelId="{59D27E68-D9B6-436B-BFC2-16BDC6F84431}" type="presParOf" srcId="{5C54CF18-BC18-4C02-8344-1769722D5C5D}" destId="{CA9E37FF-045F-4661-87D8-463297DA0CFC}" srcOrd="68" destOrd="0" presId="urn:microsoft.com/office/officeart/2008/layout/CircleAccentTimeline"/>
    <dgm:cxn modelId="{70A2A311-B9D8-4E78-BFA8-98F1E724273C}" type="presParOf" srcId="{5C54CF18-BC18-4C02-8344-1769722D5C5D}" destId="{B36828B8-54CF-4300-BCA6-8474C3E103AE}" srcOrd="69" destOrd="0" presId="urn:microsoft.com/office/officeart/2008/layout/CircleAccentTimeline"/>
    <dgm:cxn modelId="{AAC9B199-133E-47AD-A1E1-1AE67D35FBF2}" type="presParOf" srcId="{5C54CF18-BC18-4C02-8344-1769722D5C5D}" destId="{21185B2C-2150-4386-BE04-D00D1D3CAC10}" srcOrd="70" destOrd="0" presId="urn:microsoft.com/office/officeart/2008/layout/CircleAccentTimeline"/>
    <dgm:cxn modelId="{9A8D1770-5996-4A43-A29F-A7797100E0C0}" type="presParOf" srcId="{21185B2C-2150-4386-BE04-D00D1D3CAC10}" destId="{5B4D15F5-341F-4F45-A3BF-12B0C5F8558B}" srcOrd="0" destOrd="0" presId="urn:microsoft.com/office/officeart/2008/layout/CircleAccentTimeline"/>
    <dgm:cxn modelId="{0690DE73-84CA-4900-8778-B701A9272984}" type="presParOf" srcId="{21185B2C-2150-4386-BE04-D00D1D3CAC10}" destId="{901D4CD4-52D8-48C4-A33A-F5FD3ABD639D}" srcOrd="1" destOrd="0" presId="urn:microsoft.com/office/officeart/2008/layout/CircleAccentTimeline"/>
    <dgm:cxn modelId="{9B523FD5-49CA-4C9E-8B34-F1FBDB518515}" type="presParOf" srcId="{21185B2C-2150-4386-BE04-D00D1D3CAC10}" destId="{B1488F2D-D950-44C8-8A56-59B9E5B7EC7E}" srcOrd="2" destOrd="0" presId="urn:microsoft.com/office/officeart/2008/layout/CircleAccentTimeline"/>
    <dgm:cxn modelId="{1C0D040B-3F94-4303-87AF-82C0A4480D86}" type="presParOf" srcId="{5C54CF18-BC18-4C02-8344-1769722D5C5D}" destId="{EFE94813-9242-40BC-B3F8-99BA5C8F9C28}" srcOrd="71" destOrd="0" presId="urn:microsoft.com/office/officeart/2008/layout/CircleAccentTimeline"/>
    <dgm:cxn modelId="{03D882E3-37D7-4696-94B3-8FEB27FBE210}" type="presParOf" srcId="{5C54CF18-BC18-4C02-8344-1769722D5C5D}" destId="{27929450-0FEC-4731-B4A9-0BFB19BD88CA}" srcOrd="72" destOrd="0" presId="urn:microsoft.com/office/officeart/2008/layout/CircleAccentTimeline"/>
    <dgm:cxn modelId="{916DC822-382D-480D-A859-3600FE68302D}" type="presParOf" srcId="{5C54CF18-BC18-4C02-8344-1769722D5C5D}" destId="{2CCFEC23-3772-434C-BB1D-9017605FC82F}" srcOrd="73" destOrd="0" presId="urn:microsoft.com/office/officeart/2008/layout/CircleAccentTimeline"/>
    <dgm:cxn modelId="{E2D7A7E4-018A-4D4C-BA6D-DF2425D80A0B}" type="presParOf" srcId="{5C54CF18-BC18-4C02-8344-1769722D5C5D}" destId="{B0CF6A61-1E49-4331-B6C4-660D4169B34E}" srcOrd="74" destOrd="0" presId="urn:microsoft.com/office/officeart/2008/layout/CircleAccentTimeline"/>
    <dgm:cxn modelId="{5C98EDD3-65FF-47E0-8927-0F28B96E65C8}" type="presParOf" srcId="{B0CF6A61-1E49-4331-B6C4-660D4169B34E}" destId="{E12C302F-17A7-4E18-A373-3BA3511EA014}" srcOrd="0" destOrd="0" presId="urn:microsoft.com/office/officeart/2008/layout/CircleAccentTimeline"/>
    <dgm:cxn modelId="{BE1A5B4A-85E3-448F-8E0E-526DF1933C6F}" type="presParOf" srcId="{B0CF6A61-1E49-4331-B6C4-660D4169B34E}" destId="{49899E62-28B1-46CF-A7F3-1CE392688853}" srcOrd="1" destOrd="0" presId="urn:microsoft.com/office/officeart/2008/layout/CircleAccentTimeline"/>
    <dgm:cxn modelId="{0F6E3813-EE91-444B-BCA7-64DA2C8D6374}" type="presParOf" srcId="{B0CF6A61-1E49-4331-B6C4-660D4169B34E}" destId="{12E2F214-47D4-4224-B55B-DD15FA69A31E}" srcOrd="2" destOrd="0" presId="urn:microsoft.com/office/officeart/2008/layout/CircleAccentTimeline"/>
    <dgm:cxn modelId="{74B5AB7A-F67E-46FA-9208-9F57859CBE1E}" type="presParOf" srcId="{5C54CF18-BC18-4C02-8344-1769722D5C5D}" destId="{C2FBBD5F-B9E5-4B45-8414-2E51D8152F5C}" srcOrd="75" destOrd="0" presId="urn:microsoft.com/office/officeart/2008/layout/CircleAccentTimeline"/>
    <dgm:cxn modelId="{E2A2D4A2-A223-4E4E-96F2-0FC8D0773FA6}" type="presParOf" srcId="{5C54CF18-BC18-4C02-8344-1769722D5C5D}" destId="{37536D96-9C8A-4387-913B-4D707AE7EB5C}" srcOrd="76" destOrd="0" presId="urn:microsoft.com/office/officeart/2008/layout/CircleAccentTimeline"/>
    <dgm:cxn modelId="{7AD3BECD-1F6A-4642-AD05-8D0175B25E51}" type="presParOf" srcId="{5C54CF18-BC18-4C02-8344-1769722D5C5D}" destId="{713D33B7-9674-452A-80CF-9D8ED6A8139D}" srcOrd="77" destOrd="0" presId="urn:microsoft.com/office/officeart/2008/layout/CircleAccentTimeline"/>
    <dgm:cxn modelId="{29514496-5735-4AD5-9A90-29321C523E85}" type="presParOf" srcId="{713D33B7-9674-452A-80CF-9D8ED6A8139D}" destId="{6B2D1940-D312-4B59-AFDB-09A3807A1DEA}" srcOrd="0" destOrd="0" presId="urn:microsoft.com/office/officeart/2008/layout/CircleAccentTimeline"/>
    <dgm:cxn modelId="{7B5266CA-8742-48D7-9A13-C0BA1136A02D}" type="presParOf" srcId="{713D33B7-9674-452A-80CF-9D8ED6A8139D}" destId="{053C2EB1-D056-407A-866C-E295B245D314}" srcOrd="1" destOrd="0" presId="urn:microsoft.com/office/officeart/2008/layout/CircleAccentTimeline"/>
    <dgm:cxn modelId="{1ADF195A-7420-40B9-9E89-1B5407144263}" type="presParOf" srcId="{713D33B7-9674-452A-80CF-9D8ED6A8139D}" destId="{73A8BABE-2C19-4EC1-BBA8-5296154B0524}" srcOrd="2" destOrd="0" presId="urn:microsoft.com/office/officeart/2008/layout/CircleAccentTimeline"/>
    <dgm:cxn modelId="{8A80FA95-2DA4-48C9-B4B7-63FD7DC63BD5}" type="presParOf" srcId="{5C54CF18-BC18-4C02-8344-1769722D5C5D}" destId="{F521EDC9-16C1-4C64-BC9E-13FA16F2AABD}" srcOrd="78" destOrd="0" presId="urn:microsoft.com/office/officeart/2008/layout/CircleAccentTimeline"/>
    <dgm:cxn modelId="{99651D72-2229-4B11-85BD-879C29D89255}" type="presParOf" srcId="{5C54CF18-BC18-4C02-8344-1769722D5C5D}" destId="{545F9F40-1B3B-4042-8E34-3586DC81FC94}" srcOrd="7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69477-2139-408E-AF4F-65B955E3C729}">
      <dsp:nvSpPr>
        <dsp:cNvPr id="0" name=""/>
        <dsp:cNvSpPr/>
      </dsp:nvSpPr>
      <dsp:spPr>
        <a:xfrm>
          <a:off x="247850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A43E5-4304-48AE-8174-F47C5BA9AEE1}">
      <dsp:nvSpPr>
        <dsp:cNvPr id="0" name=""/>
        <dsp:cNvSpPr/>
      </dsp:nvSpPr>
      <dsp:spPr>
        <a:xfrm rot="17700000">
          <a:off x="459261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2004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459261" y="234219"/>
        <a:ext cx="745858" cy="359446"/>
      </dsp:txXfrm>
    </dsp:sp>
    <dsp:sp modelId="{C120D572-ED28-47A0-9285-754ED90F6C35}">
      <dsp:nvSpPr>
        <dsp:cNvPr id="0" name=""/>
        <dsp:cNvSpPr/>
      </dsp:nvSpPr>
      <dsp:spPr>
        <a:xfrm>
          <a:off x="893085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62A88-F104-4EFC-8B3E-4D191404E1A4}">
      <dsp:nvSpPr>
        <dsp:cNvPr id="0" name=""/>
        <dsp:cNvSpPr/>
      </dsp:nvSpPr>
      <dsp:spPr>
        <a:xfrm rot="17700000">
          <a:off x="1104496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2005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1104496" y="234219"/>
        <a:ext cx="745858" cy="359446"/>
      </dsp:txXfrm>
    </dsp:sp>
    <dsp:sp modelId="{CD0386F6-FEB6-4293-B80A-47E5C7F5C45C}">
      <dsp:nvSpPr>
        <dsp:cNvPr id="0" name=""/>
        <dsp:cNvSpPr/>
      </dsp:nvSpPr>
      <dsp:spPr>
        <a:xfrm>
          <a:off x="1538320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E3591-B324-4E9B-8166-B6EE4C633DCA}">
      <dsp:nvSpPr>
        <dsp:cNvPr id="0" name=""/>
        <dsp:cNvSpPr/>
      </dsp:nvSpPr>
      <dsp:spPr>
        <a:xfrm rot="17700000">
          <a:off x="1749731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2006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1749731" y="234219"/>
        <a:ext cx="745858" cy="359446"/>
      </dsp:txXfrm>
    </dsp:sp>
    <dsp:sp modelId="{BDFBDA32-2135-4D63-A582-14C81498D7AB}">
      <dsp:nvSpPr>
        <dsp:cNvPr id="0" name=""/>
        <dsp:cNvSpPr/>
      </dsp:nvSpPr>
      <dsp:spPr>
        <a:xfrm>
          <a:off x="2183507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B5FF3-DDB2-4B31-8155-2998C3C7F182}">
      <dsp:nvSpPr>
        <dsp:cNvPr id="0" name=""/>
        <dsp:cNvSpPr/>
      </dsp:nvSpPr>
      <dsp:spPr>
        <a:xfrm rot="17700000">
          <a:off x="1814655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1814655" y="1301083"/>
        <a:ext cx="645202" cy="311092"/>
      </dsp:txXfrm>
    </dsp:sp>
    <dsp:sp modelId="{90929F41-55E7-4ACE-8306-1F10AE5B89FD}">
      <dsp:nvSpPr>
        <dsp:cNvPr id="0" name=""/>
        <dsp:cNvSpPr/>
      </dsp:nvSpPr>
      <dsp:spPr>
        <a:xfrm rot="17700000">
          <a:off x="2218591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4E256-994B-4968-A36F-547C7E24B224}">
      <dsp:nvSpPr>
        <dsp:cNvPr id="0" name=""/>
        <dsp:cNvSpPr/>
      </dsp:nvSpPr>
      <dsp:spPr>
        <a:xfrm>
          <a:off x="2540087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F506E-3353-4AE4-B8F6-858257E12486}">
      <dsp:nvSpPr>
        <dsp:cNvPr id="0" name=""/>
        <dsp:cNvSpPr/>
      </dsp:nvSpPr>
      <dsp:spPr>
        <a:xfrm rot="17700000">
          <a:off x="2171236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2171236" y="1301083"/>
        <a:ext cx="645202" cy="311092"/>
      </dsp:txXfrm>
    </dsp:sp>
    <dsp:sp modelId="{F1501C64-463A-4A76-BA86-F6552AE6FDC8}">
      <dsp:nvSpPr>
        <dsp:cNvPr id="0" name=""/>
        <dsp:cNvSpPr/>
      </dsp:nvSpPr>
      <dsp:spPr>
        <a:xfrm rot="17700000">
          <a:off x="2575171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2B6C0-FD40-4FF1-894C-496393C9A336}">
      <dsp:nvSpPr>
        <dsp:cNvPr id="0" name=""/>
        <dsp:cNvSpPr/>
      </dsp:nvSpPr>
      <dsp:spPr>
        <a:xfrm>
          <a:off x="2896715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8FF2E-7C23-4AB3-B3CB-4A5BA8A7B460}">
      <dsp:nvSpPr>
        <dsp:cNvPr id="0" name=""/>
        <dsp:cNvSpPr/>
      </dsp:nvSpPr>
      <dsp:spPr>
        <a:xfrm rot="17700000">
          <a:off x="3108126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2009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08126" y="234219"/>
        <a:ext cx="745858" cy="359446"/>
      </dsp:txXfrm>
    </dsp:sp>
    <dsp:sp modelId="{BDF45B25-4061-49CE-826B-14C4B48E6B82}">
      <dsp:nvSpPr>
        <dsp:cNvPr id="0" name=""/>
        <dsp:cNvSpPr/>
      </dsp:nvSpPr>
      <dsp:spPr>
        <a:xfrm>
          <a:off x="3541902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BFF18-1A31-427F-9656-A40C49914165}">
      <dsp:nvSpPr>
        <dsp:cNvPr id="0" name=""/>
        <dsp:cNvSpPr/>
      </dsp:nvSpPr>
      <dsp:spPr>
        <a:xfrm rot="17700000">
          <a:off x="3173051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73051" y="1301083"/>
        <a:ext cx="645202" cy="311092"/>
      </dsp:txXfrm>
    </dsp:sp>
    <dsp:sp modelId="{B63A670D-98C9-44B0-A4BF-F00E43F71EF7}">
      <dsp:nvSpPr>
        <dsp:cNvPr id="0" name=""/>
        <dsp:cNvSpPr/>
      </dsp:nvSpPr>
      <dsp:spPr>
        <a:xfrm rot="17700000">
          <a:off x="3576986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AD213-C13E-4E64-8B9C-25D2BECCDDB2}">
      <dsp:nvSpPr>
        <dsp:cNvPr id="0" name=""/>
        <dsp:cNvSpPr/>
      </dsp:nvSpPr>
      <dsp:spPr>
        <a:xfrm>
          <a:off x="3898483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5BF1C-6A18-4C73-8C81-C179F994C1D5}">
      <dsp:nvSpPr>
        <dsp:cNvPr id="0" name=""/>
        <dsp:cNvSpPr/>
      </dsp:nvSpPr>
      <dsp:spPr>
        <a:xfrm rot="17700000">
          <a:off x="3529631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529631" y="1301083"/>
        <a:ext cx="645202" cy="311092"/>
      </dsp:txXfrm>
    </dsp:sp>
    <dsp:sp modelId="{DD727A46-ED6B-47EF-9DCC-0DC42DBF3A72}">
      <dsp:nvSpPr>
        <dsp:cNvPr id="0" name=""/>
        <dsp:cNvSpPr/>
      </dsp:nvSpPr>
      <dsp:spPr>
        <a:xfrm rot="17700000">
          <a:off x="3933566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547EB-BA91-44D4-868C-5A3AC8FE296B}">
      <dsp:nvSpPr>
        <dsp:cNvPr id="0" name=""/>
        <dsp:cNvSpPr/>
      </dsp:nvSpPr>
      <dsp:spPr>
        <a:xfrm>
          <a:off x="4255063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6A0CF-ED97-4550-8D69-94E46D5CFEB8}">
      <dsp:nvSpPr>
        <dsp:cNvPr id="0" name=""/>
        <dsp:cNvSpPr/>
      </dsp:nvSpPr>
      <dsp:spPr>
        <a:xfrm rot="17700000">
          <a:off x="3886211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6211" y="1301083"/>
        <a:ext cx="645202" cy="311092"/>
      </dsp:txXfrm>
    </dsp:sp>
    <dsp:sp modelId="{6221DC2B-ED5C-4A78-BF99-6B04996CC076}">
      <dsp:nvSpPr>
        <dsp:cNvPr id="0" name=""/>
        <dsp:cNvSpPr/>
      </dsp:nvSpPr>
      <dsp:spPr>
        <a:xfrm rot="17700000">
          <a:off x="4290146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B16C0-A380-4BB1-A3A9-141354DA3689}">
      <dsp:nvSpPr>
        <dsp:cNvPr id="0" name=""/>
        <dsp:cNvSpPr/>
      </dsp:nvSpPr>
      <dsp:spPr>
        <a:xfrm>
          <a:off x="4611643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CE9E3-CAAD-4C04-8FE9-74FEA068925E}">
      <dsp:nvSpPr>
        <dsp:cNvPr id="0" name=""/>
        <dsp:cNvSpPr/>
      </dsp:nvSpPr>
      <dsp:spPr>
        <a:xfrm rot="17700000">
          <a:off x="4242792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4242792" y="1301083"/>
        <a:ext cx="645202" cy="311092"/>
      </dsp:txXfrm>
    </dsp:sp>
    <dsp:sp modelId="{DBD6D791-4CCF-4484-A42C-53A3CCBCEEEE}">
      <dsp:nvSpPr>
        <dsp:cNvPr id="0" name=""/>
        <dsp:cNvSpPr/>
      </dsp:nvSpPr>
      <dsp:spPr>
        <a:xfrm rot="17700000">
          <a:off x="4646727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04C5-B587-4C26-8B88-17E6DA08345F}">
      <dsp:nvSpPr>
        <dsp:cNvPr id="0" name=""/>
        <dsp:cNvSpPr/>
      </dsp:nvSpPr>
      <dsp:spPr>
        <a:xfrm>
          <a:off x="4968223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E02C1-9720-42AD-99B1-10ACFA3CD8E9}">
      <dsp:nvSpPr>
        <dsp:cNvPr id="0" name=""/>
        <dsp:cNvSpPr/>
      </dsp:nvSpPr>
      <dsp:spPr>
        <a:xfrm rot="17700000">
          <a:off x="4599372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4599372" y="1301083"/>
        <a:ext cx="645202" cy="311092"/>
      </dsp:txXfrm>
    </dsp:sp>
    <dsp:sp modelId="{815A388F-6A15-48DE-947F-F8E1F9BC36E6}">
      <dsp:nvSpPr>
        <dsp:cNvPr id="0" name=""/>
        <dsp:cNvSpPr/>
      </dsp:nvSpPr>
      <dsp:spPr>
        <a:xfrm rot="17700000">
          <a:off x="5003307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A0E40-0FA3-4D24-988D-C6F8A7645B25}">
      <dsp:nvSpPr>
        <dsp:cNvPr id="0" name=""/>
        <dsp:cNvSpPr/>
      </dsp:nvSpPr>
      <dsp:spPr>
        <a:xfrm>
          <a:off x="5324852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FA720-1C9E-47FB-B161-8DDF539B062A}">
      <dsp:nvSpPr>
        <dsp:cNvPr id="0" name=""/>
        <dsp:cNvSpPr/>
      </dsp:nvSpPr>
      <dsp:spPr>
        <a:xfrm rot="17700000">
          <a:off x="5536262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2015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5536262" y="234219"/>
        <a:ext cx="745858" cy="359446"/>
      </dsp:txXfrm>
    </dsp:sp>
    <dsp:sp modelId="{0FF4A092-9BE5-4747-9017-B8124A93DF24}">
      <dsp:nvSpPr>
        <dsp:cNvPr id="0" name=""/>
        <dsp:cNvSpPr/>
      </dsp:nvSpPr>
      <dsp:spPr>
        <a:xfrm>
          <a:off x="5970038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0EB2C-5B1B-47F1-ABDF-A11CF639D27B}">
      <dsp:nvSpPr>
        <dsp:cNvPr id="0" name=""/>
        <dsp:cNvSpPr/>
      </dsp:nvSpPr>
      <dsp:spPr>
        <a:xfrm rot="17700000">
          <a:off x="5601187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5601187" y="1301083"/>
        <a:ext cx="645202" cy="311092"/>
      </dsp:txXfrm>
    </dsp:sp>
    <dsp:sp modelId="{B1630D47-64D5-4379-9AA3-1595ABA3A7C2}">
      <dsp:nvSpPr>
        <dsp:cNvPr id="0" name=""/>
        <dsp:cNvSpPr/>
      </dsp:nvSpPr>
      <dsp:spPr>
        <a:xfrm rot="17700000">
          <a:off x="6005122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BA99C-B691-4BE3-94B0-8268865C435A}">
      <dsp:nvSpPr>
        <dsp:cNvPr id="0" name=""/>
        <dsp:cNvSpPr/>
      </dsp:nvSpPr>
      <dsp:spPr>
        <a:xfrm>
          <a:off x="6326619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9623-E775-400A-8510-2219D8103327}">
      <dsp:nvSpPr>
        <dsp:cNvPr id="0" name=""/>
        <dsp:cNvSpPr/>
      </dsp:nvSpPr>
      <dsp:spPr>
        <a:xfrm rot="17700000">
          <a:off x="5957767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5957767" y="1301083"/>
        <a:ext cx="645202" cy="311092"/>
      </dsp:txXfrm>
    </dsp:sp>
    <dsp:sp modelId="{AC085791-81BE-45EC-83C5-222511A1430A}">
      <dsp:nvSpPr>
        <dsp:cNvPr id="0" name=""/>
        <dsp:cNvSpPr/>
      </dsp:nvSpPr>
      <dsp:spPr>
        <a:xfrm rot="17700000">
          <a:off x="6361702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3A417-81C8-4F00-AF17-05A27EB51271}">
      <dsp:nvSpPr>
        <dsp:cNvPr id="0" name=""/>
        <dsp:cNvSpPr/>
      </dsp:nvSpPr>
      <dsp:spPr>
        <a:xfrm>
          <a:off x="6683199" y="867616"/>
          <a:ext cx="311434" cy="311434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42D8B-73CA-4C17-B1DD-358549B7FE01}">
      <dsp:nvSpPr>
        <dsp:cNvPr id="0" name=""/>
        <dsp:cNvSpPr/>
      </dsp:nvSpPr>
      <dsp:spPr>
        <a:xfrm rot="17700000">
          <a:off x="6314347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6314347" y="1301083"/>
        <a:ext cx="645202" cy="311092"/>
      </dsp:txXfrm>
    </dsp:sp>
    <dsp:sp modelId="{8F4F423D-4321-44D8-A982-585F7E75E1FC}">
      <dsp:nvSpPr>
        <dsp:cNvPr id="0" name=""/>
        <dsp:cNvSpPr/>
      </dsp:nvSpPr>
      <dsp:spPr>
        <a:xfrm rot="17700000">
          <a:off x="6718282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523E-37EF-49D5-A594-B293C0E80520}">
      <dsp:nvSpPr>
        <dsp:cNvPr id="0" name=""/>
        <dsp:cNvSpPr/>
      </dsp:nvSpPr>
      <dsp:spPr>
        <a:xfrm>
          <a:off x="7039827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D7120-76D5-4182-95A5-1BE163150FA4}">
      <dsp:nvSpPr>
        <dsp:cNvPr id="0" name=""/>
        <dsp:cNvSpPr/>
      </dsp:nvSpPr>
      <dsp:spPr>
        <a:xfrm rot="17700000">
          <a:off x="7251238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2019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7251238" y="234219"/>
        <a:ext cx="745858" cy="359446"/>
      </dsp:txXfrm>
    </dsp:sp>
    <dsp:sp modelId="{B590494E-6C26-4291-A7E2-4B8AC1C4F6AB}">
      <dsp:nvSpPr>
        <dsp:cNvPr id="0" name=""/>
        <dsp:cNvSpPr/>
      </dsp:nvSpPr>
      <dsp:spPr>
        <a:xfrm>
          <a:off x="7685062" y="723336"/>
          <a:ext cx="599993" cy="599993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D376D-EB67-422D-8AAD-D6296FA6C880}">
      <dsp:nvSpPr>
        <dsp:cNvPr id="0" name=""/>
        <dsp:cNvSpPr/>
      </dsp:nvSpPr>
      <dsp:spPr>
        <a:xfrm rot="17700000">
          <a:off x="7896473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2020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7896473" y="234219"/>
        <a:ext cx="745858" cy="359446"/>
      </dsp:txXfrm>
    </dsp:sp>
    <dsp:sp modelId="{E027D89A-81D8-4458-B7DA-889F9E0CE670}">
      <dsp:nvSpPr>
        <dsp:cNvPr id="0" name=""/>
        <dsp:cNvSpPr/>
      </dsp:nvSpPr>
      <dsp:spPr>
        <a:xfrm>
          <a:off x="8330249" y="867616"/>
          <a:ext cx="311434" cy="311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63498-6638-4F00-85F6-4BDA97E7B46E}">
      <dsp:nvSpPr>
        <dsp:cNvPr id="0" name=""/>
        <dsp:cNvSpPr/>
      </dsp:nvSpPr>
      <dsp:spPr>
        <a:xfrm rot="17700000">
          <a:off x="7961397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7961397" y="1301083"/>
        <a:ext cx="645202" cy="311092"/>
      </dsp:txXfrm>
    </dsp:sp>
    <dsp:sp modelId="{9972DFEF-C489-4D9F-B935-835F4E53F5E8}">
      <dsp:nvSpPr>
        <dsp:cNvPr id="0" name=""/>
        <dsp:cNvSpPr/>
      </dsp:nvSpPr>
      <dsp:spPr>
        <a:xfrm rot="17700000">
          <a:off x="8365332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69E95-DD97-4102-826E-595C4575A9A8}">
      <dsp:nvSpPr>
        <dsp:cNvPr id="0" name=""/>
        <dsp:cNvSpPr/>
      </dsp:nvSpPr>
      <dsp:spPr>
        <a:xfrm>
          <a:off x="8686829" y="867616"/>
          <a:ext cx="311434" cy="311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6976C-9818-4448-AB67-40C45BEC88B6}">
      <dsp:nvSpPr>
        <dsp:cNvPr id="0" name=""/>
        <dsp:cNvSpPr/>
      </dsp:nvSpPr>
      <dsp:spPr>
        <a:xfrm rot="17700000">
          <a:off x="8317978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8317978" y="1301083"/>
        <a:ext cx="645202" cy="311092"/>
      </dsp:txXfrm>
    </dsp:sp>
    <dsp:sp modelId="{18A9AC68-9985-42F3-92BE-D981CE3B9A4C}">
      <dsp:nvSpPr>
        <dsp:cNvPr id="0" name=""/>
        <dsp:cNvSpPr/>
      </dsp:nvSpPr>
      <dsp:spPr>
        <a:xfrm rot="17700000">
          <a:off x="8721913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D15F5-341F-4F45-A3BF-12B0C5F8558B}">
      <dsp:nvSpPr>
        <dsp:cNvPr id="0" name=""/>
        <dsp:cNvSpPr/>
      </dsp:nvSpPr>
      <dsp:spPr>
        <a:xfrm>
          <a:off x="9043409" y="867616"/>
          <a:ext cx="311434" cy="311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D4CD4-52D8-48C4-A33A-F5FD3ABD639D}">
      <dsp:nvSpPr>
        <dsp:cNvPr id="0" name=""/>
        <dsp:cNvSpPr/>
      </dsp:nvSpPr>
      <dsp:spPr>
        <a:xfrm rot="17700000">
          <a:off x="8674558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8674558" y="1301083"/>
        <a:ext cx="645202" cy="311092"/>
      </dsp:txXfrm>
    </dsp:sp>
    <dsp:sp modelId="{B1488F2D-D950-44C8-8A56-59B9E5B7EC7E}">
      <dsp:nvSpPr>
        <dsp:cNvPr id="0" name=""/>
        <dsp:cNvSpPr/>
      </dsp:nvSpPr>
      <dsp:spPr>
        <a:xfrm rot="17700000">
          <a:off x="9078493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C302F-17A7-4E18-A373-3BA3511EA014}">
      <dsp:nvSpPr>
        <dsp:cNvPr id="0" name=""/>
        <dsp:cNvSpPr/>
      </dsp:nvSpPr>
      <dsp:spPr>
        <a:xfrm>
          <a:off x="9399990" y="867616"/>
          <a:ext cx="311434" cy="3114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99E62-28B1-46CF-A7F3-1CE392688853}">
      <dsp:nvSpPr>
        <dsp:cNvPr id="0" name=""/>
        <dsp:cNvSpPr/>
      </dsp:nvSpPr>
      <dsp:spPr>
        <a:xfrm rot="17700000">
          <a:off x="9031138" y="1301083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9031138" y="1301083"/>
        <a:ext cx="645202" cy="311092"/>
      </dsp:txXfrm>
    </dsp:sp>
    <dsp:sp modelId="{12E2F214-47D4-4224-B55B-DD15FA69A31E}">
      <dsp:nvSpPr>
        <dsp:cNvPr id="0" name=""/>
        <dsp:cNvSpPr/>
      </dsp:nvSpPr>
      <dsp:spPr>
        <a:xfrm rot="17700000">
          <a:off x="9435073" y="434490"/>
          <a:ext cx="645202" cy="31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D1940-D312-4B59-AFDB-09A3807A1DEA}">
      <dsp:nvSpPr>
        <dsp:cNvPr id="0" name=""/>
        <dsp:cNvSpPr/>
      </dsp:nvSpPr>
      <dsp:spPr>
        <a:xfrm>
          <a:off x="9756618" y="723336"/>
          <a:ext cx="599993" cy="599993"/>
        </a:xfrm>
        <a:prstGeom prst="donut">
          <a:avLst>
            <a:gd name="adj" fmla="val 20000"/>
          </a:avLst>
        </a:prstGeom>
        <a:solidFill>
          <a:srgbClr val="32EB07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C2EB1-D056-407A-866C-E295B245D314}">
      <dsp:nvSpPr>
        <dsp:cNvPr id="0" name=""/>
        <dsp:cNvSpPr/>
      </dsp:nvSpPr>
      <dsp:spPr>
        <a:xfrm rot="17700000">
          <a:off x="9968028" y="234219"/>
          <a:ext cx="745858" cy="3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2025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9968028" y="234219"/>
        <a:ext cx="745858" cy="359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52688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AA59789D-99D0-4A39-8CF4-F055636CD800}" type="datetimeFigureOut">
              <a:rPr lang="en-US" smtClean="0"/>
              <a:t>2025-03-18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52688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3978B75B-593A-4925-A86E-4B8422E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2688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7AF8201F-1A73-4492-BF25-A91C82CADB2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2450" y="652463"/>
            <a:ext cx="57880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96" tIns="38198" rIns="76396" bIns="381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313" y="4126230"/>
            <a:ext cx="3746500" cy="3909060"/>
          </a:xfrm>
          <a:prstGeom prst="rect">
            <a:avLst/>
          </a:prstGeom>
        </p:spPr>
        <p:txBody>
          <a:bodyPr vert="horz" lIns="76396" tIns="38198" rIns="76396" bIns="381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2688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1369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00" y="3886200"/>
            <a:ext cx="81369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7700" y="6324069"/>
            <a:ext cx="1735876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62272" y="3426522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" y="175548"/>
            <a:ext cx="2675768" cy="1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568698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32"/>
            <a:ext cx="8827531" cy="392885"/>
            <a:chOff x="1162308" y="4642549"/>
            <a:chExt cx="6620648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6194244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8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ALSO SUPPORTED BY A project that has received </a:t>
              </a:r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4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5 and AARC+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63"/>
            <a:ext cx="9321640" cy="392887"/>
            <a:chOff x="1162308" y="4642549"/>
            <a:chExt cx="6991229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82068"/>
              <a:ext cx="65648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This work has been co-supported by projects that have received funding from the European Union’s Horizon research and innovation programmes under Grant </a:t>
              </a:r>
              <a:r>
                <a:rPr kumimoji="0" lang="en-GB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Agreemen</a:t>
              </a: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 No. </a:t>
              </a:r>
              <a:b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101100680 (GN5-1), 856726  (GN4-3), and 730941 (AARC2).</a:t>
              </a:r>
              <a:endPara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3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6258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3650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5235" y="131700"/>
            <a:ext cx="9498575" cy="6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9682907" y="1423"/>
            <a:ext cx="255592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" name="Driehoek"/>
          <p:cNvSpPr/>
          <p:nvPr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7691967" y="3622577"/>
            <a:ext cx="3257485" cy="2910263"/>
          </a:xfrm>
          <a:prstGeom prst="rect">
            <a:avLst/>
          </a:prstGeom>
        </p:spPr>
        <p:txBody>
          <a:bodyPr anchor="b"/>
          <a:lstStyle>
            <a:lvl1pPr>
              <a:defRPr sz="2133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72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27" y="1165246"/>
            <a:ext cx="5392173" cy="4923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631377"/>
            <a:ext cx="3543785" cy="7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34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7" y="708655"/>
            <a:ext cx="5818699" cy="531348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5" y="1574671"/>
            <a:ext cx="3486456" cy="7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348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68" y="581448"/>
            <a:ext cx="5226632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5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60269" y="1"/>
            <a:ext cx="6231731" cy="6866164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95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667"/>
            </a:lvl1pPr>
            <a:lvl2pPr marL="158747" indent="0">
              <a:buFont typeface="Arial" panose="020B0604020202020204" pitchFamily="34" charset="0"/>
              <a:buNone/>
              <a:defRPr sz="2133"/>
            </a:lvl2pPr>
            <a:lvl3pPr marL="385224" indent="0">
              <a:buFont typeface="Arial" panose="020B0604020202020204" pitchFamily="34" charset="0"/>
              <a:buNone/>
              <a:defRPr sz="1867"/>
            </a:lvl3pPr>
            <a:lvl4pPr marL="535504" indent="0">
              <a:buFont typeface="Arial" panose="020B0604020202020204" pitchFamily="34" charset="0"/>
              <a:buNone/>
              <a:defRPr sz="1600"/>
            </a:lvl4pPr>
            <a:lvl5pPr marL="687900" indent="0">
              <a:buFont typeface="Arial" panose="020B0604020202020204" pitchFamily="34" charset="0"/>
              <a:buNone/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3007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002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374152"/>
            <a:ext cx="7696200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250144"/>
            <a:ext cx="3657600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0" y="2696633"/>
            <a:ext cx="7696200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32271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751">
                <a:solidFill>
                  <a:srgbClr val="E3D88B"/>
                </a:solidFill>
              </a:defRPr>
            </a:lvl1pPr>
            <a:lvl2pPr marL="158747" indent="0">
              <a:buFont typeface="Arial" panose="020B0604020202020204" pitchFamily="34" charset="0"/>
              <a:buNone/>
              <a:defRPr/>
            </a:lvl2pPr>
            <a:lvl3pPr marL="385224" indent="0">
              <a:buFont typeface="Arial" panose="020B0604020202020204" pitchFamily="34" charset="0"/>
              <a:buNone/>
              <a:defRPr/>
            </a:lvl3pPr>
            <a:lvl4pPr marL="535504" indent="0">
              <a:buFont typeface="Arial" panose="020B0604020202020204" pitchFamily="34" charset="0"/>
              <a:buNone/>
              <a:defRPr/>
            </a:lvl4pPr>
            <a:lvl5pPr marL="687900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4076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345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59224" y="4374152"/>
            <a:ext cx="6694576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674124"/>
            <a:ext cx="4876800" cy="47548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0053" y="2696633"/>
            <a:ext cx="6693747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52455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05279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1876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5777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06703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82481"/>
            <a:ext cx="5589025" cy="449602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161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17501" y="1281495"/>
            <a:ext cx="5589025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45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25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14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6451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91361"/>
            <a:ext cx="5589025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722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791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3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660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57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3085" y="6356351"/>
            <a:ext cx="787611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8107" y="2123620"/>
            <a:ext cx="1317893" cy="695779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313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652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992061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350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21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070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463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455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122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77844" y="0"/>
            <a:ext cx="1914157" cy="68580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992061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811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95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38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35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3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39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2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8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9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916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3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4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212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0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1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048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0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0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81495"/>
            <a:ext cx="4764419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0508"/>
            <a:ext cx="4763624" cy="450726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25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5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56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299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0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0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089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54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57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98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30990" y="-9755"/>
            <a:ext cx="12253980" cy="6877513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696437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6329" y="0"/>
            <a:ext cx="12208329" cy="6882248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317500" y="4774991"/>
            <a:ext cx="3066720" cy="1759368"/>
          </a:xfrm>
          <a:prstGeom prst="rect">
            <a:avLst/>
          </a:prstGeom>
        </p:spPr>
        <p:txBody>
          <a:bodyPr anchor="b"/>
          <a:lstStyle>
            <a:lvl1pPr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86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4464" y="-16693"/>
            <a:ext cx="11250792" cy="6875057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9427634" y="323642"/>
            <a:ext cx="2443031" cy="6210719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43827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4465" y="-30898"/>
            <a:ext cx="12234565" cy="6889263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8385738" y="323642"/>
            <a:ext cx="3484927" cy="1997692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1874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ikUM - Beel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158747" indent="0">
              <a:buFont typeface="Arial" panose="020B0604020202020204" pitchFamily="34" charset="0"/>
              <a:buNone/>
              <a:defRPr sz="1867"/>
            </a:lvl2pPr>
            <a:lvl3pPr marL="385224" indent="0">
              <a:buFont typeface="Arial" panose="020B0604020202020204" pitchFamily="34" charset="0"/>
              <a:buNone/>
              <a:defRPr sz="1600"/>
            </a:lvl3pPr>
            <a:lvl4pPr marL="535504" indent="0">
              <a:buFont typeface="Arial" panose="020B0604020202020204" pitchFamily="34" charset="0"/>
              <a:buNone/>
              <a:defRPr sz="1467"/>
            </a:lvl4pPr>
            <a:lvl5pPr marL="687900" indent="0">
              <a:buFont typeface="Arial" panose="020B0604020202020204" pitchFamily="34" charset="0"/>
              <a:buNone/>
              <a:defRPr sz="1467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400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ikUM -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5506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image" Target="../media/image7.png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8" Type="http://schemas.openxmlformats.org/officeDocument/2006/relationships/slideLayout" Target="../slideLayouts/slideLayout23.xml"/><Relationship Id="rId51" Type="http://schemas.openxmlformats.org/officeDocument/2006/relationships/image" Target="../media/image8.wmf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813" r:id="rId14"/>
    <p:sldLayoutId id="2147483812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352425" y="6361585"/>
            <a:ext cx="235107" cy="2308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5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50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7500" y="323641"/>
            <a:ext cx="5511800" cy="546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 smtClean="0"/>
              <a:t>IGT Fabric Updates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</p:sldLayoutIdLst>
  <p:transition spd="med"/>
  <p:hf sldNum="0" hdr="0"/>
  <p:txStyles>
    <p:title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eugridpma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2514599"/>
            <a:ext cx="8435700" cy="1085851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EUGridPMA</a:t>
            </a:r>
            <a:r>
              <a:rPr lang="en-US" sz="5400" dirty="0" smtClean="0"/>
              <a:t> Status Updates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4172" y="3886200"/>
            <a:ext cx="8136919" cy="1752600"/>
          </a:xfrm>
        </p:spPr>
        <p:txBody>
          <a:bodyPr>
            <a:normAutofit/>
          </a:bodyPr>
          <a:lstStyle/>
          <a:p>
            <a:r>
              <a:rPr lang="en-US" dirty="0"/>
              <a:t>status of </a:t>
            </a:r>
            <a:r>
              <a:rPr lang="en-US" dirty="0" smtClean="0"/>
              <a:t>our authorities</a:t>
            </a:r>
            <a:r>
              <a:rPr lang="en-US" dirty="0"/>
              <a:t> </a:t>
            </a:r>
            <a:r>
              <a:rPr lang="en-US" dirty="0" smtClean="0"/>
              <a:t>and trust fabric news</a:t>
            </a:r>
          </a:p>
          <a:p>
            <a:endParaRPr lang="en-US" i="1" dirty="0"/>
          </a:p>
          <a:p>
            <a:r>
              <a:rPr lang="en-US" i="1" dirty="0" smtClean="0"/>
              <a:t>March 2025</a:t>
            </a:r>
            <a:endParaRPr lang="en-GB" i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0681" y="3105398"/>
            <a:ext cx="2568698" cy="685800"/>
          </a:xfrm>
        </p:spPr>
        <p:txBody>
          <a:bodyPr anchor="t">
            <a:normAutofit lnSpcReduction="10000"/>
          </a:bodyPr>
          <a:lstStyle/>
          <a:p>
            <a:r>
              <a:rPr lang="en-GB" dirty="0" smtClean="0"/>
              <a:t>David Groep</a:t>
            </a:r>
            <a:endParaRPr lang="en-GB" dirty="0"/>
          </a:p>
          <a:p>
            <a:r>
              <a:rPr lang="en-GB" i="1" dirty="0" smtClean="0"/>
              <a:t>davidg@nikhef.nl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95" y="3910891"/>
            <a:ext cx="1143000" cy="4437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6019800"/>
            <a:ext cx="2743200" cy="369332"/>
            <a:chOff x="76200" y="3115549"/>
            <a:chExt cx="2743200" cy="3693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165560"/>
              <a:ext cx="382163" cy="254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" y="3115549"/>
              <a:ext cx="2295704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work has received co-funding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 the European Union</a:t>
              </a:r>
              <a:endPara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403" y="6386074"/>
            <a:ext cx="2819395" cy="369332"/>
            <a:chOff x="152003" y="3481823"/>
            <a:chExt cx="2819395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52003" y="3481823"/>
              <a:ext cx="2219901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co-supported by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Nikhef and the  Dutch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e-Infrastructure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coordinated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by SURF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539961"/>
              <a:ext cx="534161" cy="2722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71" y="4932235"/>
            <a:ext cx="1238124" cy="530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582926"/>
            <a:ext cx="27432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work programme of </a:t>
            </a:r>
            <a:b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GEANT 5-1 </a:t>
            </a:r>
            <a:r>
              <a:rPr lang="en-GB" sz="9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</a:t>
            </a: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AARC TREE</a:t>
            </a:r>
            <a:endParaRPr lang="en-GB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5" y="4434062"/>
            <a:ext cx="1854730" cy="385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99" y="228599"/>
            <a:ext cx="2761137" cy="1184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RHEL9 also </a:t>
            </a:r>
            <a:r>
              <a:rPr lang="en-US" dirty="0" smtClean="0"/>
              <a:t>deprecating </a:t>
            </a:r>
            <a:r>
              <a:rPr lang="en-US" dirty="0"/>
              <a:t>SHA-1, but </a:t>
            </a:r>
            <a:r>
              <a:rPr lang="en-US" i="1" dirty="0"/>
              <a:t>at the same </a:t>
            </a:r>
            <a:r>
              <a:rPr lang="en-US" i="1" dirty="0" smtClean="0"/>
              <a:t>time</a:t>
            </a:r>
            <a:endParaRPr lang="en-US" dirty="0"/>
          </a:p>
          <a:p>
            <a:r>
              <a:rPr lang="en-US" dirty="0"/>
              <a:t>still having self-signed SHA-1 based root certs in the ca-certificates</a:t>
            </a:r>
          </a:p>
          <a:p>
            <a:r>
              <a:rPr lang="en-US" dirty="0"/>
              <a:t>package</a:t>
            </a:r>
            <a:r>
              <a:rPr lang="en-US" dirty="0" smtClean="0"/>
              <a:t>, depends on a </a:t>
            </a:r>
            <a:r>
              <a:rPr lang="en-US" dirty="0" err="1" smtClean="0"/>
              <a:t>RedHat</a:t>
            </a:r>
            <a:r>
              <a:rPr lang="en-US" dirty="0" smtClean="0"/>
              <a:t>/OSSL proprietary set of ‘bonus bits’ appended to the end of the ASN.1 certificate blob.</a:t>
            </a:r>
          </a:p>
          <a:p>
            <a:endParaRPr lang="en-US" dirty="0"/>
          </a:p>
          <a:p>
            <a:r>
              <a:rPr lang="en-US" dirty="0" smtClean="0"/>
              <a:t>For the others, there is – for now – a policy override:</a:t>
            </a:r>
          </a:p>
          <a:p>
            <a:endParaRPr lang="en-US" dirty="0"/>
          </a:p>
          <a:p>
            <a:r>
              <a:rPr lang="en-US" dirty="0" smtClean="0"/>
              <a:t>	update-crypto-policies </a:t>
            </a:r>
            <a:r>
              <a:rPr lang="en-US" dirty="0"/>
              <a:t>--set </a:t>
            </a:r>
            <a:r>
              <a:rPr lang="en-US" dirty="0" smtClean="0"/>
              <a:t>DEFAULT:SHA1</a:t>
            </a:r>
          </a:p>
          <a:p>
            <a:r>
              <a:rPr lang="en-US" dirty="0" smtClean="0"/>
              <a:t>	update-crypto-policies </a:t>
            </a:r>
            <a:r>
              <a:rPr lang="en-US" dirty="0"/>
              <a:t>--</a:t>
            </a:r>
            <a:r>
              <a:rPr lang="en-US" dirty="0" smtClean="0"/>
              <a:t>set LEGACY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if that </a:t>
            </a:r>
            <a:r>
              <a:rPr lang="en-US" dirty="0" smtClean="0"/>
              <a:t>is a </a:t>
            </a:r>
            <a:r>
              <a:rPr lang="en-US" dirty="0"/>
              <a:t>rather course-grained and blunt </a:t>
            </a:r>
            <a:r>
              <a:rPr lang="en-US" dirty="0" smtClean="0"/>
              <a:t>tool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Rocky9+, AlmaLinux9+, RHEL9+ and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01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2400" dirty="0"/>
              <a:t>Still, 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400" dirty="0"/>
              <a:t>if you still have a SHA-1 root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400" dirty="0"/>
              <a:t>and you are able to re-issue with the same key (and new serial)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400" dirty="0"/>
              <a:t>and your EECs </a:t>
            </a:r>
            <a:r>
              <a:rPr lang="en-US" sz="2400" i="1" dirty="0"/>
              <a:t>do not </a:t>
            </a:r>
            <a:r>
              <a:rPr lang="en-US" sz="2400" dirty="0"/>
              <a:t>have </a:t>
            </a:r>
            <a:r>
              <a:rPr lang="en-US" sz="2400" dirty="0" err="1"/>
              <a:t>dirname+serial</a:t>
            </a:r>
            <a:r>
              <a:rPr lang="en-US" sz="2400" dirty="0"/>
              <a:t> in their AKI</a:t>
            </a:r>
          </a:p>
          <a:p>
            <a:r>
              <a:rPr lang="en-US" sz="2400" dirty="0"/>
              <a:t>your CAs should probably re-issuing its root because that is </a:t>
            </a:r>
            <a:r>
              <a:rPr lang="en-US" sz="2400" dirty="0" smtClean="0"/>
              <a:t>just easier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But: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large </a:t>
            </a:r>
            <a:r>
              <a:rPr lang="en-US" sz="2400" dirty="0"/>
              <a:t>ones, esp. </a:t>
            </a:r>
            <a:r>
              <a:rPr lang="en-US" sz="2400" dirty="0" smtClean="0"/>
              <a:t>e.g. the </a:t>
            </a:r>
            <a:r>
              <a:rPr lang="en-US" sz="2400" dirty="0" err="1"/>
              <a:t>DigiCert</a:t>
            </a:r>
            <a:r>
              <a:rPr lang="en-US" sz="2400" dirty="0"/>
              <a:t> Assured ID Root </a:t>
            </a:r>
            <a:r>
              <a:rPr lang="en-US" sz="2400" dirty="0" smtClean="0"/>
              <a:t>(2006), that will </a:t>
            </a:r>
            <a:r>
              <a:rPr lang="en-US" sz="2400" dirty="0"/>
              <a:t>be </a:t>
            </a:r>
            <a:r>
              <a:rPr lang="en-US" sz="2400" dirty="0" smtClean="0"/>
              <a:t>hard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migrating </a:t>
            </a:r>
            <a:r>
              <a:rPr lang="en-US" sz="2400" dirty="0"/>
              <a:t>to another (SHA-2 rooted) signing hierarchy will take at least 395 days ... and a lot of engineering on the RP and CA side</a:t>
            </a:r>
          </a:p>
          <a:p>
            <a:endParaRPr lang="en-US" sz="2400" dirty="0"/>
          </a:p>
          <a:p>
            <a:r>
              <a:rPr lang="en-US" sz="2400" i="1" dirty="0"/>
              <a:t>R</a:t>
            </a:r>
            <a:r>
              <a:rPr lang="en-US" sz="2400" i="1" dirty="0" smtClean="0"/>
              <a:t>oot </a:t>
            </a:r>
            <a:r>
              <a:rPr lang="en-US" sz="2400" i="1" dirty="0"/>
              <a:t>cause is with RH not understanding what a self-signed </a:t>
            </a:r>
            <a:r>
              <a:rPr lang="en-US" sz="2400" i="1" dirty="0" smtClean="0"/>
              <a:t>trust anchor </a:t>
            </a:r>
            <a:r>
              <a:rPr lang="en-US" sz="2400" i="1" dirty="0"/>
              <a:t>is,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but </a:t>
            </a:r>
            <a:r>
              <a:rPr lang="en-US" sz="2400" i="1" dirty="0"/>
              <a:t>that will not help us in the short term.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Mitigations: SHA migration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78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4822" y="953382"/>
            <a:ext cx="11559679" cy="3791349"/>
          </a:xfrm>
        </p:spPr>
        <p:txBody>
          <a:bodyPr/>
          <a:lstStyle/>
          <a:p>
            <a:r>
              <a:rPr lang="en-GB" sz="2400" dirty="0"/>
              <a:t>ASGCCA-2007							</a:t>
            </a:r>
            <a:r>
              <a:rPr lang="en-GB" sz="2400" dirty="0" err="1"/>
              <a:t>ArmeSFo</a:t>
            </a:r>
            <a:endParaRPr lang="en-GB" sz="2400" dirty="0"/>
          </a:p>
          <a:p>
            <a:r>
              <a:rPr lang="en-GB" sz="2400" dirty="0" smtClean="0"/>
              <a:t>		</a:t>
            </a:r>
            <a:r>
              <a:rPr lang="en-GB" sz="2400" dirty="0"/>
              <a:t>										CESNET-CA-Root</a:t>
            </a:r>
          </a:p>
          <a:p>
            <a:r>
              <a:rPr lang="en-GB" sz="2400" dirty="0" err="1" smtClean="0"/>
              <a:t>DZeScience</a:t>
            </a:r>
            <a:r>
              <a:rPr lang="en-GB" sz="2400" dirty="0"/>
              <a:t>								</a:t>
            </a:r>
            <a:r>
              <a:rPr lang="en-GB" sz="2400" b="1" dirty="0" err="1"/>
              <a:t>DigiCertAssuredIDRootCA</a:t>
            </a:r>
            <a:r>
              <a:rPr lang="en-GB" sz="2400" b="1" dirty="0"/>
              <a:t>-Root</a:t>
            </a:r>
          </a:p>
          <a:p>
            <a:r>
              <a:rPr lang="en-GB" sz="2400" dirty="0" err="1"/>
              <a:t>DigiCertGridRootCA</a:t>
            </a:r>
            <a:r>
              <a:rPr lang="en-GB" sz="2400" dirty="0"/>
              <a:t>-Root				IHEP-2013</a:t>
            </a:r>
          </a:p>
          <a:p>
            <a:r>
              <a:rPr lang="en-GB" sz="2400" dirty="0"/>
              <a:t>KEK											</a:t>
            </a:r>
            <a:endParaRPr lang="en-GB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GB" sz="2400" strike="sngStrike" dirty="0"/>
              <a:t>MARGI</a:t>
            </a:r>
            <a:r>
              <a:rPr lang="en-GB" sz="2400" dirty="0"/>
              <a:t>										</a:t>
            </a:r>
            <a:endParaRPr lang="en-GB" sz="2400" b="1" dirty="0"/>
          </a:p>
          <a:p>
            <a:r>
              <a:rPr lang="en-GB" sz="2400" dirty="0" smtClean="0"/>
              <a:t>												</a:t>
            </a:r>
            <a:r>
              <a:rPr lang="en-GB" sz="2400" dirty="0" err="1" smtClean="0"/>
              <a:t>RomanianGRID</a:t>
            </a:r>
            <a:endParaRPr lang="en-GB" sz="2400" dirty="0"/>
          </a:p>
          <a:p>
            <a:r>
              <a:rPr lang="en-GB" sz="2400" dirty="0"/>
              <a:t>SRCE										</a:t>
            </a:r>
            <a:r>
              <a:rPr lang="en-GB" sz="2400" dirty="0" err="1"/>
              <a:t>SiGNET</a:t>
            </a:r>
            <a:r>
              <a:rPr lang="en-GB" sz="2400" dirty="0"/>
              <a:t>-CA</a:t>
            </a:r>
          </a:p>
          <a:p>
            <a:r>
              <a:rPr lang="en-GB" sz="2400" dirty="0" err="1"/>
              <a:t>TRGrid</a:t>
            </a:r>
            <a:r>
              <a:rPr lang="en-GB" sz="2400" dirty="0"/>
              <a:t>										seegrid-ca-2013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Reissuance of roots – state and progress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069" y="4863627"/>
            <a:ext cx="11656431" cy="1121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/>
            <a:r>
              <a:rPr lang="en-GB" sz="2133" b="1" dirty="0">
                <a:solidFill>
                  <a:srgbClr val="6F2575"/>
                </a:solidFill>
                <a:sym typeface="Arial"/>
              </a:rPr>
              <a:t>Fixed by </a:t>
            </a:r>
            <a:r>
              <a:rPr lang="en-GB" sz="2133" b="1" dirty="0" smtClean="0">
                <a:solidFill>
                  <a:srgbClr val="6F2575"/>
                </a:solidFill>
                <a:sym typeface="Arial"/>
              </a:rPr>
              <a:t>‘now’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: RDIG, </a:t>
            </a:r>
            <a:r>
              <a:rPr lang="en-GB" sz="2133" dirty="0" err="1" smtClean="0">
                <a:solidFill>
                  <a:srgbClr val="6F2575"/>
                </a:solidFill>
                <a:sym typeface="Arial"/>
              </a:rPr>
              <a:t>GridCanada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, 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CILogon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 basic/silver/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OpenID</a:t>
            </a:r>
            <a:r>
              <a:rPr lang="en-GB" sz="2133" dirty="0">
                <a:solidFill>
                  <a:srgbClr val="6F2575"/>
                </a:solidFill>
              </a:rPr>
              <a:t>, UKeScienceRoot-2007</a:t>
            </a:r>
            <a:endParaRPr lang="en-GB" sz="2133" dirty="0">
              <a:solidFill>
                <a:srgbClr val="6F2575"/>
              </a:solidFill>
              <a:sym typeface="Arial"/>
            </a:endParaRPr>
          </a:p>
          <a:p>
            <a:pPr defTabSz="1100639"/>
            <a:r>
              <a:rPr lang="en-GB" sz="2133" b="1" dirty="0" smtClean="0">
                <a:solidFill>
                  <a:srgbClr val="6F2575"/>
                </a:solidFill>
              </a:rPr>
              <a:t>Removed</a:t>
            </a:r>
            <a:r>
              <a:rPr lang="en-GB" sz="2133" dirty="0">
                <a:solidFill>
                  <a:srgbClr val="6F2575"/>
                </a:solidFill>
              </a:rPr>
              <a:t>: </a:t>
            </a:r>
            <a:r>
              <a:rPr lang="en-GB" sz="2133" dirty="0" err="1" smtClean="0">
                <a:solidFill>
                  <a:srgbClr val="6F2575"/>
                </a:solidFill>
              </a:rPr>
              <a:t>DigiCertGridCA</a:t>
            </a:r>
            <a:r>
              <a:rPr lang="en-GB" sz="2133" dirty="0" smtClean="0">
                <a:solidFill>
                  <a:srgbClr val="6F2575"/>
                </a:solidFill>
              </a:rPr>
              <a:t>-*, DFN-</a:t>
            </a:r>
            <a:r>
              <a:rPr lang="en-GB" sz="2133" dirty="0" err="1" smtClean="0">
                <a:solidFill>
                  <a:srgbClr val="6F2575"/>
                </a:solidFill>
              </a:rPr>
              <a:t>GridGermany</a:t>
            </a:r>
            <a:r>
              <a:rPr lang="en-GB" sz="2133" dirty="0" smtClean="0">
                <a:solidFill>
                  <a:srgbClr val="6F2575"/>
                </a:solidFill>
              </a:rPr>
              <a:t>, CNIC, BYGCA , LIPCA, MARGI (suspended)</a:t>
            </a:r>
          </a:p>
          <a:p>
            <a:pPr defTabSz="1100639"/>
            <a:r>
              <a:rPr lang="en-GB" sz="2133" b="1" dirty="0" smtClean="0">
                <a:solidFill>
                  <a:srgbClr val="6F2575"/>
                </a:solidFill>
                <a:sym typeface="Arial"/>
              </a:rPr>
              <a:t>Pending withdrawal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:</a:t>
            </a:r>
            <a:endParaRPr lang="en-GB" sz="2133" dirty="0">
              <a:solidFill>
                <a:srgbClr val="6F2575"/>
              </a:solidFill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95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TCS Gen 5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143625"/>
            <a:ext cx="8777288" cy="666750"/>
          </a:xfrm>
        </p:spPr>
        <p:txBody>
          <a:bodyPr/>
          <a:lstStyle/>
          <a:p>
            <a:r>
              <a:rPr lang="nl-NL" smtClean="0"/>
              <a:t>IGT Fabric Updates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048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/>
              <a:t>based on a concept by Jan Meijer back in 2004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/>
              <a:t>driven primarily by the NREN constituency, but with the e-Infra use cases very much in mind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/>
              <a:t>NREN (GEANT constituency) requirements on public and (IGTF) authentication trust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/>
              <a:t>in a way that scales to 45 countries and &gt;500k active certificates today, increasing steadily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/>
              <a:t>and also &gt;10000 organisations, at varying states of automation maturity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/>
              <a:t>now in its 5th iteration: </a:t>
            </a:r>
            <a:r>
              <a:rPr lang="en-GB" sz="2133" dirty="0" err="1"/>
              <a:t>GlobalSign</a:t>
            </a:r>
            <a:r>
              <a:rPr lang="en-GB" sz="2133" dirty="0"/>
              <a:t>, </a:t>
            </a:r>
            <a:r>
              <a:rPr lang="en-GB" sz="2133" dirty="0" err="1"/>
              <a:t>Comodo</a:t>
            </a:r>
            <a:r>
              <a:rPr lang="en-GB" sz="2133" dirty="0"/>
              <a:t>, </a:t>
            </a:r>
            <a:r>
              <a:rPr lang="en-GB" sz="2133" dirty="0" err="1"/>
              <a:t>DigiCert</a:t>
            </a:r>
            <a:r>
              <a:rPr lang="en-GB" sz="2133" dirty="0"/>
              <a:t>, S***</a:t>
            </a:r>
            <a:r>
              <a:rPr lang="en-GB" sz="2133" dirty="0" err="1"/>
              <a:t>tigo</a:t>
            </a:r>
            <a:r>
              <a:rPr lang="en-GB" sz="2133" dirty="0"/>
              <a:t>, and now HARICA!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sz="213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by now 20 years of TCS …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11374" y="3436444"/>
            <a:ext cx="11195951" cy="2819755"/>
            <a:chOff x="158530" y="2577333"/>
            <a:chExt cx="8396963" cy="2114816"/>
          </a:xfrm>
        </p:grpSpPr>
        <p:graphicFrame>
          <p:nvGraphicFramePr>
            <p:cNvPr id="7" name="Content Placeholder 4"/>
            <p:cNvGraphicFramePr>
              <a:graphicFrameLocks/>
            </p:cNvGraphicFramePr>
            <p:nvPr>
              <p:extLst/>
            </p:nvPr>
          </p:nvGraphicFramePr>
          <p:xfrm>
            <a:off x="373518" y="3196809"/>
            <a:ext cx="8181975" cy="13610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Line Callout 1 (Border and Accent Bar) 14"/>
            <p:cNvSpPr/>
            <p:nvPr/>
          </p:nvSpPr>
          <p:spPr>
            <a:xfrm flipH="1">
              <a:off x="158530" y="3748270"/>
              <a:ext cx="1135856" cy="535781"/>
            </a:xfrm>
            <a:prstGeom prst="accentBorderCallout1">
              <a:avLst>
                <a:gd name="adj1" fmla="val 18750"/>
                <a:gd name="adj2" fmla="val -8333"/>
                <a:gd name="adj3" fmla="val -48161"/>
                <a:gd name="adj4" fmla="val 1105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TF-EMC2</a:t>
              </a:r>
              <a:br>
                <a:rPr lang="en-GB" dirty="0">
                  <a:solidFill>
                    <a:srgbClr val="1C4161"/>
                  </a:solidFill>
                  <a:latin typeface="Calibri" panose="020F0502020204030204"/>
                </a:rPr>
              </a:b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concept</a:t>
              </a:r>
            </a:p>
          </p:txBody>
        </p:sp>
        <p:sp>
          <p:nvSpPr>
            <p:cNvPr id="16" name="Line Callout 1 (Border and Accent Bar) 15"/>
            <p:cNvSpPr/>
            <p:nvPr/>
          </p:nvSpPr>
          <p:spPr>
            <a:xfrm>
              <a:off x="2796519" y="2577333"/>
              <a:ext cx="1050133" cy="402439"/>
            </a:xfrm>
            <a:prstGeom prst="accentBorderCallout1">
              <a:avLst>
                <a:gd name="adj1" fmla="val 18750"/>
                <a:gd name="adj2" fmla="val -8333"/>
                <a:gd name="adj3" fmla="val 127069"/>
                <a:gd name="adj4" fmla="val -32891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SCS G1 (</a:t>
              </a:r>
              <a:r>
                <a:rPr lang="en-GB" dirty="0" err="1">
                  <a:solidFill>
                    <a:srgbClr val="1C4161"/>
                  </a:solidFill>
                  <a:latin typeface="Calibri" panose="020F0502020204030204"/>
                </a:rPr>
                <a:t>GlobalSign</a:t>
              </a: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)</a:t>
              </a:r>
            </a:p>
          </p:txBody>
        </p:sp>
        <p:sp>
          <p:nvSpPr>
            <p:cNvPr id="17" name="Line Callout 1 (Border and Accent Bar) 16"/>
            <p:cNvSpPr/>
            <p:nvPr/>
          </p:nvSpPr>
          <p:spPr>
            <a:xfrm flipH="1">
              <a:off x="1002245" y="2630967"/>
              <a:ext cx="642939" cy="214522"/>
            </a:xfrm>
            <a:prstGeom prst="accentBorderCallout1">
              <a:avLst>
                <a:gd name="adj1" fmla="val 18750"/>
                <a:gd name="adj2" fmla="val -8333"/>
                <a:gd name="adj3" fmla="val 195669"/>
                <a:gd name="adj4" fmla="val -46006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1</a:t>
              </a:r>
              <a:r>
                <a:rPr lang="en-GB" baseline="30000" dirty="0">
                  <a:solidFill>
                    <a:srgbClr val="1C4161"/>
                  </a:solidFill>
                  <a:latin typeface="Calibri" panose="020F0502020204030204"/>
                </a:rPr>
                <a:t>st</a:t>
              </a: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 </a:t>
              </a:r>
              <a:r>
                <a:rPr lang="en-GB" dirty="0" err="1">
                  <a:solidFill>
                    <a:srgbClr val="1C4161"/>
                  </a:solidFill>
                  <a:latin typeface="Calibri" panose="020F0502020204030204"/>
                </a:rPr>
                <a:t>CfP</a:t>
              </a:r>
              <a:endParaRPr lang="en-GB" dirty="0">
                <a:solidFill>
                  <a:srgbClr val="1C4161"/>
                </a:solidFill>
                <a:latin typeface="Calibri" panose="020F0502020204030204"/>
              </a:endParaRPr>
            </a:p>
          </p:txBody>
        </p:sp>
        <p:sp>
          <p:nvSpPr>
            <p:cNvPr id="18" name="Line Callout 1 (Border and Accent Bar) 17"/>
            <p:cNvSpPr/>
            <p:nvPr/>
          </p:nvSpPr>
          <p:spPr>
            <a:xfrm>
              <a:off x="4321657" y="2630967"/>
              <a:ext cx="1370407" cy="589255"/>
            </a:xfrm>
            <a:prstGeom prst="accentBorderCallout1">
              <a:avLst>
                <a:gd name="adj1" fmla="val 18750"/>
                <a:gd name="adj2" fmla="val -8333"/>
                <a:gd name="adj3" fmla="val 157978"/>
                <a:gd name="adj4" fmla="val -77504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2</a:t>
              </a:r>
              <a:r>
                <a:rPr lang="en-GB" baseline="30000" dirty="0">
                  <a:solidFill>
                    <a:srgbClr val="1C4161"/>
                  </a:solidFill>
                  <a:latin typeface="Calibri" panose="020F0502020204030204"/>
                </a:rPr>
                <a:t>nd</a:t>
              </a: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 CFP and start of TCS </a:t>
              </a:r>
              <a:r>
                <a:rPr lang="en-GB" dirty="0" err="1">
                  <a:solidFill>
                    <a:srgbClr val="1C4161"/>
                  </a:solidFill>
                  <a:latin typeface="Calibri" panose="020F0502020204030204"/>
                </a:rPr>
                <a:t>eScience</a:t>
              </a: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 with </a:t>
              </a:r>
              <a:r>
                <a:rPr lang="en-GB" dirty="0" err="1">
                  <a:solidFill>
                    <a:srgbClr val="1C4161"/>
                  </a:solidFill>
                  <a:latin typeface="Calibri" panose="020F0502020204030204"/>
                </a:rPr>
                <a:t>Comodo</a:t>
              </a:r>
              <a:endParaRPr lang="en-GB" dirty="0">
                <a:solidFill>
                  <a:srgbClr val="1C4161"/>
                </a:solidFill>
                <a:latin typeface="Calibri" panose="020F0502020204030204"/>
              </a:endParaRPr>
            </a:p>
          </p:txBody>
        </p:sp>
        <p:sp>
          <p:nvSpPr>
            <p:cNvPr id="19" name="Line Callout 1 (Border and Accent Bar) 18"/>
            <p:cNvSpPr/>
            <p:nvPr/>
          </p:nvSpPr>
          <p:spPr>
            <a:xfrm flipH="1">
              <a:off x="2291361" y="4130868"/>
              <a:ext cx="1654967" cy="390756"/>
            </a:xfrm>
            <a:prstGeom prst="accentBorderCallout1">
              <a:avLst>
                <a:gd name="adj1" fmla="val 18750"/>
                <a:gd name="adj2" fmla="val -8333"/>
                <a:gd name="adj3" fmla="val -28993"/>
                <a:gd name="adj4" fmla="val -33044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TCS G3 with </a:t>
              </a:r>
              <a:r>
                <a:rPr lang="en-GB" dirty="0" err="1">
                  <a:solidFill>
                    <a:srgbClr val="1C4161"/>
                  </a:solidFill>
                  <a:latin typeface="Calibri" panose="020F0502020204030204"/>
                </a:rPr>
                <a:t>DigiCert</a:t>
              </a: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 and eduGAIN</a:t>
              </a:r>
            </a:p>
          </p:txBody>
        </p:sp>
        <p:sp>
          <p:nvSpPr>
            <p:cNvPr id="20" name="Line Callout 1 (Border and Accent Bar) 19"/>
            <p:cNvSpPr/>
            <p:nvPr/>
          </p:nvSpPr>
          <p:spPr>
            <a:xfrm>
              <a:off x="4286726" y="4421709"/>
              <a:ext cx="948926" cy="270440"/>
            </a:xfrm>
            <a:prstGeom prst="accentBorderCallout1">
              <a:avLst>
                <a:gd name="adj1" fmla="val 9293"/>
                <a:gd name="adj2" fmla="val 106223"/>
                <a:gd name="adj3" fmla="val -100339"/>
                <a:gd name="adj4" fmla="val 143339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TCS G4 </a:t>
              </a:r>
              <a:r>
                <a:rPr lang="en-GB" dirty="0" err="1">
                  <a:solidFill>
                    <a:srgbClr val="1C4161"/>
                  </a:solidFill>
                  <a:latin typeface="Calibri" panose="020F0502020204030204"/>
                </a:rPr>
                <a:t>CfP</a:t>
              </a:r>
              <a:endParaRPr lang="en-GB" dirty="0">
                <a:solidFill>
                  <a:srgbClr val="1C4161"/>
                </a:solidFill>
                <a:latin typeface="Calibri" panose="020F0502020204030204"/>
              </a:endParaRPr>
            </a:p>
          </p:txBody>
        </p:sp>
        <p:sp>
          <p:nvSpPr>
            <p:cNvPr id="21" name="Line Callout 1 (Border and Accent Bar) 20"/>
            <p:cNvSpPr/>
            <p:nvPr/>
          </p:nvSpPr>
          <p:spPr>
            <a:xfrm>
              <a:off x="5410434" y="3365405"/>
              <a:ext cx="563259" cy="277906"/>
            </a:xfrm>
            <a:prstGeom prst="accentBorderCallout1">
              <a:avLst>
                <a:gd name="adj1" fmla="val 18750"/>
                <a:gd name="adj2" fmla="val 104057"/>
                <a:gd name="adj3" fmla="val 243424"/>
                <a:gd name="adj4" fmla="val 134337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dirty="0">
                  <a:solidFill>
                    <a:srgbClr val="1C4161"/>
                  </a:solidFill>
                  <a:latin typeface="Calibri" panose="020F0502020204030204"/>
                </a:rPr>
                <a:t>Gen4</a:t>
              </a:r>
            </a:p>
          </p:txBody>
        </p:sp>
      </p:grpSp>
      <p:sp>
        <p:nvSpPr>
          <p:cNvPr id="23" name="Line Callout 1 (Border and Accent Bar) 22"/>
          <p:cNvSpPr/>
          <p:nvPr/>
        </p:nvSpPr>
        <p:spPr>
          <a:xfrm>
            <a:off x="8031373" y="3439848"/>
            <a:ext cx="2617443" cy="857185"/>
          </a:xfrm>
          <a:prstGeom prst="accentBorderCallout1">
            <a:avLst>
              <a:gd name="adj1" fmla="val 18750"/>
              <a:gd name="adj2" fmla="val 104057"/>
              <a:gd name="adj3" fmla="val 239445"/>
              <a:gd name="adj4" fmla="val 67562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GB" dirty="0">
                <a:solidFill>
                  <a:srgbClr val="1C4161"/>
                </a:solidFill>
                <a:latin typeface="Calibri" panose="020F0502020204030204"/>
              </a:rPr>
              <a:t>issues with contracted provider – so recalibrate and find a good one</a:t>
            </a:r>
          </a:p>
        </p:txBody>
      </p:sp>
      <p:sp>
        <p:nvSpPr>
          <p:cNvPr id="24" name="Line Callout 1 (Border and Accent Bar) 23"/>
          <p:cNvSpPr/>
          <p:nvPr/>
        </p:nvSpPr>
        <p:spPr>
          <a:xfrm>
            <a:off x="10762439" y="4875678"/>
            <a:ext cx="1112061" cy="370541"/>
          </a:xfrm>
          <a:prstGeom prst="accentBorderCallout1">
            <a:avLst>
              <a:gd name="adj1" fmla="val 41759"/>
              <a:gd name="adj2" fmla="val -11739"/>
              <a:gd name="adj3" fmla="val 222716"/>
              <a:gd name="adj4" fmla="val -81361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GB" dirty="0">
                <a:solidFill>
                  <a:srgbClr val="1C4161"/>
                </a:solidFill>
                <a:latin typeface="Calibri" panose="020F0502020204030204"/>
              </a:rPr>
              <a:t>HARICA!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81" y="192702"/>
            <a:ext cx="1384672" cy="7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TCS: a stable constant factor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989730" y="950514"/>
            <a:ext cx="7139245" cy="4843766"/>
            <a:chOff x="1232066" y="1254551"/>
            <a:chExt cx="6900737" cy="4681945"/>
          </a:xfrm>
        </p:grpSpPr>
        <p:grpSp>
          <p:nvGrpSpPr>
            <p:cNvPr id="9" name="Group 8"/>
            <p:cNvGrpSpPr/>
            <p:nvPr/>
          </p:nvGrpSpPr>
          <p:grpSpPr>
            <a:xfrm>
              <a:off x="1232066" y="1254551"/>
              <a:ext cx="6900737" cy="4681945"/>
              <a:chOff x="1330401" y="777036"/>
              <a:chExt cx="6900737" cy="4681945"/>
            </a:xfrm>
          </p:grpSpPr>
          <p:pic>
            <p:nvPicPr>
              <p:cNvPr id="6" name="Picture 5" descr="personal_ca_responsibility_hierarchy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0401" y="806548"/>
                <a:ext cx="6900737" cy="4652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010512" y="777036"/>
                <a:ext cx="1456006" cy="634717"/>
              </a:xfrm>
              <a:prstGeom prst="rect">
                <a:avLst/>
              </a:prstGeom>
              <a:solidFill>
                <a:srgbClr val="DDE2C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algn="ctr" defTabSz="1100639" hangingPunct="0"/>
                <a:endParaRPr lang="en-GB" sz="4267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842" y="1298428"/>
              <a:ext cx="957184" cy="54696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9749" y="5445467"/>
            <a:ext cx="457856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39"/>
            <a:r>
              <a:rPr lang="en-GB" sz="1867" dirty="0">
                <a:solidFill>
                  <a:srgbClr val="ED1556"/>
                </a:solidFill>
                <a:latin typeface="Calibri" panose="020F0502020204030204"/>
              </a:rPr>
              <a:t>image source: Jan Meijer, 2008</a:t>
            </a:r>
            <a:br>
              <a:rPr lang="en-GB" sz="1867" dirty="0">
                <a:solidFill>
                  <a:srgbClr val="ED1556"/>
                </a:solidFill>
                <a:latin typeface="Calibri" panose="020F0502020204030204"/>
              </a:rPr>
            </a:br>
            <a:r>
              <a:rPr lang="en-GB" sz="1867" dirty="0">
                <a:solidFill>
                  <a:srgbClr val="ED1556"/>
                </a:solidFill>
                <a:latin typeface="Calibri" panose="020F0502020204030204"/>
              </a:rPr>
              <a:t>Updates for TERENA – GEANT change in 2017</a:t>
            </a:r>
          </a:p>
        </p:txBody>
      </p:sp>
    </p:spTree>
    <p:extLst>
      <p:ext uri="{BB962C8B-B14F-4D97-AF65-F5344CB8AC3E}">
        <p14:creationId xmlns:p14="http://schemas.microsoft.com/office/powerpoint/2010/main" val="297060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TCS G5 controls structure follows same model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17" y="794986"/>
            <a:ext cx="6380176" cy="54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3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Europe joined TCS </a:t>
            </a:r>
            <a:r>
              <a:rPr lang="en-GB" dirty="0"/>
              <a:t>Gen </a:t>
            </a:r>
            <a:r>
              <a:rPr lang="en-GB" dirty="0" smtClean="0"/>
              <a:t>3 and Gen 4 on a large scale, </a:t>
            </a:r>
            <a:br>
              <a:rPr lang="en-GB" dirty="0" smtClean="0"/>
            </a:br>
            <a:r>
              <a:rPr lang="en-GB" dirty="0" smtClean="0"/>
              <a:t>so </a:t>
            </a:r>
            <a:r>
              <a:rPr lang="en-GB" dirty="0"/>
              <a:t>we keep it as similar as possible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validation for server certs (CABF OV) </a:t>
            </a:r>
            <a:br>
              <a:rPr lang="en-GB" dirty="0"/>
            </a:br>
            <a:r>
              <a:rPr lang="en-GB" dirty="0"/>
              <a:t>and model for personal/robot </a:t>
            </a:r>
            <a:r>
              <a:rPr lang="en-GB" b="1" dirty="0"/>
              <a:t>remains the same</a:t>
            </a:r>
            <a:endParaRPr lang="en-GB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b="1" dirty="0" smtClean="0"/>
              <a:t>adherence </a:t>
            </a:r>
            <a:r>
              <a:rPr lang="en-US" b="1" dirty="0"/>
              <a:t>to TCS CP/CPS (v2.2) </a:t>
            </a:r>
            <a:r>
              <a:rPr lang="en-US" dirty="0" smtClean="0"/>
              <a:t>from Gen 4 TCS remains the </a:t>
            </a:r>
            <a:r>
              <a:rPr lang="en-US" dirty="0"/>
              <a:t>same</a:t>
            </a:r>
            <a:br>
              <a:rPr lang="en-US" dirty="0"/>
            </a:br>
            <a:r>
              <a:rPr lang="en-US" dirty="0"/>
              <a:t>augmenting the publicly trusted accredited provider CP/CPS for joint </a:t>
            </a:r>
            <a:r>
              <a:rPr lang="en-US" dirty="0" smtClean="0"/>
              <a:t>trust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so now on top of HARICA’s CP and CPS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Main IGTF relevant items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46389"/>
            <a:ext cx="1846918" cy="340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90176" y="5579523"/>
            <a:ext cx="3614971" cy="465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/>
            <a:r>
              <a:rPr lang="en-GB" sz="2133" dirty="0">
                <a:solidFill>
                  <a:srgbClr val="6F2575"/>
                </a:solidFill>
              </a:rPr>
              <a:t>See https://www.harica.gr/</a:t>
            </a:r>
            <a:endParaRPr lang="en-GB" sz="2133" dirty="0">
              <a:solidFill>
                <a:srgbClr val="6F2575"/>
              </a:solidFill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924" y="4767929"/>
            <a:ext cx="10486825" cy="1121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/>
            <a:r>
              <a:rPr lang="en-US" sz="2133" dirty="0">
                <a:solidFill>
                  <a:srgbClr val="6F2575"/>
                </a:solidFill>
              </a:rPr>
              <a:t>HARICA: “Hellenic Academic &amp; Research Institutions Certification Authority” </a:t>
            </a:r>
          </a:p>
          <a:p>
            <a:pPr marL="380990" indent="-380990" defTabSz="1100639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6F2575"/>
                </a:solidFill>
              </a:rPr>
              <a:t>GREEK UNIVERSITIES NETWORK (</a:t>
            </a:r>
            <a:r>
              <a:rPr lang="en-US" sz="2133" dirty="0" err="1">
                <a:solidFill>
                  <a:srgbClr val="6F2575"/>
                </a:solidFill>
              </a:rPr>
              <a:t>GUnet</a:t>
            </a:r>
            <a:r>
              <a:rPr lang="en-US" sz="2133" dirty="0">
                <a:solidFill>
                  <a:srgbClr val="6F2575"/>
                </a:solidFill>
              </a:rPr>
              <a:t>)</a:t>
            </a:r>
          </a:p>
          <a:p>
            <a:pPr marL="380990" indent="-380990" defTabSz="1100639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6F2575"/>
                </a:solidFill>
              </a:rPr>
              <a:t>University of Athens – Network Operation Center</a:t>
            </a:r>
            <a:endParaRPr lang="en-GB" sz="2133" dirty="0">
              <a:solidFill>
                <a:srgbClr val="6F2575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07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Some background on TCS G5 backed by HARICA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23" y="1163195"/>
            <a:ext cx="6288968" cy="45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1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850981"/>
            <a:ext cx="11557000" cy="518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7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the </a:t>
            </a:r>
            <a:r>
              <a:rPr lang="en-US" dirty="0" err="1" smtClean="0"/>
              <a:t>EUGridPMA</a:t>
            </a:r>
            <a:r>
              <a:rPr lang="en-US" dirty="0" smtClean="0"/>
              <a:t>+ …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16527" y="2730440"/>
            <a:ext cx="10972800" cy="3078164"/>
          </a:xfrm>
        </p:spPr>
        <p:txBody>
          <a:bodyPr>
            <a:normAutofit/>
          </a:bodyPr>
          <a:lstStyle/>
          <a:p>
            <a:r>
              <a:rPr lang="en-US" dirty="0" err="1" smtClean="0"/>
              <a:t>EUGridPMA</a:t>
            </a:r>
            <a:r>
              <a:rPr lang="en-US" dirty="0" smtClean="0"/>
              <a:t> and IGTF distribution matters</a:t>
            </a:r>
            <a:endParaRPr lang="en-US" dirty="0"/>
          </a:p>
          <a:p>
            <a:pPr lvl="1"/>
            <a:r>
              <a:rPr lang="en-US" dirty="0" smtClean="0"/>
              <a:t>constituency and developments</a:t>
            </a:r>
          </a:p>
          <a:p>
            <a:r>
              <a:rPr lang="en-US" dirty="0" smtClean="0"/>
              <a:t>Root migration update for EL9+ (or: why people bother the fetch-</a:t>
            </a:r>
            <a:r>
              <a:rPr lang="en-US" dirty="0" err="1" smtClean="0"/>
              <a:t>crl</a:t>
            </a:r>
            <a:r>
              <a:rPr lang="en-US" dirty="0" smtClean="0"/>
              <a:t> </a:t>
            </a:r>
            <a:r>
              <a:rPr lang="en-US" dirty="0" err="1" smtClean="0"/>
              <a:t>devs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TCS Gen5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9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b="1" dirty="0"/>
              <a:t>Updates in the (compact) Technical Addendum</a:t>
            </a:r>
          </a:p>
          <a:p>
            <a:endParaRPr lang="en-GB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b="1" dirty="0"/>
              <a:t>it is a new hierarchy</a:t>
            </a:r>
            <a:r>
              <a:rPr lang="en-GB" dirty="0"/>
              <a:t> (when installed correctly, ends in self-signed HARICA 2015)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b="1" dirty="0"/>
              <a:t>keeps the current prefix </a:t>
            </a:r>
            <a:r>
              <a:rPr lang="en-GB" dirty="0"/>
              <a:t>/DC=org/DC=</a:t>
            </a:r>
            <a:r>
              <a:rPr lang="en-GB" dirty="0" err="1"/>
              <a:t>terena</a:t>
            </a:r>
            <a:r>
              <a:rPr lang="en-GB" dirty="0"/>
              <a:t>/DC=</a:t>
            </a:r>
            <a:r>
              <a:rPr lang="en-GB" dirty="0" err="1"/>
              <a:t>tcs</a:t>
            </a:r>
            <a:r>
              <a:rPr lang="en-GB" dirty="0"/>
              <a:t>/…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b="1" dirty="0">
                <a:sym typeface="Wingdings" panose="05000000000000000000" pitchFamily="2" charset="2"/>
              </a:rPr>
              <a:t>issuer names changed as needed, </a:t>
            </a:r>
            <a:r>
              <a:rPr lang="en-GB" dirty="0">
                <a:sym typeface="Wingdings" panose="05000000000000000000" pitchFamily="2" charset="2"/>
              </a:rPr>
              <a:t>and since these show visibly in the UX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b="1" dirty="0">
                <a:sym typeface="Wingdings" panose="05000000000000000000" pitchFamily="2" charset="2"/>
              </a:rPr>
              <a:t>joint OV browser trust </a:t>
            </a:r>
            <a:r>
              <a:rPr lang="en-GB" dirty="0">
                <a:sym typeface="Wingdings" panose="05000000000000000000" pitchFamily="2" charset="2"/>
              </a:rPr>
              <a:t>(and mail agent trust for personal certs) retained</a:t>
            </a: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b="1" dirty="0"/>
              <a:t>distributed</a:t>
            </a:r>
            <a:r>
              <a:rPr lang="en-GB" dirty="0"/>
              <a:t> the new RSA Root and intermediates in 1.133 release (February ‘25)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b="1" dirty="0"/>
              <a:t>continues both RSA and ECC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b="1" dirty="0"/>
          </a:p>
          <a:p>
            <a:r>
              <a:rPr lang="en-GB" i="1" dirty="0"/>
              <a:t>and besides regular TCS and joint-trust products, there are nice new things: </a:t>
            </a:r>
            <a:r>
              <a:rPr lang="en-GB" i="1" dirty="0" err="1"/>
              <a:t>eIDAS</a:t>
            </a:r>
            <a:r>
              <a:rPr lang="en-GB" i="1" dirty="0"/>
              <a:t> remote vetting for qualified signatures, remote e-signature, European Trust List,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IGTF specific updates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62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/>
              <a:t>RFC 3647 – but only those section with stipulations are in:</a:t>
            </a:r>
          </a:p>
          <a:p>
            <a:endParaRPr lang="en-GB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1.3.1 	Certification Authorities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2.1 	Repositories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3.1.1 	Types of Names (to highlight it remain the same)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3.1.5 	Uniqueness of Names</a:t>
            </a:r>
            <a:br>
              <a:rPr lang="en-GB" dirty="0"/>
            </a:br>
            <a:r>
              <a:rPr lang="en-GB" dirty="0"/>
              <a:t>			</a:t>
            </a:r>
            <a:r>
              <a:rPr lang="en-GB" i="1" dirty="0"/>
              <a:t>allow for new SAML subject-id</a:t>
            </a:r>
            <a:endParaRPr lang="en-GB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7.1 	Certificate profile</a:t>
            </a:r>
            <a:br>
              <a:rPr lang="en-GB" dirty="0"/>
            </a:br>
            <a:r>
              <a:rPr lang="en-GB" dirty="0"/>
              <a:t>			</a:t>
            </a:r>
            <a:r>
              <a:rPr lang="en-GB" i="1" dirty="0"/>
              <a:t>new root “CN=HARICA TLS RSA Root CA 2021”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dirty="0"/>
              <a:t>7.1.4 	Name forms</a:t>
            </a:r>
            <a:br>
              <a:rPr lang="en-GB" dirty="0"/>
            </a:br>
            <a:r>
              <a:rPr lang="en-GB" dirty="0"/>
              <a:t>			</a:t>
            </a:r>
            <a:r>
              <a:rPr lang="en-GB" i="1" dirty="0"/>
              <a:t>“</a:t>
            </a:r>
            <a:r>
              <a:rPr lang="en-US" i="1" dirty="0"/>
              <a:t>The structure of subject distinguished names </a:t>
            </a:r>
            <a:br>
              <a:rPr lang="en-US" i="1" dirty="0"/>
            </a:br>
            <a:r>
              <a:rPr lang="en-US" i="1" dirty="0"/>
              <a:t>			of TCS Authentication End Entity Certificates </a:t>
            </a:r>
            <a:br>
              <a:rPr lang="en-US" i="1" dirty="0"/>
            </a:br>
            <a:r>
              <a:rPr lang="en-US" i="1" dirty="0"/>
              <a:t>			remains unchanged by this TA”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TCS G5 Technical Addendum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284" y="1290396"/>
            <a:ext cx="3199216" cy="44973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9392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TLS joint-trust effects in ‘participants’ section 1.3.1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99" y="1009723"/>
            <a:ext cx="7972111" cy="46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1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TCS Gen5 OV joint-trust certificates work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81" y="1219199"/>
            <a:ext cx="11552719" cy="3529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5311993"/>
            <a:ext cx="762535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but the 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ASCIIfication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is still work in progress – for countries with more than 7 bits …</a:t>
            </a:r>
          </a:p>
        </p:txBody>
      </p:sp>
    </p:spTree>
    <p:extLst>
      <p:ext uri="{BB962C8B-B14F-4D97-AF65-F5344CB8AC3E}">
        <p14:creationId xmlns:p14="http://schemas.microsoft.com/office/powerpoint/2010/main" val="45362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Personal S/MIME and authentication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7" y="1071955"/>
            <a:ext cx="7498141" cy="48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500" y="1200835"/>
            <a:ext cx="11824397" cy="656655"/>
          </a:xfrm>
          <a:prstGeom prst="rect">
            <a:avLst/>
          </a:prstGeom>
          <a:solidFill>
            <a:srgbClr val="32EB0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1100639" hangingPunct="0"/>
            <a:endParaRPr lang="en-GB" sz="4267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7501" y="2053390"/>
            <a:ext cx="11559679" cy="3734383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667" dirty="0">
                <a:sym typeface="Wingdings" panose="05000000000000000000" pitchFamily="2" charset="2"/>
              </a:rPr>
              <a:t>native integration to eduGAIN via Seamless Access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sz="2667" dirty="0">
              <a:sym typeface="Wingdings" panose="05000000000000000000" pitchFamily="2" charset="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667" dirty="0">
                <a:sym typeface="Wingdings" panose="05000000000000000000" pitchFamily="2" charset="2"/>
              </a:rPr>
              <a:t>using the same authorisation model</a:t>
            </a:r>
            <a:br>
              <a:rPr lang="en-GB" sz="2667" dirty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	</a:t>
            </a:r>
            <a:r>
              <a:rPr lang="en-GB" dirty="0" err="1">
                <a:solidFill>
                  <a:srgbClr val="6F2575"/>
                </a:solidFill>
                <a:sym typeface="Wingdings" panose="05000000000000000000" pitchFamily="2" charset="2"/>
              </a:rPr>
              <a:t>eduPersonEntitlement</a:t>
            </a:r>
            <a:r>
              <a:rPr lang="en-GB" dirty="0">
                <a:solidFill>
                  <a:srgbClr val="6F2575"/>
                </a:solidFill>
                <a:sym typeface="Wingdings" panose="05000000000000000000" pitchFamily="2" charset="2"/>
              </a:rPr>
              <a:t> = </a:t>
            </a:r>
            <a:r>
              <a:rPr lang="en-GB" dirty="0" err="1">
                <a:solidFill>
                  <a:srgbClr val="6F2575"/>
                </a:solidFill>
                <a:sym typeface="Wingdings" panose="05000000000000000000" pitchFamily="2" charset="2"/>
              </a:rPr>
              <a:t>urn:mace:terena.org:tcs:personal-user</a:t>
            </a:r>
            <a:endParaRPr lang="en-GB" dirty="0">
              <a:solidFill>
                <a:srgbClr val="6F2575"/>
              </a:solidFill>
              <a:sym typeface="Wingdings" panose="05000000000000000000" pitchFamily="2" charset="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sz="2667" dirty="0">
              <a:sym typeface="Wingdings" panose="05000000000000000000" pitchFamily="2" charset="2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667" dirty="0">
                <a:sym typeface="Wingdings" panose="05000000000000000000" pitchFamily="2" charset="2"/>
              </a:rPr>
              <a:t>credentials are either CSR upload, </a:t>
            </a:r>
            <a:br>
              <a:rPr lang="en-GB" sz="2667" dirty="0">
                <a:sym typeface="Wingdings" panose="05000000000000000000" pitchFamily="2" charset="2"/>
              </a:rPr>
            </a:br>
            <a:r>
              <a:rPr lang="en-GB" sz="2667" dirty="0">
                <a:sym typeface="Wingdings" panose="05000000000000000000" pitchFamily="2" charset="2"/>
              </a:rPr>
              <a:t>or browser generated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Current state, January 2025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2706" y="1217959"/>
            <a:ext cx="11673985" cy="5472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733" tIns="67733" rIns="67733" bIns="67733" numCol="1" spcCol="38100" rtlCol="0" anchor="ctr">
            <a:spAutoFit/>
          </a:bodyPr>
          <a:lstStyle/>
          <a:p>
            <a:pPr algn="ctr" defTabSz="1100639"/>
            <a:r>
              <a:rPr lang="en-GB" sz="2667" dirty="0">
                <a:solidFill>
                  <a:srgbClr val="6F2575"/>
                </a:solidFill>
              </a:rPr>
              <a:t>if you’re connected to eduGAIN, TCS ‘IGTF profile’ end-entity certs just work</a:t>
            </a:r>
          </a:p>
        </p:txBody>
      </p:sp>
    </p:spTree>
    <p:extLst>
      <p:ext uri="{BB962C8B-B14F-4D97-AF65-F5344CB8AC3E}">
        <p14:creationId xmlns:p14="http://schemas.microsoft.com/office/powerpoint/2010/main" val="394949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We got the trust roots and the TLS certificates, </a:t>
            </a:r>
            <a:br>
              <a:rPr lang="en-GB" dirty="0" smtClean="0"/>
            </a:br>
            <a:r>
              <a:rPr lang="en-GB" dirty="0" smtClean="0"/>
              <a:t>we have mailbox-validated S/MIME, but ongoing items include</a:t>
            </a:r>
          </a:p>
          <a:p>
            <a:endParaRPr lang="en-GB" dirty="0" smtClean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Done: </a:t>
            </a:r>
            <a:r>
              <a:rPr lang="en-GB" dirty="0" smtClean="0">
                <a:solidFill>
                  <a:srgbClr val="EAEAEA"/>
                </a:solidFill>
              </a:rPr>
              <a:t>mechanism to actually </a:t>
            </a:r>
            <a:r>
              <a:rPr lang="en-GB" i="1" dirty="0" smtClean="0">
                <a:solidFill>
                  <a:srgbClr val="EAEAEA"/>
                </a:solidFill>
              </a:rPr>
              <a:t>select </a:t>
            </a:r>
            <a:r>
              <a:rPr lang="en-GB" dirty="0" smtClean="0">
                <a:solidFill>
                  <a:srgbClr val="EAEAEA"/>
                </a:solidFill>
              </a:rPr>
              <a:t>the IGTF OV joint-trust profile</a:t>
            </a:r>
            <a:br>
              <a:rPr lang="en-GB" dirty="0" smtClean="0">
                <a:solidFill>
                  <a:srgbClr val="EAEAEA"/>
                </a:solidFill>
              </a:rPr>
            </a:br>
            <a:r>
              <a:rPr lang="en-GB" dirty="0" smtClean="0">
                <a:solidFill>
                  <a:srgbClr val="EAEAEA"/>
                </a:solidFill>
              </a:rPr>
              <a:t>subscriber access to joint-trust profiles in ~March, </a:t>
            </a:r>
            <a:br>
              <a:rPr lang="en-GB" dirty="0" smtClean="0">
                <a:solidFill>
                  <a:srgbClr val="EAEAEA"/>
                </a:solidFill>
              </a:rPr>
            </a:br>
            <a:r>
              <a:rPr lang="en-GB" dirty="0" smtClean="0">
                <a:solidFill>
                  <a:srgbClr val="EAEAEA"/>
                </a:solidFill>
              </a:rPr>
              <a:t>just OV (and DV) for now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/>
              <a:t>ability to request Client Robot Email (org-role client authentication)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client SAML authentication issuance (</a:t>
            </a:r>
            <a:r>
              <a:rPr lang="en-GB" dirty="0" err="1"/>
              <a:t>ePEntitlement</a:t>
            </a:r>
            <a:r>
              <a:rPr lang="en-GB" dirty="0"/>
              <a:t> based)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/>
              <a:t>S/MIME self-issuance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On the to-do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16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7501" y="2374233"/>
            <a:ext cx="11559679" cy="3413540"/>
          </a:xfrm>
        </p:spPr>
        <p:txBody>
          <a:bodyPr/>
          <a:lstStyle/>
          <a:p>
            <a:pPr algn="ctr"/>
            <a:r>
              <a:rPr lang="de-DE" i="1" dirty="0" smtClean="0"/>
              <a:t>‚Wovon </a:t>
            </a:r>
            <a:r>
              <a:rPr lang="de-DE" i="1" dirty="0"/>
              <a:t>man nicht </a:t>
            </a:r>
            <a:r>
              <a:rPr lang="de-DE" i="1" dirty="0" smtClean="0"/>
              <a:t>schreiben </a:t>
            </a:r>
            <a:r>
              <a:rPr lang="de-DE" i="1" dirty="0"/>
              <a:t>kann</a:t>
            </a:r>
            <a:r>
              <a:rPr lang="de-DE" dirty="0"/>
              <a:t>, </a:t>
            </a:r>
            <a:r>
              <a:rPr lang="de-DE" i="1" dirty="0"/>
              <a:t>darüber muss man </a:t>
            </a:r>
            <a:r>
              <a:rPr lang="de-DE" i="1" dirty="0" smtClean="0"/>
              <a:t>sprechen‘</a:t>
            </a:r>
          </a:p>
          <a:p>
            <a:pPr algn="ctr"/>
            <a:endParaRPr lang="de-DE" i="1" dirty="0"/>
          </a:p>
          <a:p>
            <a:pPr algn="ctr"/>
            <a:r>
              <a:rPr lang="de-DE" i="1" dirty="0" smtClean="0"/>
              <a:t>(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rest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this</a:t>
            </a:r>
            <a:r>
              <a:rPr lang="de-DE" i="1" dirty="0" smtClean="0"/>
              <a:t> </a:t>
            </a:r>
            <a:r>
              <a:rPr lang="de-DE" i="1" dirty="0" err="1" smtClean="0"/>
              <a:t>page</a:t>
            </a:r>
            <a:r>
              <a:rPr lang="de-DE" i="1" dirty="0" smtClean="0"/>
              <a:t> </a:t>
            </a:r>
            <a:r>
              <a:rPr lang="de-DE" i="1" dirty="0" err="1" smtClean="0"/>
              <a:t>intentionally</a:t>
            </a:r>
            <a:r>
              <a:rPr lang="de-DE" i="1" dirty="0" smtClean="0"/>
              <a:t> </a:t>
            </a:r>
            <a:r>
              <a:rPr lang="de-DE" i="1" dirty="0" err="1" smtClean="0"/>
              <a:t>left</a:t>
            </a:r>
            <a:r>
              <a:rPr lang="de-DE" i="1" dirty="0" smtClean="0"/>
              <a:t> blank)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GEANT 5th Generation TCS Service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And, paraphrasing Wittgenstein,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78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OUR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300052" y="5261144"/>
            <a:ext cx="9862131" cy="1015663"/>
            <a:chOff x="2329869" y="5388439"/>
            <a:chExt cx="9862131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2329869" y="5388439"/>
              <a:ext cx="9862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b="1" kern="0" dirty="0">
                  <a:solidFill>
                    <a:srgbClr val="004361"/>
                  </a:solidFill>
                  <a:latin typeface="+mj-lt"/>
                  <a:sym typeface="Akkurat Std"/>
                </a:rPr>
                <a:t>David </a:t>
              </a:r>
              <a:r>
                <a:rPr lang="sv-SE" sz="2000" b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Groep </a:t>
              </a:r>
              <a:r>
                <a:rPr lang="sv-SE" sz="2000" i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davidg@nikhef.nl</a:t>
              </a:r>
              <a:endParaRPr lang="sv-SE" sz="2000" i="1" kern="0" dirty="0">
                <a:solidFill>
                  <a:srgbClr val="004361"/>
                </a:solidFill>
                <a:latin typeface="+mj-lt"/>
                <a:sym typeface="Akkurat Std"/>
              </a:endParaRP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https://www.nikhef.nl/~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davidg/presentations/ </a:t>
              </a: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     https</a:t>
              </a: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://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orcid.org/0000-0003-1026-6606</a:t>
              </a:r>
              <a:endParaRPr lang="sv-SE" sz="2000" kern="0" dirty="0">
                <a:solidFill>
                  <a:srgbClr val="004361"/>
                </a:solidFill>
                <a:latin typeface="+mj-lt"/>
                <a:sym typeface="Akkurat Std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199" y="6093120"/>
              <a:ext cx="198537" cy="19853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983146"/>
            <a:ext cx="937001" cy="175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147529"/>
            <a:ext cx="922533" cy="35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2" y="5539058"/>
            <a:ext cx="1731119" cy="3598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EMEA area membership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29199"/>
          </a:xfrm>
        </p:spPr>
        <p:txBody>
          <a:bodyPr>
            <a:normAutofit/>
          </a:bodyPr>
          <a:lstStyle/>
          <a:p>
            <a:r>
              <a:rPr lang="en-GB" dirty="0" smtClean="0"/>
              <a:t>Europe</a:t>
            </a:r>
            <a:r>
              <a:rPr lang="en-GB" baseline="30000" dirty="0" smtClean="0"/>
              <a:t>+</a:t>
            </a:r>
            <a:r>
              <a:rPr lang="en-GB" dirty="0" smtClean="0"/>
              <a:t>: GEANT TCS, and CZ</a:t>
            </a:r>
            <a:r>
              <a:rPr lang="en-GB" dirty="0"/>
              <a:t>, </a:t>
            </a:r>
            <a:r>
              <a:rPr lang="en-GB" dirty="0" smtClean="0"/>
              <a:t>DK(+FI+IS+NO+SE), HR, NL</a:t>
            </a:r>
            <a:r>
              <a:rPr lang="en-GB" dirty="0"/>
              <a:t>, PL, </a:t>
            </a:r>
            <a:r>
              <a:rPr lang="en-GB" dirty="0" smtClean="0"/>
              <a:t>RO</a:t>
            </a:r>
            <a:r>
              <a:rPr lang="en-GB" dirty="0"/>
              <a:t>, </a:t>
            </a:r>
            <a:r>
              <a:rPr lang="en-GB" dirty="0" smtClean="0"/>
              <a:t>SI</a:t>
            </a:r>
            <a:r>
              <a:rPr lang="en-GB" dirty="0"/>
              <a:t>, </a:t>
            </a:r>
            <a:r>
              <a:rPr lang="en-GB" dirty="0" smtClean="0"/>
              <a:t>SK, AM, MD</a:t>
            </a:r>
            <a:r>
              <a:rPr lang="en-GB" dirty="0"/>
              <a:t>, ME, </a:t>
            </a:r>
            <a:r>
              <a:rPr lang="en-GB" strike="sngStrike" dirty="0"/>
              <a:t>MK</a:t>
            </a:r>
            <a:r>
              <a:rPr lang="en-GB" dirty="0"/>
              <a:t>, </a:t>
            </a:r>
            <a:r>
              <a:rPr lang="en-GB" dirty="0" smtClean="0"/>
              <a:t>RU, </a:t>
            </a:r>
            <a:r>
              <a:rPr lang="en-GB" dirty="0"/>
              <a:t>TR, </a:t>
            </a:r>
            <a:r>
              <a:rPr lang="en-GB" dirty="0" smtClean="0"/>
              <a:t>UA, UK</a:t>
            </a:r>
          </a:p>
          <a:p>
            <a:r>
              <a:rPr lang="en-GB" dirty="0" smtClean="0"/>
              <a:t>Middle East: IR, PK</a:t>
            </a:r>
            <a:endParaRPr lang="en-GB" dirty="0"/>
          </a:p>
          <a:p>
            <a:r>
              <a:rPr lang="en-GB" dirty="0"/>
              <a:t>Africa: </a:t>
            </a:r>
            <a:r>
              <a:rPr lang="en-GB" dirty="0" smtClean="0"/>
              <a:t>DZ, </a:t>
            </a:r>
            <a:r>
              <a:rPr lang="en-GB" strike="sngStrike" dirty="0" smtClean="0"/>
              <a:t>KE</a:t>
            </a:r>
            <a:r>
              <a:rPr lang="en-GB" dirty="0" smtClean="0"/>
              <a:t>, MA</a:t>
            </a:r>
          </a:p>
          <a:p>
            <a:r>
              <a:rPr lang="en-GB" dirty="0" smtClean="0"/>
              <a:t>CERN, RCauth.eu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25137"/>
            <a:ext cx="6817425" cy="45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967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Identity </a:t>
            </a:r>
            <a:r>
              <a:rPr lang="en-GB" sz="2400" dirty="0"/>
              <a:t>providers: both reduction and growth</a:t>
            </a:r>
          </a:p>
          <a:p>
            <a:pPr lvl="1"/>
            <a:r>
              <a:rPr lang="en-US" sz="2000" dirty="0" smtClean="0"/>
              <a:t>migration to GEANT TCS continues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i="1" dirty="0"/>
              <a:t>https://wiki.geant.org/display/TCSNT/TCS+Participants+Sectigo</a:t>
            </a:r>
            <a:endParaRPr lang="en-US" sz="2000" i="1" dirty="0" smtClean="0"/>
          </a:p>
          <a:p>
            <a:pPr lvl="1"/>
            <a:r>
              <a:rPr lang="en-GB" sz="2000" dirty="0" smtClean="0"/>
              <a:t>CERN joined TCS via </a:t>
            </a:r>
            <a:r>
              <a:rPr lang="en-GB" sz="2000" dirty="0" err="1" smtClean="0"/>
              <a:t>Renater</a:t>
            </a:r>
            <a:r>
              <a:rPr lang="en-GB" sz="2000" dirty="0" smtClean="0"/>
              <a:t> (FR)</a:t>
            </a:r>
          </a:p>
          <a:p>
            <a:pPr lvl="1"/>
            <a:r>
              <a:rPr lang="en-GB" sz="2000" dirty="0" smtClean="0"/>
              <a:t>Discontinued: -GE, -BY, -PT, -AE, -FR</a:t>
            </a:r>
          </a:p>
          <a:p>
            <a:pPr lvl="1"/>
            <a:r>
              <a:rPr lang="en-GB" sz="2000" dirty="0" smtClean="0"/>
              <a:t>Suspended: -KE, -MK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Self-audit review</a:t>
            </a:r>
          </a:p>
          <a:p>
            <a:pPr lvl="1"/>
            <a:r>
              <a:rPr lang="en-GB" sz="2000" dirty="0" smtClean="0"/>
              <a:t>Cosmin </a:t>
            </a:r>
            <a:r>
              <a:rPr lang="en-GB" sz="2000" dirty="0" err="1"/>
              <a:t>Nistor</a:t>
            </a:r>
            <a:r>
              <a:rPr lang="en-GB" sz="2000" dirty="0"/>
              <a:t> </a:t>
            </a:r>
            <a:r>
              <a:rPr lang="en-GB" sz="2000" dirty="0" smtClean="0"/>
              <a:t>tracks the status on the PMA Wiki</a:t>
            </a:r>
            <a:endParaRPr lang="en-GB" sz="2000" dirty="0"/>
          </a:p>
          <a:p>
            <a:pPr lvl="1"/>
            <a:r>
              <a:rPr lang="en-GB" sz="2000" dirty="0" smtClean="0"/>
              <a:t>real-time interaction between authority and reviewers helps, but …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.</a:t>
            </a:r>
            <a:r>
              <a:rPr lang="en-GB" sz="2400" dirty="0" err="1" smtClean="0"/>
              <a:t>ch</a:t>
            </a:r>
            <a:r>
              <a:rPr lang="en-GB" sz="2400" dirty="0" smtClean="0"/>
              <a:t> is now served by </a:t>
            </a:r>
            <a:r>
              <a:rPr lang="en-GB" sz="2400" dirty="0" err="1" smtClean="0"/>
              <a:t>eMudhra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IGT Fabric Updates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57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Updates </a:t>
            </a:r>
            <a:r>
              <a:rPr lang="en-GB" smtClean="0"/>
              <a:t>in 1.133 and 1.134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09600" y="1600201"/>
            <a:ext cx="10972800" cy="26961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Changes from 1.132 to 1.133</a:t>
            </a:r>
          </a:p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---------------------------</a:t>
            </a:r>
          </a:p>
          <a:p>
            <a:pPr marL="0" indent="176213">
              <a:buNone/>
            </a:pPr>
            <a:r>
              <a:rPr lang="en-GB" sz="1800" b="1" dirty="0" smtClean="0">
                <a:latin typeface="Courier" pitchFamily="49" charset="0"/>
              </a:rPr>
              <a:t>(XX February 2025)</a:t>
            </a:r>
            <a:endParaRPr lang="en-GB" sz="1800" b="1" dirty="0">
              <a:latin typeface="Courier" pitchFamily="49" charset="0"/>
            </a:endParaRPr>
          </a:p>
          <a:p>
            <a:pPr marL="0" indent="176213">
              <a:buNone/>
            </a:pPr>
            <a:endParaRPr lang="en-GB" sz="1800" b="1" dirty="0">
              <a:latin typeface="Courier" pitchFamily="49" charset="0"/>
            </a:endParaRPr>
          </a:p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* Updated re-issued </a:t>
            </a:r>
            <a:r>
              <a:rPr lang="en-GB" sz="1800" b="1" dirty="0" err="1">
                <a:latin typeface="Courier" pitchFamily="49" charset="0"/>
              </a:rPr>
              <a:t>GridCanada</a:t>
            </a:r>
            <a:r>
              <a:rPr lang="en-GB" sz="1800" b="1" dirty="0">
                <a:latin typeface="Courier" pitchFamily="49" charset="0"/>
              </a:rPr>
              <a:t> root with extended validity period (CA)</a:t>
            </a:r>
          </a:p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* Added GEANT TCS Generation 5 TLS ICAs and corresponding HARICA roots (EU)</a:t>
            </a:r>
          </a:p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* updated SHA-256 root CA for RDIG mitigating EL9/</a:t>
            </a:r>
            <a:r>
              <a:rPr lang="en-GB" sz="1800" b="1" dirty="0" err="1">
                <a:latin typeface="Courier" pitchFamily="49" charset="0"/>
              </a:rPr>
              <a:t>FedoraCore</a:t>
            </a:r>
            <a:r>
              <a:rPr lang="en-GB" sz="1800" b="1" dirty="0">
                <a:latin typeface="Courier" pitchFamily="49" charset="0"/>
              </a:rPr>
              <a:t> </a:t>
            </a:r>
            <a:r>
              <a:rPr lang="en-GB" sz="1800" b="1" dirty="0" err="1">
                <a:latin typeface="Courier" pitchFamily="49" charset="0"/>
              </a:rPr>
              <a:t>deprication</a:t>
            </a:r>
            <a:endParaRPr lang="en-GB" sz="1800" b="1" dirty="0">
              <a:latin typeface="Courier" pitchFamily="49" charset="0"/>
            </a:endParaRPr>
          </a:p>
          <a:p>
            <a:pPr marL="0" indent="176213">
              <a:buNone/>
            </a:pPr>
            <a:r>
              <a:rPr lang="en-GB" sz="1800" b="1" dirty="0">
                <a:latin typeface="Courier" pitchFamily="49" charset="0"/>
              </a:rPr>
              <a:t>* MARGI put on hold due to </a:t>
            </a:r>
            <a:r>
              <a:rPr lang="en-GB" sz="1800" b="1" dirty="0" err="1">
                <a:latin typeface="Courier" pitchFamily="49" charset="0"/>
              </a:rPr>
              <a:t>domainname</a:t>
            </a:r>
            <a:r>
              <a:rPr lang="en-GB" sz="1800" b="1" dirty="0">
                <a:latin typeface="Courier" pitchFamily="49" charset="0"/>
              </a:rPr>
              <a:t> resolution issues (MK)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600" y="5161191"/>
            <a:ext cx="5849634" cy="14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9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signing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891"/>
            <a:ext cx="1089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error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Verifying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signature using certificate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D12E922822BE64D50146188BC32D99C83CDBBC71  </a:t>
            </a:r>
            <a:b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EUGridPMA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Distribution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Signing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3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&lt;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info@eugridpma.org&gt;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C32D99C83CDBBC71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invalid: not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signing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capable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Fedora Core 38</a:t>
            </a:r>
            <a:r>
              <a:rPr lang="en-US" dirty="0" smtClean="0"/>
              <a:t>+ (and thus later in its derivatives, and maybe soon in </a:t>
            </a:r>
            <a:r>
              <a:rPr lang="en-US" dirty="0" err="1" smtClean="0"/>
              <a:t>Debian</a:t>
            </a:r>
            <a:r>
              <a:rPr lang="en-US" dirty="0" smtClean="0"/>
              <a:t>), RSA 1024 package signing no longer supported by default</a:t>
            </a:r>
          </a:p>
          <a:p>
            <a:pPr marL="0" indent="0">
              <a:buNone/>
            </a:pPr>
            <a:r>
              <a:rPr lang="en-US" dirty="0" smtClean="0"/>
              <a:t>(work-around with bespoke crypto-policies possible, not recommended)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99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future releases </a:t>
            </a:r>
            <a:r>
              <a:rPr lang="en-US" dirty="0" smtClean="0"/>
              <a:t>we move </a:t>
            </a:r>
            <a:br>
              <a:rPr lang="en-US" dirty="0" smtClean="0"/>
            </a:br>
            <a:r>
              <a:rPr lang="en-US" dirty="0" smtClean="0"/>
              <a:t>to a </a:t>
            </a:r>
            <a:r>
              <a:rPr lang="en-US" b="1" dirty="0" smtClean="0"/>
              <a:t>new GPG </a:t>
            </a:r>
            <a:r>
              <a:rPr lang="en-US" b="1" dirty="0"/>
              <a:t>package </a:t>
            </a:r>
            <a:r>
              <a:rPr lang="en-US" b="1" dirty="0" smtClean="0"/>
              <a:t>key</a:t>
            </a:r>
          </a:p>
          <a:p>
            <a:r>
              <a:rPr lang="en-US" dirty="0"/>
              <a:t>RSA-2048 </a:t>
            </a:r>
            <a:endParaRPr lang="en-US" dirty="0" smtClean="0"/>
          </a:p>
          <a:p>
            <a:r>
              <a:rPr lang="en-US" dirty="0" smtClean="0"/>
              <a:t>called GPG-KEY-EUGridPMA-RPM-4</a:t>
            </a:r>
          </a:p>
          <a:p>
            <a:r>
              <a:rPr lang="en-US" dirty="0" smtClean="0"/>
              <a:t>distributed with 1.122+ releases</a:t>
            </a:r>
          </a:p>
          <a:p>
            <a:r>
              <a:rPr lang="en-US" dirty="0" smtClean="0"/>
              <a:t>Retrieve new </a:t>
            </a:r>
            <a:r>
              <a:rPr lang="en-US" dirty="0"/>
              <a:t>public key file 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dl.igtf.net/distribution/GPG-KEY-EUGridPMA-RPM-4</a:t>
            </a:r>
          </a:p>
          <a:p>
            <a:r>
              <a:rPr lang="en-US" dirty="0" smtClean="0"/>
              <a:t>or from the public key servers: </a:t>
            </a:r>
            <a:r>
              <a:rPr lang="en-US" dirty="0" err="1" smtClean="0"/>
              <a:t>rsa</a:t>
            </a:r>
            <a:r>
              <a:rPr lang="en-US" dirty="0" smtClean="0"/>
              <a:t>/2048 dated 2023-07-29T12:06:23Z</a:t>
            </a:r>
          </a:p>
          <a:p>
            <a:r>
              <a:rPr lang="en-US" dirty="0" smtClean="0"/>
              <a:t>fingerprint: 565f 4528 ead3 f537 27b5 a2e9 b055 0056 </a:t>
            </a:r>
            <a:r>
              <a:rPr lang="en-US" b="1" dirty="0" smtClean="0"/>
              <a:t>7634 1f1a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451" y="252514"/>
            <a:ext cx="4569703" cy="416708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2617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CABF things to keep in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Server SSL BR has already been updated</a:t>
            </a:r>
          </a:p>
          <a:p>
            <a:pPr lvl="1"/>
            <a:r>
              <a:rPr lang="en-GB" dirty="0" smtClean="0"/>
              <a:t>the provision for using DC prefixing has been retained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But expect shorter </a:t>
            </a:r>
            <a:r>
              <a:rPr lang="en-GB" dirty="0"/>
              <a:t>validity </a:t>
            </a:r>
            <a:r>
              <a:rPr lang="en-GB" dirty="0" smtClean="0"/>
              <a:t>periods in the future</a:t>
            </a:r>
            <a:endParaRPr lang="en-GB" dirty="0"/>
          </a:p>
          <a:p>
            <a:pPr lvl="1"/>
            <a:r>
              <a:rPr lang="en-GB" dirty="0"/>
              <a:t>start preparing for 90-day </a:t>
            </a:r>
            <a:r>
              <a:rPr lang="en-GB" dirty="0" smtClean="0"/>
              <a:t>max in your service deployment automation systems</a:t>
            </a:r>
            <a:endParaRPr lang="en-GB" dirty="0"/>
          </a:p>
          <a:p>
            <a:pPr lvl="1"/>
            <a:r>
              <a:rPr lang="en-GB" dirty="0"/>
              <a:t>increased use of automation (ACME OV using client </a:t>
            </a:r>
            <a:r>
              <a:rPr lang="en-GB" dirty="0" err="1"/>
              <a:t>ID+secret</a:t>
            </a:r>
            <a:r>
              <a:rPr lang="en-GB" dirty="0"/>
              <a:t>)</a:t>
            </a:r>
          </a:p>
          <a:p>
            <a:pPr lvl="1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495800"/>
            <a:ext cx="10287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urier" pitchFamily="49" charset="0"/>
              </a:rPr>
              <a:t>[</a:t>
            </a:r>
            <a:r>
              <a:rPr lang="en-GB" b="1" dirty="0" err="1">
                <a:latin typeface="Courier" pitchFamily="49" charset="0"/>
              </a:rPr>
              <a:t>root@hekel</a:t>
            </a:r>
            <a:r>
              <a:rPr lang="en-GB" b="1" dirty="0">
                <a:latin typeface="Courier" pitchFamily="49" charset="0"/>
              </a:rPr>
              <a:t> ~]# </a:t>
            </a:r>
            <a:r>
              <a:rPr lang="en-GB" b="1" dirty="0" err="1">
                <a:latin typeface="Courier" pitchFamily="49" charset="0"/>
              </a:rPr>
              <a:t>certbot</a:t>
            </a:r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err="1">
                <a:latin typeface="Courier" pitchFamily="49" charset="0"/>
              </a:rPr>
              <a:t>certonly</a:t>
            </a:r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smtClean="0">
                <a:latin typeface="Courier" pitchFamily="49" charset="0"/>
              </a:rPr>
              <a:t> --</a:t>
            </a:r>
            <a:r>
              <a:rPr lang="en-GB" b="1" dirty="0">
                <a:latin typeface="Courier" pitchFamily="49" charset="0"/>
              </a:rPr>
              <a:t>standalone --non-interactive --agree-</a:t>
            </a:r>
            <a:r>
              <a:rPr lang="en-GB" b="1" dirty="0" err="1">
                <a:latin typeface="Courier" pitchFamily="49" charset="0"/>
              </a:rPr>
              <a:t>tos</a:t>
            </a:r>
            <a:r>
              <a:rPr lang="en-GB" b="1" dirty="0">
                <a:latin typeface="Courier" pitchFamily="49" charset="0"/>
              </a:rPr>
              <a:t> --email davidg@nikhef.nl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>
                <a:latin typeface="Courier" pitchFamily="49" charset="0"/>
              </a:rPr>
              <a:t>server https://acme.sectigo.com/v2/GEANTOV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 err="1">
                <a:latin typeface="Courier" pitchFamily="49" charset="0"/>
              </a:rPr>
              <a:t>eab</a:t>
            </a:r>
            <a:r>
              <a:rPr lang="en-GB" b="1" dirty="0">
                <a:latin typeface="Courier" pitchFamily="49" charset="0"/>
              </a:rPr>
              <a:t>-kid </a:t>
            </a:r>
            <a:r>
              <a:rPr lang="en-GB" b="1" dirty="0" err="1" smtClean="0">
                <a:latin typeface="Courier" pitchFamily="49" charset="0"/>
              </a:rPr>
              <a:t>DUniqueID_forthisclient</a:t>
            </a:r>
            <a:r>
              <a:rPr lang="en-GB" b="1" dirty="0" smtClean="0">
                <a:latin typeface="Courier" pitchFamily="49" charset="0"/>
              </a:rPr>
              <a:t> </a:t>
            </a:r>
            <a:r>
              <a:rPr lang="en-GB" b="1" dirty="0">
                <a:latin typeface="Courier" pitchFamily="49" charset="0"/>
              </a:rPr>
              <a:t>--</a:t>
            </a:r>
            <a:r>
              <a:rPr lang="en-GB" b="1" dirty="0" err="1">
                <a:latin typeface="Courier" pitchFamily="49" charset="0"/>
              </a:rPr>
              <a:t>eab</a:t>
            </a:r>
            <a:r>
              <a:rPr lang="en-GB" b="1" dirty="0">
                <a:latin typeface="Courier" pitchFamily="49" charset="0"/>
              </a:rPr>
              <a:t>-</a:t>
            </a:r>
            <a:r>
              <a:rPr lang="en-GB" b="1" dirty="0" err="1">
                <a:latin typeface="Courier" pitchFamily="49" charset="0"/>
              </a:rPr>
              <a:t>hmac</a:t>
            </a:r>
            <a:r>
              <a:rPr lang="en-GB" b="1" dirty="0">
                <a:latin typeface="Courier" pitchFamily="49" charset="0"/>
              </a:rPr>
              <a:t>-key </a:t>
            </a:r>
            <a:r>
              <a:rPr lang="en-GB" b="1" dirty="0" smtClean="0">
                <a:latin typeface="Courier" pitchFamily="49" charset="0"/>
              </a:rPr>
              <a:t>mv_v3ryl0n9s3cr3tK3y 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>
                <a:latin typeface="Courier" pitchFamily="49" charset="0"/>
              </a:rPr>
              <a:t>domain hekel.nikhef.nl --cert-name </a:t>
            </a:r>
            <a:r>
              <a:rPr lang="en-GB" b="1" dirty="0" err="1">
                <a:latin typeface="Courier" pitchFamily="49" charset="0"/>
              </a:rPr>
              <a:t>OVGEANTcert</a:t>
            </a:r>
            <a:endParaRPr lang="en-GB" b="1" dirty="0">
              <a:latin typeface="Courier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661" y="1295400"/>
            <a:ext cx="2689638" cy="18625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665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self-signed roots </a:t>
            </a:r>
            <a:br>
              <a:rPr lang="en-US" dirty="0" smtClean="0"/>
            </a:br>
            <a:r>
              <a:rPr lang="en-US" sz="3100" b="0" i="1" dirty="0" smtClean="0"/>
              <a:t>and FF &amp; </a:t>
            </a:r>
            <a:r>
              <a:rPr lang="en-US" sz="3100" b="0" i="1" dirty="0" err="1" smtClean="0"/>
              <a:t>RedHat</a:t>
            </a:r>
            <a:r>
              <a:rPr lang="en-US" sz="3100" b="0" i="1" dirty="0" smtClean="0"/>
              <a:t>’ s idea of what self-signed means …</a:t>
            </a:r>
            <a:endParaRPr lang="en-GB" sz="3100" b="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IGT Fabric Updates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2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TF-template-davidg-9x16.potx" id="{F88861DC-B770-4CDE-955A-243752A50076}" vid="{E3E9ED40-0286-43CB-860C-09554CE4D4CC}"/>
    </a:ext>
  </a:extLst>
</a:theme>
</file>

<file path=ppt/theme/theme2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IGTF-template-davidg-9x16</Template>
  <TotalTime>18028</TotalTime>
  <Words>1735</Words>
  <Application>Microsoft Office PowerPoint</Application>
  <PresentationFormat>Widescreen</PresentationFormat>
  <Paragraphs>245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Akkurat Std</vt:lpstr>
      <vt:lpstr>Arial</vt:lpstr>
      <vt:lpstr>Calibri</vt:lpstr>
      <vt:lpstr>Courier</vt:lpstr>
      <vt:lpstr>Courier New</vt:lpstr>
      <vt:lpstr>Helvetica Neue Medium</vt:lpstr>
      <vt:lpstr>Verdana</vt:lpstr>
      <vt:lpstr>Wingdings</vt:lpstr>
      <vt:lpstr>Office Theme</vt:lpstr>
      <vt:lpstr>Nikhef-DG22-NikUM-main</vt:lpstr>
      <vt:lpstr>EUGridPMA Status Updates</vt:lpstr>
      <vt:lpstr>Meanwhile in the EUGridPMA+ …</vt:lpstr>
      <vt:lpstr>EMEA area membership evolution</vt:lpstr>
      <vt:lpstr>Membership and other changes</vt:lpstr>
      <vt:lpstr>Updates in 1.133 and 1.134</vt:lpstr>
      <vt:lpstr>Distribution signing key update</vt:lpstr>
      <vt:lpstr>Distribution key update</vt:lpstr>
      <vt:lpstr>Other CABF things to keep in mind</vt:lpstr>
      <vt:lpstr>The challenge of self-signed roots  and FF &amp; RedHat’ s idea of what self-signed means …</vt:lpstr>
      <vt:lpstr>PowerPoint Presentation</vt:lpstr>
      <vt:lpstr>PowerPoint Presentation</vt:lpstr>
      <vt:lpstr>PowerPoint Presentation</vt:lpstr>
      <vt:lpstr>TCS Gen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OUR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and Security developments in the EUGridPMA and EOSC</dc:title>
  <dc:creator>davidg</dc:creator>
  <cp:lastModifiedBy>davidg</cp:lastModifiedBy>
  <cp:revision>368</cp:revision>
  <cp:lastPrinted>2021-03-20T13:35:45Z</cp:lastPrinted>
  <dcterms:created xsi:type="dcterms:W3CDTF">2021-03-15T10:18:01Z</dcterms:created>
  <dcterms:modified xsi:type="dcterms:W3CDTF">2025-03-18T06:12:06Z</dcterms:modified>
</cp:coreProperties>
</file>