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48"/>
  </p:normalViewPr>
  <p:slideViewPr>
    <p:cSldViewPr snapToGrid="0">
      <p:cViewPr varScale="1">
        <p:scale>
          <a:sx n="117" d="100"/>
          <a:sy n="117" d="100"/>
        </p:scale>
        <p:origin x="6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002E0-E93C-0040-80F4-E7A99C1D4413}" type="datetimeFigureOut">
              <a:rPr lang="en-NL" smtClean="0"/>
              <a:t>17/03/2025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EB15E-8FF8-0B43-81D6-30B223D1D27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98579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2f417a5076_1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2f417a5076_1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f417a5076_1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g12f417a5076_1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BB6CB-D07F-EB41-4349-5656CA82D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C0844-2771-8487-65EC-0704845A4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5ED06-EE48-2B53-C196-97448C668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AD9F-99C3-AB4A-A7BD-416EDCD68FA7}" type="datetimeFigureOut">
              <a:rPr lang="en-NL" smtClean="0"/>
              <a:t>17/03/2025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400D1-6652-C781-09FD-E61025477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6D8C3-9366-A16C-D52E-A24886A8A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EF51-77C2-DF4D-BF49-9082AD88792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2172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C3697-1DAC-EC06-0B9F-B4AFEC866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9F59B0-2DA2-0CC5-0811-1F44AA9EB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9576A-E633-6F5A-1FC6-CE835CD59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AD9F-99C3-AB4A-A7BD-416EDCD68FA7}" type="datetimeFigureOut">
              <a:rPr lang="en-NL" smtClean="0"/>
              <a:t>17/03/2025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41972-31BB-2B2D-0FF5-8A8DF9617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B4FB7-9780-B958-79D6-F782C2CD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EF51-77C2-DF4D-BF49-9082AD88792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4355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A4E5F2-F1EE-6475-BEB2-7ADA5AC564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78A329-4AE4-56CA-5E3B-403ABDC22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B64BE-9451-4C2C-3A82-B50BE841A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AD9F-99C3-AB4A-A7BD-416EDCD68FA7}" type="datetimeFigureOut">
              <a:rPr lang="en-NL" smtClean="0"/>
              <a:t>17/03/2025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E705E-E312-07B1-7900-8AA468740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C59B7-C571-4B79-FA31-011866D77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EF51-77C2-DF4D-BF49-9082AD88792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19781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415600" y="1509700"/>
            <a:ext cx="10906400" cy="436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11508400" y="6380233"/>
            <a:ext cx="699600" cy="38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850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3210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F9396-A843-682E-26CB-AF9C70328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08DBA-EF11-B053-8916-F32BA0912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08C97-58DD-9598-F1DC-19C79921F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AD9F-99C3-AB4A-A7BD-416EDCD68FA7}" type="datetimeFigureOut">
              <a:rPr lang="en-NL" smtClean="0"/>
              <a:t>17/03/2025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72661-DB8F-B37A-58AB-6B89A60D3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613AB-7314-3ED7-8AF7-99BBE6526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EF51-77C2-DF4D-BF49-9082AD88792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3263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302A5-535A-7FE0-8549-0519DC68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828EC-2C75-FC7A-D400-8EDE7127A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DE9A2-5A02-4D35-AEC7-1C881220A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AD9F-99C3-AB4A-A7BD-416EDCD68FA7}" type="datetimeFigureOut">
              <a:rPr lang="en-NL" smtClean="0"/>
              <a:t>17/03/2025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D32CB-3A62-0D6C-8809-D10C886A5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DDAB5-0221-502F-11BA-6CD0A77D7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EF51-77C2-DF4D-BF49-9082AD88792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5527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AFA26-C9C8-A5F1-C5F9-1352EC950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64B7A-DCBE-5690-6515-47E9828AB7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1C89C4-755B-744F-530F-7FA3ADE71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2FC3F9-1E76-987F-C129-07EA4E1BD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AD9F-99C3-AB4A-A7BD-416EDCD68FA7}" type="datetimeFigureOut">
              <a:rPr lang="en-NL" smtClean="0"/>
              <a:t>17/03/2025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7F8FC-572A-2463-D681-710A45056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D82DBF-0E5E-BD74-7973-492DA3911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EF51-77C2-DF4D-BF49-9082AD88792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9191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11CC0-7962-A8D9-1878-AEAD4498E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0992D-9147-C329-9808-305A4E83C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16DE39-7371-9F18-5DB7-62C84FF1D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03ED88-6F74-42E7-1B53-CB4F61278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69C7C3-E817-F04D-31FB-4A4869E94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329B7B-CEA2-C209-F8E4-FC744A0FD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AD9F-99C3-AB4A-A7BD-416EDCD68FA7}" type="datetimeFigureOut">
              <a:rPr lang="en-NL" smtClean="0"/>
              <a:t>17/03/2025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251866-2DEA-64D6-47BF-602555EF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A393E9-8720-5541-7ABF-0FF98307C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EF51-77C2-DF4D-BF49-9082AD88792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1284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102B0-2F6E-3438-BCFA-0299B61DA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C54FB7-FBEE-D1B9-87F1-CD4660F8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AD9F-99C3-AB4A-A7BD-416EDCD68FA7}" type="datetimeFigureOut">
              <a:rPr lang="en-NL" smtClean="0"/>
              <a:t>17/03/2025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8A6A29-A9C7-4B04-3345-B7EA33763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BB5410-5636-5B5A-0F92-86AC2F44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EF51-77C2-DF4D-BF49-9082AD88792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2453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86C11A-4215-A320-8539-C574F94A9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AD9F-99C3-AB4A-A7BD-416EDCD68FA7}" type="datetimeFigureOut">
              <a:rPr lang="en-NL" smtClean="0"/>
              <a:t>17/03/2025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CE1BA4-CB30-AF35-BB0E-577CAC44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E4B3C-D975-9C93-A851-24B92B394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EF51-77C2-DF4D-BF49-9082AD88792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9161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7612C-509A-8086-D430-D7C2DDE4D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16261-58F4-9653-061D-3264100AA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67315B-8A32-2903-256E-0A8CED28A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F3F34A-13F3-4351-C1E9-DA86E0E17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AD9F-99C3-AB4A-A7BD-416EDCD68FA7}" type="datetimeFigureOut">
              <a:rPr lang="en-NL" smtClean="0"/>
              <a:t>17/03/2025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B8BF4-138E-DB6A-84D9-E5FF88CF9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78350-8BBE-E11E-3B88-69A75B399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EF51-77C2-DF4D-BF49-9082AD88792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1466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4FB38-0CC6-B7F6-F9B9-E1DC366BC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D7FB67-D0E4-1144-68F5-092F831623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A38ADA-5108-EBB5-628C-F11DF72D4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3792C-4396-7A23-9CB6-12E90350B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AD9F-99C3-AB4A-A7BD-416EDCD68FA7}" type="datetimeFigureOut">
              <a:rPr lang="en-NL" smtClean="0"/>
              <a:t>17/03/2025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EA90CD-4FC2-8C50-639E-2577AFB4D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7E58B-0D56-FD47-681F-0A1C8BFCF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EF51-77C2-DF4D-BF49-9082AD88792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3291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78BD12-CA91-2BD0-1F14-60B44DE3D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27810-C2C9-86B3-AE21-7F7FB67FA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A91B8-E124-9BA6-4868-CAD7B2648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0AAD9F-99C3-AB4A-A7BD-416EDCD68FA7}" type="datetimeFigureOut">
              <a:rPr lang="en-NL" smtClean="0"/>
              <a:t>17/03/2025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10DFD-1347-6A23-AEDA-D73A392D93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416B2-164C-7C91-3B9E-0821C9653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A8EF51-77C2-DF4D-BF49-9082AD88792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2286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feds.org/sirtf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dirty="0"/>
              <a:t>W</a:t>
            </a:r>
            <a:r>
              <a:rPr lang="en-GB" dirty="0"/>
              <a:t>h</a:t>
            </a:r>
            <a:r>
              <a:rPr lang="en" dirty="0"/>
              <a:t>at is </a:t>
            </a:r>
            <a:r>
              <a:rPr lang="en" dirty="0" err="1"/>
              <a:t>Sirtfi</a:t>
            </a:r>
            <a:r>
              <a:rPr lang="en" dirty="0"/>
              <a:t>?</a:t>
            </a:r>
            <a:endParaRPr dirty="0"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3067" y="1204767"/>
            <a:ext cx="10408400" cy="92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 fontScale="92500" lnSpcReduction="20000"/>
          </a:bodyPr>
          <a:lstStyle/>
          <a:p>
            <a:pPr marL="0" indent="0">
              <a:lnSpc>
                <a:spcPct val="95000"/>
              </a:lnSpc>
              <a:spcAft>
                <a:spcPts val="1600"/>
              </a:spcAft>
              <a:buSzPts val="1018"/>
              <a:buNone/>
            </a:pPr>
            <a:r>
              <a:rPr lang="en" sz="2133" dirty="0">
                <a:solidFill>
                  <a:schemeClr val="dk1"/>
                </a:solidFill>
              </a:rPr>
              <a:t>… imagine an incident spread throughout the federated Research &amp; Education community via a single compromised identity?</a:t>
            </a:r>
            <a:endParaRPr sz="2133" dirty="0">
              <a:solidFill>
                <a:schemeClr val="dk1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11508400" y="6380233"/>
            <a:ext cx="699600" cy="38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 fontScale="92500" lnSpcReduction="20000"/>
          </a:bodyPr>
          <a:lstStyle/>
          <a:p>
            <a:fld id="{00000000-1234-1234-1234-123412341234}" type="slidenum">
              <a:rPr lang="en"/>
              <a:pPr/>
              <a:t>1</a:t>
            </a:fld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 l="1681"/>
          <a:stretch/>
        </p:blipFill>
        <p:spPr>
          <a:xfrm>
            <a:off x="1582216" y="2028367"/>
            <a:ext cx="8490099" cy="44269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517200" y="521200"/>
            <a:ext cx="11360800" cy="126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3300"/>
            </a:pPr>
            <a:r>
              <a:rPr lang="en" sz="3333" u="sng">
                <a:solidFill>
                  <a:schemeClr val="hlink"/>
                </a:solidFill>
                <a:hlinkClick r:id="rId3"/>
              </a:rPr>
              <a:t>Sirtfi</a:t>
            </a:r>
            <a:r>
              <a:rPr lang="en" sz="3333"/>
              <a:t> - Security Incident Response Trust Framework for Federated Identity</a:t>
            </a:r>
            <a:endParaRPr sz="3333"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11508400" y="6380233"/>
            <a:ext cx="699600" cy="38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rmAutofit fontScale="92500" lnSpcReduction="20000"/>
          </a:bodyPr>
          <a:lstStyle/>
          <a:p>
            <a:fld id="{00000000-1234-1234-1234-123412341234}" type="slidenum">
              <a:rPr lang="en"/>
              <a:pPr/>
              <a:t>2</a:t>
            </a:fld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517200" y="1674833"/>
            <a:ext cx="5566800" cy="41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1900" rIns="121900" bIns="121900" anchor="t" anchorCtr="0">
            <a:noAutofit/>
          </a:bodyPr>
          <a:lstStyle/>
          <a:p>
            <a:r>
              <a:rPr lang="en" sz="2133" dirty="0">
                <a:solidFill>
                  <a:schemeClr val="dk1"/>
                </a:solidFill>
              </a:rPr>
              <a:t>Apply basic operational security protections to your federated entities in line with your </a:t>
            </a:r>
            <a:r>
              <a:rPr lang="en" sz="2133" dirty="0" err="1">
                <a:solidFill>
                  <a:schemeClr val="dk1"/>
                </a:solidFill>
              </a:rPr>
              <a:t>organisation’s</a:t>
            </a:r>
            <a:r>
              <a:rPr lang="en" sz="2133" dirty="0">
                <a:solidFill>
                  <a:schemeClr val="dk1"/>
                </a:solidFill>
              </a:rPr>
              <a:t> policies and priorities</a:t>
            </a:r>
            <a:endParaRPr sz="2133" dirty="0">
              <a:solidFill>
                <a:schemeClr val="dk1"/>
              </a:solidFill>
            </a:endParaRPr>
          </a:p>
          <a:p>
            <a:endParaRPr sz="2133" dirty="0">
              <a:solidFill>
                <a:schemeClr val="dk1"/>
              </a:solidFill>
            </a:endParaRPr>
          </a:p>
          <a:p>
            <a:r>
              <a:rPr lang="en" sz="2133" dirty="0">
                <a:solidFill>
                  <a:schemeClr val="dk1"/>
                </a:solidFill>
              </a:rPr>
              <a:t>Be willing to collaborate in responding to a federated security incident </a:t>
            </a:r>
            <a:r>
              <a:rPr lang="en" sz="2133" i="1" dirty="0">
                <a:solidFill>
                  <a:schemeClr val="dk1"/>
                </a:solidFill>
              </a:rPr>
              <a:t>and notify others when you </a:t>
            </a:r>
            <a:r>
              <a:rPr lang="en" sz="2133" i="1" dirty="0" err="1">
                <a:solidFill>
                  <a:schemeClr val="dk1"/>
                </a:solidFill>
              </a:rPr>
              <a:t>realise</a:t>
            </a:r>
            <a:r>
              <a:rPr lang="en" sz="2133" i="1" dirty="0">
                <a:solidFill>
                  <a:schemeClr val="dk1"/>
                </a:solidFill>
              </a:rPr>
              <a:t> that an incident impacts them</a:t>
            </a:r>
            <a:endParaRPr sz="2133" i="1" dirty="0">
              <a:solidFill>
                <a:schemeClr val="dk1"/>
              </a:solidFill>
            </a:endParaRPr>
          </a:p>
          <a:p>
            <a:endParaRPr sz="2133" dirty="0">
              <a:solidFill>
                <a:schemeClr val="dk1"/>
              </a:solidFill>
            </a:endParaRPr>
          </a:p>
          <a:p>
            <a:r>
              <a:rPr lang="en" sz="2133" dirty="0">
                <a:solidFill>
                  <a:schemeClr val="dk1"/>
                </a:solidFill>
              </a:rPr>
              <a:t>Publish security contact and self-assert a </a:t>
            </a:r>
            <a:r>
              <a:rPr lang="en" sz="2133" dirty="0" err="1">
                <a:solidFill>
                  <a:schemeClr val="dk1"/>
                </a:solidFill>
              </a:rPr>
              <a:t>Sirtfi</a:t>
            </a:r>
            <a:r>
              <a:rPr lang="en" sz="2133" dirty="0">
                <a:solidFill>
                  <a:schemeClr val="dk1"/>
                </a:solidFill>
              </a:rPr>
              <a:t> “tag” so that others will know to trust this about you</a:t>
            </a:r>
            <a:endParaRPr sz="2133" dirty="0">
              <a:solidFill>
                <a:schemeClr val="dk1"/>
              </a:solidFill>
            </a:endParaRPr>
          </a:p>
        </p:txBody>
      </p:sp>
      <p:sp>
        <p:nvSpPr>
          <p:cNvPr id="78" name="Google Shape;78;p16"/>
          <p:cNvSpPr/>
          <p:nvPr/>
        </p:nvSpPr>
        <p:spPr>
          <a:xfrm>
            <a:off x="6622567" y="1591051"/>
            <a:ext cx="619200" cy="6308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333"/>
          </a:p>
        </p:txBody>
      </p:sp>
      <p:sp>
        <p:nvSpPr>
          <p:cNvPr id="79" name="Google Shape;79;p16"/>
          <p:cNvSpPr/>
          <p:nvPr/>
        </p:nvSpPr>
        <p:spPr>
          <a:xfrm>
            <a:off x="6622567" y="2222145"/>
            <a:ext cx="619200" cy="6308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333"/>
          </a:p>
        </p:txBody>
      </p:sp>
      <p:sp>
        <p:nvSpPr>
          <p:cNvPr id="80" name="Google Shape;80;p16"/>
          <p:cNvSpPr txBox="1"/>
          <p:nvPr/>
        </p:nvSpPr>
        <p:spPr>
          <a:xfrm>
            <a:off x="8033467" y="1667801"/>
            <a:ext cx="3502400" cy="172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400"/>
              <a:t>Patch, manage vulnerabilities, detect intrusions, manage access, log events</a:t>
            </a:r>
            <a:endParaRPr sz="2400"/>
          </a:p>
        </p:txBody>
      </p:sp>
      <p:pic>
        <p:nvPicPr>
          <p:cNvPr id="81" name="Google Shape;81;p16"/>
          <p:cNvPicPr preferRelativeResize="0"/>
          <p:nvPr/>
        </p:nvPicPr>
        <p:blipFill rotWithShape="1">
          <a:blip r:embed="rId4">
            <a:alphaModFix/>
          </a:blip>
          <a:srcRect t="-11730" b="11730"/>
          <a:stretch/>
        </p:blipFill>
        <p:spPr>
          <a:xfrm>
            <a:off x="6498967" y="3169433"/>
            <a:ext cx="866400" cy="8664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6"/>
          <p:cNvSpPr txBox="1"/>
          <p:nvPr/>
        </p:nvSpPr>
        <p:spPr>
          <a:xfrm>
            <a:off x="8033467" y="3048434"/>
            <a:ext cx="3502400" cy="172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400"/>
              <a:t>Respect user privacy and use the Traffic Light Protocol with other Sirtfi participants</a:t>
            </a:r>
            <a:endParaRPr sz="2400"/>
          </a:p>
        </p:txBody>
      </p:sp>
      <p:sp>
        <p:nvSpPr>
          <p:cNvPr id="83" name="Google Shape;83;p16"/>
          <p:cNvSpPr txBox="1"/>
          <p:nvPr/>
        </p:nvSpPr>
        <p:spPr>
          <a:xfrm>
            <a:off x="6084167" y="4584334"/>
            <a:ext cx="1696000" cy="1682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1333"/>
              <a:t>&lt;EntityDescriptor</a:t>
            </a:r>
            <a:endParaRPr sz="1333"/>
          </a:p>
          <a:p>
            <a:pPr algn="ctr"/>
            <a:r>
              <a:rPr lang="en" sz="1333"/>
              <a:t>… </a:t>
            </a:r>
            <a:endParaRPr sz="1333"/>
          </a:p>
          <a:p>
            <a:pPr algn="ctr"/>
            <a:r>
              <a:rPr lang="en" sz="1333"/>
              <a:t>Sirtfi tag</a:t>
            </a:r>
            <a:endParaRPr sz="1333"/>
          </a:p>
          <a:p>
            <a:pPr algn="ctr"/>
            <a:r>
              <a:rPr lang="en" sz="1333"/>
              <a:t>…</a:t>
            </a:r>
            <a:endParaRPr sz="1333"/>
          </a:p>
          <a:p>
            <a:pPr algn="ctr"/>
            <a:r>
              <a:rPr lang="en" sz="1333">
                <a:solidFill>
                  <a:schemeClr val="dk1"/>
                </a:solidFill>
              </a:rPr>
              <a:t>security contact </a:t>
            </a:r>
            <a:endParaRPr sz="1333"/>
          </a:p>
          <a:p>
            <a:pPr algn="ctr"/>
            <a:r>
              <a:rPr lang="en" sz="1333"/>
              <a:t>…</a:t>
            </a:r>
            <a:endParaRPr sz="1333"/>
          </a:p>
          <a:p>
            <a:pPr algn="ctr"/>
            <a:r>
              <a:rPr lang="en" sz="1333"/>
              <a:t>&lt;/EntityDescriptor&gt;</a:t>
            </a:r>
            <a:endParaRPr sz="1333"/>
          </a:p>
        </p:txBody>
      </p:sp>
      <p:sp>
        <p:nvSpPr>
          <p:cNvPr id="84" name="Google Shape;84;p16"/>
          <p:cNvSpPr txBox="1"/>
          <p:nvPr/>
        </p:nvSpPr>
        <p:spPr>
          <a:xfrm>
            <a:off x="8033467" y="4647434"/>
            <a:ext cx="3502400" cy="172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400"/>
              <a:t>Coordinate with your Federation Operator to publish in federation metadata</a:t>
            </a:r>
            <a:endParaRPr sz="2400"/>
          </a:p>
        </p:txBody>
      </p:sp>
      <p:cxnSp>
        <p:nvCxnSpPr>
          <p:cNvPr id="85" name="Google Shape;85;p16"/>
          <p:cNvCxnSpPr/>
          <p:nvPr/>
        </p:nvCxnSpPr>
        <p:spPr>
          <a:xfrm rot="10800000" flipH="1">
            <a:off x="595033" y="2944600"/>
            <a:ext cx="10684400" cy="1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86" name="Google Shape;86;p16"/>
          <p:cNvCxnSpPr/>
          <p:nvPr/>
        </p:nvCxnSpPr>
        <p:spPr>
          <a:xfrm rot="10800000" flipH="1">
            <a:off x="595033" y="4584500"/>
            <a:ext cx="10684400" cy="3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87" name="Google Shape;87;p16"/>
          <p:cNvSpPr txBox="1"/>
          <p:nvPr/>
        </p:nvSpPr>
        <p:spPr>
          <a:xfrm>
            <a:off x="6736967" y="1783200"/>
            <a:ext cx="390400" cy="2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n" sz="2400"/>
              <a:t>SP</a:t>
            </a:r>
            <a:endParaRPr sz="1333"/>
          </a:p>
        </p:txBody>
      </p:sp>
      <p:sp>
        <p:nvSpPr>
          <p:cNvPr id="88" name="Google Shape;88;p16"/>
          <p:cNvSpPr txBox="1"/>
          <p:nvPr/>
        </p:nvSpPr>
        <p:spPr>
          <a:xfrm>
            <a:off x="6724767" y="2402967"/>
            <a:ext cx="390400" cy="2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n" sz="2400"/>
              <a:t>IdP</a:t>
            </a:r>
            <a:endParaRPr sz="1333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145</Words>
  <Application>Microsoft Macintosh PowerPoint</Application>
  <PresentationFormat>Widescreen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What is Sirtfi?</vt:lpstr>
      <vt:lpstr>Sirtfi - Security Incident Response Trust Framework for Federated Identity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Maarten Kremers</dc:creator>
  <cp:lastModifiedBy>Maarten Kremers</cp:lastModifiedBy>
  <cp:revision>3</cp:revision>
  <dcterms:created xsi:type="dcterms:W3CDTF">2025-03-17T01:52:50Z</dcterms:created>
  <dcterms:modified xsi:type="dcterms:W3CDTF">2025-03-17T01:54:37Z</dcterms:modified>
</cp:coreProperties>
</file>