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7531100" cx="13385800"/>
  <p:notesSz cx="9926625" cy="6797675"/>
  <p:embeddedFontLst>
    <p:embeddedFont>
      <p:font typeface="Italianno"/>
      <p:regular r:id="rId35"/>
    </p:embeddedFont>
    <p:embeddedFont>
      <p:font typeface="Open Sans Light"/>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6.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8.xml"/><Relationship Id="rId21" Type="http://schemas.openxmlformats.org/officeDocument/2006/relationships/slide" Target="slides/slide17.xml"/><Relationship Id="rId43" Type="http://schemas.openxmlformats.org/officeDocument/2006/relationships/font" Target="fonts/OpenSans-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Italianno-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OpenSansLight-bold.fntdata"/><Relationship Id="rId14" Type="http://schemas.openxmlformats.org/officeDocument/2006/relationships/slide" Target="slides/slide10.xml"/><Relationship Id="rId36" Type="http://schemas.openxmlformats.org/officeDocument/2006/relationships/font" Target="fonts/OpenSansLight-regular.fntdata"/><Relationship Id="rId17" Type="http://schemas.openxmlformats.org/officeDocument/2006/relationships/slide" Target="slides/slide13.xml"/><Relationship Id="rId39" Type="http://schemas.openxmlformats.org/officeDocument/2006/relationships/font" Target="fonts/OpenSansLight-boldItalic.fntdata"/><Relationship Id="rId16" Type="http://schemas.openxmlformats.org/officeDocument/2006/relationships/slide" Target="slides/slide12.xml"/><Relationship Id="rId38" Type="http://schemas.openxmlformats.org/officeDocument/2006/relationships/font" Target="fonts/OpenSansLigh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301700" cy="341030"/>
          </a:xfrm>
          <a:prstGeom prst="rect">
            <a:avLst/>
          </a:prstGeom>
          <a:noFill/>
          <a:ln>
            <a:noFill/>
          </a:ln>
        </p:spPr>
        <p:txBody>
          <a:bodyPr anchorCtr="0" anchor="t" bIns="36550" lIns="73100" spcFirstLastPara="1" rIns="73100" wrap="square" tIns="36550">
            <a:noAutofit/>
          </a:bodyPr>
          <a:lstStyle>
            <a:lvl1pPr lvl="0" marR="0" rtl="0" algn="l">
              <a:spcBef>
                <a:spcPts val="0"/>
              </a:spcBef>
              <a:spcAft>
                <a:spcPts val="0"/>
              </a:spcAft>
              <a:buSzPts val="1400"/>
              <a:buNone/>
              <a:defRPr b="0" i="0" sz="10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622584" y="0"/>
            <a:ext cx="4301700" cy="341030"/>
          </a:xfrm>
          <a:prstGeom prst="rect">
            <a:avLst/>
          </a:prstGeom>
          <a:noFill/>
          <a:ln>
            <a:noFill/>
          </a:ln>
        </p:spPr>
        <p:txBody>
          <a:bodyPr anchorCtr="0" anchor="t" bIns="36550" lIns="73100" spcFirstLastPara="1" rIns="73100" wrap="square" tIns="36550">
            <a:noAutofit/>
          </a:bodyPr>
          <a:lstStyle>
            <a:lvl1pPr lvl="0" marR="0" rtl="0" algn="r">
              <a:spcBef>
                <a:spcPts val="0"/>
              </a:spcBef>
              <a:spcAft>
                <a:spcPts val="0"/>
              </a:spcAft>
              <a:buSzPts val="1400"/>
              <a:buNone/>
              <a:defRPr b="0" i="0" sz="10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925763" y="849313"/>
            <a:ext cx="4075112" cy="22939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92429" y="3271310"/>
            <a:ext cx="7941781" cy="2676656"/>
          </a:xfrm>
          <a:prstGeom prst="rect">
            <a:avLst/>
          </a:prstGeom>
          <a:noFill/>
          <a:ln>
            <a:noFill/>
          </a:ln>
        </p:spPr>
        <p:txBody>
          <a:bodyPr anchorCtr="0" anchor="t" bIns="36550" lIns="73100" spcFirstLastPara="1" rIns="73100" wrap="square" tIns="365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456645"/>
            <a:ext cx="4301700" cy="341030"/>
          </a:xfrm>
          <a:prstGeom prst="rect">
            <a:avLst/>
          </a:prstGeom>
          <a:noFill/>
          <a:ln>
            <a:noFill/>
          </a:ln>
        </p:spPr>
        <p:txBody>
          <a:bodyPr anchorCtr="0" anchor="b" bIns="36550" lIns="73100" spcFirstLastPara="1" rIns="73100" wrap="square" tIns="36550">
            <a:noAutofit/>
          </a:bodyPr>
          <a:lstStyle>
            <a:lvl1pPr lvl="0" marR="0" rtl="0" algn="l">
              <a:spcBef>
                <a:spcPts val="0"/>
              </a:spcBef>
              <a:spcAft>
                <a:spcPts val="0"/>
              </a:spcAft>
              <a:buSzPts val="1400"/>
              <a:buNone/>
              <a:defRPr b="0" i="0" sz="10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622584" y="6456645"/>
            <a:ext cx="4301700" cy="341030"/>
          </a:xfrm>
          <a:prstGeom prst="rect">
            <a:avLst/>
          </a:prstGeom>
          <a:noFill/>
          <a:ln>
            <a:noFill/>
          </a:ln>
        </p:spPr>
        <p:txBody>
          <a:bodyPr anchorCtr="0" anchor="b" bIns="36550" lIns="73100" spcFirstLastPara="1" rIns="73100" wrap="square" tIns="36550">
            <a:noAutofit/>
          </a:bodyPr>
          <a:lstStyle/>
          <a:p>
            <a:pPr indent="0" lvl="0" marL="0" marR="0" rtl="0" algn="r">
              <a:spcBef>
                <a:spcPts val="0"/>
              </a:spcBef>
              <a:spcAft>
                <a:spcPts val="0"/>
              </a:spcAft>
              <a:buNone/>
            </a:pPr>
            <a:fld id="{00000000-1234-1234-1234-123412341234}" type="slidenum">
              <a:rPr b="0" i="0" lang="en-US" sz="1000" u="none" cap="none" strike="noStrike">
                <a:solidFill>
                  <a:schemeClr val="dk1"/>
                </a:solidFill>
                <a:latin typeface="Calibri"/>
                <a:ea typeface="Calibri"/>
                <a:cs typeface="Calibri"/>
                <a:sym typeface="Calibri"/>
              </a:rPr>
              <a:t>‹#›</a:t>
            </a:fld>
            <a:endParaRPr b="0" i="0" sz="10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bb8de70cda_0_0: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bb8de70cda_0_0:notes"/>
          <p:cNvSpPr txBox="1"/>
          <p:nvPr>
            <p:ph idx="1" type="body"/>
          </p:nvPr>
        </p:nvSpPr>
        <p:spPr>
          <a:xfrm>
            <a:off x="992429" y="3271310"/>
            <a:ext cx="79419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258" name="Google Shape;258;g2bb8de70cda_0_0:notes"/>
          <p:cNvSpPr txBox="1"/>
          <p:nvPr>
            <p:ph idx="12" type="sldNum"/>
          </p:nvPr>
        </p:nvSpPr>
        <p:spPr>
          <a:xfrm>
            <a:off x="5622584" y="6456645"/>
            <a:ext cx="43017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d78c166d2d_0_473: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Now how fast do we get data into the cloud?</a:t>
            </a:r>
            <a:endParaRPr/>
          </a:p>
          <a:p>
            <a:pPr indent="0" lvl="0" marL="0" rtl="0" algn="l">
              <a:spcBef>
                <a:spcPts val="0"/>
              </a:spcBef>
              <a:spcAft>
                <a:spcPts val="0"/>
              </a:spcAft>
              <a:buNone/>
            </a:pPr>
            <a:r>
              <a:rPr lang="en-US"/>
              <a:t>We  provide high speed uplinks to facilities, which allows us to ingest data at up to 100 GBits per second per beamline.See on the right a typical bandwidth test where we uploaded 1.2 PetaBytes in 3 days with no interruptions.</a:t>
            </a:r>
            <a:endParaRPr/>
          </a:p>
          <a:p>
            <a:pPr indent="0" lvl="0" marL="0" rtl="0" algn="l">
              <a:spcBef>
                <a:spcPts val="0"/>
              </a:spcBef>
              <a:spcAft>
                <a:spcPts val="0"/>
              </a:spcAft>
              <a:buNone/>
            </a:pPr>
            <a:br>
              <a:rPr lang="en-US"/>
            </a:br>
            <a:r>
              <a:rPr lang="en-US"/>
              <a:t>To the user this means data is available in &lt; 3 seconds in the cloud - wherever they are. </a:t>
            </a:r>
            <a:endParaRPr/>
          </a:p>
        </p:txBody>
      </p:sp>
      <p:sp>
        <p:nvSpPr>
          <p:cNvPr id="482" name="Google Shape;482;g3d78c166d2d_0_473: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d78c166d2d_0_537: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Now how fast do we get data into the cloud?</a:t>
            </a:r>
            <a:endParaRPr/>
          </a:p>
          <a:p>
            <a:pPr indent="0" lvl="0" marL="0" rtl="0" algn="l">
              <a:spcBef>
                <a:spcPts val="0"/>
              </a:spcBef>
              <a:spcAft>
                <a:spcPts val="0"/>
              </a:spcAft>
              <a:buNone/>
            </a:pPr>
            <a:r>
              <a:rPr lang="en-US"/>
              <a:t>We  provide high speed uplinks to facilities, which allows us to ingest data at up to 100 GBits per second per beamline.See on the right a typical bandwidth test where we uploaded 1.2 PetaBytes in 3 days with no interruptions.</a:t>
            </a:r>
            <a:endParaRPr/>
          </a:p>
          <a:p>
            <a:pPr indent="0" lvl="0" marL="0" rtl="0" algn="l">
              <a:spcBef>
                <a:spcPts val="0"/>
              </a:spcBef>
              <a:spcAft>
                <a:spcPts val="0"/>
              </a:spcAft>
              <a:buNone/>
            </a:pPr>
            <a:br>
              <a:rPr lang="en-US"/>
            </a:br>
            <a:r>
              <a:rPr lang="en-US"/>
              <a:t>To the user this means data is available in &lt; 3 seconds in the cloud - wherever they are. </a:t>
            </a:r>
            <a:endParaRPr/>
          </a:p>
        </p:txBody>
      </p:sp>
      <p:sp>
        <p:nvSpPr>
          <p:cNvPr id="547" name="Google Shape;547;g3d78c166d2d_0_537: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d78c166d2d_0_605: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Now how fast do we get data into the cloud?</a:t>
            </a:r>
            <a:endParaRPr/>
          </a:p>
          <a:p>
            <a:pPr indent="0" lvl="0" marL="0" rtl="0" algn="l">
              <a:spcBef>
                <a:spcPts val="0"/>
              </a:spcBef>
              <a:spcAft>
                <a:spcPts val="0"/>
              </a:spcAft>
              <a:buNone/>
            </a:pPr>
            <a:r>
              <a:rPr lang="en-US"/>
              <a:t>We  provide high speed uplinks to facilities, which allows us to ingest data at up to 100 GBits per second per beamline.See on the right a typical bandwidth test where we uploaded 1.2 PetaBytes in 3 days with no interruptions.</a:t>
            </a:r>
            <a:endParaRPr/>
          </a:p>
          <a:p>
            <a:pPr indent="0" lvl="0" marL="0" rtl="0" algn="l">
              <a:spcBef>
                <a:spcPts val="0"/>
              </a:spcBef>
              <a:spcAft>
                <a:spcPts val="0"/>
              </a:spcAft>
              <a:buNone/>
            </a:pPr>
            <a:br>
              <a:rPr lang="en-US"/>
            </a:br>
            <a:r>
              <a:rPr lang="en-US"/>
              <a:t>To the user this means data is available in &lt; 3 seconds in the cloud - wherever they are. </a:t>
            </a:r>
            <a:endParaRPr/>
          </a:p>
        </p:txBody>
      </p:sp>
      <p:sp>
        <p:nvSpPr>
          <p:cNvPr id="616" name="Google Shape;616;g3d78c166d2d_0_605: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d78c166d2d_0_677: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689" name="Google Shape;689;g3d78c166d2d_0_677: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d78c166d2d_0_704: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and mount the data that you would like to operate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modularization that you can see in this diagram is what enables the flexibility in the cloud - and the safety of working in isolated workspaces.</a:t>
            </a:r>
            <a:endParaRPr/>
          </a:p>
        </p:txBody>
      </p:sp>
      <p:sp>
        <p:nvSpPr>
          <p:cNvPr id="717" name="Google Shape;717;g3d78c166d2d_0_704: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d78c166d2d_0_753: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Flow means elastic storage: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which is the possibility to scale up and down in hot-storage (or active storage) </a:t>
            </a:r>
            <a:endParaRPr/>
          </a:p>
          <a:p>
            <a:pPr indent="0" lvl="0" marL="0" rtl="0" algn="l">
              <a:spcBef>
                <a:spcPts val="0"/>
              </a:spcBef>
              <a:spcAft>
                <a:spcPts val="0"/>
              </a:spcAft>
              <a:buNone/>
            </a:pPr>
            <a:r>
              <a:rPr lang="en-US"/>
              <a:t>according to your current demand.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DECTRIS CLOUD, there is no hard limit in storage usage, and what matters is the average over time:</a:t>
            </a:r>
            <a:endParaRPr/>
          </a:p>
          <a:p>
            <a:pPr indent="0" lvl="0" marL="0" rtl="0" algn="l">
              <a:spcBef>
                <a:spcPts val="0"/>
              </a:spcBef>
              <a:spcAft>
                <a:spcPts val="0"/>
              </a:spcAft>
              <a:buNone/>
            </a:pPr>
            <a:r>
              <a:rPr lang="en-US"/>
              <a:t>which means you can upload data above the storage value you purchase (burst mode), </a:t>
            </a:r>
            <a:endParaRPr/>
          </a:p>
          <a:p>
            <a:pPr indent="0" lvl="0" marL="0" rtl="0" algn="l">
              <a:spcBef>
                <a:spcPts val="0"/>
              </a:spcBef>
              <a:spcAft>
                <a:spcPts val="0"/>
              </a:spcAft>
              <a:buNone/>
            </a:pPr>
            <a:r>
              <a:rPr lang="en-US"/>
              <a:t>and scale down on demand.</a:t>
            </a:r>
            <a:endParaRPr/>
          </a:p>
        </p:txBody>
      </p:sp>
      <p:sp>
        <p:nvSpPr>
          <p:cNvPr id="767" name="Google Shape;767;g3d78c166d2d_0_753: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d78c166d2d_0_777: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The DECTRIS CLOUD engine is fundamented in the existence of Environments: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which are isolated software containers, ready to use or custom built, and versioned which serve as basis to 2 types of computation tasks: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interactive sessions: Virtual machines or jupyter notebooks</a:t>
            </a:r>
            <a:endParaRPr/>
          </a:p>
          <a:p>
            <a:pPr indent="0" lvl="0" marL="0" rtl="0" algn="l">
              <a:spcBef>
                <a:spcPts val="0"/>
              </a:spcBef>
              <a:spcAft>
                <a:spcPts val="0"/>
              </a:spcAft>
              <a:buNone/>
            </a:pPr>
            <a:r>
              <a:rPr lang="en-US"/>
              <a:t>or automated jobs: which are bash scripts that orchestrate tools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92" name="Google Shape;792;g3d78c166d2d_0_777: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d78c166d2d_0_805: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for each time you run a compute task, you can select the hardware needed at that moment, </a:t>
            </a:r>
            <a:endParaRPr/>
          </a:p>
        </p:txBody>
      </p:sp>
      <p:sp>
        <p:nvSpPr>
          <p:cNvPr id="821" name="Google Shape;821;g3d78c166d2d_0_805: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d78c166d2d_0_839: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and mount the data that you would like to operate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modularization that you can see in this diagram is what enables the flexibility in the cloud - and the safety of working in isolated workspaces.</a:t>
            </a:r>
            <a:endParaRPr/>
          </a:p>
        </p:txBody>
      </p:sp>
      <p:sp>
        <p:nvSpPr>
          <p:cNvPr id="856" name="Google Shape;856;g3d78c166d2d_0_839: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d78c166d2d_0_894: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The Exploration, Discovery and Impact Licenses for scientists are from today on available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purchase your license with no hassle at: app.dectris.cloud/license-configuration</a:t>
            </a:r>
            <a:endParaRPr/>
          </a:p>
        </p:txBody>
      </p:sp>
      <p:sp>
        <p:nvSpPr>
          <p:cNvPr id="897" name="Google Shape;897;g3d78c166d2d_0_894: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d78c166d2d_0_1: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d78c166d2d_0_1: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266" name="Google Shape;266;g3d78c166d2d_0_1: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3d78c166d2d_0_1306:notes"/>
          <p:cNvSpPr txBox="1"/>
          <p:nvPr>
            <p:ph idx="1" type="body"/>
          </p:nvPr>
        </p:nvSpPr>
        <p:spPr>
          <a:xfrm>
            <a:off x="992429" y="3271310"/>
            <a:ext cx="79419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915" name="Google Shape;915;g3d78c166d2d_0_1306: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3d78c166d2d_0_1319:notes"/>
          <p:cNvSpPr txBox="1"/>
          <p:nvPr>
            <p:ph idx="1" type="body"/>
          </p:nvPr>
        </p:nvSpPr>
        <p:spPr>
          <a:xfrm>
            <a:off x="992429" y="3271310"/>
            <a:ext cx="79419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929" name="Google Shape;929;g3d78c166d2d_0_1319: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3d78c166d2d_0_1334:notes"/>
          <p:cNvSpPr txBox="1"/>
          <p:nvPr>
            <p:ph idx="1" type="body"/>
          </p:nvPr>
        </p:nvSpPr>
        <p:spPr>
          <a:xfrm>
            <a:off x="992429" y="3271310"/>
            <a:ext cx="79419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945" name="Google Shape;945;g3d78c166d2d_0_1334: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3d78c166d2d_0_1391:notes"/>
          <p:cNvSpPr txBox="1"/>
          <p:nvPr>
            <p:ph idx="1" type="body"/>
          </p:nvPr>
        </p:nvSpPr>
        <p:spPr>
          <a:xfrm>
            <a:off x="992429" y="3271310"/>
            <a:ext cx="79419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1002" name="Google Shape;1002;g3d78c166d2d_0_1391: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3d78c166d2d_0_1409:notes"/>
          <p:cNvSpPr txBox="1"/>
          <p:nvPr>
            <p:ph idx="1" type="body"/>
          </p:nvPr>
        </p:nvSpPr>
        <p:spPr>
          <a:xfrm>
            <a:off x="992429" y="3271310"/>
            <a:ext cx="79419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1019" name="Google Shape;1019;g3d78c166d2d_0_1409: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d78c166d2d_0_911: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3d78c166d2d_0_911: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DECTRIS CLOUD has been integrated into the PXIII beamline</a:t>
            </a:r>
            <a:endParaRPr/>
          </a:p>
          <a:p>
            <a:pPr indent="-317500" lvl="0" marL="457200" rtl="0" algn="l">
              <a:spcBef>
                <a:spcPts val="0"/>
              </a:spcBef>
              <a:spcAft>
                <a:spcPts val="0"/>
              </a:spcAft>
              <a:buSzPts val="1400"/>
              <a:buChar char="-"/>
            </a:pPr>
            <a:r>
              <a:rPr lang="en-US"/>
              <a:t>Data from Pilatus4 detector is saved to the local SLS storage</a:t>
            </a:r>
            <a:endParaRPr/>
          </a:p>
          <a:p>
            <a:pPr indent="-317500" lvl="0" marL="457200" rtl="0" algn="l">
              <a:spcBef>
                <a:spcPts val="0"/>
              </a:spcBef>
              <a:spcAft>
                <a:spcPts val="0"/>
              </a:spcAft>
              <a:buSzPts val="1400"/>
              <a:buChar char="-"/>
            </a:pPr>
            <a:r>
              <a:rPr lang="en-US"/>
              <a:t>Experiment users can enable data to be uploaded to DECTRIS CLOUD as well.</a:t>
            </a:r>
            <a:endParaRPr/>
          </a:p>
          <a:p>
            <a:pPr indent="-317500" lvl="0" marL="457200" rtl="0" algn="l">
              <a:spcBef>
                <a:spcPts val="0"/>
              </a:spcBef>
              <a:spcAft>
                <a:spcPts val="0"/>
              </a:spcAft>
              <a:buSzPts val="1400"/>
              <a:buChar char="-"/>
            </a:pPr>
            <a:r>
              <a:rPr lang="en-US"/>
              <a:t>Data uploaded to the cloud can be shared with users, who can sign up for the platform for free (via email, orcid or google sign-up). Each experiment on the cloud is assigned a PI, who can invite additional collaborators to access the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Analysis workflows</a:t>
            </a:r>
            <a:endParaRPr/>
          </a:p>
          <a:p>
            <a:pPr indent="-317500" lvl="0" marL="457200" rtl="0" algn="l">
              <a:spcBef>
                <a:spcPts val="0"/>
              </a:spcBef>
              <a:spcAft>
                <a:spcPts val="0"/>
              </a:spcAft>
              <a:buSzPts val="1400"/>
              <a:buChar char="-"/>
            </a:pPr>
            <a:r>
              <a:rPr lang="en-US"/>
              <a:t>Every time the collection of a dataset is finished, the control system of the beamline triggers an analysis job in the cloud via an API call. </a:t>
            </a:r>
            <a:endParaRPr/>
          </a:p>
          <a:p>
            <a:pPr indent="-317500" lvl="0" marL="457200" rtl="0" algn="l">
              <a:spcBef>
                <a:spcPts val="0"/>
              </a:spcBef>
              <a:spcAft>
                <a:spcPts val="0"/>
              </a:spcAft>
              <a:buSzPts val="1400"/>
              <a:buChar char="-"/>
            </a:pPr>
            <a:r>
              <a:rPr lang="en-US"/>
              <a:t>In collaboration with the PXIII beamline staff, we have prepared a number of analysis workflows using XDS, CCP4 and autoPROC.</a:t>
            </a:r>
            <a:endParaRPr/>
          </a:p>
          <a:p>
            <a:pPr indent="-317500" lvl="0" marL="457200" rtl="0" algn="l">
              <a:spcBef>
                <a:spcPts val="0"/>
              </a:spcBef>
              <a:spcAft>
                <a:spcPts val="0"/>
              </a:spcAft>
              <a:buSzPts val="1400"/>
              <a:buChar char="-"/>
            </a:pPr>
            <a:r>
              <a:rPr lang="en-US"/>
              <a:t>The beamline staff can configure the workflows to run on nodes with different performance types, dependent on their needs</a:t>
            </a:r>
            <a:endParaRPr/>
          </a:p>
          <a:p>
            <a:pPr indent="-317500" lvl="0" marL="457200" rtl="0" algn="l">
              <a:spcBef>
                <a:spcPts val="0"/>
              </a:spcBef>
              <a:spcAft>
                <a:spcPts val="0"/>
              </a:spcAft>
              <a:buSzPts val="1400"/>
              <a:buChar char="-"/>
            </a:pPr>
            <a:r>
              <a:rPr lang="en-US"/>
              <a:t>Once the analysis job is finished, the results are viewable on the web app in the job output table (example on slide). The way the output is represented is fully customizable in the job definition. A natively integrated pdb viewer (mol*) also makes it possible to view and rotate the refined structures.</a:t>
            </a:r>
            <a:endParaRPr/>
          </a:p>
          <a:p>
            <a:pPr indent="-317500" lvl="0" marL="457200" rtl="0" algn="l">
              <a:spcBef>
                <a:spcPts val="0"/>
              </a:spcBef>
              <a:spcAft>
                <a:spcPts val="0"/>
              </a:spcAft>
              <a:buSzPts val="1400"/>
              <a:buChar char="-"/>
            </a:pPr>
            <a:r>
              <a:rPr lang="en-US"/>
              <a:t>In addition to the automatically triggered jobs, it is also possible for the experiment users to trigger their own analysis workflows. For the duration of the experiment and a short time after, users can use compute resources provided by the lab’s DECTRIS CLOUD license. They can rerun the workflows or define and run their own on the data they have collected. </a:t>
            </a:r>
            <a:endParaRPr/>
          </a:p>
        </p:txBody>
      </p:sp>
      <p:sp>
        <p:nvSpPr>
          <p:cNvPr id="1035" name="Google Shape;1035;g3d78c166d2d_0_911: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3d78c166d2d_0_927: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3d78c166d2d_0_927: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Electron Microscopy (EM)</a:t>
            </a:r>
            <a:endParaRPr/>
          </a:p>
          <a:p>
            <a:pPr indent="0" lvl="0" marL="0" rtl="0" algn="l">
              <a:spcBef>
                <a:spcPts val="0"/>
              </a:spcBef>
              <a:spcAft>
                <a:spcPts val="0"/>
              </a:spcAft>
              <a:buNone/>
            </a:pPr>
            <a:r>
              <a:t/>
            </a:r>
            <a:endParaRPr/>
          </a:p>
        </p:txBody>
      </p:sp>
      <p:sp>
        <p:nvSpPr>
          <p:cNvPr id="1052" name="Google Shape;1052;g3d78c166d2d_0_927: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3d78c166d2d_0_945: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3d78c166d2d_0_945: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1071" name="Google Shape;1071;g3d78c166d2d_0_945: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3d78c166d2d_0_991: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1084" name="Google Shape;1084;g3d78c166d2d_0_991: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3d78c166d2d_0_1047: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Use Case Example - Run a Peak Indexing pipeline -&gt; XDS</a:t>
            </a:r>
            <a:endParaRPr/>
          </a:p>
          <a:p>
            <a:pPr indent="0" lvl="0" marL="0" rtl="0" algn="l">
              <a:spcBef>
                <a:spcPts val="0"/>
              </a:spcBef>
              <a:spcAft>
                <a:spcPts val="0"/>
              </a:spcAft>
              <a:buNone/>
            </a:pPr>
            <a:r>
              <a:rPr lang="en-US"/>
              <a:t>Example: Installing it once (even if difficult) but sharing it with collaborators “plug &amp; play”</a:t>
            </a:r>
            <a:endParaRPr/>
          </a:p>
          <a:p>
            <a:pPr indent="0" lvl="0" marL="0" rtl="0" algn="l">
              <a:spcBef>
                <a:spcPts val="0"/>
              </a:spcBef>
              <a:spcAft>
                <a:spcPts val="0"/>
              </a:spcAft>
              <a:buNone/>
            </a:pPr>
            <a:r>
              <a:t/>
            </a:r>
            <a:endParaRPr/>
          </a:p>
        </p:txBody>
      </p:sp>
      <p:sp>
        <p:nvSpPr>
          <p:cNvPr id="1112" name="Google Shape;1112;g3d78c166d2d_0_1047: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d78c166d2d_0_215: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d78c166d2d_0_215: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277" name="Google Shape;277;g3d78c166d2d_0_215: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3d78c166d2d_0_1090: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1156" name="Google Shape;1156;g3d78c166d2d_0_1090: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d78c166d2d_0_232: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d78c166d2d_0_232: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295" name="Google Shape;295;g3d78c166d2d_0_232: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d78c166d2d_0_260: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d78c166d2d_0_260: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325" name="Google Shape;325;g3d78c166d2d_0_260: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d78c166d2d_0_268: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d78c166d2d_0_268: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334" name="Google Shape;334;g3d78c166d2d_0_268: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d78c166d2d_0_339: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d78c166d2d_0_339: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The rapid changes and information overload impose an complex challenge: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there is an information and data overload, there are more tools and techniques, more experiments,</a:t>
            </a:r>
            <a:endParaRPr/>
          </a:p>
          <a:p>
            <a:pPr indent="0" lvl="0" marL="0" rtl="0" algn="l">
              <a:spcBef>
                <a:spcPts val="0"/>
              </a:spcBef>
              <a:spcAft>
                <a:spcPts val="0"/>
              </a:spcAft>
              <a:buNone/>
            </a:pPr>
            <a:r>
              <a:rPr lang="en-US"/>
              <a:t>involving more people, more disciplines.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becomes a challenge to focus on science amid rapid changes and information overload.</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HOW TO FILTER THE BACKGROUND NOISE?</a:t>
            </a:r>
            <a:endParaRPr/>
          </a:p>
        </p:txBody>
      </p:sp>
      <p:sp>
        <p:nvSpPr>
          <p:cNvPr id="379" name="Google Shape;379;g3d78c166d2d_0_339:notes"/>
          <p:cNvSpPr txBox="1"/>
          <p:nvPr>
            <p:ph idx="12" type="sldNum"/>
          </p:nvPr>
        </p:nvSpPr>
        <p:spPr>
          <a:xfrm>
            <a:off x="5622584" y="6456645"/>
            <a:ext cx="4301400" cy="341100"/>
          </a:xfrm>
          <a:prstGeom prst="rect">
            <a:avLst/>
          </a:prstGeom>
        </p:spPr>
        <p:txBody>
          <a:bodyPr anchorCtr="0" anchor="b" bIns="36550" lIns="73100" spcFirstLastPara="1" rIns="73100" wrap="square" tIns="3655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d78c166d2d_0_384: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rPr lang="en-US"/>
              <a:t>DECTRIS CLOUD is an exploration platform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built for scientists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that is flexible in scale suitable for all kinds of science.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works as a data analysis toolbox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that counts on a community driven effort to assure the main tools are available.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All that globally accessible via the web browser - so you can carry the toolbox wherever you go. </a:t>
            </a:r>
            <a:endParaRPr/>
          </a:p>
        </p:txBody>
      </p:sp>
      <p:sp>
        <p:nvSpPr>
          <p:cNvPr id="391" name="Google Shape;391;g3d78c166d2d_0_384: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d78c166d2d_0_417:notes"/>
          <p:cNvSpPr txBox="1"/>
          <p:nvPr>
            <p:ph idx="1" type="body"/>
          </p:nvPr>
        </p:nvSpPr>
        <p:spPr>
          <a:xfrm>
            <a:off x="992429" y="3271310"/>
            <a:ext cx="7941600" cy="2676600"/>
          </a:xfrm>
          <a:prstGeom prst="rect">
            <a:avLst/>
          </a:prstGeom>
        </p:spPr>
        <p:txBody>
          <a:bodyPr anchorCtr="0" anchor="t" bIns="36550" lIns="73100" spcFirstLastPara="1" rIns="73100" wrap="square" tIns="36550">
            <a:noAutofit/>
          </a:bodyPr>
          <a:lstStyle/>
          <a:p>
            <a:pPr indent="0" lvl="0" marL="0" rtl="0" algn="l">
              <a:spcBef>
                <a:spcPts val="0"/>
              </a:spcBef>
              <a:spcAft>
                <a:spcPts val="0"/>
              </a:spcAft>
              <a:buNone/>
            </a:pPr>
            <a:r>
              <a:t/>
            </a:r>
            <a:endParaRPr/>
          </a:p>
        </p:txBody>
      </p:sp>
      <p:sp>
        <p:nvSpPr>
          <p:cNvPr id="425" name="Google Shape;425;g3d78c166d2d_0_417:notes"/>
          <p:cNvSpPr/>
          <p:nvPr>
            <p:ph idx="2" type="sldImg"/>
          </p:nvPr>
        </p:nvSpPr>
        <p:spPr>
          <a:xfrm>
            <a:off x="2925763" y="849313"/>
            <a:ext cx="4075200" cy="229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Cover page">
  <p:cSld name="Cover page">
    <p:spTree>
      <p:nvGrpSpPr>
        <p:cNvPr id="16" name="Shape 16"/>
        <p:cNvGrpSpPr/>
        <p:nvPr/>
      </p:nvGrpSpPr>
      <p:grpSpPr>
        <a:xfrm>
          <a:off x="0" y="0"/>
          <a:ext cx="0" cy="0"/>
          <a:chOff x="0" y="0"/>
          <a:chExt cx="0" cy="0"/>
        </a:xfrm>
      </p:grpSpPr>
      <p:sp>
        <p:nvSpPr>
          <p:cNvPr id="17" name="Google Shape;17;p2"/>
          <p:cNvSpPr/>
          <p:nvPr/>
        </p:nvSpPr>
        <p:spPr>
          <a:xfrm>
            <a:off x="6224800" y="6975650"/>
            <a:ext cx="6074400" cy="489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 name="Google Shape;18;p2"/>
          <p:cNvSpPr/>
          <p:nvPr/>
        </p:nvSpPr>
        <p:spPr>
          <a:xfrm>
            <a:off x="749300" y="6737350"/>
            <a:ext cx="1981200"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 name="Google Shape;19;p2"/>
          <p:cNvSpPr txBox="1"/>
          <p:nvPr>
            <p:ph idx="1" type="body"/>
          </p:nvPr>
        </p:nvSpPr>
        <p:spPr>
          <a:xfrm>
            <a:off x="1054100" y="5365750"/>
            <a:ext cx="3952200" cy="6858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400"/>
              <a:buNone/>
              <a:defRPr b="0" sz="15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pic>
        <p:nvPicPr>
          <p:cNvPr id="20" name="Google Shape;20;p2"/>
          <p:cNvPicPr preferRelativeResize="0"/>
          <p:nvPr/>
        </p:nvPicPr>
        <p:blipFill rotWithShape="1">
          <a:blip r:embed="rId2">
            <a:alphaModFix/>
          </a:blip>
          <a:srcRect b="0" l="0" r="0" t="0"/>
          <a:stretch/>
        </p:blipFill>
        <p:spPr>
          <a:xfrm>
            <a:off x="1054100" y="772625"/>
            <a:ext cx="2248789" cy="262054"/>
          </a:xfrm>
          <a:prstGeom prst="rect">
            <a:avLst/>
          </a:prstGeom>
          <a:noFill/>
          <a:ln>
            <a:noFill/>
          </a:ln>
        </p:spPr>
      </p:pic>
      <p:pic>
        <p:nvPicPr>
          <p:cNvPr id="21" name="Google Shape;21;p2"/>
          <p:cNvPicPr preferRelativeResize="0"/>
          <p:nvPr/>
        </p:nvPicPr>
        <p:blipFill>
          <a:blip r:embed="rId3">
            <a:alphaModFix/>
          </a:blip>
          <a:stretch>
            <a:fillRect/>
          </a:stretch>
        </p:blipFill>
        <p:spPr>
          <a:xfrm>
            <a:off x="0" y="2416087"/>
            <a:ext cx="13385800" cy="5137324"/>
          </a:xfrm>
          <a:prstGeom prst="rect">
            <a:avLst/>
          </a:prstGeom>
          <a:noFill/>
          <a:ln>
            <a:noFill/>
          </a:ln>
        </p:spPr>
      </p:pic>
      <p:sp>
        <p:nvSpPr>
          <p:cNvPr id="22" name="Google Shape;22;p2"/>
          <p:cNvSpPr txBox="1"/>
          <p:nvPr>
            <p:ph idx="2" type="body"/>
          </p:nvPr>
        </p:nvSpPr>
        <p:spPr>
          <a:xfrm>
            <a:off x="1054100" y="4984750"/>
            <a:ext cx="3952200" cy="338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Clr>
                <a:schemeClr val="accent1"/>
              </a:buClr>
              <a:buSzPts val="3520"/>
              <a:buNone/>
              <a:defRPr b="1" sz="2200">
                <a:solidFill>
                  <a:schemeClr val="accent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3" name="Google Shape;23;p2"/>
          <p:cNvSpPr txBox="1"/>
          <p:nvPr>
            <p:ph type="ctrTitle"/>
          </p:nvPr>
        </p:nvSpPr>
        <p:spPr>
          <a:xfrm>
            <a:off x="1054100" y="2165350"/>
            <a:ext cx="7036200" cy="18468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sz="600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extLst>
    <p:ext uri="{DCECCB84-F9BA-43D5-87BE-67443E8EF086}">
      <p15:sldGuideLst>
        <p15:guide id="1" orient="horz" pos="2516">
          <p15:clr>
            <a:srgbClr val="FBAE40"/>
          </p15:clr>
        </p15:guide>
        <p15:guide id="2" pos="664">
          <p15:clr>
            <a:srgbClr val="FBAE40"/>
          </p15:clr>
        </p15:guide>
        <p15:guide id="3" orient="horz" pos="3524">
          <p15:clr>
            <a:srgbClr val="FBAE40"/>
          </p15:clr>
        </p15:guide>
        <p15:guide id="4" orient="horz" pos="31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 description">
  <p:cSld name="Gallery + description">
    <p:spTree>
      <p:nvGrpSpPr>
        <p:cNvPr id="89" name="Shape 89"/>
        <p:cNvGrpSpPr/>
        <p:nvPr/>
      </p:nvGrpSpPr>
      <p:grpSpPr>
        <a:xfrm>
          <a:off x="0" y="0"/>
          <a:ext cx="0" cy="0"/>
          <a:chOff x="0" y="0"/>
          <a:chExt cx="0" cy="0"/>
        </a:xfrm>
      </p:grpSpPr>
      <p:sp>
        <p:nvSpPr>
          <p:cNvPr id="90" name="Google Shape;90;p11"/>
          <p:cNvSpPr txBox="1"/>
          <p:nvPr>
            <p:ph idx="1" type="body"/>
          </p:nvPr>
        </p:nvSpPr>
        <p:spPr>
          <a:xfrm>
            <a:off x="1054100" y="5289550"/>
            <a:ext cx="3543300" cy="2154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240"/>
              <a:buNone/>
              <a:defRPr sz="14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rgbClr val="717694"/>
                </a:solidFill>
              </a:defRPr>
            </a:lvl2pPr>
            <a:lvl3pPr indent="-350519" lvl="2" marL="1371600" rtl="0" algn="l">
              <a:spcBef>
                <a:spcPts val="0"/>
              </a:spcBef>
              <a:spcAft>
                <a:spcPts val="0"/>
              </a:spcAft>
              <a:buSzPts val="1920"/>
              <a:buChar char="•"/>
              <a:defRPr sz="1600">
                <a:solidFill>
                  <a:srgbClr val="717694"/>
                </a:solidFill>
              </a:defRPr>
            </a:lvl3pPr>
            <a:lvl4pPr indent="-350519" lvl="3" marL="1828800" rtl="0" algn="l">
              <a:spcBef>
                <a:spcPts val="0"/>
              </a:spcBef>
              <a:spcAft>
                <a:spcPts val="0"/>
              </a:spcAft>
              <a:buSzPts val="1920"/>
              <a:buChar char="•"/>
              <a:defRPr sz="1600">
                <a:solidFill>
                  <a:srgbClr val="717694"/>
                </a:solidFill>
              </a:defRPr>
            </a:lvl4pPr>
            <a:lvl5pPr indent="-350520" lvl="4" marL="2286000" rtl="0" algn="l">
              <a:spcBef>
                <a:spcPts val="0"/>
              </a:spcBef>
              <a:spcAft>
                <a:spcPts val="0"/>
              </a:spcAft>
              <a:buSzPts val="1920"/>
              <a:buChar char="•"/>
              <a:defRPr sz="1600">
                <a:solidFill>
                  <a:srgbClr val="717694"/>
                </a:solidFill>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91" name="Google Shape;91;p11"/>
          <p:cNvSpPr txBox="1"/>
          <p:nvPr>
            <p:ph type="title"/>
          </p:nvPr>
        </p:nvSpPr>
        <p:spPr>
          <a:xfrm>
            <a:off x="1054100" y="668078"/>
            <a:ext cx="113157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1"/>
          <p:cNvSpPr/>
          <p:nvPr>
            <p:ph idx="2" type="pic"/>
          </p:nvPr>
        </p:nvSpPr>
        <p:spPr>
          <a:xfrm>
            <a:off x="1054100" y="2165350"/>
            <a:ext cx="3566400" cy="2895600"/>
          </a:xfrm>
          <a:prstGeom prst="rect">
            <a:avLst/>
          </a:prstGeom>
          <a:solidFill>
            <a:srgbClr val="DDE4ED"/>
          </a:solidFill>
          <a:ln>
            <a:noFill/>
          </a:ln>
        </p:spPr>
      </p:sp>
      <p:sp>
        <p:nvSpPr>
          <p:cNvPr id="93" name="Google Shape;93;p11"/>
          <p:cNvSpPr txBox="1"/>
          <p:nvPr>
            <p:ph idx="3" type="body"/>
          </p:nvPr>
        </p:nvSpPr>
        <p:spPr>
          <a:xfrm>
            <a:off x="1054100" y="1631950"/>
            <a:ext cx="27171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94" name="Google Shape;94;p11"/>
          <p:cNvSpPr txBox="1"/>
          <p:nvPr>
            <p:ph idx="4" type="body"/>
          </p:nvPr>
        </p:nvSpPr>
        <p:spPr>
          <a:xfrm>
            <a:off x="5130802" y="5289550"/>
            <a:ext cx="3543300" cy="2154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240"/>
              <a:buNone/>
              <a:defRPr sz="14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rgbClr val="717694"/>
                </a:solidFill>
              </a:defRPr>
            </a:lvl2pPr>
            <a:lvl3pPr indent="-350519" lvl="2" marL="1371600" rtl="0" algn="l">
              <a:spcBef>
                <a:spcPts val="0"/>
              </a:spcBef>
              <a:spcAft>
                <a:spcPts val="0"/>
              </a:spcAft>
              <a:buSzPts val="1920"/>
              <a:buChar char="•"/>
              <a:defRPr sz="1600">
                <a:solidFill>
                  <a:srgbClr val="717694"/>
                </a:solidFill>
              </a:defRPr>
            </a:lvl3pPr>
            <a:lvl4pPr indent="-350519" lvl="3" marL="1828800" rtl="0" algn="l">
              <a:spcBef>
                <a:spcPts val="0"/>
              </a:spcBef>
              <a:spcAft>
                <a:spcPts val="0"/>
              </a:spcAft>
              <a:buSzPts val="1920"/>
              <a:buChar char="•"/>
              <a:defRPr sz="1600">
                <a:solidFill>
                  <a:srgbClr val="717694"/>
                </a:solidFill>
              </a:defRPr>
            </a:lvl4pPr>
            <a:lvl5pPr indent="-350520" lvl="4" marL="2286000" rtl="0" algn="l">
              <a:spcBef>
                <a:spcPts val="0"/>
              </a:spcBef>
              <a:spcAft>
                <a:spcPts val="0"/>
              </a:spcAft>
              <a:buSzPts val="1920"/>
              <a:buChar char="•"/>
              <a:defRPr sz="1600">
                <a:solidFill>
                  <a:srgbClr val="717694"/>
                </a:solidFill>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95" name="Google Shape;95;p11"/>
          <p:cNvSpPr/>
          <p:nvPr>
            <p:ph idx="5" type="pic"/>
          </p:nvPr>
        </p:nvSpPr>
        <p:spPr>
          <a:xfrm>
            <a:off x="5138365" y="2165350"/>
            <a:ext cx="3566400" cy="2895600"/>
          </a:xfrm>
          <a:prstGeom prst="rect">
            <a:avLst/>
          </a:prstGeom>
          <a:solidFill>
            <a:srgbClr val="DDE4ED"/>
          </a:solidFill>
          <a:ln>
            <a:noFill/>
          </a:ln>
        </p:spPr>
      </p:sp>
      <p:sp>
        <p:nvSpPr>
          <p:cNvPr id="96" name="Google Shape;96;p11"/>
          <p:cNvSpPr txBox="1"/>
          <p:nvPr>
            <p:ph idx="6" type="body"/>
          </p:nvPr>
        </p:nvSpPr>
        <p:spPr>
          <a:xfrm>
            <a:off x="5130802" y="1631950"/>
            <a:ext cx="27171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97" name="Google Shape;97;p11"/>
          <p:cNvSpPr txBox="1"/>
          <p:nvPr>
            <p:ph idx="7" type="body"/>
          </p:nvPr>
        </p:nvSpPr>
        <p:spPr>
          <a:xfrm>
            <a:off x="9189383" y="5289550"/>
            <a:ext cx="3576600" cy="2154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240"/>
              <a:buNone/>
              <a:defRPr sz="14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rgbClr val="717694"/>
                </a:solidFill>
              </a:defRPr>
            </a:lvl2pPr>
            <a:lvl3pPr indent="-350519" lvl="2" marL="1371600" rtl="0" algn="l">
              <a:spcBef>
                <a:spcPts val="0"/>
              </a:spcBef>
              <a:spcAft>
                <a:spcPts val="0"/>
              </a:spcAft>
              <a:buSzPts val="1920"/>
              <a:buChar char="•"/>
              <a:defRPr sz="1600">
                <a:solidFill>
                  <a:srgbClr val="717694"/>
                </a:solidFill>
              </a:defRPr>
            </a:lvl3pPr>
            <a:lvl4pPr indent="-350519" lvl="3" marL="1828800" rtl="0" algn="l">
              <a:spcBef>
                <a:spcPts val="0"/>
              </a:spcBef>
              <a:spcAft>
                <a:spcPts val="0"/>
              </a:spcAft>
              <a:buSzPts val="1920"/>
              <a:buChar char="•"/>
              <a:defRPr sz="1600">
                <a:solidFill>
                  <a:srgbClr val="717694"/>
                </a:solidFill>
              </a:defRPr>
            </a:lvl4pPr>
            <a:lvl5pPr indent="-350520" lvl="4" marL="2286000" rtl="0" algn="l">
              <a:spcBef>
                <a:spcPts val="0"/>
              </a:spcBef>
              <a:spcAft>
                <a:spcPts val="0"/>
              </a:spcAft>
              <a:buSzPts val="1920"/>
              <a:buChar char="•"/>
              <a:defRPr sz="1600">
                <a:solidFill>
                  <a:srgbClr val="717694"/>
                </a:solidFill>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98" name="Google Shape;98;p11"/>
          <p:cNvSpPr/>
          <p:nvPr>
            <p:ph idx="8" type="pic"/>
          </p:nvPr>
        </p:nvSpPr>
        <p:spPr>
          <a:xfrm>
            <a:off x="9222629" y="2165350"/>
            <a:ext cx="3566400" cy="2895600"/>
          </a:xfrm>
          <a:prstGeom prst="rect">
            <a:avLst/>
          </a:prstGeom>
          <a:solidFill>
            <a:srgbClr val="DDE4ED"/>
          </a:solidFill>
          <a:ln>
            <a:noFill/>
          </a:ln>
        </p:spPr>
      </p:sp>
      <p:sp>
        <p:nvSpPr>
          <p:cNvPr id="99" name="Google Shape;99;p11"/>
          <p:cNvSpPr txBox="1"/>
          <p:nvPr>
            <p:ph idx="9" type="body"/>
          </p:nvPr>
        </p:nvSpPr>
        <p:spPr>
          <a:xfrm>
            <a:off x="9222629" y="1631950"/>
            <a:ext cx="27171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00" name="Google Shape;100;p11"/>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740">
          <p15:clr>
            <a:srgbClr val="FBAE40"/>
          </p15:clr>
        </p15:guide>
        <p15:guide id="2" orient="horz" pos="3332">
          <p15:clr>
            <a:srgbClr val="FBAE40"/>
          </p15:clr>
        </p15:guide>
        <p15:guide id="3" orient="horz" pos="1028">
          <p15:clr>
            <a:srgbClr val="FBAE40"/>
          </p15:clr>
        </p15:guide>
        <p15:guide id="4" pos="664">
          <p15:clr>
            <a:srgbClr val="FBAE40"/>
          </p15:clr>
        </p15:guide>
        <p15:guide id="5" pos="2920">
          <p15:clr>
            <a:srgbClr val="FBAE40"/>
          </p15:clr>
        </p15:guide>
        <p15:guide id="6" pos="3208">
          <p15:clr>
            <a:srgbClr val="FBAE40"/>
          </p15:clr>
        </p15:guide>
        <p15:guide id="7" pos="5464">
          <p15:clr>
            <a:srgbClr val="FBAE40"/>
          </p15:clr>
        </p15:guide>
        <p15:guide id="8" pos="5800">
          <p15:clr>
            <a:srgbClr val="FBAE40"/>
          </p15:clr>
        </p15:guide>
        <p15:guide id="9" pos="7912">
          <p15:clr>
            <a:srgbClr val="FBAE40"/>
          </p15:clr>
        </p15:guide>
        <p15:guide id="10" orient="horz" pos="13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description">
  <p:cSld name="Product description">
    <p:spTree>
      <p:nvGrpSpPr>
        <p:cNvPr id="101" name="Shape 101"/>
        <p:cNvGrpSpPr/>
        <p:nvPr/>
      </p:nvGrpSpPr>
      <p:grpSpPr>
        <a:xfrm>
          <a:off x="0" y="0"/>
          <a:ext cx="0" cy="0"/>
          <a:chOff x="0" y="0"/>
          <a:chExt cx="0" cy="0"/>
        </a:xfrm>
      </p:grpSpPr>
      <p:sp>
        <p:nvSpPr>
          <p:cNvPr id="102" name="Google Shape;102;p12"/>
          <p:cNvSpPr txBox="1"/>
          <p:nvPr>
            <p:ph type="title"/>
          </p:nvPr>
        </p:nvSpPr>
        <p:spPr>
          <a:xfrm>
            <a:off x="1054100" y="668078"/>
            <a:ext cx="111234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 name="Google Shape;103;p12"/>
          <p:cNvSpPr/>
          <p:nvPr>
            <p:ph idx="2" type="pic"/>
          </p:nvPr>
        </p:nvSpPr>
        <p:spPr>
          <a:xfrm>
            <a:off x="6621556" y="1631950"/>
            <a:ext cx="5786400" cy="4495800"/>
          </a:xfrm>
          <a:prstGeom prst="rect">
            <a:avLst/>
          </a:prstGeom>
          <a:solidFill>
            <a:srgbClr val="DDE4ED"/>
          </a:solidFill>
          <a:ln>
            <a:noFill/>
          </a:ln>
        </p:spPr>
      </p:sp>
      <p:sp>
        <p:nvSpPr>
          <p:cNvPr id="104" name="Google Shape;104;p12"/>
          <p:cNvSpPr txBox="1"/>
          <p:nvPr>
            <p:ph idx="1" type="body"/>
          </p:nvPr>
        </p:nvSpPr>
        <p:spPr>
          <a:xfrm>
            <a:off x="1054100" y="1631950"/>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05" name="Google Shape;105;p12"/>
          <p:cNvSpPr txBox="1"/>
          <p:nvPr>
            <p:ph idx="3" type="body"/>
          </p:nvPr>
        </p:nvSpPr>
        <p:spPr>
          <a:xfrm>
            <a:off x="1054100" y="1995329"/>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06" name="Google Shape;106;p12"/>
          <p:cNvSpPr txBox="1"/>
          <p:nvPr>
            <p:ph idx="4" type="body"/>
          </p:nvPr>
        </p:nvSpPr>
        <p:spPr>
          <a:xfrm>
            <a:off x="1054100" y="2564558"/>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07" name="Google Shape;107;p12"/>
          <p:cNvSpPr txBox="1"/>
          <p:nvPr>
            <p:ph idx="5" type="body"/>
          </p:nvPr>
        </p:nvSpPr>
        <p:spPr>
          <a:xfrm>
            <a:off x="1054100" y="2927350"/>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08" name="Google Shape;108;p12"/>
          <p:cNvSpPr txBox="1"/>
          <p:nvPr>
            <p:ph idx="6" type="body"/>
          </p:nvPr>
        </p:nvSpPr>
        <p:spPr>
          <a:xfrm>
            <a:off x="1054100" y="3497166"/>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09" name="Google Shape;109;p12"/>
          <p:cNvSpPr txBox="1"/>
          <p:nvPr>
            <p:ph idx="7" type="body"/>
          </p:nvPr>
        </p:nvSpPr>
        <p:spPr>
          <a:xfrm>
            <a:off x="1054100" y="3841750"/>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10" name="Google Shape;110;p12"/>
          <p:cNvSpPr txBox="1"/>
          <p:nvPr>
            <p:ph idx="8" type="body"/>
          </p:nvPr>
        </p:nvSpPr>
        <p:spPr>
          <a:xfrm>
            <a:off x="1054100" y="4429774"/>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11" name="Google Shape;111;p12"/>
          <p:cNvSpPr txBox="1"/>
          <p:nvPr>
            <p:ph idx="9" type="body"/>
          </p:nvPr>
        </p:nvSpPr>
        <p:spPr>
          <a:xfrm>
            <a:off x="1054100" y="4814729"/>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12" name="Google Shape;112;p12"/>
          <p:cNvSpPr txBox="1"/>
          <p:nvPr>
            <p:ph idx="13" type="body"/>
          </p:nvPr>
        </p:nvSpPr>
        <p:spPr>
          <a:xfrm>
            <a:off x="1054100" y="5362382"/>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13" name="Google Shape;113;p12"/>
          <p:cNvSpPr txBox="1"/>
          <p:nvPr>
            <p:ph idx="14" type="body"/>
          </p:nvPr>
        </p:nvSpPr>
        <p:spPr>
          <a:xfrm>
            <a:off x="1054100" y="5745066"/>
            <a:ext cx="425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14" name="Google Shape;114;p12"/>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740">
          <p15:clr>
            <a:srgbClr val="FBAE40"/>
          </p15:clr>
        </p15:guide>
        <p15:guide id="2" orient="horz" pos="3860">
          <p15:clr>
            <a:srgbClr val="FBAE40"/>
          </p15:clr>
        </p15:guide>
        <p15:guide id="3" pos="664">
          <p15:clr>
            <a:srgbClr val="FBAE40"/>
          </p15:clr>
        </p15:guide>
        <p15:guide id="4" pos="3352">
          <p15:clr>
            <a:srgbClr val="FBAE40"/>
          </p15:clr>
        </p15:guide>
        <p15:guide id="5" orient="horz" pos="10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description 2">
  <p:cSld name="Product description 2">
    <p:spTree>
      <p:nvGrpSpPr>
        <p:cNvPr id="115" name="Shape 115"/>
        <p:cNvGrpSpPr/>
        <p:nvPr/>
      </p:nvGrpSpPr>
      <p:grpSpPr>
        <a:xfrm>
          <a:off x="0" y="0"/>
          <a:ext cx="0" cy="0"/>
          <a:chOff x="0" y="0"/>
          <a:chExt cx="0" cy="0"/>
        </a:xfrm>
      </p:grpSpPr>
      <p:sp>
        <p:nvSpPr>
          <p:cNvPr id="116" name="Google Shape;116;p13"/>
          <p:cNvSpPr txBox="1"/>
          <p:nvPr>
            <p:ph type="title"/>
          </p:nvPr>
        </p:nvSpPr>
        <p:spPr>
          <a:xfrm>
            <a:off x="1054100" y="668078"/>
            <a:ext cx="111234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3"/>
          <p:cNvSpPr/>
          <p:nvPr>
            <p:ph idx="2" type="pic"/>
          </p:nvPr>
        </p:nvSpPr>
        <p:spPr>
          <a:xfrm>
            <a:off x="7304329" y="1631950"/>
            <a:ext cx="5484600" cy="4495800"/>
          </a:xfrm>
          <a:prstGeom prst="rect">
            <a:avLst/>
          </a:prstGeom>
          <a:solidFill>
            <a:srgbClr val="DDE4ED"/>
          </a:solidFill>
          <a:ln>
            <a:noFill/>
          </a:ln>
        </p:spPr>
      </p:sp>
      <p:sp>
        <p:nvSpPr>
          <p:cNvPr id="118" name="Google Shape;118;p13"/>
          <p:cNvSpPr txBox="1"/>
          <p:nvPr>
            <p:ph idx="1" type="body"/>
          </p:nvPr>
        </p:nvSpPr>
        <p:spPr>
          <a:xfrm>
            <a:off x="1054101" y="1631950"/>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19" name="Google Shape;119;p13"/>
          <p:cNvSpPr txBox="1"/>
          <p:nvPr>
            <p:ph idx="3" type="body"/>
          </p:nvPr>
        </p:nvSpPr>
        <p:spPr>
          <a:xfrm>
            <a:off x="1054101" y="1947840"/>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0" name="Google Shape;120;p13"/>
          <p:cNvSpPr txBox="1"/>
          <p:nvPr>
            <p:ph idx="4" type="body"/>
          </p:nvPr>
        </p:nvSpPr>
        <p:spPr>
          <a:xfrm>
            <a:off x="1054101" y="2574595"/>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1" name="Google Shape;121;p13"/>
          <p:cNvSpPr txBox="1"/>
          <p:nvPr>
            <p:ph idx="5" type="body"/>
          </p:nvPr>
        </p:nvSpPr>
        <p:spPr>
          <a:xfrm>
            <a:off x="1054101" y="2890485"/>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2" name="Google Shape;122;p13"/>
          <p:cNvSpPr txBox="1"/>
          <p:nvPr>
            <p:ph idx="6" type="body"/>
          </p:nvPr>
        </p:nvSpPr>
        <p:spPr>
          <a:xfrm>
            <a:off x="1054101" y="3486992"/>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3" name="Google Shape;123;p13"/>
          <p:cNvSpPr txBox="1"/>
          <p:nvPr>
            <p:ph idx="7" type="body"/>
          </p:nvPr>
        </p:nvSpPr>
        <p:spPr>
          <a:xfrm>
            <a:off x="1054101" y="3802882"/>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4" name="Google Shape;124;p13"/>
          <p:cNvSpPr txBox="1"/>
          <p:nvPr>
            <p:ph idx="8" type="body"/>
          </p:nvPr>
        </p:nvSpPr>
        <p:spPr>
          <a:xfrm>
            <a:off x="1054101" y="4399389"/>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5" name="Google Shape;125;p13"/>
          <p:cNvSpPr txBox="1"/>
          <p:nvPr>
            <p:ph idx="9" type="body"/>
          </p:nvPr>
        </p:nvSpPr>
        <p:spPr>
          <a:xfrm>
            <a:off x="1054101" y="4715279"/>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6" name="Google Shape;126;p13"/>
          <p:cNvSpPr txBox="1"/>
          <p:nvPr>
            <p:ph idx="13" type="body"/>
          </p:nvPr>
        </p:nvSpPr>
        <p:spPr>
          <a:xfrm>
            <a:off x="1054101" y="5311786"/>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7" name="Google Shape;127;p13"/>
          <p:cNvSpPr txBox="1"/>
          <p:nvPr>
            <p:ph idx="14" type="body"/>
          </p:nvPr>
        </p:nvSpPr>
        <p:spPr>
          <a:xfrm>
            <a:off x="1054101" y="5627676"/>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8" name="Google Shape;128;p13"/>
          <p:cNvSpPr txBox="1"/>
          <p:nvPr>
            <p:ph idx="15" type="body"/>
          </p:nvPr>
        </p:nvSpPr>
        <p:spPr>
          <a:xfrm>
            <a:off x="4330700" y="1631950"/>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29" name="Google Shape;129;p13"/>
          <p:cNvSpPr txBox="1"/>
          <p:nvPr>
            <p:ph idx="16" type="body"/>
          </p:nvPr>
        </p:nvSpPr>
        <p:spPr>
          <a:xfrm>
            <a:off x="4330700" y="1973557"/>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0" name="Google Shape;130;p13"/>
          <p:cNvSpPr txBox="1"/>
          <p:nvPr>
            <p:ph idx="17" type="body"/>
          </p:nvPr>
        </p:nvSpPr>
        <p:spPr>
          <a:xfrm>
            <a:off x="4330700" y="2600312"/>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1" name="Google Shape;131;p13"/>
          <p:cNvSpPr txBox="1"/>
          <p:nvPr>
            <p:ph idx="18" type="body"/>
          </p:nvPr>
        </p:nvSpPr>
        <p:spPr>
          <a:xfrm>
            <a:off x="4330700" y="2916202"/>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2" name="Google Shape;132;p13"/>
          <p:cNvSpPr txBox="1"/>
          <p:nvPr>
            <p:ph idx="19" type="body"/>
          </p:nvPr>
        </p:nvSpPr>
        <p:spPr>
          <a:xfrm>
            <a:off x="4330700" y="3512709"/>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3" name="Google Shape;133;p13"/>
          <p:cNvSpPr txBox="1"/>
          <p:nvPr>
            <p:ph idx="20" type="body"/>
          </p:nvPr>
        </p:nvSpPr>
        <p:spPr>
          <a:xfrm>
            <a:off x="4330700" y="3828599"/>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4" name="Google Shape;134;p13"/>
          <p:cNvSpPr txBox="1"/>
          <p:nvPr>
            <p:ph idx="21" type="body"/>
          </p:nvPr>
        </p:nvSpPr>
        <p:spPr>
          <a:xfrm>
            <a:off x="4330700" y="4425106"/>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5" name="Google Shape;135;p13"/>
          <p:cNvSpPr txBox="1"/>
          <p:nvPr>
            <p:ph idx="22" type="body"/>
          </p:nvPr>
        </p:nvSpPr>
        <p:spPr>
          <a:xfrm>
            <a:off x="4330700" y="4740996"/>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6" name="Google Shape;136;p13"/>
          <p:cNvSpPr txBox="1"/>
          <p:nvPr>
            <p:ph idx="23" type="body"/>
          </p:nvPr>
        </p:nvSpPr>
        <p:spPr>
          <a:xfrm>
            <a:off x="4330700" y="5337503"/>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7" name="Google Shape;137;p13"/>
          <p:cNvSpPr txBox="1"/>
          <p:nvPr>
            <p:ph idx="24" type="body"/>
          </p:nvPr>
        </p:nvSpPr>
        <p:spPr>
          <a:xfrm>
            <a:off x="4330700" y="5653393"/>
            <a:ext cx="2590800" cy="260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38" name="Google Shape;138;p13"/>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664">
          <p15:clr>
            <a:srgbClr val="FBAE40"/>
          </p15:clr>
        </p15:guide>
        <p15:guide id="2" pos="2728">
          <p15:clr>
            <a:srgbClr val="FBAE40"/>
          </p15:clr>
        </p15:guide>
        <p15:guide id="3" orient="horz" pos="740">
          <p15:clr>
            <a:srgbClr val="FBAE40"/>
          </p15:clr>
        </p15:guide>
        <p15:guide id="4" orient="horz" pos="1028">
          <p15:clr>
            <a:srgbClr val="FBAE40"/>
          </p15:clr>
        </p15:guide>
        <p15:guide id="5" orient="horz" pos="38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2">
  <p:cSld name="Table 2">
    <p:spTree>
      <p:nvGrpSpPr>
        <p:cNvPr id="139" name="Shape 139"/>
        <p:cNvGrpSpPr/>
        <p:nvPr/>
      </p:nvGrpSpPr>
      <p:grpSpPr>
        <a:xfrm>
          <a:off x="0" y="0"/>
          <a:ext cx="0" cy="0"/>
          <a:chOff x="0" y="0"/>
          <a:chExt cx="0" cy="0"/>
        </a:xfrm>
      </p:grpSpPr>
      <p:sp>
        <p:nvSpPr>
          <p:cNvPr id="140" name="Google Shape;140;p14"/>
          <p:cNvSpPr txBox="1"/>
          <p:nvPr>
            <p:ph type="title"/>
          </p:nvPr>
        </p:nvSpPr>
        <p:spPr>
          <a:xfrm>
            <a:off x="1054100" y="668078"/>
            <a:ext cx="112776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p14"/>
          <p:cNvSpPr txBox="1"/>
          <p:nvPr>
            <p:ph idx="1" type="body"/>
          </p:nvPr>
        </p:nvSpPr>
        <p:spPr>
          <a:xfrm>
            <a:off x="5854700" y="6491129"/>
            <a:ext cx="1676400" cy="246300"/>
          </a:xfrm>
          <a:prstGeom prst="rect">
            <a:avLst/>
          </a:prstGeom>
          <a:noFill/>
          <a:ln>
            <a:noFill/>
          </a:ln>
        </p:spPr>
        <p:txBody>
          <a:bodyPr anchorCtr="0" anchor="t" bIns="45700" lIns="91425" spcFirstLastPara="1" rIns="91425" wrap="square" tIns="45700">
            <a:spAutoFit/>
          </a:bodyPr>
          <a:lstStyle>
            <a:lvl1pPr indent="-228600" lvl="0" marL="457200" rtl="0" algn="ctr">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42" name="Google Shape;142;p14"/>
          <p:cNvSpPr txBox="1"/>
          <p:nvPr>
            <p:ph idx="2" type="body"/>
          </p:nvPr>
        </p:nvSpPr>
        <p:spPr>
          <a:xfrm>
            <a:off x="1052158" y="1631950"/>
            <a:ext cx="112650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228600" lvl="1" marL="914400" rtl="0" algn="l">
              <a:spcBef>
                <a:spcPts val="0"/>
              </a:spcBef>
              <a:spcAft>
                <a:spcPts val="0"/>
              </a:spcAft>
              <a:buSzPts val="2080"/>
              <a:buNone/>
              <a:defRPr sz="1600"/>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43" name="Google Shape;143;p14"/>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44" name="Google Shape;144;p14"/>
          <p:cNvSpPr/>
          <p:nvPr>
            <p:ph idx="3" type="tbl"/>
          </p:nvPr>
        </p:nvSpPr>
        <p:spPr>
          <a:xfrm>
            <a:off x="1052158" y="2165350"/>
            <a:ext cx="11736600" cy="4142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latin typeface="Arial"/>
                <a:ea typeface="Arial"/>
                <a:cs typeface="Arial"/>
                <a:sym typeface="Arial"/>
              </a:defRPr>
            </a:lvl1pPr>
            <a:lvl2pPr lvl="1" marR="0" rtl="0" algn="l">
              <a:spcBef>
                <a:spcPts val="0"/>
              </a:spcBef>
              <a:spcAft>
                <a:spcPts val="0"/>
              </a:spcAft>
              <a:buSzPts val="1400"/>
              <a:buNone/>
              <a:defRPr b="0" i="0" sz="1800" u="none" cap="none" strike="noStrike">
                <a:latin typeface="Arial"/>
                <a:ea typeface="Arial"/>
                <a:cs typeface="Arial"/>
                <a:sym typeface="Arial"/>
              </a:defRPr>
            </a:lvl2pPr>
            <a:lvl3pPr lvl="2" marR="0" rtl="0" algn="l">
              <a:spcBef>
                <a:spcPts val="0"/>
              </a:spcBef>
              <a:spcAft>
                <a:spcPts val="0"/>
              </a:spcAft>
              <a:buSzPts val="1400"/>
              <a:buNone/>
              <a:defRPr b="0" i="0" sz="1800" u="none" cap="none" strike="noStrike">
                <a:latin typeface="Arial"/>
                <a:ea typeface="Arial"/>
                <a:cs typeface="Arial"/>
                <a:sym typeface="Arial"/>
              </a:defRPr>
            </a:lvl3pPr>
            <a:lvl4pPr lvl="3" marR="0" rtl="0" algn="l">
              <a:spcBef>
                <a:spcPts val="0"/>
              </a:spcBef>
              <a:spcAft>
                <a:spcPts val="0"/>
              </a:spcAft>
              <a:buSzPts val="1400"/>
              <a:buNone/>
              <a:defRPr b="0" i="0" sz="1800" u="none" cap="none" strike="noStrike">
                <a:latin typeface="Arial"/>
                <a:ea typeface="Arial"/>
                <a:cs typeface="Arial"/>
                <a:sym typeface="Arial"/>
              </a:defRPr>
            </a:lvl4pPr>
            <a:lvl5pPr lvl="4" marR="0" rtl="0" algn="l">
              <a:spcBef>
                <a:spcPts val="0"/>
              </a:spcBef>
              <a:spcAft>
                <a:spcPts val="0"/>
              </a:spcAft>
              <a:buSzPts val="1400"/>
              <a:buNone/>
              <a:defRPr b="0" i="0" sz="1800" u="none" cap="none" strike="noStrike">
                <a:latin typeface="Arial"/>
                <a:ea typeface="Arial"/>
                <a:cs typeface="Arial"/>
                <a:sym typeface="Arial"/>
              </a:defRPr>
            </a:lvl5pPr>
            <a:lvl6pPr lvl="5" marR="0" rtl="0" algn="l">
              <a:spcBef>
                <a:spcPts val="0"/>
              </a:spcBef>
              <a:spcAft>
                <a:spcPts val="0"/>
              </a:spcAft>
              <a:buSzPts val="1400"/>
              <a:buNone/>
              <a:defRPr b="0" i="0" sz="1800" u="none" cap="none" strike="noStrike">
                <a:latin typeface="Arial"/>
                <a:ea typeface="Arial"/>
                <a:cs typeface="Arial"/>
                <a:sym typeface="Arial"/>
              </a:defRPr>
            </a:lvl6pPr>
            <a:lvl7pPr lvl="6" marR="0" rtl="0" algn="l">
              <a:spcBef>
                <a:spcPts val="0"/>
              </a:spcBef>
              <a:spcAft>
                <a:spcPts val="0"/>
              </a:spcAft>
              <a:buSzPts val="1400"/>
              <a:buNone/>
              <a:defRPr b="0" i="0" sz="1800" u="none" cap="none" strike="noStrike">
                <a:latin typeface="Arial"/>
                <a:ea typeface="Arial"/>
                <a:cs typeface="Arial"/>
                <a:sym typeface="Arial"/>
              </a:defRPr>
            </a:lvl7pPr>
            <a:lvl8pPr lvl="7" marR="0" rtl="0" algn="l">
              <a:spcBef>
                <a:spcPts val="0"/>
              </a:spcBef>
              <a:spcAft>
                <a:spcPts val="0"/>
              </a:spcAft>
              <a:buSzPts val="1400"/>
              <a:buNone/>
              <a:defRPr b="0" i="0" sz="1800" u="none" cap="none" strike="noStrike">
                <a:latin typeface="Arial"/>
                <a:ea typeface="Arial"/>
                <a:cs typeface="Arial"/>
                <a:sym typeface="Arial"/>
              </a:defRPr>
            </a:lvl8pPr>
            <a:lvl9pPr lvl="8" marR="0" rtl="0" algn="l">
              <a:spcBef>
                <a:spcPts val="0"/>
              </a:spcBef>
              <a:spcAft>
                <a:spcPts val="0"/>
              </a:spcAft>
              <a:buSzPts val="1400"/>
              <a:buNone/>
              <a:defRPr b="0" i="0" sz="1800" u="none" cap="none" strike="noStrike">
                <a:latin typeface="Arial"/>
                <a:ea typeface="Arial"/>
                <a:cs typeface="Arial"/>
                <a:sym typeface="Arial"/>
              </a:defRPr>
            </a:lvl9pPr>
          </a:lstStyle>
          <a:p/>
        </p:txBody>
      </p:sp>
    </p:spTree>
  </p:cSld>
  <p:clrMapOvr>
    <a:masterClrMapping/>
  </p:clrMapOvr>
  <p:extLst>
    <p:ext uri="{DCECCB84-F9BA-43D5-87BE-67443E8EF086}">
      <p15:sldGuideLst>
        <p15:guide id="1" orient="horz" pos="740">
          <p15:clr>
            <a:srgbClr val="FBAE40"/>
          </p15:clr>
        </p15:guide>
        <p15:guide id="2" orient="horz" pos="4244">
          <p15:clr>
            <a:srgbClr val="FBAE40"/>
          </p15:clr>
        </p15:guide>
        <p15:guide id="3" pos="664">
          <p15:clr>
            <a:srgbClr val="FBAE40"/>
          </p15:clr>
        </p15:guide>
        <p15:guide id="4" pos="7768">
          <p15:clr>
            <a:srgbClr val="FBAE40"/>
          </p15:clr>
        </p15:guide>
        <p15:guide id="5" orient="horz" pos="1364">
          <p15:clr>
            <a:srgbClr val="FBAE40"/>
          </p15:clr>
        </p15:guide>
        <p15:guide id="6" orient="horz" pos="36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
  <p:cSld name="Infographic">
    <p:spTree>
      <p:nvGrpSpPr>
        <p:cNvPr id="145" name="Shape 145"/>
        <p:cNvGrpSpPr/>
        <p:nvPr/>
      </p:nvGrpSpPr>
      <p:grpSpPr>
        <a:xfrm>
          <a:off x="0" y="0"/>
          <a:ext cx="0" cy="0"/>
          <a:chOff x="0" y="0"/>
          <a:chExt cx="0" cy="0"/>
        </a:xfrm>
      </p:grpSpPr>
      <p:sp>
        <p:nvSpPr>
          <p:cNvPr id="146" name="Google Shape;146;p15"/>
          <p:cNvSpPr txBox="1"/>
          <p:nvPr>
            <p:ph type="title"/>
          </p:nvPr>
        </p:nvSpPr>
        <p:spPr>
          <a:xfrm>
            <a:off x="1054100" y="668078"/>
            <a:ext cx="112776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5"/>
          <p:cNvSpPr txBox="1"/>
          <p:nvPr>
            <p:ph idx="1" type="body"/>
          </p:nvPr>
        </p:nvSpPr>
        <p:spPr>
          <a:xfrm>
            <a:off x="1054100" y="1631950"/>
            <a:ext cx="51054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228600" lvl="1" marL="914400" rtl="0" algn="l">
              <a:spcBef>
                <a:spcPts val="0"/>
              </a:spcBef>
              <a:spcAft>
                <a:spcPts val="0"/>
              </a:spcAft>
              <a:buSzPts val="2080"/>
              <a:buNone/>
              <a:defRPr sz="1600"/>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48" name="Google Shape;148;p15"/>
          <p:cNvSpPr txBox="1"/>
          <p:nvPr>
            <p:ph idx="2" type="body"/>
          </p:nvPr>
        </p:nvSpPr>
        <p:spPr>
          <a:xfrm>
            <a:off x="5168900" y="6463327"/>
            <a:ext cx="3048000" cy="246300"/>
          </a:xfrm>
          <a:prstGeom prst="rect">
            <a:avLst/>
          </a:prstGeom>
          <a:noFill/>
          <a:ln>
            <a:noFill/>
          </a:ln>
        </p:spPr>
        <p:txBody>
          <a:bodyPr anchorCtr="0" anchor="t" bIns="45700" lIns="91425" spcFirstLastPara="1" rIns="91425" wrap="square" tIns="45700">
            <a:spAutoFit/>
          </a:bodyPr>
          <a:lstStyle>
            <a:lvl1pPr indent="-228600" lvl="0" marL="457200" rtl="0" algn="ctr">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49" name="Google Shape;149;p15"/>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50" name="Google Shape;150;p15"/>
          <p:cNvSpPr/>
          <p:nvPr>
            <p:ph idx="3" type="chart"/>
          </p:nvPr>
        </p:nvSpPr>
        <p:spPr>
          <a:xfrm>
            <a:off x="1054100" y="2165351"/>
            <a:ext cx="11734800" cy="4038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2"/>
              </a:buClr>
              <a:buSzPts val="2560"/>
              <a:buFont typeface="Arial"/>
              <a:buNone/>
              <a:defRPr b="0" i="0" sz="1600" u="none" cap="none" strike="noStrike">
                <a:solidFill>
                  <a:schemeClr val="dk1"/>
                </a:solidFill>
                <a:latin typeface="Arial"/>
                <a:ea typeface="Arial"/>
                <a:cs typeface="Arial"/>
                <a:sym typeface="Arial"/>
              </a:defRPr>
            </a:lvl1pPr>
            <a:lvl2pPr lvl="1" marR="0" rtl="0" algn="l">
              <a:spcBef>
                <a:spcPts val="0"/>
              </a:spcBef>
              <a:spcAft>
                <a:spcPts val="0"/>
              </a:spcAft>
              <a:buClr>
                <a:schemeClr val="dk2"/>
              </a:buClr>
              <a:buSzPts val="2080"/>
              <a:buFont typeface="Arial"/>
              <a:buChar char="•"/>
              <a:defRPr b="0" i="0" sz="1600" u="none" cap="none" strike="noStrike">
                <a:solidFill>
                  <a:srgbClr val="131A4D"/>
                </a:solidFill>
                <a:latin typeface="Arial"/>
                <a:ea typeface="Arial"/>
                <a:cs typeface="Arial"/>
                <a:sym typeface="Arial"/>
              </a:defRPr>
            </a:lvl2pPr>
            <a:lvl3pPr lvl="2"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3pPr>
            <a:lvl4pPr lvl="3"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4pPr>
            <a:lvl5pPr lvl="4"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5pPr>
            <a:lvl6pPr lvl="5" marR="0" rtl="0" algn="l">
              <a:spcBef>
                <a:spcPts val="0"/>
              </a:spcBef>
              <a:spcAft>
                <a:spcPts val="0"/>
              </a:spcAft>
              <a:buSzPts val="1400"/>
              <a:buNone/>
              <a:defRPr b="0" i="0" sz="1800" u="none" cap="none" strike="noStrike">
                <a:latin typeface="Arial"/>
                <a:ea typeface="Arial"/>
                <a:cs typeface="Arial"/>
                <a:sym typeface="Arial"/>
              </a:defRPr>
            </a:lvl6pPr>
            <a:lvl7pPr lvl="6" marR="0" rtl="0" algn="l">
              <a:spcBef>
                <a:spcPts val="0"/>
              </a:spcBef>
              <a:spcAft>
                <a:spcPts val="0"/>
              </a:spcAft>
              <a:buSzPts val="1400"/>
              <a:buNone/>
              <a:defRPr b="0" i="0" sz="1800" u="none" cap="none" strike="noStrike">
                <a:latin typeface="Arial"/>
                <a:ea typeface="Arial"/>
                <a:cs typeface="Arial"/>
                <a:sym typeface="Arial"/>
              </a:defRPr>
            </a:lvl7pPr>
            <a:lvl8pPr lvl="7" marR="0" rtl="0" algn="l">
              <a:spcBef>
                <a:spcPts val="0"/>
              </a:spcBef>
              <a:spcAft>
                <a:spcPts val="0"/>
              </a:spcAft>
              <a:buSzPts val="1400"/>
              <a:buNone/>
              <a:defRPr b="0" i="0" sz="1800" u="none" cap="none" strike="noStrike">
                <a:latin typeface="Arial"/>
                <a:ea typeface="Arial"/>
                <a:cs typeface="Arial"/>
                <a:sym typeface="Arial"/>
              </a:defRPr>
            </a:lvl8pPr>
            <a:lvl9pPr lvl="8" marR="0" rtl="0" algn="l">
              <a:spcBef>
                <a:spcPts val="0"/>
              </a:spcBef>
              <a:spcAft>
                <a:spcPts val="0"/>
              </a:spcAft>
              <a:buSzPts val="1400"/>
              <a:buNone/>
              <a:defRPr b="0" i="0" sz="1800" u="none" cap="none" strike="noStrike">
                <a:latin typeface="Arial"/>
                <a:ea typeface="Arial"/>
                <a:cs typeface="Arial"/>
                <a:sym typeface="Arial"/>
              </a:defRPr>
            </a:lvl9pPr>
          </a:lstStyle>
          <a:p/>
        </p:txBody>
      </p:sp>
    </p:spTree>
  </p:cSld>
  <p:clrMapOvr>
    <a:masterClrMapping/>
  </p:clrMapOvr>
  <p:extLst>
    <p:ext uri="{DCECCB84-F9BA-43D5-87BE-67443E8EF086}">
      <p15:sldGuideLst>
        <p15:guide id="1" orient="horz" pos="740">
          <p15:clr>
            <a:srgbClr val="FBAE40"/>
          </p15:clr>
        </p15:guide>
        <p15:guide id="2" orient="horz" pos="1364">
          <p15:clr>
            <a:srgbClr val="FBAE40"/>
          </p15:clr>
        </p15:guide>
        <p15:guide id="3" orient="horz" pos="3908">
          <p15:clr>
            <a:srgbClr val="FBAE40"/>
          </p15:clr>
        </p15:guide>
        <p15:guide id="4" orient="horz" pos="4244">
          <p15:clr>
            <a:srgbClr val="FBAE40"/>
          </p15:clr>
        </p15:guide>
        <p15:guide id="5" pos="664">
          <p15:clr>
            <a:srgbClr val="FBAE40"/>
          </p15:clr>
        </p15:guide>
        <p15:guide id="6" pos="7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2">
  <p:cSld name="Picture 2">
    <p:spTree>
      <p:nvGrpSpPr>
        <p:cNvPr id="151" name="Shape 151"/>
        <p:cNvGrpSpPr/>
        <p:nvPr/>
      </p:nvGrpSpPr>
      <p:grpSpPr>
        <a:xfrm>
          <a:off x="0" y="0"/>
          <a:ext cx="0" cy="0"/>
          <a:chOff x="0" y="0"/>
          <a:chExt cx="0" cy="0"/>
        </a:xfrm>
      </p:grpSpPr>
      <p:sp>
        <p:nvSpPr>
          <p:cNvPr id="152" name="Google Shape;152;p16"/>
          <p:cNvSpPr txBox="1"/>
          <p:nvPr>
            <p:ph type="title"/>
          </p:nvPr>
        </p:nvSpPr>
        <p:spPr>
          <a:xfrm>
            <a:off x="1054100" y="668078"/>
            <a:ext cx="111234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3" name="Google Shape;153;p16"/>
          <p:cNvSpPr/>
          <p:nvPr>
            <p:ph idx="2" type="pic"/>
          </p:nvPr>
        </p:nvSpPr>
        <p:spPr>
          <a:xfrm>
            <a:off x="1054100" y="1631950"/>
            <a:ext cx="11734800" cy="4114800"/>
          </a:xfrm>
          <a:prstGeom prst="rect">
            <a:avLst/>
          </a:prstGeom>
          <a:solidFill>
            <a:srgbClr val="DDE4ED"/>
          </a:solidFill>
          <a:ln>
            <a:noFill/>
          </a:ln>
        </p:spPr>
      </p:sp>
      <p:sp>
        <p:nvSpPr>
          <p:cNvPr id="154" name="Google Shape;154;p16"/>
          <p:cNvSpPr txBox="1"/>
          <p:nvPr>
            <p:ph idx="1" type="body"/>
          </p:nvPr>
        </p:nvSpPr>
        <p:spPr>
          <a:xfrm>
            <a:off x="6083300" y="6095068"/>
            <a:ext cx="1676400" cy="246300"/>
          </a:xfrm>
          <a:prstGeom prst="rect">
            <a:avLst/>
          </a:prstGeom>
          <a:noFill/>
          <a:ln>
            <a:noFill/>
          </a:ln>
        </p:spPr>
        <p:txBody>
          <a:bodyPr anchorCtr="0" anchor="t" bIns="45700" lIns="91425" spcFirstLastPara="1" rIns="91425" wrap="square" tIns="45700">
            <a:spAutoFit/>
          </a:bodyPr>
          <a:lstStyle>
            <a:lvl1pPr indent="-228600" lvl="0" marL="457200" rtl="0" algn="ctr">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55" name="Google Shape;155;p16"/>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664">
          <p15:clr>
            <a:srgbClr val="FBAE40"/>
          </p15:clr>
        </p15:guide>
        <p15:guide id="2" orient="horz" pos="740">
          <p15:clr>
            <a:srgbClr val="FBAE40"/>
          </p15:clr>
        </p15:guide>
        <p15:guide id="3" orient="horz" pos="1028">
          <p15:clr>
            <a:srgbClr val="FBAE40"/>
          </p15:clr>
        </p15:guide>
        <p15:guide id="4" orient="horz" pos="3620">
          <p15:clr>
            <a:srgbClr val="FBAE40"/>
          </p15:clr>
        </p15:guide>
        <p15:guide id="5" orient="horz" pos="4004">
          <p15:clr>
            <a:srgbClr val="FBAE40"/>
          </p15:clr>
        </p15:guide>
        <p15:guide id="6" pos="7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156" name="Shape 156"/>
        <p:cNvGrpSpPr/>
        <p:nvPr/>
      </p:nvGrpSpPr>
      <p:grpSpPr>
        <a:xfrm>
          <a:off x="0" y="0"/>
          <a:ext cx="0" cy="0"/>
          <a:chOff x="0" y="0"/>
          <a:chExt cx="0" cy="0"/>
        </a:xfrm>
      </p:grpSpPr>
      <p:sp>
        <p:nvSpPr>
          <p:cNvPr id="157" name="Google Shape;157;p17"/>
          <p:cNvSpPr txBox="1"/>
          <p:nvPr>
            <p:ph type="title"/>
          </p:nvPr>
        </p:nvSpPr>
        <p:spPr>
          <a:xfrm>
            <a:off x="1054100" y="668078"/>
            <a:ext cx="117348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58" name="Google Shape;158;p17"/>
          <p:cNvCxnSpPr/>
          <p:nvPr/>
        </p:nvCxnSpPr>
        <p:spPr>
          <a:xfrm flipH="1" rot="10800000">
            <a:off x="292100" y="3765402"/>
            <a:ext cx="12828900" cy="27900"/>
          </a:xfrm>
          <a:prstGeom prst="straightConnector1">
            <a:avLst/>
          </a:prstGeom>
          <a:noFill/>
          <a:ln cap="rnd" cmpd="sng" w="31750">
            <a:solidFill>
              <a:schemeClr val="dk2"/>
            </a:solidFill>
            <a:prstDash val="dash"/>
            <a:round/>
            <a:headEnd len="sm" w="sm" type="none"/>
            <a:tailEnd len="sm" w="sm" type="none"/>
          </a:ln>
        </p:spPr>
      </p:cxnSp>
      <p:sp>
        <p:nvSpPr>
          <p:cNvPr id="159" name="Google Shape;159;p17"/>
          <p:cNvSpPr txBox="1"/>
          <p:nvPr>
            <p:ph idx="1" type="body"/>
          </p:nvPr>
        </p:nvSpPr>
        <p:spPr>
          <a:xfrm>
            <a:off x="1309110" y="2633290"/>
            <a:ext cx="18525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Clr>
                <a:schemeClr val="lt2"/>
              </a:buClr>
              <a:buSzPts val="2560"/>
              <a:buNone/>
              <a:defRPr b="1" sz="1600">
                <a:solidFill>
                  <a:schemeClr val="lt2"/>
                </a:solidFill>
              </a:defRPr>
            </a:lvl1pPr>
            <a:lvl2pPr indent="-377190" lvl="1" marL="914400" rtl="0" algn="l">
              <a:spcBef>
                <a:spcPts val="0"/>
              </a:spcBef>
              <a:spcAft>
                <a:spcPts val="0"/>
              </a:spcAft>
              <a:buClr>
                <a:schemeClr val="lt2"/>
              </a:buClr>
              <a:buSzPts val="2340"/>
              <a:buChar char="•"/>
              <a:defRPr b="1">
                <a:solidFill>
                  <a:schemeClr val="lt2"/>
                </a:solidFill>
              </a:defRPr>
            </a:lvl2pPr>
            <a:lvl3pPr indent="-365760" lvl="2" marL="13716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3pPr>
            <a:lvl4pPr indent="-365760" lvl="3" marL="18288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4pPr>
            <a:lvl5pPr indent="-365760" lvl="4" marL="22860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5pPr>
            <a:lvl6pPr indent="-228600" lvl="5" marL="2743200" rtl="0" algn="l">
              <a:spcBef>
                <a:spcPts val="0"/>
              </a:spcBef>
              <a:spcAft>
                <a:spcPts val="0"/>
              </a:spcAft>
              <a:buClr>
                <a:schemeClr val="lt2"/>
              </a:buClr>
              <a:buSzPts val="1400"/>
              <a:buNone/>
              <a:defRPr b="1">
                <a:solidFill>
                  <a:schemeClr val="lt2"/>
                </a:solidFill>
              </a:defRPr>
            </a:lvl6pPr>
            <a:lvl7pPr indent="-228600" lvl="6" marL="3200400" rtl="0" algn="l">
              <a:spcBef>
                <a:spcPts val="0"/>
              </a:spcBef>
              <a:spcAft>
                <a:spcPts val="0"/>
              </a:spcAft>
              <a:buClr>
                <a:schemeClr val="lt2"/>
              </a:buClr>
              <a:buSzPts val="1400"/>
              <a:buNone/>
              <a:defRPr b="1">
                <a:solidFill>
                  <a:schemeClr val="lt2"/>
                </a:solidFill>
              </a:defRPr>
            </a:lvl7pPr>
            <a:lvl8pPr indent="-228600" lvl="7" marL="3657600" rtl="0" algn="l">
              <a:spcBef>
                <a:spcPts val="0"/>
              </a:spcBef>
              <a:spcAft>
                <a:spcPts val="0"/>
              </a:spcAft>
              <a:buClr>
                <a:schemeClr val="lt2"/>
              </a:buClr>
              <a:buSzPts val="1400"/>
              <a:buNone/>
              <a:defRPr b="1">
                <a:solidFill>
                  <a:schemeClr val="lt2"/>
                </a:solidFill>
              </a:defRPr>
            </a:lvl8pPr>
            <a:lvl9pPr indent="-228600" lvl="8" marL="4114800" rtl="0" algn="l">
              <a:spcBef>
                <a:spcPts val="0"/>
              </a:spcBef>
              <a:spcAft>
                <a:spcPts val="0"/>
              </a:spcAft>
              <a:buClr>
                <a:schemeClr val="lt2"/>
              </a:buClr>
              <a:buSzPts val="1400"/>
              <a:buNone/>
              <a:defRPr b="1">
                <a:solidFill>
                  <a:schemeClr val="lt2"/>
                </a:solidFill>
              </a:defRPr>
            </a:lvl9pPr>
          </a:lstStyle>
          <a:p/>
        </p:txBody>
      </p:sp>
      <p:sp>
        <p:nvSpPr>
          <p:cNvPr id="160" name="Google Shape;160;p17"/>
          <p:cNvSpPr txBox="1"/>
          <p:nvPr>
            <p:ph idx="2" type="body"/>
          </p:nvPr>
        </p:nvSpPr>
        <p:spPr>
          <a:xfrm>
            <a:off x="1309110" y="3003550"/>
            <a:ext cx="24699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61" name="Google Shape;161;p17"/>
          <p:cNvSpPr txBox="1"/>
          <p:nvPr>
            <p:ph idx="3" type="body"/>
          </p:nvPr>
        </p:nvSpPr>
        <p:spPr>
          <a:xfrm>
            <a:off x="6871711" y="2709490"/>
            <a:ext cx="18525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Clr>
                <a:schemeClr val="lt2"/>
              </a:buClr>
              <a:buSzPts val="2560"/>
              <a:buNone/>
              <a:defRPr b="1" sz="1600">
                <a:solidFill>
                  <a:schemeClr val="lt2"/>
                </a:solidFill>
              </a:defRPr>
            </a:lvl1pPr>
            <a:lvl2pPr indent="-377190" lvl="1" marL="914400" rtl="0" algn="l">
              <a:spcBef>
                <a:spcPts val="0"/>
              </a:spcBef>
              <a:spcAft>
                <a:spcPts val="0"/>
              </a:spcAft>
              <a:buClr>
                <a:schemeClr val="lt2"/>
              </a:buClr>
              <a:buSzPts val="2340"/>
              <a:buChar char="•"/>
              <a:defRPr b="1">
                <a:solidFill>
                  <a:schemeClr val="lt2"/>
                </a:solidFill>
              </a:defRPr>
            </a:lvl2pPr>
            <a:lvl3pPr indent="-365760" lvl="2" marL="13716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3pPr>
            <a:lvl4pPr indent="-365760" lvl="3" marL="18288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4pPr>
            <a:lvl5pPr indent="-365760" lvl="4" marL="22860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5pPr>
            <a:lvl6pPr indent="-228600" lvl="5" marL="2743200" rtl="0" algn="l">
              <a:spcBef>
                <a:spcPts val="0"/>
              </a:spcBef>
              <a:spcAft>
                <a:spcPts val="0"/>
              </a:spcAft>
              <a:buClr>
                <a:schemeClr val="lt2"/>
              </a:buClr>
              <a:buSzPts val="1400"/>
              <a:buNone/>
              <a:defRPr b="1">
                <a:solidFill>
                  <a:schemeClr val="lt2"/>
                </a:solidFill>
              </a:defRPr>
            </a:lvl6pPr>
            <a:lvl7pPr indent="-228600" lvl="6" marL="3200400" rtl="0" algn="l">
              <a:spcBef>
                <a:spcPts val="0"/>
              </a:spcBef>
              <a:spcAft>
                <a:spcPts val="0"/>
              </a:spcAft>
              <a:buClr>
                <a:schemeClr val="lt2"/>
              </a:buClr>
              <a:buSzPts val="1400"/>
              <a:buNone/>
              <a:defRPr b="1">
                <a:solidFill>
                  <a:schemeClr val="lt2"/>
                </a:solidFill>
              </a:defRPr>
            </a:lvl7pPr>
            <a:lvl8pPr indent="-228600" lvl="7" marL="3657600" rtl="0" algn="l">
              <a:spcBef>
                <a:spcPts val="0"/>
              </a:spcBef>
              <a:spcAft>
                <a:spcPts val="0"/>
              </a:spcAft>
              <a:buClr>
                <a:schemeClr val="lt2"/>
              </a:buClr>
              <a:buSzPts val="1400"/>
              <a:buNone/>
              <a:defRPr b="1">
                <a:solidFill>
                  <a:schemeClr val="lt2"/>
                </a:solidFill>
              </a:defRPr>
            </a:lvl8pPr>
            <a:lvl9pPr indent="-228600" lvl="8" marL="4114800" rtl="0" algn="l">
              <a:spcBef>
                <a:spcPts val="0"/>
              </a:spcBef>
              <a:spcAft>
                <a:spcPts val="0"/>
              </a:spcAft>
              <a:buClr>
                <a:schemeClr val="lt2"/>
              </a:buClr>
              <a:buSzPts val="1400"/>
              <a:buNone/>
              <a:defRPr b="1">
                <a:solidFill>
                  <a:schemeClr val="lt2"/>
                </a:solidFill>
              </a:defRPr>
            </a:lvl9pPr>
          </a:lstStyle>
          <a:p/>
        </p:txBody>
      </p:sp>
      <p:sp>
        <p:nvSpPr>
          <p:cNvPr id="162" name="Google Shape;162;p17"/>
          <p:cNvSpPr txBox="1"/>
          <p:nvPr>
            <p:ph idx="4" type="body"/>
          </p:nvPr>
        </p:nvSpPr>
        <p:spPr>
          <a:xfrm>
            <a:off x="6871711" y="3079750"/>
            <a:ext cx="24699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63" name="Google Shape;163;p17"/>
          <p:cNvSpPr txBox="1"/>
          <p:nvPr>
            <p:ph idx="5" type="body"/>
          </p:nvPr>
        </p:nvSpPr>
        <p:spPr>
          <a:xfrm>
            <a:off x="3984677" y="4375151"/>
            <a:ext cx="18525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Clr>
                <a:schemeClr val="lt2"/>
              </a:buClr>
              <a:buSzPts val="2560"/>
              <a:buNone/>
              <a:defRPr b="1" sz="1600">
                <a:solidFill>
                  <a:schemeClr val="lt2"/>
                </a:solidFill>
              </a:defRPr>
            </a:lvl1pPr>
            <a:lvl2pPr indent="-377190" lvl="1" marL="914400" rtl="0" algn="l">
              <a:spcBef>
                <a:spcPts val="0"/>
              </a:spcBef>
              <a:spcAft>
                <a:spcPts val="0"/>
              </a:spcAft>
              <a:buClr>
                <a:schemeClr val="lt2"/>
              </a:buClr>
              <a:buSzPts val="2340"/>
              <a:buChar char="•"/>
              <a:defRPr b="1">
                <a:solidFill>
                  <a:schemeClr val="lt2"/>
                </a:solidFill>
              </a:defRPr>
            </a:lvl2pPr>
            <a:lvl3pPr indent="-365760" lvl="2" marL="13716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3pPr>
            <a:lvl4pPr indent="-365760" lvl="3" marL="18288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4pPr>
            <a:lvl5pPr indent="-365760" lvl="4" marL="22860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5pPr>
            <a:lvl6pPr indent="-228600" lvl="5" marL="2743200" rtl="0" algn="l">
              <a:spcBef>
                <a:spcPts val="0"/>
              </a:spcBef>
              <a:spcAft>
                <a:spcPts val="0"/>
              </a:spcAft>
              <a:buClr>
                <a:schemeClr val="lt2"/>
              </a:buClr>
              <a:buSzPts val="1400"/>
              <a:buNone/>
              <a:defRPr b="1">
                <a:solidFill>
                  <a:schemeClr val="lt2"/>
                </a:solidFill>
              </a:defRPr>
            </a:lvl6pPr>
            <a:lvl7pPr indent="-228600" lvl="6" marL="3200400" rtl="0" algn="l">
              <a:spcBef>
                <a:spcPts val="0"/>
              </a:spcBef>
              <a:spcAft>
                <a:spcPts val="0"/>
              </a:spcAft>
              <a:buClr>
                <a:schemeClr val="lt2"/>
              </a:buClr>
              <a:buSzPts val="1400"/>
              <a:buNone/>
              <a:defRPr b="1">
                <a:solidFill>
                  <a:schemeClr val="lt2"/>
                </a:solidFill>
              </a:defRPr>
            </a:lvl7pPr>
            <a:lvl8pPr indent="-228600" lvl="7" marL="3657600" rtl="0" algn="l">
              <a:spcBef>
                <a:spcPts val="0"/>
              </a:spcBef>
              <a:spcAft>
                <a:spcPts val="0"/>
              </a:spcAft>
              <a:buClr>
                <a:schemeClr val="lt2"/>
              </a:buClr>
              <a:buSzPts val="1400"/>
              <a:buNone/>
              <a:defRPr b="1">
                <a:solidFill>
                  <a:schemeClr val="lt2"/>
                </a:solidFill>
              </a:defRPr>
            </a:lvl8pPr>
            <a:lvl9pPr indent="-228600" lvl="8" marL="4114800" rtl="0" algn="l">
              <a:spcBef>
                <a:spcPts val="0"/>
              </a:spcBef>
              <a:spcAft>
                <a:spcPts val="0"/>
              </a:spcAft>
              <a:buClr>
                <a:schemeClr val="lt2"/>
              </a:buClr>
              <a:buSzPts val="1400"/>
              <a:buNone/>
              <a:defRPr b="1">
                <a:solidFill>
                  <a:schemeClr val="lt2"/>
                </a:solidFill>
              </a:defRPr>
            </a:lvl9pPr>
          </a:lstStyle>
          <a:p/>
        </p:txBody>
      </p:sp>
      <p:sp>
        <p:nvSpPr>
          <p:cNvPr id="164" name="Google Shape;164;p17"/>
          <p:cNvSpPr txBox="1"/>
          <p:nvPr>
            <p:ph idx="6" type="body"/>
          </p:nvPr>
        </p:nvSpPr>
        <p:spPr>
          <a:xfrm>
            <a:off x="3984677" y="4745411"/>
            <a:ext cx="24699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65" name="Google Shape;165;p17"/>
          <p:cNvSpPr txBox="1"/>
          <p:nvPr>
            <p:ph idx="7" type="body"/>
          </p:nvPr>
        </p:nvSpPr>
        <p:spPr>
          <a:xfrm>
            <a:off x="9767311" y="4375151"/>
            <a:ext cx="18525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Clr>
                <a:schemeClr val="lt2"/>
              </a:buClr>
              <a:buSzPts val="2560"/>
              <a:buNone/>
              <a:defRPr b="1" sz="1600">
                <a:solidFill>
                  <a:schemeClr val="lt2"/>
                </a:solidFill>
              </a:defRPr>
            </a:lvl1pPr>
            <a:lvl2pPr indent="-377190" lvl="1" marL="914400" rtl="0" algn="l">
              <a:spcBef>
                <a:spcPts val="0"/>
              </a:spcBef>
              <a:spcAft>
                <a:spcPts val="0"/>
              </a:spcAft>
              <a:buClr>
                <a:schemeClr val="lt2"/>
              </a:buClr>
              <a:buSzPts val="2340"/>
              <a:buChar char="•"/>
              <a:defRPr b="1">
                <a:solidFill>
                  <a:schemeClr val="lt2"/>
                </a:solidFill>
              </a:defRPr>
            </a:lvl2pPr>
            <a:lvl3pPr indent="-365760" lvl="2" marL="13716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3pPr>
            <a:lvl4pPr indent="-365760" lvl="3" marL="18288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4pPr>
            <a:lvl5pPr indent="-365760" lvl="4" marL="2286000" rtl="0" algn="l">
              <a:spcBef>
                <a:spcPts val="0"/>
              </a:spcBef>
              <a:spcAft>
                <a:spcPts val="0"/>
              </a:spcAft>
              <a:buClr>
                <a:schemeClr val="lt2"/>
              </a:buClr>
              <a:buSzPts val="2160"/>
              <a:buChar char="•"/>
              <a:defRPr b="1">
                <a:solidFill>
                  <a:schemeClr val="lt2"/>
                </a:solidFill>
                <a:latin typeface="Open Sans"/>
                <a:ea typeface="Open Sans"/>
                <a:cs typeface="Open Sans"/>
                <a:sym typeface="Open Sans"/>
              </a:defRPr>
            </a:lvl5pPr>
            <a:lvl6pPr indent="-228600" lvl="5" marL="2743200" rtl="0" algn="l">
              <a:spcBef>
                <a:spcPts val="0"/>
              </a:spcBef>
              <a:spcAft>
                <a:spcPts val="0"/>
              </a:spcAft>
              <a:buClr>
                <a:schemeClr val="lt2"/>
              </a:buClr>
              <a:buSzPts val="1400"/>
              <a:buNone/>
              <a:defRPr b="1">
                <a:solidFill>
                  <a:schemeClr val="lt2"/>
                </a:solidFill>
              </a:defRPr>
            </a:lvl6pPr>
            <a:lvl7pPr indent="-228600" lvl="6" marL="3200400" rtl="0" algn="l">
              <a:spcBef>
                <a:spcPts val="0"/>
              </a:spcBef>
              <a:spcAft>
                <a:spcPts val="0"/>
              </a:spcAft>
              <a:buClr>
                <a:schemeClr val="lt2"/>
              </a:buClr>
              <a:buSzPts val="1400"/>
              <a:buNone/>
              <a:defRPr b="1">
                <a:solidFill>
                  <a:schemeClr val="lt2"/>
                </a:solidFill>
              </a:defRPr>
            </a:lvl7pPr>
            <a:lvl8pPr indent="-228600" lvl="7" marL="3657600" rtl="0" algn="l">
              <a:spcBef>
                <a:spcPts val="0"/>
              </a:spcBef>
              <a:spcAft>
                <a:spcPts val="0"/>
              </a:spcAft>
              <a:buClr>
                <a:schemeClr val="lt2"/>
              </a:buClr>
              <a:buSzPts val="1400"/>
              <a:buNone/>
              <a:defRPr b="1">
                <a:solidFill>
                  <a:schemeClr val="lt2"/>
                </a:solidFill>
              </a:defRPr>
            </a:lvl8pPr>
            <a:lvl9pPr indent="-228600" lvl="8" marL="4114800" rtl="0" algn="l">
              <a:spcBef>
                <a:spcPts val="0"/>
              </a:spcBef>
              <a:spcAft>
                <a:spcPts val="0"/>
              </a:spcAft>
              <a:buClr>
                <a:schemeClr val="lt2"/>
              </a:buClr>
              <a:buSzPts val="1400"/>
              <a:buNone/>
              <a:defRPr b="1">
                <a:solidFill>
                  <a:schemeClr val="lt2"/>
                </a:solidFill>
              </a:defRPr>
            </a:lvl9pPr>
          </a:lstStyle>
          <a:p/>
        </p:txBody>
      </p:sp>
      <p:sp>
        <p:nvSpPr>
          <p:cNvPr id="166" name="Google Shape;166;p17"/>
          <p:cNvSpPr txBox="1"/>
          <p:nvPr>
            <p:ph idx="8" type="body"/>
          </p:nvPr>
        </p:nvSpPr>
        <p:spPr>
          <a:xfrm>
            <a:off x="9767311" y="4745411"/>
            <a:ext cx="24699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67" name="Google Shape;167;p17"/>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664">
          <p15:clr>
            <a:srgbClr val="FBAE40"/>
          </p15:clr>
        </p15:guide>
        <p15:guide id="2" pos="7720">
          <p15:clr>
            <a:srgbClr val="FBAE40"/>
          </p15:clr>
        </p15:guide>
        <p15:guide id="3" orient="horz" pos="740">
          <p15:clr>
            <a:srgbClr val="FBAE40"/>
          </p15:clr>
        </p15:guide>
        <p15:guide id="4" orient="horz" pos="1028">
          <p15:clr>
            <a:srgbClr val="FBAE40"/>
          </p15:clr>
        </p15:guide>
        <p15:guide id="5" orient="horz" pos="2132">
          <p15:clr>
            <a:srgbClr val="FBAE40"/>
          </p15:clr>
        </p15:guide>
        <p15:guide id="6" orient="horz" pos="2612">
          <p15:clr>
            <a:srgbClr val="FBAE40"/>
          </p15:clr>
        </p15:guide>
        <p15:guide id="7" orient="horz" pos="37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2">
  <p:cSld name="Image slide 2">
    <p:bg>
      <p:bgPr>
        <a:solidFill>
          <a:schemeClr val="lt1"/>
        </a:solidFill>
      </p:bgPr>
    </p:bg>
    <p:spTree>
      <p:nvGrpSpPr>
        <p:cNvPr id="168" name="Shape 168"/>
        <p:cNvGrpSpPr/>
        <p:nvPr/>
      </p:nvGrpSpPr>
      <p:grpSpPr>
        <a:xfrm>
          <a:off x="0" y="0"/>
          <a:ext cx="0" cy="0"/>
          <a:chOff x="0" y="0"/>
          <a:chExt cx="0" cy="0"/>
        </a:xfrm>
      </p:grpSpPr>
      <p:sp>
        <p:nvSpPr>
          <p:cNvPr id="169" name="Google Shape;169;p18"/>
          <p:cNvSpPr txBox="1"/>
          <p:nvPr>
            <p:ph type="title"/>
          </p:nvPr>
        </p:nvSpPr>
        <p:spPr>
          <a:xfrm>
            <a:off x="1054100" y="668078"/>
            <a:ext cx="117348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0" name="Google Shape;170;p18"/>
          <p:cNvSpPr/>
          <p:nvPr>
            <p:ph idx="2" type="pic"/>
          </p:nvPr>
        </p:nvSpPr>
        <p:spPr>
          <a:xfrm>
            <a:off x="1092067" y="1631950"/>
            <a:ext cx="11696700" cy="4419600"/>
          </a:xfrm>
          <a:prstGeom prst="rect">
            <a:avLst/>
          </a:prstGeom>
          <a:solidFill>
            <a:srgbClr val="DDE4ED"/>
          </a:solidFill>
          <a:ln>
            <a:noFill/>
          </a:ln>
        </p:spPr>
      </p:sp>
      <p:sp>
        <p:nvSpPr>
          <p:cNvPr id="171" name="Google Shape;171;p18"/>
          <p:cNvSpPr txBox="1"/>
          <p:nvPr>
            <p:ph idx="1" type="body"/>
          </p:nvPr>
        </p:nvSpPr>
        <p:spPr>
          <a:xfrm>
            <a:off x="5854700" y="6306314"/>
            <a:ext cx="1676400" cy="246300"/>
          </a:xfrm>
          <a:prstGeom prst="rect">
            <a:avLst/>
          </a:prstGeom>
          <a:noFill/>
          <a:ln>
            <a:noFill/>
          </a:ln>
        </p:spPr>
        <p:txBody>
          <a:bodyPr anchorCtr="0" anchor="t" bIns="45700" lIns="91425" spcFirstLastPara="1" rIns="91425" wrap="square" tIns="45700">
            <a:spAutoFit/>
          </a:bodyPr>
          <a:lstStyle>
            <a:lvl1pPr indent="-228600" lvl="0" marL="457200" rtl="0" algn="ctr">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72" name="Google Shape;172;p18"/>
          <p:cNvSpPr/>
          <p:nvPr/>
        </p:nvSpPr>
        <p:spPr>
          <a:xfrm>
            <a:off x="12083668" y="-6310"/>
            <a:ext cx="1189023" cy="6310"/>
          </a:xfrm>
          <a:custGeom>
            <a:rect b="b" l="l" r="r" t="t"/>
            <a:pathLst>
              <a:path extrusionOk="0" h="6310" w="1189023">
                <a:moveTo>
                  <a:pt x="0" y="0"/>
                </a:moveTo>
                <a:lnTo>
                  <a:pt x="1189023" y="0"/>
                </a:lnTo>
                <a:lnTo>
                  <a:pt x="1182978" y="6310"/>
                </a:lnTo>
                <a:lnTo>
                  <a:pt x="0" y="6310"/>
                </a:lnTo>
                <a:lnTo>
                  <a:pt x="0" y="0"/>
                </a:lnTo>
                <a:close/>
              </a:path>
            </a:pathLst>
          </a:custGeom>
          <a:solidFill>
            <a:srgbClr val="F6F7F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 name="Google Shape;173;p18"/>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740">
          <p15:clr>
            <a:srgbClr val="FBAE40"/>
          </p15:clr>
        </p15:guide>
        <p15:guide id="2" orient="horz" pos="1028">
          <p15:clr>
            <a:srgbClr val="FBAE40"/>
          </p15:clr>
        </p15:guide>
        <p15:guide id="3" orient="horz" pos="3812">
          <p15:clr>
            <a:srgbClr val="FBAE40"/>
          </p15:clr>
        </p15:guide>
        <p15:guide id="4" orient="horz" pos="4148">
          <p15:clr>
            <a:srgbClr val="FBAE40"/>
          </p15:clr>
        </p15:guide>
        <p15:guide id="5" pos="664">
          <p15:clr>
            <a:srgbClr val="FBAE40"/>
          </p15:clr>
        </p15:guide>
        <p15:guide id="6" pos="7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list + picture">
  <p:cSld name="Numbered list + picture">
    <p:spTree>
      <p:nvGrpSpPr>
        <p:cNvPr id="174" name="Shape 174"/>
        <p:cNvGrpSpPr/>
        <p:nvPr/>
      </p:nvGrpSpPr>
      <p:grpSpPr>
        <a:xfrm>
          <a:off x="0" y="0"/>
          <a:ext cx="0" cy="0"/>
          <a:chOff x="0" y="0"/>
          <a:chExt cx="0" cy="0"/>
        </a:xfrm>
      </p:grpSpPr>
      <p:sp>
        <p:nvSpPr>
          <p:cNvPr id="175" name="Google Shape;175;p19"/>
          <p:cNvSpPr txBox="1"/>
          <p:nvPr>
            <p:ph type="title"/>
          </p:nvPr>
        </p:nvSpPr>
        <p:spPr>
          <a:xfrm>
            <a:off x="1054100" y="668078"/>
            <a:ext cx="112014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p19"/>
          <p:cNvSpPr/>
          <p:nvPr>
            <p:ph idx="2" type="pic"/>
          </p:nvPr>
        </p:nvSpPr>
        <p:spPr>
          <a:xfrm>
            <a:off x="6007100" y="2165350"/>
            <a:ext cx="6248400" cy="4038600"/>
          </a:xfrm>
          <a:prstGeom prst="rect">
            <a:avLst/>
          </a:prstGeom>
          <a:solidFill>
            <a:srgbClr val="DDE4ED"/>
          </a:solidFill>
          <a:ln>
            <a:noFill/>
          </a:ln>
        </p:spPr>
      </p:sp>
      <p:sp>
        <p:nvSpPr>
          <p:cNvPr id="177" name="Google Shape;177;p19"/>
          <p:cNvSpPr txBox="1"/>
          <p:nvPr>
            <p:ph idx="1" type="body"/>
          </p:nvPr>
        </p:nvSpPr>
        <p:spPr>
          <a:xfrm>
            <a:off x="1054100" y="1631950"/>
            <a:ext cx="44043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78" name="Google Shape;178;p19"/>
          <p:cNvSpPr txBox="1"/>
          <p:nvPr>
            <p:ph idx="3" type="body"/>
          </p:nvPr>
        </p:nvSpPr>
        <p:spPr>
          <a:xfrm>
            <a:off x="1054849" y="2165350"/>
            <a:ext cx="4403700" cy="492300"/>
          </a:xfrm>
          <a:prstGeom prst="rect">
            <a:avLst/>
          </a:prstGeom>
          <a:noFill/>
          <a:ln>
            <a:noFill/>
          </a:ln>
        </p:spPr>
        <p:txBody>
          <a:bodyPr anchorCtr="0" anchor="t" bIns="45700" lIns="91425" spcFirstLastPara="1" rIns="91425" wrap="square" tIns="45700">
            <a:spAutoFit/>
          </a:bodyPr>
          <a:lstStyle>
            <a:lvl1pPr indent="-329184" lvl="0" marL="457200" rtl="0" algn="l">
              <a:spcBef>
                <a:spcPts val="0"/>
              </a:spcBef>
              <a:spcAft>
                <a:spcPts val="0"/>
              </a:spcAft>
              <a:buSzPts val="1584"/>
              <a:buFont typeface="Arial"/>
              <a:buAutoNum type="arabicPeriod"/>
              <a:defRPr sz="1600">
                <a:solidFill>
                  <a:schemeClr val="dk1"/>
                </a:solidFill>
                <a:latin typeface="Arial"/>
                <a:ea typeface="Arial"/>
                <a:cs typeface="Arial"/>
                <a:sym typeface="Arial"/>
              </a:defRPr>
            </a:lvl1pPr>
            <a:lvl2pPr indent="-329183" lvl="1" marL="914400" rtl="0" algn="l">
              <a:spcBef>
                <a:spcPts val="0"/>
              </a:spcBef>
              <a:spcAft>
                <a:spcPts val="0"/>
              </a:spcAft>
              <a:buSzPts val="1584"/>
              <a:buFont typeface="Arial"/>
              <a:buAutoNum type="arabicPeriod"/>
              <a:defRPr sz="1600">
                <a:solidFill>
                  <a:schemeClr val="dk1"/>
                </a:solidFill>
                <a:latin typeface="Arial"/>
                <a:ea typeface="Arial"/>
                <a:cs typeface="Arial"/>
                <a:sym typeface="Arial"/>
              </a:defRPr>
            </a:lvl2pPr>
            <a:lvl3pPr indent="-329183" lvl="2" marL="1371600" rtl="0" algn="l">
              <a:spcBef>
                <a:spcPts val="0"/>
              </a:spcBef>
              <a:spcAft>
                <a:spcPts val="0"/>
              </a:spcAft>
              <a:buSzPts val="1584"/>
              <a:buFont typeface="Arial"/>
              <a:buAutoNum type="arabicPeriod"/>
              <a:defRPr sz="1600">
                <a:solidFill>
                  <a:schemeClr val="dk1"/>
                </a:solidFill>
                <a:latin typeface="Open Sans"/>
                <a:ea typeface="Open Sans"/>
                <a:cs typeface="Open Sans"/>
                <a:sym typeface="Open Sans"/>
              </a:defRPr>
            </a:lvl3pPr>
            <a:lvl4pPr indent="-329183" lvl="3" marL="1828800" rtl="0" algn="l">
              <a:spcBef>
                <a:spcPts val="0"/>
              </a:spcBef>
              <a:spcAft>
                <a:spcPts val="0"/>
              </a:spcAft>
              <a:buSzPts val="1584"/>
              <a:buFont typeface="Arial"/>
              <a:buAutoNum type="arabicPeriod"/>
              <a:defRPr sz="1600">
                <a:solidFill>
                  <a:schemeClr val="dk1"/>
                </a:solidFill>
                <a:latin typeface="Open Sans"/>
                <a:ea typeface="Open Sans"/>
                <a:cs typeface="Open Sans"/>
                <a:sym typeface="Open Sans"/>
              </a:defRPr>
            </a:lvl4pPr>
            <a:lvl5pPr indent="-329183" lvl="4" marL="2286000" rtl="0" algn="l">
              <a:spcBef>
                <a:spcPts val="0"/>
              </a:spcBef>
              <a:spcAft>
                <a:spcPts val="0"/>
              </a:spcAft>
              <a:buSzPts val="1584"/>
              <a:buFont typeface="Arial"/>
              <a:buAutoNum type="arabicPeriod"/>
              <a:defRPr sz="1600">
                <a:solidFill>
                  <a:schemeClr val="dk1"/>
                </a:solidFill>
                <a:latin typeface="Open Sans"/>
                <a:ea typeface="Open Sans"/>
                <a:cs typeface="Open Sans"/>
                <a:sym typeface="Open Sans"/>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79" name="Google Shape;179;p19"/>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740">
          <p15:clr>
            <a:srgbClr val="FBAE40"/>
          </p15:clr>
        </p15:guide>
        <p15:guide id="2" orient="horz" pos="1364">
          <p15:clr>
            <a:srgbClr val="FBAE40"/>
          </p15:clr>
        </p15:guide>
        <p15:guide id="3" orient="horz" pos="3572">
          <p15:clr>
            <a:srgbClr val="FBAE40"/>
          </p15:clr>
        </p15:guide>
        <p15:guide id="4" pos="664">
          <p15:clr>
            <a:srgbClr val="FBAE40"/>
          </p15:clr>
        </p15:guide>
        <p15:guide id="5" pos="3448">
          <p15:clr>
            <a:srgbClr val="FBAE40"/>
          </p15:clr>
        </p15:guide>
        <p15:guide id="6" pos="3784">
          <p15:clr>
            <a:srgbClr val="FBAE40"/>
          </p15:clr>
        </p15:guide>
        <p15:guide id="7" pos="7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eted list + picture">
  <p:cSld name="Buleted list + picture">
    <p:spTree>
      <p:nvGrpSpPr>
        <p:cNvPr id="180" name="Shape 180"/>
        <p:cNvGrpSpPr/>
        <p:nvPr/>
      </p:nvGrpSpPr>
      <p:grpSpPr>
        <a:xfrm>
          <a:off x="0" y="0"/>
          <a:ext cx="0" cy="0"/>
          <a:chOff x="0" y="0"/>
          <a:chExt cx="0" cy="0"/>
        </a:xfrm>
      </p:grpSpPr>
      <p:sp>
        <p:nvSpPr>
          <p:cNvPr id="181" name="Google Shape;181;p20"/>
          <p:cNvSpPr txBox="1"/>
          <p:nvPr>
            <p:ph type="title"/>
          </p:nvPr>
        </p:nvSpPr>
        <p:spPr>
          <a:xfrm>
            <a:off x="1054100" y="668078"/>
            <a:ext cx="117348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sz="320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20"/>
          <p:cNvSpPr/>
          <p:nvPr>
            <p:ph idx="2" type="pic"/>
          </p:nvPr>
        </p:nvSpPr>
        <p:spPr>
          <a:xfrm>
            <a:off x="6007100" y="2165350"/>
            <a:ext cx="6362700" cy="4114800"/>
          </a:xfrm>
          <a:prstGeom prst="rect">
            <a:avLst/>
          </a:prstGeom>
          <a:solidFill>
            <a:srgbClr val="DDE4ED"/>
          </a:solidFill>
          <a:ln>
            <a:noFill/>
          </a:ln>
        </p:spPr>
      </p:sp>
      <p:sp>
        <p:nvSpPr>
          <p:cNvPr id="183" name="Google Shape;183;p20"/>
          <p:cNvSpPr txBox="1"/>
          <p:nvPr>
            <p:ph idx="1" type="body"/>
          </p:nvPr>
        </p:nvSpPr>
        <p:spPr>
          <a:xfrm>
            <a:off x="1054100" y="1631950"/>
            <a:ext cx="44043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84" name="Google Shape;184;p20"/>
          <p:cNvSpPr txBox="1"/>
          <p:nvPr>
            <p:ph idx="3" type="body"/>
          </p:nvPr>
        </p:nvSpPr>
        <p:spPr>
          <a:xfrm>
            <a:off x="1054849" y="2165350"/>
            <a:ext cx="4403700" cy="492300"/>
          </a:xfrm>
          <a:prstGeom prst="rect">
            <a:avLst/>
          </a:prstGeom>
          <a:noFill/>
          <a:ln>
            <a:noFill/>
          </a:ln>
        </p:spPr>
        <p:txBody>
          <a:bodyPr anchorCtr="0" anchor="t" bIns="45700" lIns="91425" spcFirstLastPara="1" rIns="91425" wrap="square" tIns="45700">
            <a:spAutoFit/>
          </a:bodyPr>
          <a:lstStyle>
            <a:lvl1pPr indent="-381000" lvl="0" marL="457200" rtl="0" algn="l">
              <a:spcBef>
                <a:spcPts val="0"/>
              </a:spcBef>
              <a:spcAft>
                <a:spcPts val="0"/>
              </a:spcAft>
              <a:buSzPts val="2400"/>
              <a:buFont typeface="Arial"/>
              <a:buChar char="•"/>
              <a:defRPr sz="1600">
                <a:solidFill>
                  <a:schemeClr val="dk1"/>
                </a:solidFill>
                <a:latin typeface="Arial"/>
                <a:ea typeface="Arial"/>
                <a:cs typeface="Arial"/>
                <a:sym typeface="Arial"/>
              </a:defRPr>
            </a:lvl1pPr>
            <a:lvl2pPr indent="-360680" lvl="1" marL="914400" rtl="0" algn="l">
              <a:spcBef>
                <a:spcPts val="0"/>
              </a:spcBef>
              <a:spcAft>
                <a:spcPts val="0"/>
              </a:spcAft>
              <a:buSzPts val="2080"/>
              <a:buFont typeface="Courier New"/>
              <a:buChar char="o"/>
              <a:defRPr sz="1600">
                <a:solidFill>
                  <a:schemeClr val="dk1"/>
                </a:solidFill>
                <a:latin typeface="Arial"/>
                <a:ea typeface="Arial"/>
                <a:cs typeface="Arial"/>
                <a:sym typeface="Arial"/>
              </a:defRPr>
            </a:lvl2pPr>
            <a:lvl3pPr indent="-350519" lvl="2" marL="1371600" rtl="0" algn="l">
              <a:spcBef>
                <a:spcPts val="0"/>
              </a:spcBef>
              <a:spcAft>
                <a:spcPts val="0"/>
              </a:spcAft>
              <a:buSzPts val="1920"/>
              <a:buFont typeface="Arial"/>
              <a:buChar char="•"/>
              <a:defRPr sz="1600">
                <a:solidFill>
                  <a:schemeClr val="dk1"/>
                </a:solidFill>
                <a:latin typeface="Open Sans"/>
                <a:ea typeface="Open Sans"/>
                <a:cs typeface="Open Sans"/>
                <a:sym typeface="Open Sans"/>
              </a:defRPr>
            </a:lvl3pPr>
            <a:lvl4pPr indent="-350519" lvl="3" marL="1828800" rtl="0" algn="l">
              <a:spcBef>
                <a:spcPts val="0"/>
              </a:spcBef>
              <a:spcAft>
                <a:spcPts val="0"/>
              </a:spcAft>
              <a:buSzPts val="1920"/>
              <a:buFont typeface="Arial"/>
              <a:buChar char="•"/>
              <a:defRPr sz="1600">
                <a:solidFill>
                  <a:schemeClr val="dk1"/>
                </a:solidFill>
                <a:latin typeface="Open Sans"/>
                <a:ea typeface="Open Sans"/>
                <a:cs typeface="Open Sans"/>
                <a:sym typeface="Open Sans"/>
              </a:defRPr>
            </a:lvl4pPr>
            <a:lvl5pPr indent="-350520" lvl="4" marL="2286000" rtl="0" algn="l">
              <a:spcBef>
                <a:spcPts val="0"/>
              </a:spcBef>
              <a:spcAft>
                <a:spcPts val="0"/>
              </a:spcAft>
              <a:buSzPts val="1920"/>
              <a:buFont typeface="Arial"/>
              <a:buChar char="•"/>
              <a:defRPr sz="1600">
                <a:solidFill>
                  <a:schemeClr val="dk1"/>
                </a:solidFill>
                <a:latin typeface="Open Sans"/>
                <a:ea typeface="Open Sans"/>
                <a:cs typeface="Open Sans"/>
                <a:sym typeface="Open Sans"/>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185" name="Google Shape;185;p20"/>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028">
          <p15:clr>
            <a:srgbClr val="FBAE40"/>
          </p15:clr>
        </p15:guide>
        <p15:guide id="2" orient="horz" pos="740">
          <p15:clr>
            <a:srgbClr val="FBAE40"/>
          </p15:clr>
        </p15:guide>
        <p15:guide id="3" orient="horz" pos="3620">
          <p15:clr>
            <a:srgbClr val="FBAE40"/>
          </p15:clr>
        </p15:guide>
        <p15:guide id="4" pos="664">
          <p15:clr>
            <a:srgbClr val="FBAE40"/>
          </p15:clr>
        </p15:guide>
        <p15:guide id="5" pos="3448">
          <p15:clr>
            <a:srgbClr val="FBAE40"/>
          </p15:clr>
        </p15:guide>
        <p15:guide id="6" pos="3784">
          <p15:clr>
            <a:srgbClr val="FBAE40"/>
          </p15:clr>
        </p15:guide>
        <p15:guide id="7" pos="7816">
          <p15:clr>
            <a:srgbClr val="FBAE40"/>
          </p15:clr>
        </p15:guide>
        <p15:guide id="8" orient="horz" pos="13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Agenda slide">
  <p:cSld name="Agenda slide">
    <p:spTree>
      <p:nvGrpSpPr>
        <p:cNvPr id="24" name="Shape 24"/>
        <p:cNvGrpSpPr/>
        <p:nvPr/>
      </p:nvGrpSpPr>
      <p:grpSpPr>
        <a:xfrm>
          <a:off x="0" y="0"/>
          <a:ext cx="0" cy="0"/>
          <a:chOff x="0" y="0"/>
          <a:chExt cx="0" cy="0"/>
        </a:xfrm>
      </p:grpSpPr>
      <p:sp>
        <p:nvSpPr>
          <p:cNvPr id="25" name="Google Shape;25;p3"/>
          <p:cNvSpPr txBox="1"/>
          <p:nvPr>
            <p:ph idx="1" type="body"/>
          </p:nvPr>
        </p:nvSpPr>
        <p:spPr>
          <a:xfrm>
            <a:off x="901700" y="4610052"/>
            <a:ext cx="720000" cy="615600"/>
          </a:xfrm>
          <a:prstGeom prst="rect">
            <a:avLst/>
          </a:prstGeom>
          <a:noFill/>
          <a:ln>
            <a:noFill/>
          </a:ln>
        </p:spPr>
        <p:txBody>
          <a:bodyPr anchorCtr="0" anchor="t" bIns="45700" lIns="91425" spcFirstLastPara="1" rIns="91425" wrap="square" tIns="45700">
            <a:normAutofit/>
          </a:bodyPr>
          <a:lstStyle>
            <a:lvl1pPr indent="-228600" lvl="0" marL="457200" rtl="0" algn="r">
              <a:spcBef>
                <a:spcPts val="0"/>
              </a:spcBef>
              <a:spcAft>
                <a:spcPts val="0"/>
              </a:spcAft>
              <a:buSzPts val="6400"/>
              <a:buNone/>
              <a:defRPr b="1" sz="40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6" name="Google Shape;26;p3"/>
          <p:cNvSpPr txBox="1"/>
          <p:nvPr>
            <p:ph idx="2" type="body"/>
          </p:nvPr>
        </p:nvSpPr>
        <p:spPr>
          <a:xfrm>
            <a:off x="901700" y="2653814"/>
            <a:ext cx="720000" cy="615600"/>
          </a:xfrm>
          <a:prstGeom prst="rect">
            <a:avLst/>
          </a:prstGeom>
          <a:noFill/>
          <a:ln>
            <a:noFill/>
          </a:ln>
        </p:spPr>
        <p:txBody>
          <a:bodyPr anchorCtr="0" anchor="t" bIns="45700" lIns="91425" spcFirstLastPara="1" rIns="91425" wrap="square" tIns="45700">
            <a:normAutofit/>
          </a:bodyPr>
          <a:lstStyle>
            <a:lvl1pPr indent="-228600" lvl="0" marL="457200" rtl="0" algn="r">
              <a:spcBef>
                <a:spcPts val="0"/>
              </a:spcBef>
              <a:spcAft>
                <a:spcPts val="0"/>
              </a:spcAft>
              <a:buSzPts val="6400"/>
              <a:buNone/>
              <a:defRPr b="1" sz="40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7" name="Google Shape;27;p3"/>
          <p:cNvSpPr txBox="1"/>
          <p:nvPr>
            <p:ph idx="3" type="body"/>
          </p:nvPr>
        </p:nvSpPr>
        <p:spPr>
          <a:xfrm>
            <a:off x="901700" y="3627043"/>
            <a:ext cx="720000" cy="615600"/>
          </a:xfrm>
          <a:prstGeom prst="rect">
            <a:avLst/>
          </a:prstGeom>
          <a:noFill/>
          <a:ln>
            <a:noFill/>
          </a:ln>
        </p:spPr>
        <p:txBody>
          <a:bodyPr anchorCtr="0" anchor="t" bIns="45700" lIns="91425" spcFirstLastPara="1" rIns="91425" wrap="square" tIns="45700">
            <a:normAutofit/>
          </a:bodyPr>
          <a:lstStyle>
            <a:lvl1pPr indent="-228600" lvl="0" marL="457200" rtl="0" algn="r">
              <a:spcBef>
                <a:spcPts val="0"/>
              </a:spcBef>
              <a:spcAft>
                <a:spcPts val="0"/>
              </a:spcAft>
              <a:buSzPts val="6400"/>
              <a:buNone/>
              <a:defRPr b="1" sz="40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8" name="Google Shape;28;p3"/>
          <p:cNvSpPr txBox="1"/>
          <p:nvPr>
            <p:ph idx="4" type="body"/>
          </p:nvPr>
        </p:nvSpPr>
        <p:spPr>
          <a:xfrm>
            <a:off x="1968500" y="1722763"/>
            <a:ext cx="3952200" cy="2463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9" name="Google Shape;29;p3"/>
          <p:cNvSpPr txBox="1"/>
          <p:nvPr>
            <p:ph idx="5" type="body"/>
          </p:nvPr>
        </p:nvSpPr>
        <p:spPr>
          <a:xfrm>
            <a:off x="1968500" y="2012950"/>
            <a:ext cx="3952200" cy="2154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240"/>
              <a:buNone/>
              <a:defRPr b="0" sz="14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0" name="Google Shape;30;p3"/>
          <p:cNvSpPr txBox="1"/>
          <p:nvPr>
            <p:ph idx="6" type="body"/>
          </p:nvPr>
        </p:nvSpPr>
        <p:spPr>
          <a:xfrm>
            <a:off x="901700" y="1631950"/>
            <a:ext cx="720000" cy="6156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SzPts val="6400"/>
              <a:buNone/>
              <a:defRPr b="1" sz="40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1" name="Google Shape;31;p3"/>
          <p:cNvSpPr txBox="1"/>
          <p:nvPr>
            <p:ph type="title"/>
          </p:nvPr>
        </p:nvSpPr>
        <p:spPr>
          <a:xfrm>
            <a:off x="1054100" y="668078"/>
            <a:ext cx="120471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 name="Google Shape;32;p3"/>
          <p:cNvSpPr txBox="1"/>
          <p:nvPr>
            <p:ph idx="7" type="body"/>
          </p:nvPr>
        </p:nvSpPr>
        <p:spPr>
          <a:xfrm>
            <a:off x="1968500" y="2689483"/>
            <a:ext cx="3952200" cy="2463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3" name="Google Shape;33;p3"/>
          <p:cNvSpPr txBox="1"/>
          <p:nvPr>
            <p:ph idx="8" type="body"/>
          </p:nvPr>
        </p:nvSpPr>
        <p:spPr>
          <a:xfrm>
            <a:off x="1968500" y="2979670"/>
            <a:ext cx="3952200" cy="2154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240"/>
              <a:buNone/>
              <a:defRPr b="0" sz="14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4" name="Google Shape;34;p3"/>
          <p:cNvSpPr txBox="1"/>
          <p:nvPr>
            <p:ph idx="9" type="body"/>
          </p:nvPr>
        </p:nvSpPr>
        <p:spPr>
          <a:xfrm>
            <a:off x="1968500" y="3706877"/>
            <a:ext cx="3952200" cy="2463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5" name="Google Shape;35;p3"/>
          <p:cNvSpPr txBox="1"/>
          <p:nvPr>
            <p:ph idx="13" type="body"/>
          </p:nvPr>
        </p:nvSpPr>
        <p:spPr>
          <a:xfrm>
            <a:off x="1968500" y="3997064"/>
            <a:ext cx="3952200" cy="2154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240"/>
              <a:buNone/>
              <a:defRPr b="0" sz="14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6" name="Google Shape;36;p3"/>
          <p:cNvSpPr txBox="1"/>
          <p:nvPr>
            <p:ph idx="14" type="body"/>
          </p:nvPr>
        </p:nvSpPr>
        <p:spPr>
          <a:xfrm>
            <a:off x="1968500" y="4678993"/>
            <a:ext cx="3952200" cy="2463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7" name="Google Shape;37;p3"/>
          <p:cNvSpPr txBox="1"/>
          <p:nvPr>
            <p:ph idx="15" type="body"/>
          </p:nvPr>
        </p:nvSpPr>
        <p:spPr>
          <a:xfrm>
            <a:off x="1968500" y="4969180"/>
            <a:ext cx="3952200" cy="2154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240"/>
              <a:buNone/>
              <a:defRPr b="0" sz="14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8" name="Google Shape;38;p3"/>
          <p:cNvSpPr txBox="1"/>
          <p:nvPr>
            <p:ph idx="16" type="body"/>
          </p:nvPr>
        </p:nvSpPr>
        <p:spPr>
          <a:xfrm>
            <a:off x="7073900" y="4610052"/>
            <a:ext cx="720000" cy="615600"/>
          </a:xfrm>
          <a:prstGeom prst="rect">
            <a:avLst/>
          </a:prstGeom>
          <a:noFill/>
          <a:ln>
            <a:noFill/>
          </a:ln>
        </p:spPr>
        <p:txBody>
          <a:bodyPr anchorCtr="0" anchor="t" bIns="45700" lIns="91425" spcFirstLastPara="1" rIns="91425" wrap="square" tIns="45700">
            <a:normAutofit/>
          </a:bodyPr>
          <a:lstStyle>
            <a:lvl1pPr indent="-228600" lvl="0" marL="457200" rtl="0" algn="r">
              <a:spcBef>
                <a:spcPts val="0"/>
              </a:spcBef>
              <a:spcAft>
                <a:spcPts val="0"/>
              </a:spcAft>
              <a:buSzPts val="6400"/>
              <a:buFont typeface="Arial"/>
              <a:buNone/>
              <a:defRPr b="1" sz="40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39" name="Google Shape;39;p3"/>
          <p:cNvSpPr txBox="1"/>
          <p:nvPr>
            <p:ph idx="17" type="body"/>
          </p:nvPr>
        </p:nvSpPr>
        <p:spPr>
          <a:xfrm>
            <a:off x="7073900" y="2653814"/>
            <a:ext cx="720000" cy="615600"/>
          </a:xfrm>
          <a:prstGeom prst="rect">
            <a:avLst/>
          </a:prstGeom>
          <a:noFill/>
          <a:ln>
            <a:noFill/>
          </a:ln>
        </p:spPr>
        <p:txBody>
          <a:bodyPr anchorCtr="0" anchor="t" bIns="45700" lIns="91425" spcFirstLastPara="1" rIns="91425" wrap="square" tIns="45700">
            <a:normAutofit/>
          </a:bodyPr>
          <a:lstStyle>
            <a:lvl1pPr indent="-228600" lvl="0" marL="457200" rtl="0" algn="r">
              <a:spcBef>
                <a:spcPts val="0"/>
              </a:spcBef>
              <a:spcAft>
                <a:spcPts val="0"/>
              </a:spcAft>
              <a:buSzPts val="6400"/>
              <a:buFont typeface="Arial"/>
              <a:buNone/>
              <a:defRPr b="1" sz="40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0" name="Google Shape;40;p3"/>
          <p:cNvSpPr txBox="1"/>
          <p:nvPr>
            <p:ph idx="18" type="body"/>
          </p:nvPr>
        </p:nvSpPr>
        <p:spPr>
          <a:xfrm>
            <a:off x="7073900" y="3627043"/>
            <a:ext cx="720000" cy="615600"/>
          </a:xfrm>
          <a:prstGeom prst="rect">
            <a:avLst/>
          </a:prstGeom>
          <a:noFill/>
          <a:ln>
            <a:noFill/>
          </a:ln>
        </p:spPr>
        <p:txBody>
          <a:bodyPr anchorCtr="0" anchor="t" bIns="45700" lIns="91425" spcFirstLastPara="1" rIns="91425" wrap="square" tIns="45700">
            <a:normAutofit/>
          </a:bodyPr>
          <a:lstStyle>
            <a:lvl1pPr indent="-228600" lvl="0" marL="457200" rtl="0" algn="r">
              <a:spcBef>
                <a:spcPts val="0"/>
              </a:spcBef>
              <a:spcAft>
                <a:spcPts val="0"/>
              </a:spcAft>
              <a:buSzPts val="6400"/>
              <a:buFont typeface="Arial"/>
              <a:buNone/>
              <a:defRPr b="1" sz="40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1" name="Google Shape;41;p3"/>
          <p:cNvSpPr txBox="1"/>
          <p:nvPr>
            <p:ph idx="19" type="body"/>
          </p:nvPr>
        </p:nvSpPr>
        <p:spPr>
          <a:xfrm>
            <a:off x="8064500" y="1722763"/>
            <a:ext cx="4414800" cy="2463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2" name="Google Shape;42;p3"/>
          <p:cNvSpPr txBox="1"/>
          <p:nvPr>
            <p:ph idx="20" type="body"/>
          </p:nvPr>
        </p:nvSpPr>
        <p:spPr>
          <a:xfrm>
            <a:off x="8064500" y="2012950"/>
            <a:ext cx="4414800" cy="2154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240"/>
              <a:buNone/>
              <a:defRPr b="0" sz="14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3" name="Google Shape;43;p3"/>
          <p:cNvSpPr txBox="1"/>
          <p:nvPr>
            <p:ph idx="21" type="body"/>
          </p:nvPr>
        </p:nvSpPr>
        <p:spPr>
          <a:xfrm>
            <a:off x="7073900" y="1631950"/>
            <a:ext cx="720000" cy="6156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SzPts val="6400"/>
              <a:buFont typeface="Arial"/>
              <a:buNone/>
              <a:defRPr b="1" sz="40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4" name="Google Shape;44;p3"/>
          <p:cNvSpPr txBox="1"/>
          <p:nvPr>
            <p:ph idx="22" type="body"/>
          </p:nvPr>
        </p:nvSpPr>
        <p:spPr>
          <a:xfrm>
            <a:off x="8064500" y="2689483"/>
            <a:ext cx="4414800" cy="2463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5" name="Google Shape;45;p3"/>
          <p:cNvSpPr txBox="1"/>
          <p:nvPr>
            <p:ph idx="23" type="body"/>
          </p:nvPr>
        </p:nvSpPr>
        <p:spPr>
          <a:xfrm>
            <a:off x="8064500" y="2979670"/>
            <a:ext cx="4414800" cy="2154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240"/>
              <a:buNone/>
              <a:defRPr b="0" sz="14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6" name="Google Shape;46;p3"/>
          <p:cNvSpPr txBox="1"/>
          <p:nvPr>
            <p:ph idx="24" type="body"/>
          </p:nvPr>
        </p:nvSpPr>
        <p:spPr>
          <a:xfrm>
            <a:off x="8064500" y="3706877"/>
            <a:ext cx="4414800" cy="2463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7" name="Google Shape;47;p3"/>
          <p:cNvSpPr txBox="1"/>
          <p:nvPr>
            <p:ph idx="25" type="body"/>
          </p:nvPr>
        </p:nvSpPr>
        <p:spPr>
          <a:xfrm>
            <a:off x="8064500" y="3997064"/>
            <a:ext cx="4414800" cy="2154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240"/>
              <a:buNone/>
              <a:defRPr b="0" sz="14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8" name="Google Shape;48;p3"/>
          <p:cNvSpPr txBox="1"/>
          <p:nvPr>
            <p:ph idx="26" type="body"/>
          </p:nvPr>
        </p:nvSpPr>
        <p:spPr>
          <a:xfrm>
            <a:off x="8064500" y="4678993"/>
            <a:ext cx="4414800" cy="2463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49" name="Google Shape;49;p3"/>
          <p:cNvSpPr txBox="1"/>
          <p:nvPr>
            <p:ph idx="27" type="body"/>
          </p:nvPr>
        </p:nvSpPr>
        <p:spPr>
          <a:xfrm>
            <a:off x="8064500" y="4969180"/>
            <a:ext cx="4414800" cy="215400"/>
          </a:xfrm>
          <a:prstGeom prst="rect">
            <a:avLst/>
          </a:prstGeom>
          <a:noFill/>
          <a:ln>
            <a:noFill/>
          </a:ln>
        </p:spPr>
        <p:txBody>
          <a:bodyPr anchorCtr="0" anchor="t" bIns="45700" lIns="91425" spcFirstLastPara="1" rIns="91425" wrap="square" tIns="45700">
            <a:normAutofit/>
          </a:bodyPr>
          <a:lstStyle>
            <a:lvl1pPr indent="-228600" lvl="0" marL="457200" rtl="0" algn="l">
              <a:spcBef>
                <a:spcPts val="0"/>
              </a:spcBef>
              <a:spcAft>
                <a:spcPts val="0"/>
              </a:spcAft>
              <a:buSzPts val="2240"/>
              <a:buNone/>
              <a:defRPr b="0" sz="14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50" name="Google Shape;50;p3"/>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b="0" i="0" sz="1200" u="none" cap="none" strike="noStrike">
                <a:solidFill>
                  <a:schemeClr val="dk1"/>
                </a:solidFill>
                <a:latin typeface="Arial"/>
                <a:ea typeface="Arial"/>
                <a:cs typeface="Arial"/>
                <a:sym typeface="Arial"/>
              </a:defRPr>
            </a:lvl1pPr>
            <a:lvl2pPr indent="0" lvl="1" marL="0" rtl="0" algn="ctr">
              <a:spcBef>
                <a:spcPts val="0"/>
              </a:spcBef>
              <a:buNone/>
              <a:defRPr b="0" i="0" sz="1200" u="none" cap="none" strike="noStrike">
                <a:solidFill>
                  <a:schemeClr val="dk1"/>
                </a:solidFill>
                <a:latin typeface="Arial"/>
                <a:ea typeface="Arial"/>
                <a:cs typeface="Arial"/>
                <a:sym typeface="Arial"/>
              </a:defRPr>
            </a:lvl2pPr>
            <a:lvl3pPr indent="0" lvl="2" marL="0" rtl="0" algn="ctr">
              <a:spcBef>
                <a:spcPts val="0"/>
              </a:spcBef>
              <a:buNone/>
              <a:defRPr b="0" i="0" sz="1200" u="none" cap="none" strike="noStrike">
                <a:solidFill>
                  <a:schemeClr val="dk1"/>
                </a:solidFill>
                <a:latin typeface="Arial"/>
                <a:ea typeface="Arial"/>
                <a:cs typeface="Arial"/>
                <a:sym typeface="Arial"/>
              </a:defRPr>
            </a:lvl3pPr>
            <a:lvl4pPr indent="0" lvl="3" marL="0" rtl="0" algn="ctr">
              <a:spcBef>
                <a:spcPts val="0"/>
              </a:spcBef>
              <a:buNone/>
              <a:defRPr b="0" i="0" sz="1200" u="none" cap="none" strike="noStrike">
                <a:solidFill>
                  <a:schemeClr val="dk1"/>
                </a:solidFill>
                <a:latin typeface="Arial"/>
                <a:ea typeface="Arial"/>
                <a:cs typeface="Arial"/>
                <a:sym typeface="Arial"/>
              </a:defRPr>
            </a:lvl4pPr>
            <a:lvl5pPr indent="0" lvl="4" marL="0" rtl="0" algn="ctr">
              <a:spcBef>
                <a:spcPts val="0"/>
              </a:spcBef>
              <a:buNone/>
              <a:defRPr b="0" i="0" sz="1200" u="none" cap="none" strike="noStrike">
                <a:solidFill>
                  <a:schemeClr val="dk1"/>
                </a:solidFill>
                <a:latin typeface="Arial"/>
                <a:ea typeface="Arial"/>
                <a:cs typeface="Arial"/>
                <a:sym typeface="Arial"/>
              </a:defRPr>
            </a:lvl5pPr>
            <a:lvl6pPr indent="0" lvl="5" marL="0" rtl="0" algn="ctr">
              <a:spcBef>
                <a:spcPts val="0"/>
              </a:spcBef>
              <a:buNone/>
              <a:defRPr b="0" i="0" sz="1200" u="none" cap="none" strike="noStrike">
                <a:solidFill>
                  <a:schemeClr val="dk1"/>
                </a:solidFill>
                <a:latin typeface="Arial"/>
                <a:ea typeface="Arial"/>
                <a:cs typeface="Arial"/>
                <a:sym typeface="Arial"/>
              </a:defRPr>
            </a:lvl6pPr>
            <a:lvl7pPr indent="0" lvl="6" marL="0" rtl="0" algn="ctr">
              <a:spcBef>
                <a:spcPts val="0"/>
              </a:spcBef>
              <a:buNone/>
              <a:defRPr b="0" i="0" sz="1200" u="none" cap="none" strike="noStrike">
                <a:solidFill>
                  <a:schemeClr val="dk1"/>
                </a:solidFill>
                <a:latin typeface="Arial"/>
                <a:ea typeface="Arial"/>
                <a:cs typeface="Arial"/>
                <a:sym typeface="Arial"/>
              </a:defRPr>
            </a:lvl7pPr>
            <a:lvl8pPr indent="0" lvl="7" marL="0" rtl="0" algn="ctr">
              <a:spcBef>
                <a:spcPts val="0"/>
              </a:spcBef>
              <a:buNone/>
              <a:defRPr b="0" i="0" sz="1200" u="none" cap="none" strike="noStrike">
                <a:solidFill>
                  <a:schemeClr val="dk1"/>
                </a:solidFill>
                <a:latin typeface="Arial"/>
                <a:ea typeface="Arial"/>
                <a:cs typeface="Arial"/>
                <a:sym typeface="Arial"/>
              </a:defRPr>
            </a:lvl8pPr>
            <a:lvl9pPr indent="0" lvl="8" marL="0" rtl="0" algn="ctr">
              <a:spcBef>
                <a:spcPts val="0"/>
              </a:spcBef>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664">
          <p15:clr>
            <a:srgbClr val="FBAE40"/>
          </p15:clr>
        </p15:guide>
        <p15:guide id="2" pos="8056">
          <p15:clr>
            <a:srgbClr val="FBAE40"/>
          </p15:clr>
        </p15:guide>
        <p15:guide id="3" orient="horz" pos="1076">
          <p15:clr>
            <a:srgbClr val="FBAE40"/>
          </p15:clr>
        </p15:guide>
        <p15:guide id="4" orient="horz" pos="3284">
          <p15:clr>
            <a:srgbClr val="FBAE40"/>
          </p15:clr>
        </p15:guide>
        <p15:guide id="5" pos="4552">
          <p15:clr>
            <a:srgbClr val="FBAE40"/>
          </p15:clr>
        </p15:guide>
        <p15:guide id="6" pos="5080">
          <p15:clr>
            <a:srgbClr val="FBAE40"/>
          </p15:clr>
        </p15:guide>
        <p15:guide id="7" orient="horz" pos="7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3">
  <p:cSld name="Image slide 3">
    <p:spTree>
      <p:nvGrpSpPr>
        <p:cNvPr id="186" name="Shape 186"/>
        <p:cNvGrpSpPr/>
        <p:nvPr/>
      </p:nvGrpSpPr>
      <p:grpSpPr>
        <a:xfrm>
          <a:off x="0" y="0"/>
          <a:ext cx="0" cy="0"/>
          <a:chOff x="0" y="0"/>
          <a:chExt cx="0" cy="0"/>
        </a:xfrm>
      </p:grpSpPr>
      <p:sp>
        <p:nvSpPr>
          <p:cNvPr id="187" name="Google Shape;187;p21"/>
          <p:cNvSpPr txBox="1"/>
          <p:nvPr>
            <p:ph type="title"/>
          </p:nvPr>
        </p:nvSpPr>
        <p:spPr>
          <a:xfrm>
            <a:off x="1054100" y="668078"/>
            <a:ext cx="112014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sz="320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8" name="Google Shape;188;p21"/>
          <p:cNvSpPr/>
          <p:nvPr>
            <p:ph idx="2" type="pic"/>
          </p:nvPr>
        </p:nvSpPr>
        <p:spPr>
          <a:xfrm>
            <a:off x="-1" y="2698750"/>
            <a:ext cx="13385700" cy="4832400"/>
          </a:xfrm>
          <a:prstGeom prst="rect">
            <a:avLst/>
          </a:prstGeom>
          <a:solidFill>
            <a:srgbClr val="DDE4ED"/>
          </a:solidFill>
          <a:ln>
            <a:noFill/>
          </a:ln>
        </p:spPr>
      </p:sp>
      <p:sp>
        <p:nvSpPr>
          <p:cNvPr id="189" name="Google Shape;189;p21"/>
          <p:cNvSpPr txBox="1"/>
          <p:nvPr>
            <p:ph idx="1" type="body"/>
          </p:nvPr>
        </p:nvSpPr>
        <p:spPr>
          <a:xfrm>
            <a:off x="1054100" y="1631950"/>
            <a:ext cx="11201400" cy="6096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chemeClr val="dk1"/>
                </a:solidFill>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extLst>
    <p:ext uri="{DCECCB84-F9BA-43D5-87BE-67443E8EF086}">
      <p15:sldGuideLst>
        <p15:guide id="1" pos="664">
          <p15:clr>
            <a:srgbClr val="FBAE40"/>
          </p15:clr>
        </p15:guide>
        <p15:guide id="2" orient="horz" pos="1700">
          <p15:clr>
            <a:srgbClr val="FBAE40"/>
          </p15:clr>
        </p15:guide>
        <p15:guide id="3" orient="horz" pos="1412">
          <p15:clr>
            <a:srgbClr val="FBAE40"/>
          </p15:clr>
        </p15:guide>
        <p15:guide id="4" orient="horz" pos="740">
          <p15:clr>
            <a:srgbClr val="FBAE40"/>
          </p15:clr>
        </p15:guide>
        <p15:guide id="5" pos="77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p:cSld name="Images">
    <p:spTree>
      <p:nvGrpSpPr>
        <p:cNvPr id="190" name="Shape 190"/>
        <p:cNvGrpSpPr/>
        <p:nvPr/>
      </p:nvGrpSpPr>
      <p:grpSpPr>
        <a:xfrm>
          <a:off x="0" y="0"/>
          <a:ext cx="0" cy="0"/>
          <a:chOff x="0" y="0"/>
          <a:chExt cx="0" cy="0"/>
        </a:xfrm>
      </p:grpSpPr>
      <p:sp>
        <p:nvSpPr>
          <p:cNvPr id="191" name="Google Shape;191;p22"/>
          <p:cNvSpPr/>
          <p:nvPr>
            <p:ph idx="2" type="pic"/>
          </p:nvPr>
        </p:nvSpPr>
        <p:spPr>
          <a:xfrm>
            <a:off x="4940300" y="2089150"/>
            <a:ext cx="7615200" cy="4495800"/>
          </a:xfrm>
          <a:prstGeom prst="rect">
            <a:avLst/>
          </a:prstGeom>
          <a:solidFill>
            <a:srgbClr val="DDE4ED"/>
          </a:solidFill>
          <a:ln>
            <a:noFill/>
          </a:ln>
        </p:spPr>
      </p:sp>
      <p:sp>
        <p:nvSpPr>
          <p:cNvPr id="192" name="Google Shape;192;p22"/>
          <p:cNvSpPr/>
          <p:nvPr>
            <p:ph idx="3" type="pic"/>
          </p:nvPr>
        </p:nvSpPr>
        <p:spPr>
          <a:xfrm>
            <a:off x="1054100" y="2089150"/>
            <a:ext cx="3657600" cy="2133600"/>
          </a:xfrm>
          <a:prstGeom prst="rect">
            <a:avLst/>
          </a:prstGeom>
          <a:noFill/>
          <a:ln>
            <a:noFill/>
          </a:ln>
        </p:spPr>
      </p:sp>
      <p:sp>
        <p:nvSpPr>
          <p:cNvPr id="193" name="Google Shape;193;p22"/>
          <p:cNvSpPr/>
          <p:nvPr>
            <p:ph idx="4" type="pic"/>
          </p:nvPr>
        </p:nvSpPr>
        <p:spPr>
          <a:xfrm>
            <a:off x="1054100" y="4451350"/>
            <a:ext cx="3657600" cy="2133600"/>
          </a:xfrm>
          <a:prstGeom prst="rect">
            <a:avLst/>
          </a:prstGeom>
          <a:noFill/>
          <a:ln>
            <a:noFill/>
          </a:ln>
        </p:spPr>
      </p:sp>
      <p:sp>
        <p:nvSpPr>
          <p:cNvPr id="194" name="Google Shape;194;p22"/>
          <p:cNvSpPr txBox="1"/>
          <p:nvPr>
            <p:ph type="title"/>
          </p:nvPr>
        </p:nvSpPr>
        <p:spPr>
          <a:xfrm>
            <a:off x="1054100" y="668078"/>
            <a:ext cx="115014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5" name="Google Shape;195;p22"/>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6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ection slide">
  <p:cSld name="Section slide white">
    <p:spTree>
      <p:nvGrpSpPr>
        <p:cNvPr id="196" name="Shape 196"/>
        <p:cNvGrpSpPr/>
        <p:nvPr/>
      </p:nvGrpSpPr>
      <p:grpSpPr>
        <a:xfrm>
          <a:off x="0" y="0"/>
          <a:ext cx="0" cy="0"/>
          <a:chOff x="0" y="0"/>
          <a:chExt cx="0" cy="0"/>
        </a:xfrm>
      </p:grpSpPr>
      <p:sp>
        <p:nvSpPr>
          <p:cNvPr id="197" name="Google Shape;197;p23"/>
          <p:cNvSpPr/>
          <p:nvPr/>
        </p:nvSpPr>
        <p:spPr>
          <a:xfrm>
            <a:off x="825500" y="6813550"/>
            <a:ext cx="1905000" cy="60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98" name="Google Shape;198;p23"/>
          <p:cNvPicPr preferRelativeResize="0"/>
          <p:nvPr/>
        </p:nvPicPr>
        <p:blipFill rotWithShape="1">
          <a:blip r:embed="rId2">
            <a:alphaModFix/>
          </a:blip>
          <a:srcRect b="0" l="0" r="0" t="0"/>
          <a:stretch/>
        </p:blipFill>
        <p:spPr>
          <a:xfrm>
            <a:off x="12799" y="2393950"/>
            <a:ext cx="13385702" cy="5139229"/>
          </a:xfrm>
          <a:prstGeom prst="rect">
            <a:avLst/>
          </a:prstGeom>
          <a:noFill/>
          <a:ln>
            <a:noFill/>
          </a:ln>
        </p:spPr>
      </p:pic>
      <p:sp>
        <p:nvSpPr>
          <p:cNvPr id="199" name="Google Shape;199;p23"/>
          <p:cNvSpPr/>
          <p:nvPr/>
        </p:nvSpPr>
        <p:spPr>
          <a:xfrm>
            <a:off x="6332850" y="6933225"/>
            <a:ext cx="5763300" cy="566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 name="Google Shape;200;p23"/>
          <p:cNvSpPr txBox="1"/>
          <p:nvPr>
            <p:ph type="ctrTitle"/>
          </p:nvPr>
        </p:nvSpPr>
        <p:spPr>
          <a:xfrm>
            <a:off x="1054100" y="2711379"/>
            <a:ext cx="7060500" cy="7386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chemeClr val="lt2"/>
              </a:buClr>
              <a:buSzPts val="1400"/>
              <a:buNone/>
              <a:defRPr sz="4800">
                <a:solidFill>
                  <a:schemeClr val="lt2"/>
                </a:solidFill>
                <a:latin typeface="Arial"/>
                <a:ea typeface="Arial"/>
                <a:cs typeface="Arial"/>
                <a:sym typeface="Aria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201" name="Google Shape;201;p23"/>
          <p:cNvSpPr txBox="1"/>
          <p:nvPr>
            <p:ph idx="1" type="body"/>
          </p:nvPr>
        </p:nvSpPr>
        <p:spPr>
          <a:xfrm>
            <a:off x="1054100" y="2390973"/>
            <a:ext cx="3952200" cy="3078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Clr>
                <a:schemeClr val="lt2"/>
              </a:buClr>
              <a:buSzPts val="3200"/>
              <a:buNone/>
              <a:defRPr b="1" sz="2000">
                <a:solidFill>
                  <a:schemeClr val="lt2"/>
                </a:solidFill>
                <a:latin typeface="Arial"/>
                <a:ea typeface="Arial"/>
                <a:cs typeface="Arial"/>
                <a:sym typeface="Arial"/>
              </a:defRPr>
            </a:lvl1pPr>
            <a:lvl2pPr indent="-377190" lvl="1" marL="914400" rtl="0" algn="l">
              <a:spcBef>
                <a:spcPts val="0"/>
              </a:spcBef>
              <a:spcAft>
                <a:spcPts val="0"/>
              </a:spcAft>
              <a:buClr>
                <a:schemeClr val="lt2"/>
              </a:buClr>
              <a:buSzPts val="2340"/>
              <a:buChar char="•"/>
              <a:defRPr>
                <a:solidFill>
                  <a:schemeClr val="lt2"/>
                </a:solidFill>
              </a:defRPr>
            </a:lvl2pPr>
            <a:lvl3pPr indent="-365760" lvl="2" marL="1371600" rtl="0" algn="l">
              <a:spcBef>
                <a:spcPts val="0"/>
              </a:spcBef>
              <a:spcAft>
                <a:spcPts val="0"/>
              </a:spcAft>
              <a:buClr>
                <a:schemeClr val="lt2"/>
              </a:buClr>
              <a:buSzPts val="2160"/>
              <a:buChar char="•"/>
              <a:defRPr>
                <a:solidFill>
                  <a:schemeClr val="lt2"/>
                </a:solidFill>
              </a:defRPr>
            </a:lvl3pPr>
            <a:lvl4pPr indent="-365760" lvl="3" marL="1828800" rtl="0" algn="l">
              <a:spcBef>
                <a:spcPts val="0"/>
              </a:spcBef>
              <a:spcAft>
                <a:spcPts val="0"/>
              </a:spcAft>
              <a:buClr>
                <a:schemeClr val="lt2"/>
              </a:buClr>
              <a:buSzPts val="2160"/>
              <a:buChar char="•"/>
              <a:defRPr>
                <a:solidFill>
                  <a:schemeClr val="lt2"/>
                </a:solidFill>
              </a:defRPr>
            </a:lvl4pPr>
            <a:lvl5pPr indent="-365760" lvl="4" marL="2286000" rtl="0" algn="l">
              <a:spcBef>
                <a:spcPts val="0"/>
              </a:spcBef>
              <a:spcAft>
                <a:spcPts val="0"/>
              </a:spcAft>
              <a:buClr>
                <a:schemeClr val="lt2"/>
              </a:buClr>
              <a:buSzPts val="2160"/>
              <a:buChar char="•"/>
              <a:defRPr>
                <a:solidFill>
                  <a:schemeClr val="lt2"/>
                </a:solidFill>
              </a:defRPr>
            </a:lvl5pPr>
            <a:lvl6pPr indent="-228600" lvl="5" marL="2743200" rtl="0" algn="l">
              <a:spcBef>
                <a:spcPts val="0"/>
              </a:spcBef>
              <a:spcAft>
                <a:spcPts val="0"/>
              </a:spcAft>
              <a:buClr>
                <a:schemeClr val="lt2"/>
              </a:buClr>
              <a:buSzPts val="1400"/>
              <a:buNone/>
              <a:defRPr>
                <a:solidFill>
                  <a:schemeClr val="lt2"/>
                </a:solidFill>
              </a:defRPr>
            </a:lvl6pPr>
            <a:lvl7pPr indent="-228600" lvl="6" marL="3200400" rtl="0" algn="l">
              <a:spcBef>
                <a:spcPts val="0"/>
              </a:spcBef>
              <a:spcAft>
                <a:spcPts val="0"/>
              </a:spcAft>
              <a:buClr>
                <a:schemeClr val="lt2"/>
              </a:buClr>
              <a:buSzPts val="1400"/>
              <a:buNone/>
              <a:defRPr>
                <a:solidFill>
                  <a:schemeClr val="lt2"/>
                </a:solidFill>
              </a:defRPr>
            </a:lvl7pPr>
            <a:lvl8pPr indent="-228600" lvl="7" marL="3657600" rtl="0" algn="l">
              <a:spcBef>
                <a:spcPts val="0"/>
              </a:spcBef>
              <a:spcAft>
                <a:spcPts val="0"/>
              </a:spcAft>
              <a:buClr>
                <a:schemeClr val="lt2"/>
              </a:buClr>
              <a:buSzPts val="1400"/>
              <a:buNone/>
              <a:defRPr>
                <a:solidFill>
                  <a:schemeClr val="lt2"/>
                </a:solidFill>
              </a:defRPr>
            </a:lvl8pPr>
            <a:lvl9pPr indent="-228600" lvl="8" marL="4114800" rtl="0" algn="l">
              <a:spcBef>
                <a:spcPts val="0"/>
              </a:spcBef>
              <a:spcAft>
                <a:spcPts val="0"/>
              </a:spcAft>
              <a:buClr>
                <a:schemeClr val="lt2"/>
              </a:buClr>
              <a:buSzPts val="1400"/>
              <a:buNone/>
              <a:defRPr>
                <a:solidFill>
                  <a:schemeClr val="lt2"/>
                </a:solidFill>
              </a:defRPr>
            </a:lvl9pPr>
          </a:lstStyle>
          <a:p/>
        </p:txBody>
      </p:sp>
      <p:sp>
        <p:nvSpPr>
          <p:cNvPr id="202" name="Google Shape;202;p23"/>
          <p:cNvSpPr txBox="1"/>
          <p:nvPr>
            <p:ph idx="2" type="body"/>
          </p:nvPr>
        </p:nvSpPr>
        <p:spPr>
          <a:xfrm>
            <a:off x="1054101" y="3564751"/>
            <a:ext cx="70605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0"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pic>
        <p:nvPicPr>
          <p:cNvPr id="203" name="Google Shape;203;p23"/>
          <p:cNvPicPr preferRelativeResize="0"/>
          <p:nvPr/>
        </p:nvPicPr>
        <p:blipFill rotWithShape="1">
          <a:blip r:embed="rId3">
            <a:alphaModFix/>
          </a:blip>
          <a:srcRect b="0" l="0" r="0" t="0"/>
          <a:stretch/>
        </p:blipFill>
        <p:spPr>
          <a:xfrm>
            <a:off x="1054104" y="856804"/>
            <a:ext cx="1420614" cy="165546"/>
          </a:xfrm>
          <a:prstGeom prst="rect">
            <a:avLst/>
          </a:prstGeom>
          <a:noFill/>
          <a:ln>
            <a:noFill/>
          </a:ln>
        </p:spPr>
      </p:pic>
    </p:spTree>
  </p:cSld>
  <p:clrMapOvr>
    <a:masterClrMapping/>
  </p:clrMapOvr>
  <p:extLst>
    <p:ext uri="{DCECCB84-F9BA-43D5-87BE-67443E8EF086}">
      <p15:sldGuideLst>
        <p15:guide id="1" pos="664">
          <p15:clr>
            <a:srgbClr val="FBAE40"/>
          </p15:clr>
        </p15:guide>
        <p15:guide id="2" orient="horz" pos="2420">
          <p15:clr>
            <a:srgbClr val="FBAE40"/>
          </p15:clr>
        </p15:guide>
        <p15:guide id="3" orient="horz" pos="2180">
          <p15:clr>
            <a:srgbClr val="FBAE40"/>
          </p15:clr>
        </p15:guide>
        <p15:guide id="4" orient="horz" pos="17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p:cSld name="Picture">
    <p:spTree>
      <p:nvGrpSpPr>
        <p:cNvPr id="204" name="Shape 204"/>
        <p:cNvGrpSpPr/>
        <p:nvPr/>
      </p:nvGrpSpPr>
      <p:grpSpPr>
        <a:xfrm>
          <a:off x="0" y="0"/>
          <a:ext cx="0" cy="0"/>
          <a:chOff x="0" y="0"/>
          <a:chExt cx="0" cy="0"/>
        </a:xfrm>
      </p:grpSpPr>
      <p:sp>
        <p:nvSpPr>
          <p:cNvPr id="205" name="Google Shape;205;p24"/>
          <p:cNvSpPr/>
          <p:nvPr>
            <p:ph idx="2" type="pic"/>
          </p:nvPr>
        </p:nvSpPr>
        <p:spPr>
          <a:xfrm>
            <a:off x="0" y="0"/>
            <a:ext cx="13385700" cy="7531200"/>
          </a:xfrm>
          <a:prstGeom prst="rect">
            <a:avLst/>
          </a:prstGeom>
          <a:solidFill>
            <a:srgbClr val="DDE4ED"/>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 x2">
  <p:cSld name="Infographic x2">
    <p:spTree>
      <p:nvGrpSpPr>
        <p:cNvPr id="206" name="Shape 206"/>
        <p:cNvGrpSpPr/>
        <p:nvPr/>
      </p:nvGrpSpPr>
      <p:grpSpPr>
        <a:xfrm>
          <a:off x="0" y="0"/>
          <a:ext cx="0" cy="0"/>
          <a:chOff x="0" y="0"/>
          <a:chExt cx="0" cy="0"/>
        </a:xfrm>
      </p:grpSpPr>
      <p:sp>
        <p:nvSpPr>
          <p:cNvPr id="207" name="Google Shape;207;p25"/>
          <p:cNvSpPr txBox="1"/>
          <p:nvPr>
            <p:ph type="title"/>
          </p:nvPr>
        </p:nvSpPr>
        <p:spPr>
          <a:xfrm>
            <a:off x="1054100" y="668078"/>
            <a:ext cx="112014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8" name="Google Shape;208;p25"/>
          <p:cNvSpPr txBox="1"/>
          <p:nvPr>
            <p:ph idx="1" type="body"/>
          </p:nvPr>
        </p:nvSpPr>
        <p:spPr>
          <a:xfrm>
            <a:off x="2860699" y="6477320"/>
            <a:ext cx="1676400" cy="246300"/>
          </a:xfrm>
          <a:prstGeom prst="rect">
            <a:avLst/>
          </a:prstGeom>
          <a:noFill/>
          <a:ln>
            <a:noFill/>
          </a:ln>
        </p:spPr>
        <p:txBody>
          <a:bodyPr anchorCtr="0" anchor="t" bIns="45700" lIns="91425" spcFirstLastPara="1" rIns="91425" wrap="square" tIns="45700">
            <a:spAutoFit/>
          </a:bodyPr>
          <a:lstStyle>
            <a:lvl1pPr indent="-228600" lvl="0" marL="457200" rtl="0" algn="ctr">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09" name="Google Shape;209;p25"/>
          <p:cNvSpPr txBox="1"/>
          <p:nvPr>
            <p:ph idx="2" type="body"/>
          </p:nvPr>
        </p:nvSpPr>
        <p:spPr>
          <a:xfrm>
            <a:off x="1052158" y="1631950"/>
            <a:ext cx="112014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228600" lvl="1" marL="914400" rtl="0" algn="l">
              <a:spcBef>
                <a:spcPts val="0"/>
              </a:spcBef>
              <a:spcAft>
                <a:spcPts val="0"/>
              </a:spcAft>
              <a:buSzPts val="2080"/>
              <a:buNone/>
              <a:defRPr sz="1600"/>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10" name="Google Shape;210;p25"/>
          <p:cNvSpPr txBox="1"/>
          <p:nvPr>
            <p:ph idx="3" type="body"/>
          </p:nvPr>
        </p:nvSpPr>
        <p:spPr>
          <a:xfrm>
            <a:off x="8848703" y="6477320"/>
            <a:ext cx="1676400" cy="246300"/>
          </a:xfrm>
          <a:prstGeom prst="rect">
            <a:avLst/>
          </a:prstGeom>
          <a:noFill/>
          <a:ln>
            <a:noFill/>
          </a:ln>
        </p:spPr>
        <p:txBody>
          <a:bodyPr anchorCtr="0" anchor="t" bIns="45700" lIns="91425" spcFirstLastPara="1" rIns="91425" wrap="square" tIns="45700">
            <a:spAutoFit/>
          </a:bodyPr>
          <a:lstStyle>
            <a:lvl1pPr indent="-228600" lvl="0" marL="457200" rtl="0" algn="ctr">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211" name="Google Shape;211;p25"/>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12" name="Google Shape;212;p25"/>
          <p:cNvSpPr/>
          <p:nvPr>
            <p:ph idx="4" type="chart"/>
          </p:nvPr>
        </p:nvSpPr>
        <p:spPr>
          <a:xfrm>
            <a:off x="1054100" y="2165350"/>
            <a:ext cx="5257800" cy="4038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2"/>
              </a:buClr>
              <a:buSzPts val="2560"/>
              <a:buFont typeface="Arial"/>
              <a:buNone/>
              <a:defRPr b="0" i="0" sz="1600" u="none" cap="none" strike="noStrike">
                <a:solidFill>
                  <a:schemeClr val="dk1"/>
                </a:solidFill>
                <a:latin typeface="Arial"/>
                <a:ea typeface="Arial"/>
                <a:cs typeface="Arial"/>
                <a:sym typeface="Arial"/>
              </a:defRPr>
            </a:lvl1pPr>
            <a:lvl2pPr lvl="1" marR="0" rtl="0" algn="l">
              <a:spcBef>
                <a:spcPts val="0"/>
              </a:spcBef>
              <a:spcAft>
                <a:spcPts val="0"/>
              </a:spcAft>
              <a:buClr>
                <a:schemeClr val="dk2"/>
              </a:buClr>
              <a:buSzPts val="2080"/>
              <a:buFont typeface="Arial"/>
              <a:buChar char="•"/>
              <a:defRPr b="0" i="0" sz="1600" u="none" cap="none" strike="noStrike">
                <a:solidFill>
                  <a:srgbClr val="131A4D"/>
                </a:solidFill>
                <a:latin typeface="Arial"/>
                <a:ea typeface="Arial"/>
                <a:cs typeface="Arial"/>
                <a:sym typeface="Arial"/>
              </a:defRPr>
            </a:lvl2pPr>
            <a:lvl3pPr lvl="2"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3pPr>
            <a:lvl4pPr lvl="3"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4pPr>
            <a:lvl5pPr lvl="4"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5pPr>
            <a:lvl6pPr lvl="5" marR="0" rtl="0" algn="l">
              <a:spcBef>
                <a:spcPts val="0"/>
              </a:spcBef>
              <a:spcAft>
                <a:spcPts val="0"/>
              </a:spcAft>
              <a:buSzPts val="1400"/>
              <a:buNone/>
              <a:defRPr b="0" i="0" sz="1800" u="none" cap="none" strike="noStrike">
                <a:latin typeface="Arial"/>
                <a:ea typeface="Arial"/>
                <a:cs typeface="Arial"/>
                <a:sym typeface="Arial"/>
              </a:defRPr>
            </a:lvl6pPr>
            <a:lvl7pPr lvl="6" marR="0" rtl="0" algn="l">
              <a:spcBef>
                <a:spcPts val="0"/>
              </a:spcBef>
              <a:spcAft>
                <a:spcPts val="0"/>
              </a:spcAft>
              <a:buSzPts val="1400"/>
              <a:buNone/>
              <a:defRPr b="0" i="0" sz="1800" u="none" cap="none" strike="noStrike">
                <a:latin typeface="Arial"/>
                <a:ea typeface="Arial"/>
                <a:cs typeface="Arial"/>
                <a:sym typeface="Arial"/>
              </a:defRPr>
            </a:lvl7pPr>
            <a:lvl8pPr lvl="7" marR="0" rtl="0" algn="l">
              <a:spcBef>
                <a:spcPts val="0"/>
              </a:spcBef>
              <a:spcAft>
                <a:spcPts val="0"/>
              </a:spcAft>
              <a:buSzPts val="1400"/>
              <a:buNone/>
              <a:defRPr b="0" i="0" sz="1800" u="none" cap="none" strike="noStrike">
                <a:latin typeface="Arial"/>
                <a:ea typeface="Arial"/>
                <a:cs typeface="Arial"/>
                <a:sym typeface="Arial"/>
              </a:defRPr>
            </a:lvl8pPr>
            <a:lvl9pPr lvl="8" marR="0" rtl="0" algn="l">
              <a:spcBef>
                <a:spcPts val="0"/>
              </a:spcBef>
              <a:spcAft>
                <a:spcPts val="0"/>
              </a:spcAft>
              <a:buSzPts val="1400"/>
              <a:buNone/>
              <a:defRPr b="0" i="0" sz="1800" u="none" cap="none" strike="noStrike">
                <a:latin typeface="Arial"/>
                <a:ea typeface="Arial"/>
                <a:cs typeface="Arial"/>
                <a:sym typeface="Arial"/>
              </a:defRPr>
            </a:lvl9pPr>
          </a:lstStyle>
          <a:p/>
        </p:txBody>
      </p:sp>
      <p:sp>
        <p:nvSpPr>
          <p:cNvPr id="213" name="Google Shape;213;p25"/>
          <p:cNvSpPr/>
          <p:nvPr>
            <p:ph idx="5" type="chart"/>
          </p:nvPr>
        </p:nvSpPr>
        <p:spPr>
          <a:xfrm>
            <a:off x="6997700" y="2165350"/>
            <a:ext cx="5257800" cy="4038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2"/>
              </a:buClr>
              <a:buSzPts val="2560"/>
              <a:buFont typeface="Arial"/>
              <a:buNone/>
              <a:defRPr b="0" i="0" sz="1600" u="none" cap="none" strike="noStrike">
                <a:solidFill>
                  <a:schemeClr val="dk1"/>
                </a:solidFill>
                <a:latin typeface="Arial"/>
                <a:ea typeface="Arial"/>
                <a:cs typeface="Arial"/>
                <a:sym typeface="Arial"/>
              </a:defRPr>
            </a:lvl1pPr>
            <a:lvl2pPr lvl="1" marR="0" rtl="0" algn="l">
              <a:spcBef>
                <a:spcPts val="0"/>
              </a:spcBef>
              <a:spcAft>
                <a:spcPts val="0"/>
              </a:spcAft>
              <a:buClr>
                <a:schemeClr val="dk2"/>
              </a:buClr>
              <a:buSzPts val="2080"/>
              <a:buFont typeface="Arial"/>
              <a:buChar char="•"/>
              <a:defRPr b="0" i="0" sz="1600" u="none" cap="none" strike="noStrike">
                <a:solidFill>
                  <a:srgbClr val="131A4D"/>
                </a:solidFill>
                <a:latin typeface="Arial"/>
                <a:ea typeface="Arial"/>
                <a:cs typeface="Arial"/>
                <a:sym typeface="Arial"/>
              </a:defRPr>
            </a:lvl2pPr>
            <a:lvl3pPr lvl="2"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3pPr>
            <a:lvl4pPr lvl="3"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4pPr>
            <a:lvl5pPr lvl="4" marR="0" rtl="0" algn="l">
              <a:spcBef>
                <a:spcPts val="0"/>
              </a:spcBef>
              <a:spcAft>
                <a:spcPts val="0"/>
              </a:spcAft>
              <a:buClr>
                <a:schemeClr val="dk2"/>
              </a:buClr>
              <a:buSzPts val="1920"/>
              <a:buFont typeface="Arial"/>
              <a:buChar char="•"/>
              <a:defRPr b="0" i="0" sz="1600" u="none" cap="none" strike="noStrike">
                <a:solidFill>
                  <a:srgbClr val="131A4D"/>
                </a:solidFill>
                <a:latin typeface="Open Sans Light"/>
                <a:ea typeface="Open Sans Light"/>
                <a:cs typeface="Open Sans Light"/>
                <a:sym typeface="Open Sans Light"/>
              </a:defRPr>
            </a:lvl5pPr>
            <a:lvl6pPr lvl="5" marR="0" rtl="0" algn="l">
              <a:spcBef>
                <a:spcPts val="0"/>
              </a:spcBef>
              <a:spcAft>
                <a:spcPts val="0"/>
              </a:spcAft>
              <a:buSzPts val="1400"/>
              <a:buNone/>
              <a:defRPr b="0" i="0" sz="1800" u="none" cap="none" strike="noStrike">
                <a:latin typeface="Arial"/>
                <a:ea typeface="Arial"/>
                <a:cs typeface="Arial"/>
                <a:sym typeface="Arial"/>
              </a:defRPr>
            </a:lvl6pPr>
            <a:lvl7pPr lvl="6" marR="0" rtl="0" algn="l">
              <a:spcBef>
                <a:spcPts val="0"/>
              </a:spcBef>
              <a:spcAft>
                <a:spcPts val="0"/>
              </a:spcAft>
              <a:buSzPts val="1400"/>
              <a:buNone/>
              <a:defRPr b="0" i="0" sz="1800" u="none" cap="none" strike="noStrike">
                <a:latin typeface="Arial"/>
                <a:ea typeface="Arial"/>
                <a:cs typeface="Arial"/>
                <a:sym typeface="Arial"/>
              </a:defRPr>
            </a:lvl7pPr>
            <a:lvl8pPr lvl="7" marR="0" rtl="0" algn="l">
              <a:spcBef>
                <a:spcPts val="0"/>
              </a:spcBef>
              <a:spcAft>
                <a:spcPts val="0"/>
              </a:spcAft>
              <a:buSzPts val="1400"/>
              <a:buNone/>
              <a:defRPr b="0" i="0" sz="1800" u="none" cap="none" strike="noStrike">
                <a:latin typeface="Arial"/>
                <a:ea typeface="Arial"/>
                <a:cs typeface="Arial"/>
                <a:sym typeface="Arial"/>
              </a:defRPr>
            </a:lvl8pPr>
            <a:lvl9pPr lvl="8" marR="0" rtl="0" algn="l">
              <a:spcBef>
                <a:spcPts val="0"/>
              </a:spcBef>
              <a:spcAft>
                <a:spcPts val="0"/>
              </a:spcAft>
              <a:buSzPts val="1400"/>
              <a:buNone/>
              <a:defRPr b="0" i="0" sz="1800" u="none" cap="none" strike="noStrike">
                <a:latin typeface="Arial"/>
                <a:ea typeface="Arial"/>
                <a:cs typeface="Arial"/>
                <a:sym typeface="Arial"/>
              </a:defRPr>
            </a:lvl9pPr>
          </a:lstStyle>
          <a:p/>
        </p:txBody>
      </p:sp>
    </p:spTree>
  </p:cSld>
  <p:clrMapOvr>
    <a:masterClrMapping/>
  </p:clrMapOvr>
  <p:extLst>
    <p:ext uri="{DCECCB84-F9BA-43D5-87BE-67443E8EF086}">
      <p15:sldGuideLst>
        <p15:guide id="1" pos="664">
          <p15:clr>
            <a:srgbClr val="FBAE40"/>
          </p15:clr>
        </p15:guide>
        <p15:guide id="2" pos="3976">
          <p15:clr>
            <a:srgbClr val="FBAE40"/>
          </p15:clr>
        </p15:guide>
        <p15:guide id="3" pos="4408">
          <p15:clr>
            <a:srgbClr val="FBAE40"/>
          </p15:clr>
        </p15:guide>
        <p15:guide id="4" pos="7720">
          <p15:clr>
            <a:srgbClr val="FBAE40"/>
          </p15:clr>
        </p15:guide>
        <p15:guide id="5" orient="horz" pos="740">
          <p15:clr>
            <a:srgbClr val="FBAE40"/>
          </p15:clr>
        </p15:guide>
        <p15:guide id="6" orient="horz" pos="3908">
          <p15:clr>
            <a:srgbClr val="FBAE40"/>
          </p15:clr>
        </p15:guide>
        <p15:guide id="7" orient="horz" pos="4244">
          <p15:clr>
            <a:srgbClr val="FBAE40"/>
          </p15:clr>
        </p15:guide>
        <p15:guide id="8" orient="horz" pos="13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3">
  <p:cSld name="1_Image slide 3">
    <p:spTree>
      <p:nvGrpSpPr>
        <p:cNvPr id="214" name="Shape 214"/>
        <p:cNvGrpSpPr/>
        <p:nvPr/>
      </p:nvGrpSpPr>
      <p:grpSpPr>
        <a:xfrm>
          <a:off x="0" y="0"/>
          <a:ext cx="0" cy="0"/>
          <a:chOff x="0" y="0"/>
          <a:chExt cx="0" cy="0"/>
        </a:xfrm>
      </p:grpSpPr>
      <p:sp>
        <p:nvSpPr>
          <p:cNvPr id="215" name="Google Shape;215;p26"/>
          <p:cNvSpPr txBox="1"/>
          <p:nvPr>
            <p:ph type="title"/>
          </p:nvPr>
        </p:nvSpPr>
        <p:spPr>
          <a:xfrm>
            <a:off x="1054100" y="668078"/>
            <a:ext cx="112014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chemeClr val="dk2"/>
              </a:buClr>
              <a:buSzPts val="1400"/>
              <a:buFont typeface="Arial"/>
              <a:buNone/>
              <a:defRPr sz="3200">
                <a:solidFill>
                  <a:schemeClr val="dk2"/>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6" name="Google Shape;216;p26"/>
          <p:cNvSpPr/>
          <p:nvPr>
            <p:ph idx="2" type="pic"/>
          </p:nvPr>
        </p:nvSpPr>
        <p:spPr>
          <a:xfrm>
            <a:off x="-1" y="2698750"/>
            <a:ext cx="13385700" cy="4832400"/>
          </a:xfrm>
          <a:prstGeom prst="rect">
            <a:avLst/>
          </a:prstGeom>
          <a:solidFill>
            <a:srgbClr val="DDE4ED"/>
          </a:solidFill>
          <a:ln>
            <a:noFill/>
          </a:ln>
        </p:spPr>
      </p:sp>
      <p:sp>
        <p:nvSpPr>
          <p:cNvPr id="217" name="Google Shape;217;p26"/>
          <p:cNvSpPr txBox="1"/>
          <p:nvPr>
            <p:ph idx="1" type="body"/>
          </p:nvPr>
        </p:nvSpPr>
        <p:spPr>
          <a:xfrm>
            <a:off x="1054100" y="1631950"/>
            <a:ext cx="11201400" cy="6096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chemeClr val="dk1"/>
                </a:solidFill>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Font typeface="Arial"/>
              <a:buNone/>
              <a:defRPr/>
            </a:lvl6pPr>
            <a:lvl7pPr indent="-228600" lvl="6" marL="3200400" rtl="0" algn="l">
              <a:spcBef>
                <a:spcPts val="0"/>
              </a:spcBef>
              <a:spcAft>
                <a:spcPts val="0"/>
              </a:spcAft>
              <a:buSzPts val="1400"/>
              <a:buFont typeface="Arial"/>
              <a:buNone/>
              <a:defRPr/>
            </a:lvl7pPr>
            <a:lvl8pPr indent="-228600" lvl="7" marL="3657600" rtl="0" algn="l">
              <a:spcBef>
                <a:spcPts val="0"/>
              </a:spcBef>
              <a:spcAft>
                <a:spcPts val="0"/>
              </a:spcAft>
              <a:buSzPts val="1400"/>
              <a:buFont typeface="Arial"/>
              <a:buNone/>
              <a:defRPr/>
            </a:lvl8pPr>
            <a:lvl9pPr indent="-228600" lvl="8" marL="4114800" rtl="0" algn="l">
              <a:spcBef>
                <a:spcPts val="0"/>
              </a:spcBef>
              <a:spcAft>
                <a:spcPts val="0"/>
              </a:spcAft>
              <a:buSzPts val="1400"/>
              <a:buFont typeface="Arial"/>
              <a:buNone/>
              <a:defRPr/>
            </a:lvl9pPr>
          </a:lstStyle>
          <a:p/>
        </p:txBody>
      </p:sp>
      <p:sp>
        <p:nvSpPr>
          <p:cNvPr id="218" name="Google Shape;218;p26"/>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sz="1200">
                <a:solidFill>
                  <a:schemeClr val="dk1"/>
                </a:solidFill>
                <a:latin typeface="Arial"/>
                <a:ea typeface="Arial"/>
                <a:cs typeface="Arial"/>
                <a:sym typeface="Arial"/>
              </a:defRPr>
            </a:lvl1pPr>
            <a:lvl2pPr indent="0" lvl="1" marL="0" rtl="0" algn="ctr">
              <a:spcBef>
                <a:spcPts val="0"/>
              </a:spcBef>
              <a:buNone/>
              <a:defRPr sz="1200">
                <a:solidFill>
                  <a:schemeClr val="dk1"/>
                </a:solidFill>
                <a:latin typeface="Arial"/>
                <a:ea typeface="Arial"/>
                <a:cs typeface="Arial"/>
                <a:sym typeface="Arial"/>
              </a:defRPr>
            </a:lvl2pPr>
            <a:lvl3pPr indent="0" lvl="2" marL="0" rtl="0" algn="ctr">
              <a:spcBef>
                <a:spcPts val="0"/>
              </a:spcBef>
              <a:buNone/>
              <a:defRPr sz="1200">
                <a:solidFill>
                  <a:schemeClr val="dk1"/>
                </a:solidFill>
                <a:latin typeface="Arial"/>
                <a:ea typeface="Arial"/>
                <a:cs typeface="Arial"/>
                <a:sym typeface="Arial"/>
              </a:defRPr>
            </a:lvl3pPr>
            <a:lvl4pPr indent="0" lvl="3" marL="0" rtl="0" algn="ctr">
              <a:spcBef>
                <a:spcPts val="0"/>
              </a:spcBef>
              <a:buNone/>
              <a:defRPr sz="1200">
                <a:solidFill>
                  <a:schemeClr val="dk1"/>
                </a:solidFill>
                <a:latin typeface="Arial"/>
                <a:ea typeface="Arial"/>
                <a:cs typeface="Arial"/>
                <a:sym typeface="Arial"/>
              </a:defRPr>
            </a:lvl4pPr>
            <a:lvl5pPr indent="0" lvl="4" marL="0" rtl="0" algn="ctr">
              <a:spcBef>
                <a:spcPts val="0"/>
              </a:spcBef>
              <a:buNone/>
              <a:defRPr sz="1200">
                <a:solidFill>
                  <a:schemeClr val="dk1"/>
                </a:solidFill>
                <a:latin typeface="Arial"/>
                <a:ea typeface="Arial"/>
                <a:cs typeface="Arial"/>
                <a:sym typeface="Arial"/>
              </a:defRPr>
            </a:lvl5pPr>
            <a:lvl6pPr indent="0" lvl="5" marL="0" rtl="0" algn="ctr">
              <a:spcBef>
                <a:spcPts val="0"/>
              </a:spcBef>
              <a:buNone/>
              <a:defRPr sz="1200">
                <a:solidFill>
                  <a:schemeClr val="dk1"/>
                </a:solidFill>
                <a:latin typeface="Arial"/>
                <a:ea typeface="Arial"/>
                <a:cs typeface="Arial"/>
                <a:sym typeface="Arial"/>
              </a:defRPr>
            </a:lvl6pPr>
            <a:lvl7pPr indent="0" lvl="6" marL="0" rtl="0" algn="ctr">
              <a:spcBef>
                <a:spcPts val="0"/>
              </a:spcBef>
              <a:buNone/>
              <a:defRPr sz="1200">
                <a:solidFill>
                  <a:schemeClr val="dk1"/>
                </a:solidFill>
                <a:latin typeface="Arial"/>
                <a:ea typeface="Arial"/>
                <a:cs typeface="Arial"/>
                <a:sym typeface="Arial"/>
              </a:defRPr>
            </a:lvl7pPr>
            <a:lvl8pPr indent="0" lvl="7" marL="0" rtl="0" algn="ctr">
              <a:spcBef>
                <a:spcPts val="0"/>
              </a:spcBef>
              <a:buNone/>
              <a:defRPr sz="1200">
                <a:solidFill>
                  <a:schemeClr val="dk1"/>
                </a:solidFill>
                <a:latin typeface="Arial"/>
                <a:ea typeface="Arial"/>
                <a:cs typeface="Arial"/>
                <a:sym typeface="Arial"/>
              </a:defRPr>
            </a:lvl8pPr>
            <a:lvl9pPr indent="0" lvl="8" marL="0" rtl="0" algn="ctr">
              <a:spcBef>
                <a:spcPts val="0"/>
              </a:spcBef>
              <a:buNone/>
              <a:defRPr sz="1200">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664">
          <p15:clr>
            <a:srgbClr val="FBAE40"/>
          </p15:clr>
        </p15:guide>
        <p15:guide id="2" orient="horz" pos="1700">
          <p15:clr>
            <a:srgbClr val="FBAE40"/>
          </p15:clr>
        </p15:guide>
        <p15:guide id="3" orient="horz" pos="1412">
          <p15:clr>
            <a:srgbClr val="FBAE40"/>
          </p15:clr>
        </p15:guide>
        <p15:guide id="4" orient="horz" pos="740">
          <p15:clr>
            <a:srgbClr val="FBAE40"/>
          </p15:clr>
        </p15:guide>
        <p15:guide id="5" pos="7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 description">
  <p:cSld name="1_Gallery + description">
    <p:spTree>
      <p:nvGrpSpPr>
        <p:cNvPr id="219" name="Shape 219"/>
        <p:cNvGrpSpPr/>
        <p:nvPr/>
      </p:nvGrpSpPr>
      <p:grpSpPr>
        <a:xfrm>
          <a:off x="0" y="0"/>
          <a:ext cx="0" cy="0"/>
          <a:chOff x="0" y="0"/>
          <a:chExt cx="0" cy="0"/>
        </a:xfrm>
      </p:grpSpPr>
      <p:sp>
        <p:nvSpPr>
          <p:cNvPr id="220" name="Google Shape;220;p27"/>
          <p:cNvSpPr txBox="1"/>
          <p:nvPr>
            <p:ph idx="1" type="body"/>
          </p:nvPr>
        </p:nvSpPr>
        <p:spPr>
          <a:xfrm>
            <a:off x="1054100" y="5289550"/>
            <a:ext cx="3543300" cy="2154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240"/>
              <a:buNone/>
              <a:defRPr sz="14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rgbClr val="717694"/>
                </a:solidFill>
              </a:defRPr>
            </a:lvl2pPr>
            <a:lvl3pPr indent="-350519" lvl="2" marL="1371600" rtl="0" algn="l">
              <a:spcBef>
                <a:spcPts val="0"/>
              </a:spcBef>
              <a:spcAft>
                <a:spcPts val="0"/>
              </a:spcAft>
              <a:buSzPts val="1920"/>
              <a:buChar char="•"/>
              <a:defRPr sz="1600">
                <a:solidFill>
                  <a:srgbClr val="717694"/>
                </a:solidFill>
              </a:defRPr>
            </a:lvl3pPr>
            <a:lvl4pPr indent="-350519" lvl="3" marL="1828800" rtl="0" algn="l">
              <a:spcBef>
                <a:spcPts val="0"/>
              </a:spcBef>
              <a:spcAft>
                <a:spcPts val="0"/>
              </a:spcAft>
              <a:buSzPts val="1920"/>
              <a:buChar char="•"/>
              <a:defRPr sz="1600">
                <a:solidFill>
                  <a:srgbClr val="717694"/>
                </a:solidFill>
              </a:defRPr>
            </a:lvl4pPr>
            <a:lvl5pPr indent="-350520" lvl="4" marL="2286000" rtl="0" algn="l">
              <a:spcBef>
                <a:spcPts val="0"/>
              </a:spcBef>
              <a:spcAft>
                <a:spcPts val="0"/>
              </a:spcAft>
              <a:buSzPts val="1920"/>
              <a:buChar char="•"/>
              <a:defRPr sz="1600">
                <a:solidFill>
                  <a:srgbClr val="717694"/>
                </a:solidFill>
              </a:defRPr>
            </a:lvl5pPr>
            <a:lvl6pPr indent="-228600" lvl="5" marL="2743200" rtl="0" algn="l">
              <a:spcBef>
                <a:spcPts val="0"/>
              </a:spcBef>
              <a:spcAft>
                <a:spcPts val="0"/>
              </a:spcAft>
              <a:buSzPts val="1400"/>
              <a:buFont typeface="Arial"/>
              <a:buNone/>
              <a:defRPr/>
            </a:lvl6pPr>
            <a:lvl7pPr indent="-228600" lvl="6" marL="3200400" rtl="0" algn="l">
              <a:spcBef>
                <a:spcPts val="0"/>
              </a:spcBef>
              <a:spcAft>
                <a:spcPts val="0"/>
              </a:spcAft>
              <a:buSzPts val="1400"/>
              <a:buFont typeface="Arial"/>
              <a:buNone/>
              <a:defRPr/>
            </a:lvl7pPr>
            <a:lvl8pPr indent="-228600" lvl="7" marL="3657600" rtl="0" algn="l">
              <a:spcBef>
                <a:spcPts val="0"/>
              </a:spcBef>
              <a:spcAft>
                <a:spcPts val="0"/>
              </a:spcAft>
              <a:buSzPts val="1400"/>
              <a:buFont typeface="Arial"/>
              <a:buNone/>
              <a:defRPr/>
            </a:lvl8pPr>
            <a:lvl9pPr indent="-228600" lvl="8" marL="4114800" rtl="0" algn="l">
              <a:spcBef>
                <a:spcPts val="0"/>
              </a:spcBef>
              <a:spcAft>
                <a:spcPts val="0"/>
              </a:spcAft>
              <a:buSzPts val="1400"/>
              <a:buFont typeface="Arial"/>
              <a:buNone/>
              <a:defRPr/>
            </a:lvl9pPr>
          </a:lstStyle>
          <a:p/>
        </p:txBody>
      </p:sp>
      <p:sp>
        <p:nvSpPr>
          <p:cNvPr id="221" name="Google Shape;221;p27"/>
          <p:cNvSpPr txBox="1"/>
          <p:nvPr>
            <p:ph type="title"/>
          </p:nvPr>
        </p:nvSpPr>
        <p:spPr>
          <a:xfrm>
            <a:off x="1054100" y="668078"/>
            <a:ext cx="113157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chemeClr val="accent1"/>
              </a:buClr>
              <a:buSzPts val="1400"/>
              <a:buFont typeface="Arial"/>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2" name="Google Shape;222;p27"/>
          <p:cNvSpPr/>
          <p:nvPr>
            <p:ph idx="2" type="pic"/>
          </p:nvPr>
        </p:nvSpPr>
        <p:spPr>
          <a:xfrm>
            <a:off x="1054100" y="2165350"/>
            <a:ext cx="3566400" cy="2895600"/>
          </a:xfrm>
          <a:prstGeom prst="rect">
            <a:avLst/>
          </a:prstGeom>
          <a:solidFill>
            <a:srgbClr val="DDE4ED"/>
          </a:solidFill>
          <a:ln>
            <a:noFill/>
          </a:ln>
        </p:spPr>
      </p:sp>
      <p:sp>
        <p:nvSpPr>
          <p:cNvPr id="223" name="Google Shape;223;p27"/>
          <p:cNvSpPr txBox="1"/>
          <p:nvPr>
            <p:ph idx="3" type="body"/>
          </p:nvPr>
        </p:nvSpPr>
        <p:spPr>
          <a:xfrm>
            <a:off x="1054100" y="1631950"/>
            <a:ext cx="27171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Font typeface="Arial"/>
              <a:buNone/>
              <a:defRPr/>
            </a:lvl6pPr>
            <a:lvl7pPr indent="-228600" lvl="6" marL="3200400" rtl="0" algn="l">
              <a:spcBef>
                <a:spcPts val="0"/>
              </a:spcBef>
              <a:spcAft>
                <a:spcPts val="0"/>
              </a:spcAft>
              <a:buSzPts val="1400"/>
              <a:buFont typeface="Arial"/>
              <a:buNone/>
              <a:defRPr/>
            </a:lvl7pPr>
            <a:lvl8pPr indent="-228600" lvl="7" marL="3657600" rtl="0" algn="l">
              <a:spcBef>
                <a:spcPts val="0"/>
              </a:spcBef>
              <a:spcAft>
                <a:spcPts val="0"/>
              </a:spcAft>
              <a:buSzPts val="1400"/>
              <a:buFont typeface="Arial"/>
              <a:buNone/>
              <a:defRPr/>
            </a:lvl8pPr>
            <a:lvl9pPr indent="-228600" lvl="8" marL="4114800" rtl="0" algn="l">
              <a:spcBef>
                <a:spcPts val="0"/>
              </a:spcBef>
              <a:spcAft>
                <a:spcPts val="0"/>
              </a:spcAft>
              <a:buSzPts val="1400"/>
              <a:buFont typeface="Arial"/>
              <a:buNone/>
              <a:defRPr/>
            </a:lvl9pPr>
          </a:lstStyle>
          <a:p/>
        </p:txBody>
      </p:sp>
      <p:sp>
        <p:nvSpPr>
          <p:cNvPr id="224" name="Google Shape;224;p27"/>
          <p:cNvSpPr txBox="1"/>
          <p:nvPr>
            <p:ph idx="4" type="body"/>
          </p:nvPr>
        </p:nvSpPr>
        <p:spPr>
          <a:xfrm>
            <a:off x="5130802" y="5289550"/>
            <a:ext cx="3543300" cy="2154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240"/>
              <a:buNone/>
              <a:defRPr sz="14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rgbClr val="717694"/>
                </a:solidFill>
              </a:defRPr>
            </a:lvl2pPr>
            <a:lvl3pPr indent="-350519" lvl="2" marL="1371600" rtl="0" algn="l">
              <a:spcBef>
                <a:spcPts val="0"/>
              </a:spcBef>
              <a:spcAft>
                <a:spcPts val="0"/>
              </a:spcAft>
              <a:buSzPts val="1920"/>
              <a:buChar char="•"/>
              <a:defRPr sz="1600">
                <a:solidFill>
                  <a:srgbClr val="717694"/>
                </a:solidFill>
              </a:defRPr>
            </a:lvl3pPr>
            <a:lvl4pPr indent="-350519" lvl="3" marL="1828800" rtl="0" algn="l">
              <a:spcBef>
                <a:spcPts val="0"/>
              </a:spcBef>
              <a:spcAft>
                <a:spcPts val="0"/>
              </a:spcAft>
              <a:buSzPts val="1920"/>
              <a:buChar char="•"/>
              <a:defRPr sz="1600">
                <a:solidFill>
                  <a:srgbClr val="717694"/>
                </a:solidFill>
              </a:defRPr>
            </a:lvl4pPr>
            <a:lvl5pPr indent="-350520" lvl="4" marL="2286000" rtl="0" algn="l">
              <a:spcBef>
                <a:spcPts val="0"/>
              </a:spcBef>
              <a:spcAft>
                <a:spcPts val="0"/>
              </a:spcAft>
              <a:buSzPts val="1920"/>
              <a:buChar char="•"/>
              <a:defRPr sz="1600">
                <a:solidFill>
                  <a:srgbClr val="717694"/>
                </a:solidFill>
              </a:defRPr>
            </a:lvl5pPr>
            <a:lvl6pPr indent="-228600" lvl="5" marL="2743200" rtl="0" algn="l">
              <a:spcBef>
                <a:spcPts val="0"/>
              </a:spcBef>
              <a:spcAft>
                <a:spcPts val="0"/>
              </a:spcAft>
              <a:buSzPts val="1400"/>
              <a:buFont typeface="Arial"/>
              <a:buNone/>
              <a:defRPr/>
            </a:lvl6pPr>
            <a:lvl7pPr indent="-228600" lvl="6" marL="3200400" rtl="0" algn="l">
              <a:spcBef>
                <a:spcPts val="0"/>
              </a:spcBef>
              <a:spcAft>
                <a:spcPts val="0"/>
              </a:spcAft>
              <a:buSzPts val="1400"/>
              <a:buFont typeface="Arial"/>
              <a:buNone/>
              <a:defRPr/>
            </a:lvl7pPr>
            <a:lvl8pPr indent="-228600" lvl="7" marL="3657600" rtl="0" algn="l">
              <a:spcBef>
                <a:spcPts val="0"/>
              </a:spcBef>
              <a:spcAft>
                <a:spcPts val="0"/>
              </a:spcAft>
              <a:buSzPts val="1400"/>
              <a:buFont typeface="Arial"/>
              <a:buNone/>
              <a:defRPr/>
            </a:lvl8pPr>
            <a:lvl9pPr indent="-228600" lvl="8" marL="4114800" rtl="0" algn="l">
              <a:spcBef>
                <a:spcPts val="0"/>
              </a:spcBef>
              <a:spcAft>
                <a:spcPts val="0"/>
              </a:spcAft>
              <a:buSzPts val="1400"/>
              <a:buFont typeface="Arial"/>
              <a:buNone/>
              <a:defRPr/>
            </a:lvl9pPr>
          </a:lstStyle>
          <a:p/>
        </p:txBody>
      </p:sp>
      <p:sp>
        <p:nvSpPr>
          <p:cNvPr id="225" name="Google Shape;225;p27"/>
          <p:cNvSpPr/>
          <p:nvPr>
            <p:ph idx="5" type="pic"/>
          </p:nvPr>
        </p:nvSpPr>
        <p:spPr>
          <a:xfrm>
            <a:off x="5138365" y="2165350"/>
            <a:ext cx="3566400" cy="2895600"/>
          </a:xfrm>
          <a:prstGeom prst="rect">
            <a:avLst/>
          </a:prstGeom>
          <a:solidFill>
            <a:srgbClr val="DDE4ED"/>
          </a:solidFill>
          <a:ln>
            <a:noFill/>
          </a:ln>
        </p:spPr>
      </p:sp>
      <p:sp>
        <p:nvSpPr>
          <p:cNvPr id="226" name="Google Shape;226;p27"/>
          <p:cNvSpPr txBox="1"/>
          <p:nvPr>
            <p:ph idx="6" type="body"/>
          </p:nvPr>
        </p:nvSpPr>
        <p:spPr>
          <a:xfrm>
            <a:off x="5130802" y="1631950"/>
            <a:ext cx="27171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Font typeface="Arial"/>
              <a:buNone/>
              <a:defRPr/>
            </a:lvl6pPr>
            <a:lvl7pPr indent="-228600" lvl="6" marL="3200400" rtl="0" algn="l">
              <a:spcBef>
                <a:spcPts val="0"/>
              </a:spcBef>
              <a:spcAft>
                <a:spcPts val="0"/>
              </a:spcAft>
              <a:buSzPts val="1400"/>
              <a:buFont typeface="Arial"/>
              <a:buNone/>
              <a:defRPr/>
            </a:lvl7pPr>
            <a:lvl8pPr indent="-228600" lvl="7" marL="3657600" rtl="0" algn="l">
              <a:spcBef>
                <a:spcPts val="0"/>
              </a:spcBef>
              <a:spcAft>
                <a:spcPts val="0"/>
              </a:spcAft>
              <a:buSzPts val="1400"/>
              <a:buFont typeface="Arial"/>
              <a:buNone/>
              <a:defRPr/>
            </a:lvl8pPr>
            <a:lvl9pPr indent="-228600" lvl="8" marL="4114800" rtl="0" algn="l">
              <a:spcBef>
                <a:spcPts val="0"/>
              </a:spcBef>
              <a:spcAft>
                <a:spcPts val="0"/>
              </a:spcAft>
              <a:buSzPts val="1400"/>
              <a:buFont typeface="Arial"/>
              <a:buNone/>
              <a:defRPr/>
            </a:lvl9pPr>
          </a:lstStyle>
          <a:p/>
        </p:txBody>
      </p:sp>
      <p:sp>
        <p:nvSpPr>
          <p:cNvPr id="227" name="Google Shape;227;p27"/>
          <p:cNvSpPr txBox="1"/>
          <p:nvPr>
            <p:ph idx="7" type="body"/>
          </p:nvPr>
        </p:nvSpPr>
        <p:spPr>
          <a:xfrm>
            <a:off x="9189383" y="5289550"/>
            <a:ext cx="3576600" cy="2154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240"/>
              <a:buNone/>
              <a:defRPr sz="14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rgbClr val="717694"/>
                </a:solidFill>
              </a:defRPr>
            </a:lvl2pPr>
            <a:lvl3pPr indent="-350519" lvl="2" marL="1371600" rtl="0" algn="l">
              <a:spcBef>
                <a:spcPts val="0"/>
              </a:spcBef>
              <a:spcAft>
                <a:spcPts val="0"/>
              </a:spcAft>
              <a:buSzPts val="1920"/>
              <a:buChar char="•"/>
              <a:defRPr sz="1600">
                <a:solidFill>
                  <a:srgbClr val="717694"/>
                </a:solidFill>
              </a:defRPr>
            </a:lvl3pPr>
            <a:lvl4pPr indent="-350519" lvl="3" marL="1828800" rtl="0" algn="l">
              <a:spcBef>
                <a:spcPts val="0"/>
              </a:spcBef>
              <a:spcAft>
                <a:spcPts val="0"/>
              </a:spcAft>
              <a:buSzPts val="1920"/>
              <a:buChar char="•"/>
              <a:defRPr sz="1600">
                <a:solidFill>
                  <a:srgbClr val="717694"/>
                </a:solidFill>
              </a:defRPr>
            </a:lvl4pPr>
            <a:lvl5pPr indent="-350520" lvl="4" marL="2286000" rtl="0" algn="l">
              <a:spcBef>
                <a:spcPts val="0"/>
              </a:spcBef>
              <a:spcAft>
                <a:spcPts val="0"/>
              </a:spcAft>
              <a:buSzPts val="1920"/>
              <a:buChar char="•"/>
              <a:defRPr sz="1600">
                <a:solidFill>
                  <a:srgbClr val="717694"/>
                </a:solidFill>
              </a:defRPr>
            </a:lvl5pPr>
            <a:lvl6pPr indent="-228600" lvl="5" marL="2743200" rtl="0" algn="l">
              <a:spcBef>
                <a:spcPts val="0"/>
              </a:spcBef>
              <a:spcAft>
                <a:spcPts val="0"/>
              </a:spcAft>
              <a:buSzPts val="1400"/>
              <a:buFont typeface="Arial"/>
              <a:buNone/>
              <a:defRPr/>
            </a:lvl6pPr>
            <a:lvl7pPr indent="-228600" lvl="6" marL="3200400" rtl="0" algn="l">
              <a:spcBef>
                <a:spcPts val="0"/>
              </a:spcBef>
              <a:spcAft>
                <a:spcPts val="0"/>
              </a:spcAft>
              <a:buSzPts val="1400"/>
              <a:buFont typeface="Arial"/>
              <a:buNone/>
              <a:defRPr/>
            </a:lvl7pPr>
            <a:lvl8pPr indent="-228600" lvl="7" marL="3657600" rtl="0" algn="l">
              <a:spcBef>
                <a:spcPts val="0"/>
              </a:spcBef>
              <a:spcAft>
                <a:spcPts val="0"/>
              </a:spcAft>
              <a:buSzPts val="1400"/>
              <a:buFont typeface="Arial"/>
              <a:buNone/>
              <a:defRPr/>
            </a:lvl8pPr>
            <a:lvl9pPr indent="-228600" lvl="8" marL="4114800" rtl="0" algn="l">
              <a:spcBef>
                <a:spcPts val="0"/>
              </a:spcBef>
              <a:spcAft>
                <a:spcPts val="0"/>
              </a:spcAft>
              <a:buSzPts val="1400"/>
              <a:buFont typeface="Arial"/>
              <a:buNone/>
              <a:defRPr/>
            </a:lvl9pPr>
          </a:lstStyle>
          <a:p/>
        </p:txBody>
      </p:sp>
      <p:sp>
        <p:nvSpPr>
          <p:cNvPr id="228" name="Google Shape;228;p27"/>
          <p:cNvSpPr/>
          <p:nvPr>
            <p:ph idx="8" type="pic"/>
          </p:nvPr>
        </p:nvSpPr>
        <p:spPr>
          <a:xfrm>
            <a:off x="9222629" y="2165350"/>
            <a:ext cx="3566400" cy="2895600"/>
          </a:xfrm>
          <a:prstGeom prst="rect">
            <a:avLst/>
          </a:prstGeom>
          <a:solidFill>
            <a:srgbClr val="DDE4ED"/>
          </a:solidFill>
          <a:ln>
            <a:noFill/>
          </a:ln>
        </p:spPr>
      </p:sp>
      <p:sp>
        <p:nvSpPr>
          <p:cNvPr id="229" name="Google Shape;229;p27"/>
          <p:cNvSpPr txBox="1"/>
          <p:nvPr>
            <p:ph idx="9" type="body"/>
          </p:nvPr>
        </p:nvSpPr>
        <p:spPr>
          <a:xfrm>
            <a:off x="9222629" y="1631950"/>
            <a:ext cx="27171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Font typeface="Arial"/>
              <a:buNone/>
              <a:defRPr/>
            </a:lvl6pPr>
            <a:lvl7pPr indent="-228600" lvl="6" marL="3200400" rtl="0" algn="l">
              <a:spcBef>
                <a:spcPts val="0"/>
              </a:spcBef>
              <a:spcAft>
                <a:spcPts val="0"/>
              </a:spcAft>
              <a:buSzPts val="1400"/>
              <a:buFont typeface="Arial"/>
              <a:buNone/>
              <a:defRPr/>
            </a:lvl7pPr>
            <a:lvl8pPr indent="-228600" lvl="7" marL="3657600" rtl="0" algn="l">
              <a:spcBef>
                <a:spcPts val="0"/>
              </a:spcBef>
              <a:spcAft>
                <a:spcPts val="0"/>
              </a:spcAft>
              <a:buSzPts val="1400"/>
              <a:buFont typeface="Arial"/>
              <a:buNone/>
              <a:defRPr/>
            </a:lvl8pPr>
            <a:lvl9pPr indent="-228600" lvl="8" marL="4114800" rtl="0" algn="l">
              <a:spcBef>
                <a:spcPts val="0"/>
              </a:spcBef>
              <a:spcAft>
                <a:spcPts val="0"/>
              </a:spcAft>
              <a:buSzPts val="1400"/>
              <a:buFont typeface="Arial"/>
              <a:buNone/>
              <a:defRPr/>
            </a:lvl9pPr>
          </a:lstStyle>
          <a:p/>
        </p:txBody>
      </p:sp>
      <p:sp>
        <p:nvSpPr>
          <p:cNvPr id="230" name="Google Shape;230;p27"/>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0" lvl="1"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0" lvl="2"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0" lvl="3"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0" lvl="4"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0" lvl="5"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0" lvl="6"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0" lvl="7"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0" lvl="8" marL="0" marR="0" rtl="0" algn="ctr">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31" name="Google Shape;231;p27"/>
          <p:cNvSpPr txBox="1"/>
          <p:nvPr>
            <p:ph idx="11" type="ftr"/>
          </p:nvPr>
        </p:nvSpPr>
        <p:spPr>
          <a:xfrm>
            <a:off x="6392956" y="6996727"/>
            <a:ext cx="4467000" cy="215400"/>
          </a:xfrm>
          <a:prstGeom prst="rect">
            <a:avLst/>
          </a:prstGeom>
          <a:noFill/>
          <a:ln>
            <a:noFill/>
          </a:ln>
        </p:spPr>
        <p:txBody>
          <a:bodyPr anchorCtr="0" anchor="t" bIns="45700" lIns="91425" spcFirstLastPara="1" rIns="91425" wrap="square" tIns="45700">
            <a:spAutoFit/>
          </a:bodyPr>
          <a:lstStyle>
            <a:lvl1pPr lvl="0" rtl="0" algn="r">
              <a:spcBef>
                <a:spcPts val="0"/>
              </a:spcBef>
              <a:spcAft>
                <a:spcPts val="0"/>
              </a:spcAft>
              <a:buClr>
                <a:schemeClr val="accent2"/>
              </a:buClr>
              <a:buSzPts val="1400"/>
              <a:buFont typeface="Arial"/>
              <a:buNone/>
              <a:defRPr sz="1200">
                <a:solidFill>
                  <a:schemeClr val="accent2"/>
                </a:solidFill>
                <a:latin typeface="Arial"/>
                <a:ea typeface="Arial"/>
                <a:cs typeface="Arial"/>
                <a:sym typeface="Arial"/>
              </a:defRPr>
            </a:lvl1pPr>
            <a:lvl2pPr lvl="1" rtl="0" algn="l">
              <a:spcBef>
                <a:spcPts val="0"/>
              </a:spcBef>
              <a:spcAft>
                <a:spcPts val="0"/>
              </a:spcAft>
              <a:buClr>
                <a:schemeClr val="dk1"/>
              </a:buClr>
              <a:buSzPts val="1400"/>
              <a:buFont typeface="Arial"/>
              <a:buNone/>
              <a:defRPr/>
            </a:lvl2pPr>
            <a:lvl3pPr lvl="2" rtl="0" algn="l">
              <a:spcBef>
                <a:spcPts val="0"/>
              </a:spcBef>
              <a:spcAft>
                <a:spcPts val="0"/>
              </a:spcAft>
              <a:buClr>
                <a:schemeClr val="dk1"/>
              </a:buClr>
              <a:buSzPts val="1400"/>
              <a:buFont typeface="Arial"/>
              <a:buNone/>
              <a:defRPr/>
            </a:lvl3pPr>
            <a:lvl4pPr lvl="3" rtl="0" algn="l">
              <a:spcBef>
                <a:spcPts val="0"/>
              </a:spcBef>
              <a:spcAft>
                <a:spcPts val="0"/>
              </a:spcAft>
              <a:buClr>
                <a:schemeClr val="dk1"/>
              </a:buClr>
              <a:buSzPts val="1400"/>
              <a:buFont typeface="Arial"/>
              <a:buNone/>
              <a:defRPr/>
            </a:lvl4pPr>
            <a:lvl5pPr lvl="4" rtl="0" algn="l">
              <a:spcBef>
                <a:spcPts val="0"/>
              </a:spcBef>
              <a:spcAft>
                <a:spcPts val="0"/>
              </a:spcAft>
              <a:buClr>
                <a:schemeClr val="dk1"/>
              </a:buClr>
              <a:buSzPts val="1400"/>
              <a:buFont typeface="Arial"/>
              <a:buNone/>
              <a:defRPr/>
            </a:lvl5pPr>
            <a:lvl6pPr lvl="5" rtl="0" algn="l">
              <a:spcBef>
                <a:spcPts val="0"/>
              </a:spcBef>
              <a:spcAft>
                <a:spcPts val="0"/>
              </a:spcAft>
              <a:buClr>
                <a:schemeClr val="dk1"/>
              </a:buClr>
              <a:buSzPts val="1400"/>
              <a:buFont typeface="Arial"/>
              <a:buNone/>
              <a:defRPr/>
            </a:lvl6pPr>
            <a:lvl7pPr lvl="6" rtl="0" algn="l">
              <a:spcBef>
                <a:spcPts val="0"/>
              </a:spcBef>
              <a:spcAft>
                <a:spcPts val="0"/>
              </a:spcAft>
              <a:buClr>
                <a:schemeClr val="dk1"/>
              </a:buClr>
              <a:buSzPts val="1400"/>
              <a:buFont typeface="Arial"/>
              <a:buNone/>
              <a:defRPr/>
            </a:lvl7pPr>
            <a:lvl8pPr lvl="7" rtl="0" algn="l">
              <a:spcBef>
                <a:spcPts val="0"/>
              </a:spcBef>
              <a:spcAft>
                <a:spcPts val="0"/>
              </a:spcAft>
              <a:buClr>
                <a:schemeClr val="dk1"/>
              </a:buClr>
              <a:buSzPts val="1400"/>
              <a:buFont typeface="Arial"/>
              <a:buNone/>
              <a:defRPr/>
            </a:lvl8pPr>
            <a:lvl9pPr lvl="8" rtl="0" algn="l">
              <a:spcBef>
                <a:spcPts val="0"/>
              </a:spcBef>
              <a:spcAft>
                <a:spcPts val="0"/>
              </a:spcAft>
              <a:buClr>
                <a:schemeClr val="dk1"/>
              </a:buClr>
              <a:buSzPts val="1400"/>
              <a:buFont typeface="Arial"/>
              <a:buNone/>
              <a:defRPr/>
            </a:lvl9pPr>
          </a:lstStyle>
          <a:p/>
        </p:txBody>
      </p:sp>
      <p:sp>
        <p:nvSpPr>
          <p:cNvPr id="232" name="Google Shape;232;p27"/>
          <p:cNvSpPr txBox="1"/>
          <p:nvPr>
            <p:ph idx="10" type="dt"/>
          </p:nvPr>
        </p:nvSpPr>
        <p:spPr>
          <a:xfrm>
            <a:off x="10953779" y="6996727"/>
            <a:ext cx="1363200" cy="215400"/>
          </a:xfrm>
          <a:prstGeom prst="rect">
            <a:avLst/>
          </a:prstGeom>
          <a:noFill/>
          <a:ln>
            <a:noFill/>
          </a:ln>
        </p:spPr>
        <p:txBody>
          <a:bodyPr anchorCtr="0" anchor="t" bIns="45700" lIns="91425" spcFirstLastPara="1" rIns="91425" wrap="square" tIns="45700">
            <a:spAutoFit/>
          </a:bodyPr>
          <a:lstStyle>
            <a:lvl1pPr lvl="0" rtl="0" algn="ctr">
              <a:spcBef>
                <a:spcPts val="0"/>
              </a:spcBef>
              <a:spcAft>
                <a:spcPts val="0"/>
              </a:spcAft>
              <a:buClr>
                <a:schemeClr val="accent2"/>
              </a:buClr>
              <a:buSzPts val="1400"/>
              <a:buFont typeface="Arial"/>
              <a:buNone/>
              <a:defRPr sz="1200">
                <a:solidFill>
                  <a:schemeClr val="accent2"/>
                </a:solidFill>
                <a:latin typeface="Arial"/>
                <a:ea typeface="Arial"/>
                <a:cs typeface="Arial"/>
                <a:sym typeface="Arial"/>
              </a:defRPr>
            </a:lvl1pPr>
            <a:lvl2pPr lvl="1" rtl="0" algn="l">
              <a:spcBef>
                <a:spcPts val="0"/>
              </a:spcBef>
              <a:spcAft>
                <a:spcPts val="0"/>
              </a:spcAft>
              <a:buClr>
                <a:schemeClr val="dk1"/>
              </a:buClr>
              <a:buSzPts val="1400"/>
              <a:buFont typeface="Arial"/>
              <a:buNone/>
              <a:defRPr/>
            </a:lvl2pPr>
            <a:lvl3pPr lvl="2" rtl="0" algn="l">
              <a:spcBef>
                <a:spcPts val="0"/>
              </a:spcBef>
              <a:spcAft>
                <a:spcPts val="0"/>
              </a:spcAft>
              <a:buClr>
                <a:schemeClr val="dk1"/>
              </a:buClr>
              <a:buSzPts val="1400"/>
              <a:buFont typeface="Arial"/>
              <a:buNone/>
              <a:defRPr/>
            </a:lvl3pPr>
            <a:lvl4pPr lvl="3" rtl="0" algn="l">
              <a:spcBef>
                <a:spcPts val="0"/>
              </a:spcBef>
              <a:spcAft>
                <a:spcPts val="0"/>
              </a:spcAft>
              <a:buClr>
                <a:schemeClr val="dk1"/>
              </a:buClr>
              <a:buSzPts val="1400"/>
              <a:buFont typeface="Arial"/>
              <a:buNone/>
              <a:defRPr/>
            </a:lvl4pPr>
            <a:lvl5pPr lvl="4" rtl="0" algn="l">
              <a:spcBef>
                <a:spcPts val="0"/>
              </a:spcBef>
              <a:spcAft>
                <a:spcPts val="0"/>
              </a:spcAft>
              <a:buClr>
                <a:schemeClr val="dk1"/>
              </a:buClr>
              <a:buSzPts val="1400"/>
              <a:buFont typeface="Arial"/>
              <a:buNone/>
              <a:defRPr/>
            </a:lvl5pPr>
            <a:lvl6pPr lvl="5" rtl="0" algn="l">
              <a:spcBef>
                <a:spcPts val="0"/>
              </a:spcBef>
              <a:spcAft>
                <a:spcPts val="0"/>
              </a:spcAft>
              <a:buClr>
                <a:schemeClr val="dk1"/>
              </a:buClr>
              <a:buSzPts val="1400"/>
              <a:buFont typeface="Arial"/>
              <a:buNone/>
              <a:defRPr/>
            </a:lvl6pPr>
            <a:lvl7pPr lvl="6" rtl="0" algn="l">
              <a:spcBef>
                <a:spcPts val="0"/>
              </a:spcBef>
              <a:spcAft>
                <a:spcPts val="0"/>
              </a:spcAft>
              <a:buClr>
                <a:schemeClr val="dk1"/>
              </a:buClr>
              <a:buSzPts val="1400"/>
              <a:buFont typeface="Arial"/>
              <a:buNone/>
              <a:defRPr/>
            </a:lvl7pPr>
            <a:lvl8pPr lvl="7" rtl="0" algn="l">
              <a:spcBef>
                <a:spcPts val="0"/>
              </a:spcBef>
              <a:spcAft>
                <a:spcPts val="0"/>
              </a:spcAft>
              <a:buClr>
                <a:schemeClr val="dk1"/>
              </a:buClr>
              <a:buSzPts val="1400"/>
              <a:buFont typeface="Arial"/>
              <a:buNone/>
              <a:defRPr/>
            </a:lvl8pPr>
            <a:lvl9pPr lvl="8" rtl="0" algn="l">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orient="horz" pos="740">
          <p15:clr>
            <a:srgbClr val="FBAE40"/>
          </p15:clr>
        </p15:guide>
        <p15:guide id="2" orient="horz" pos="3332">
          <p15:clr>
            <a:srgbClr val="FBAE40"/>
          </p15:clr>
        </p15:guide>
        <p15:guide id="3" orient="horz" pos="1028">
          <p15:clr>
            <a:srgbClr val="FBAE40"/>
          </p15:clr>
        </p15:guide>
        <p15:guide id="4" pos="664">
          <p15:clr>
            <a:srgbClr val="FBAE40"/>
          </p15:clr>
        </p15:guide>
        <p15:guide id="5" pos="2920">
          <p15:clr>
            <a:srgbClr val="FBAE40"/>
          </p15:clr>
        </p15:guide>
        <p15:guide id="6" pos="3208">
          <p15:clr>
            <a:srgbClr val="FBAE40"/>
          </p15:clr>
        </p15:guide>
        <p15:guide id="7" pos="5464">
          <p15:clr>
            <a:srgbClr val="FBAE40"/>
          </p15:clr>
        </p15:guide>
        <p15:guide id="8" pos="5800">
          <p15:clr>
            <a:srgbClr val="FBAE40"/>
          </p15:clr>
        </p15:guide>
        <p15:guide id="9" pos="7912">
          <p15:clr>
            <a:srgbClr val="FBAE40"/>
          </p15:clr>
        </p15:guide>
        <p15:guide id="10" orient="horz" pos="13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33" name="Shape 233"/>
        <p:cNvGrpSpPr/>
        <p:nvPr/>
      </p:nvGrpSpPr>
      <p:grpSpPr>
        <a:xfrm>
          <a:off x="0" y="0"/>
          <a:ext cx="0" cy="0"/>
          <a:chOff x="0" y="0"/>
          <a:chExt cx="0" cy="0"/>
        </a:xfrm>
      </p:grpSpPr>
      <p:sp>
        <p:nvSpPr>
          <p:cNvPr id="234" name="Google Shape;234;p28"/>
          <p:cNvSpPr txBox="1"/>
          <p:nvPr>
            <p:ph type="title"/>
          </p:nvPr>
        </p:nvSpPr>
        <p:spPr>
          <a:xfrm>
            <a:off x="1001614" y="918728"/>
            <a:ext cx="8853600" cy="870000"/>
          </a:xfrm>
          <a:prstGeom prst="rect">
            <a:avLst/>
          </a:prstGeom>
          <a:noFill/>
          <a:ln>
            <a:noFill/>
          </a:ln>
        </p:spPr>
        <p:txBody>
          <a:bodyPr anchorCtr="0" anchor="t" bIns="0" lIns="0" spcFirstLastPara="1" rIns="0" wrap="square" tIns="0">
            <a:noAutofit/>
          </a:bodyPr>
          <a:lstStyle>
            <a:lvl1pPr lvl="0" rtl="0" algn="l">
              <a:lnSpc>
                <a:spcPct val="183333"/>
              </a:lnSpc>
              <a:spcBef>
                <a:spcPts val="0"/>
              </a:spcBef>
              <a:spcAft>
                <a:spcPts val="0"/>
              </a:spcAft>
              <a:buClr>
                <a:schemeClr val="accent1"/>
              </a:buClr>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5" name="Google Shape;235;p28"/>
          <p:cNvSpPr txBox="1"/>
          <p:nvPr>
            <p:ph idx="12" type="sldNum"/>
          </p:nvPr>
        </p:nvSpPr>
        <p:spPr>
          <a:xfrm>
            <a:off x="1001611" y="7191114"/>
            <a:ext cx="367800" cy="238200"/>
          </a:xfrm>
          <a:prstGeom prst="rect">
            <a:avLst/>
          </a:prstGeom>
          <a:noFill/>
          <a:ln>
            <a:noFill/>
          </a:ln>
        </p:spPr>
        <p:txBody>
          <a:bodyPr anchorCtr="0" anchor="b" bIns="0" lIns="0" spcFirstLastPara="1" rIns="0" wrap="square" tIns="0">
            <a:noAutofit/>
          </a:bodyPr>
          <a:lstStyle>
            <a:lvl1pPr indent="0" lvl="0" marL="0" rtl="0" algn="l">
              <a:lnSpc>
                <a:spcPct val="100000"/>
              </a:lnSpc>
              <a:spcBef>
                <a:spcPts val="0"/>
              </a:spcBef>
              <a:buNone/>
              <a:defRPr/>
            </a:lvl1pPr>
            <a:lvl2pPr indent="0" lvl="1" marL="0" rtl="0" algn="l">
              <a:lnSpc>
                <a:spcPct val="100000"/>
              </a:lnSpc>
              <a:spcBef>
                <a:spcPts val="0"/>
              </a:spcBef>
              <a:buNone/>
              <a:defRPr/>
            </a:lvl2pPr>
            <a:lvl3pPr indent="0" lvl="2" marL="0" rtl="0" algn="l">
              <a:lnSpc>
                <a:spcPct val="100000"/>
              </a:lnSpc>
              <a:spcBef>
                <a:spcPts val="0"/>
              </a:spcBef>
              <a:buNone/>
              <a:defRPr/>
            </a:lvl3pPr>
            <a:lvl4pPr indent="0" lvl="3" marL="0" rtl="0" algn="l">
              <a:lnSpc>
                <a:spcPct val="100000"/>
              </a:lnSpc>
              <a:spcBef>
                <a:spcPts val="0"/>
              </a:spcBef>
              <a:buNone/>
              <a:defRPr/>
            </a:lvl4pPr>
            <a:lvl5pPr indent="0" lvl="4" marL="0" rtl="0" algn="l">
              <a:lnSpc>
                <a:spcPct val="100000"/>
              </a:lnSpc>
              <a:spcBef>
                <a:spcPts val="0"/>
              </a:spcBef>
              <a:buNone/>
              <a:defRPr/>
            </a:lvl5pPr>
            <a:lvl6pPr indent="0" lvl="5" marL="0" rtl="0" algn="l">
              <a:lnSpc>
                <a:spcPct val="100000"/>
              </a:lnSpc>
              <a:spcBef>
                <a:spcPts val="0"/>
              </a:spcBef>
              <a:buNone/>
              <a:defRPr/>
            </a:lvl6pPr>
            <a:lvl7pPr indent="0" lvl="6" marL="0" rtl="0" algn="l">
              <a:lnSpc>
                <a:spcPct val="100000"/>
              </a:lnSpc>
              <a:spcBef>
                <a:spcPts val="0"/>
              </a:spcBef>
              <a:buNone/>
              <a:defRPr/>
            </a:lvl7pPr>
            <a:lvl8pPr indent="0" lvl="7" marL="0" rtl="0" algn="l">
              <a:lnSpc>
                <a:spcPct val="100000"/>
              </a:lnSpc>
              <a:spcBef>
                <a:spcPts val="0"/>
              </a:spcBef>
              <a:buNone/>
              <a:defRPr/>
            </a:lvl8pPr>
            <a:lvl9pPr indent="0" lvl="8" marL="0" rtl="0" algn="l">
              <a:lnSpc>
                <a:spcPct val="100000"/>
              </a:lnSpc>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36" name="Google Shape;236;p28"/>
          <p:cNvSpPr txBox="1"/>
          <p:nvPr>
            <p:ph idx="1" type="body"/>
          </p:nvPr>
        </p:nvSpPr>
        <p:spPr>
          <a:xfrm>
            <a:off x="1001614" y="2104175"/>
            <a:ext cx="11805000" cy="4468200"/>
          </a:xfrm>
          <a:prstGeom prst="rect">
            <a:avLst/>
          </a:prstGeom>
          <a:noFill/>
          <a:ln>
            <a:noFill/>
          </a:ln>
        </p:spPr>
        <p:txBody>
          <a:bodyPr anchorCtr="0" anchor="t" bIns="0" lIns="0" spcFirstLastPara="1" rIns="0" wrap="square" tIns="0">
            <a:noAutofit/>
          </a:bodyPr>
          <a:lstStyle>
            <a:lvl1pPr indent="-349250" lvl="0" marL="457200" rtl="0" algn="l">
              <a:lnSpc>
                <a:spcPct val="100000"/>
              </a:lnSpc>
              <a:spcBef>
                <a:spcPts val="0"/>
              </a:spcBef>
              <a:spcAft>
                <a:spcPts val="0"/>
              </a:spcAft>
              <a:buClr>
                <a:schemeClr val="accent1"/>
              </a:buClr>
              <a:buSzPts val="1900"/>
              <a:buFont typeface="Verdana"/>
              <a:buAutoNum type="arabicPeriod"/>
              <a:defRPr b="1" i="1" sz="1900">
                <a:solidFill>
                  <a:schemeClr val="accent1"/>
                </a:solidFill>
              </a:defRPr>
            </a:lvl1pPr>
            <a:lvl2pPr indent="-330200" lvl="1" marL="914400" rtl="0" algn="l">
              <a:lnSpc>
                <a:spcPct val="120000"/>
              </a:lnSpc>
              <a:spcBef>
                <a:spcPts val="2200"/>
              </a:spcBef>
              <a:spcAft>
                <a:spcPts val="0"/>
              </a:spcAft>
              <a:buClr>
                <a:schemeClr val="lt1"/>
              </a:buClr>
              <a:buSzPts val="1600"/>
              <a:buChar char="•"/>
              <a:defRPr/>
            </a:lvl2pPr>
            <a:lvl3pPr indent="-330200" lvl="2" marL="1371600" rtl="0" algn="l">
              <a:lnSpc>
                <a:spcPct val="120000"/>
              </a:lnSpc>
              <a:spcBef>
                <a:spcPts val="700"/>
              </a:spcBef>
              <a:spcAft>
                <a:spcPts val="0"/>
              </a:spcAft>
              <a:buClr>
                <a:schemeClr val="lt1"/>
              </a:buClr>
              <a:buSzPts val="1600"/>
              <a:buChar char="•"/>
              <a:defRPr/>
            </a:lvl3pPr>
            <a:lvl4pPr indent="-355600" lvl="3" marL="1828800" rtl="0" algn="l">
              <a:lnSpc>
                <a:spcPct val="100000"/>
              </a:lnSpc>
              <a:spcBef>
                <a:spcPts val="700"/>
              </a:spcBef>
              <a:spcAft>
                <a:spcPts val="0"/>
              </a:spcAft>
              <a:buClr>
                <a:schemeClr val="accent1"/>
              </a:buClr>
              <a:buSzPts val="2000"/>
              <a:buChar char="•"/>
              <a:defRPr/>
            </a:lvl4pPr>
            <a:lvl5pPr indent="-330200" lvl="4" marL="2286000" rtl="0" algn="l">
              <a:lnSpc>
                <a:spcPct val="133333"/>
              </a:lnSpc>
              <a:spcBef>
                <a:spcPts val="1600"/>
              </a:spcBef>
              <a:spcAft>
                <a:spcPts val="0"/>
              </a:spcAft>
              <a:buClr>
                <a:schemeClr val="lt1"/>
              </a:buClr>
              <a:buSzPts val="1600"/>
              <a:buChar char="•"/>
              <a:defRPr/>
            </a:lvl5pPr>
            <a:lvl6pPr indent="-228600" lvl="5" marL="2743200" rtl="0" algn="l">
              <a:spcBef>
                <a:spcPts val="1600"/>
              </a:spcBef>
              <a:spcAft>
                <a:spcPts val="0"/>
              </a:spcAft>
              <a:buClr>
                <a:schemeClr val="accent1"/>
              </a:buClr>
              <a:buSzPts val="2000"/>
              <a:buNone/>
              <a:defRPr/>
            </a:lvl6pPr>
            <a:lvl7pPr indent="-228600" lvl="6" marL="3200400" rtl="0" algn="l">
              <a:spcBef>
                <a:spcPts val="2200"/>
              </a:spcBef>
              <a:spcAft>
                <a:spcPts val="0"/>
              </a:spcAft>
              <a:buClr>
                <a:schemeClr val="lt1"/>
              </a:buClr>
              <a:buSzPts val="2000"/>
              <a:buNone/>
              <a:defRPr/>
            </a:lvl7pPr>
            <a:lvl8pPr indent="-228600" lvl="7" marL="3657600" rtl="0" algn="l">
              <a:spcBef>
                <a:spcPts val="400"/>
              </a:spcBef>
              <a:spcAft>
                <a:spcPts val="0"/>
              </a:spcAft>
              <a:buClr>
                <a:schemeClr val="lt1"/>
              </a:buClr>
              <a:buSzPts val="2000"/>
              <a:buNone/>
              <a:defRPr/>
            </a:lvl8pPr>
            <a:lvl9pPr indent="-228600" lvl="8" marL="4114800" rtl="0" algn="l">
              <a:spcBef>
                <a:spcPts val="400"/>
              </a:spcBef>
              <a:spcAft>
                <a:spcPts val="0"/>
              </a:spcAft>
              <a:buClr>
                <a:schemeClr val="lt1"/>
              </a:buClr>
              <a:buSzPts val="2000"/>
              <a:buNone/>
              <a:defRPr/>
            </a:lvl9pPr>
          </a:lstStyle>
          <a:p/>
        </p:txBody>
      </p:sp>
      <p:sp>
        <p:nvSpPr>
          <p:cNvPr id="237" name="Google Shape;237;p28"/>
          <p:cNvSpPr txBox="1"/>
          <p:nvPr/>
        </p:nvSpPr>
        <p:spPr>
          <a:xfrm>
            <a:off x="1412827" y="7191113"/>
            <a:ext cx="7097400" cy="325800"/>
          </a:xfrm>
          <a:prstGeom prst="rect">
            <a:avLst/>
          </a:prstGeom>
          <a:noFill/>
          <a:ln>
            <a:noFill/>
          </a:ln>
        </p:spPr>
        <p:txBody>
          <a:bodyPr anchorCtr="0" anchor="t" bIns="100375" lIns="100375" spcFirstLastPara="1" rIns="100375" wrap="square" tIns="100375">
            <a:spAutoFit/>
          </a:bodyPr>
          <a:lstStyle/>
          <a:p>
            <a:pPr indent="0" lvl="0" marL="0" rtl="0" algn="l">
              <a:lnSpc>
                <a:spcPct val="120000"/>
              </a:lnSpc>
              <a:spcBef>
                <a:spcPts val="0"/>
              </a:spcBef>
              <a:spcAft>
                <a:spcPts val="700"/>
              </a:spcAft>
              <a:buClr>
                <a:schemeClr val="lt1"/>
              </a:buClr>
              <a:buSzPts val="1200"/>
              <a:buFont typeface="Arial"/>
              <a:buNone/>
            </a:pPr>
            <a:r>
              <a:rPr lang="en-US" sz="800"/>
              <a:t>Sascha Grimm, Head of Support and Commissioning – Cutting Edge HPC Detectors for Synchrotron Applications – DECTRIS Hefei meeting March 2023</a:t>
            </a:r>
            <a:endParaRPr sz="1400">
              <a:latin typeface="Verdana"/>
              <a:ea typeface="Verdana"/>
              <a:cs typeface="Verdana"/>
              <a:sym typeface="Verdan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238" name="Shape 238"/>
        <p:cNvGrpSpPr/>
        <p:nvPr/>
      </p:nvGrpSpPr>
      <p:grpSpPr>
        <a:xfrm>
          <a:off x="0" y="0"/>
          <a:ext cx="0" cy="0"/>
          <a:chOff x="0" y="0"/>
          <a:chExt cx="0" cy="0"/>
        </a:xfrm>
      </p:grpSpPr>
      <p:sp>
        <p:nvSpPr>
          <p:cNvPr id="239" name="Google Shape;239;p29"/>
          <p:cNvSpPr txBox="1"/>
          <p:nvPr>
            <p:ph type="title"/>
          </p:nvPr>
        </p:nvSpPr>
        <p:spPr>
          <a:xfrm>
            <a:off x="1001614" y="918728"/>
            <a:ext cx="8853600" cy="870000"/>
          </a:xfrm>
          <a:prstGeom prst="rect">
            <a:avLst/>
          </a:prstGeom>
          <a:noFill/>
          <a:ln>
            <a:noFill/>
          </a:ln>
        </p:spPr>
        <p:txBody>
          <a:bodyPr anchorCtr="0" anchor="t" bIns="0" lIns="0" spcFirstLastPara="1" rIns="0" wrap="square" tIns="0">
            <a:noAutofit/>
          </a:bodyPr>
          <a:lstStyle>
            <a:lvl1pPr lvl="0" rtl="0" algn="l">
              <a:lnSpc>
                <a:spcPct val="183333"/>
              </a:lnSpc>
              <a:spcBef>
                <a:spcPts val="0"/>
              </a:spcBef>
              <a:spcAft>
                <a:spcPts val="0"/>
              </a:spcAft>
              <a:buClr>
                <a:schemeClr val="accent1"/>
              </a:buClr>
              <a:buSzPts val="2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0" name="Google Shape;240;p29"/>
          <p:cNvSpPr txBox="1"/>
          <p:nvPr>
            <p:ph idx="12" type="sldNum"/>
          </p:nvPr>
        </p:nvSpPr>
        <p:spPr>
          <a:xfrm>
            <a:off x="1001611" y="7191114"/>
            <a:ext cx="367800" cy="238200"/>
          </a:xfrm>
          <a:prstGeom prst="rect">
            <a:avLst/>
          </a:prstGeom>
          <a:noFill/>
          <a:ln>
            <a:noFill/>
          </a:ln>
        </p:spPr>
        <p:txBody>
          <a:bodyPr anchorCtr="0" anchor="b" bIns="0" lIns="0" spcFirstLastPara="1" rIns="0" wrap="square" tIns="0">
            <a:noAutofit/>
          </a:bodyPr>
          <a:lstStyle>
            <a:lvl1pPr indent="0" lvl="0" marL="0" rtl="0" algn="l">
              <a:lnSpc>
                <a:spcPct val="100000"/>
              </a:lnSpc>
              <a:spcBef>
                <a:spcPts val="0"/>
              </a:spcBef>
              <a:buNone/>
              <a:defRPr/>
            </a:lvl1pPr>
            <a:lvl2pPr indent="0" lvl="1" marL="0" rtl="0" algn="l">
              <a:lnSpc>
                <a:spcPct val="100000"/>
              </a:lnSpc>
              <a:spcBef>
                <a:spcPts val="0"/>
              </a:spcBef>
              <a:buNone/>
              <a:defRPr/>
            </a:lvl2pPr>
            <a:lvl3pPr indent="0" lvl="2" marL="0" rtl="0" algn="l">
              <a:lnSpc>
                <a:spcPct val="100000"/>
              </a:lnSpc>
              <a:spcBef>
                <a:spcPts val="0"/>
              </a:spcBef>
              <a:buNone/>
              <a:defRPr/>
            </a:lvl3pPr>
            <a:lvl4pPr indent="0" lvl="3" marL="0" rtl="0" algn="l">
              <a:lnSpc>
                <a:spcPct val="100000"/>
              </a:lnSpc>
              <a:spcBef>
                <a:spcPts val="0"/>
              </a:spcBef>
              <a:buNone/>
              <a:defRPr/>
            </a:lvl4pPr>
            <a:lvl5pPr indent="0" lvl="4" marL="0" rtl="0" algn="l">
              <a:lnSpc>
                <a:spcPct val="100000"/>
              </a:lnSpc>
              <a:spcBef>
                <a:spcPts val="0"/>
              </a:spcBef>
              <a:buNone/>
              <a:defRPr/>
            </a:lvl5pPr>
            <a:lvl6pPr indent="0" lvl="5" marL="0" rtl="0" algn="l">
              <a:lnSpc>
                <a:spcPct val="100000"/>
              </a:lnSpc>
              <a:spcBef>
                <a:spcPts val="0"/>
              </a:spcBef>
              <a:buNone/>
              <a:defRPr/>
            </a:lvl6pPr>
            <a:lvl7pPr indent="0" lvl="6" marL="0" rtl="0" algn="l">
              <a:lnSpc>
                <a:spcPct val="100000"/>
              </a:lnSpc>
              <a:spcBef>
                <a:spcPts val="0"/>
              </a:spcBef>
              <a:buNone/>
              <a:defRPr/>
            </a:lvl7pPr>
            <a:lvl8pPr indent="0" lvl="7" marL="0" rtl="0" algn="l">
              <a:lnSpc>
                <a:spcPct val="100000"/>
              </a:lnSpc>
              <a:spcBef>
                <a:spcPts val="0"/>
              </a:spcBef>
              <a:buNone/>
              <a:defRPr/>
            </a:lvl8pPr>
            <a:lvl9pPr indent="0" lvl="8" marL="0" rtl="0" algn="l">
              <a:lnSpc>
                <a:spcPct val="100000"/>
              </a:lnSpc>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41" name="Google Shape;241;p29"/>
          <p:cNvSpPr txBox="1"/>
          <p:nvPr/>
        </p:nvSpPr>
        <p:spPr>
          <a:xfrm>
            <a:off x="1412827" y="7191113"/>
            <a:ext cx="8256900" cy="801000"/>
          </a:xfrm>
          <a:prstGeom prst="rect">
            <a:avLst/>
          </a:prstGeom>
          <a:noFill/>
          <a:ln>
            <a:noFill/>
          </a:ln>
        </p:spPr>
        <p:txBody>
          <a:bodyPr anchorCtr="0" anchor="t" bIns="100375" lIns="100375" spcFirstLastPara="1" rIns="100375" wrap="square" tIns="100375">
            <a:spAutoFit/>
          </a:bodyPr>
          <a:lstStyle/>
          <a:p>
            <a:pPr indent="0" lvl="0" marL="0" rtl="0" algn="l">
              <a:lnSpc>
                <a:spcPct val="120000"/>
              </a:lnSpc>
              <a:spcBef>
                <a:spcPts val="0"/>
              </a:spcBef>
              <a:spcAft>
                <a:spcPts val="0"/>
              </a:spcAft>
              <a:buClr>
                <a:schemeClr val="lt1"/>
              </a:buClr>
              <a:buSzPts val="1200"/>
              <a:buFont typeface="Arial"/>
              <a:buNone/>
            </a:pPr>
            <a:r>
              <a:rPr lang="en-US" sz="800">
                <a:solidFill>
                  <a:schemeClr val="lt1"/>
                </a:solidFill>
              </a:rPr>
              <a:t>Sascha Grimm, Head of Support and Commissioning – Cutting Edge HPC Detectors for Synchrotron Applications – DECTRIS Hefei meeting March 2023</a:t>
            </a:r>
            <a:endParaRPr sz="1400">
              <a:solidFill>
                <a:schemeClr val="lt1"/>
              </a:solidFill>
              <a:latin typeface="Verdana"/>
              <a:ea typeface="Verdana"/>
              <a:cs typeface="Verdana"/>
              <a:sym typeface="Verdana"/>
            </a:endParaRPr>
          </a:p>
          <a:p>
            <a:pPr indent="0" lvl="0" marL="0" rtl="0" algn="l">
              <a:lnSpc>
                <a:spcPct val="120000"/>
              </a:lnSpc>
              <a:spcBef>
                <a:spcPts val="700"/>
              </a:spcBef>
              <a:spcAft>
                <a:spcPts val="0"/>
              </a:spcAft>
              <a:buClr>
                <a:schemeClr val="lt1"/>
              </a:buClr>
              <a:buSzPts val="1200"/>
              <a:buFont typeface="Arial"/>
              <a:buNone/>
            </a:pPr>
            <a:r>
              <a:t/>
            </a:r>
            <a:endParaRPr sz="800">
              <a:solidFill>
                <a:schemeClr val="lt1"/>
              </a:solidFill>
            </a:endParaRPr>
          </a:p>
          <a:p>
            <a:pPr indent="0" lvl="0" marL="0" rtl="0" algn="l">
              <a:lnSpc>
                <a:spcPct val="120000"/>
              </a:lnSpc>
              <a:spcBef>
                <a:spcPts val="700"/>
              </a:spcBef>
              <a:spcAft>
                <a:spcPts val="700"/>
              </a:spcAft>
              <a:buNone/>
            </a:pPr>
            <a:r>
              <a:t/>
            </a:r>
            <a:endParaRPr sz="8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wide Image">
  <p:cSld name="Content and wide Image">
    <p:spTree>
      <p:nvGrpSpPr>
        <p:cNvPr id="242" name="Shape 242"/>
        <p:cNvGrpSpPr/>
        <p:nvPr/>
      </p:nvGrpSpPr>
      <p:grpSpPr>
        <a:xfrm>
          <a:off x="0" y="0"/>
          <a:ext cx="0" cy="0"/>
          <a:chOff x="0" y="0"/>
          <a:chExt cx="0" cy="0"/>
        </a:xfrm>
      </p:grpSpPr>
      <p:sp>
        <p:nvSpPr>
          <p:cNvPr id="243" name="Google Shape;243;p30"/>
          <p:cNvSpPr txBox="1"/>
          <p:nvPr>
            <p:ph type="title"/>
          </p:nvPr>
        </p:nvSpPr>
        <p:spPr>
          <a:xfrm>
            <a:off x="763409" y="305610"/>
            <a:ext cx="9842400" cy="890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9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30"/>
          <p:cNvSpPr txBox="1"/>
          <p:nvPr>
            <p:ph idx="10" type="dt"/>
          </p:nvPr>
        </p:nvSpPr>
        <p:spPr>
          <a:xfrm>
            <a:off x="10842846" y="7033170"/>
            <a:ext cx="1779600" cy="1581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30"/>
          <p:cNvSpPr txBox="1"/>
          <p:nvPr>
            <p:ph idx="11" type="ftr"/>
          </p:nvPr>
        </p:nvSpPr>
        <p:spPr>
          <a:xfrm>
            <a:off x="1772572" y="7033170"/>
            <a:ext cx="8833200" cy="158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30"/>
          <p:cNvSpPr txBox="1"/>
          <p:nvPr>
            <p:ph idx="12" type="sldNum"/>
          </p:nvPr>
        </p:nvSpPr>
        <p:spPr>
          <a:xfrm>
            <a:off x="763409" y="7033170"/>
            <a:ext cx="772200" cy="184800"/>
          </a:xfrm>
          <a:prstGeom prst="rect">
            <a:avLst/>
          </a:prstGeom>
          <a:noFill/>
          <a:ln>
            <a:noFill/>
          </a:ln>
        </p:spPr>
        <p:txBody>
          <a:bodyPr anchorCtr="0" anchor="t"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47" name="Google Shape;247;p30"/>
          <p:cNvSpPr/>
          <p:nvPr>
            <p:ph idx="2" type="pic"/>
          </p:nvPr>
        </p:nvSpPr>
        <p:spPr>
          <a:xfrm>
            <a:off x="4794836" y="1591644"/>
            <a:ext cx="7827600" cy="5020800"/>
          </a:xfrm>
          <a:prstGeom prst="rect">
            <a:avLst/>
          </a:prstGeom>
          <a:solidFill>
            <a:schemeClr val="lt1"/>
          </a:solidFill>
          <a:ln>
            <a:noFill/>
          </a:ln>
        </p:spPr>
      </p:sp>
      <p:sp>
        <p:nvSpPr>
          <p:cNvPr id="248" name="Google Shape;248;p30"/>
          <p:cNvSpPr txBox="1"/>
          <p:nvPr>
            <p:ph idx="1" type="body"/>
          </p:nvPr>
        </p:nvSpPr>
        <p:spPr>
          <a:xfrm>
            <a:off x="763410" y="1511901"/>
            <a:ext cx="3794400" cy="5100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700"/>
              </a:spcBef>
              <a:spcAft>
                <a:spcPts val="0"/>
              </a:spcAft>
              <a:buClr>
                <a:schemeClr val="dk1"/>
              </a:buClr>
              <a:buSzPts val="2200"/>
              <a:buNone/>
              <a:defRPr/>
            </a:lvl1pPr>
            <a:lvl2pPr indent="-355600" lvl="1" marL="914400" algn="l">
              <a:lnSpc>
                <a:spcPct val="100000"/>
              </a:lnSpc>
              <a:spcBef>
                <a:spcPts val="700"/>
              </a:spcBef>
              <a:spcAft>
                <a:spcPts val="0"/>
              </a:spcAft>
              <a:buClr>
                <a:schemeClr val="dk1"/>
              </a:buClr>
              <a:buSzPts val="2000"/>
              <a:buChar char="•"/>
              <a:defRPr/>
            </a:lvl2pPr>
            <a:lvl3pPr indent="-355600" lvl="2" marL="1371600" algn="l">
              <a:lnSpc>
                <a:spcPct val="100000"/>
              </a:lnSpc>
              <a:spcBef>
                <a:spcPts val="700"/>
              </a:spcBef>
              <a:spcAft>
                <a:spcPts val="0"/>
              </a:spcAft>
              <a:buClr>
                <a:schemeClr val="dk1"/>
              </a:buClr>
              <a:buSzPts val="2000"/>
              <a:buChar char="•"/>
              <a:defRPr/>
            </a:lvl3pPr>
            <a:lvl4pPr indent="-355600" lvl="3" marL="1828800" algn="l">
              <a:lnSpc>
                <a:spcPct val="100000"/>
              </a:lnSpc>
              <a:spcBef>
                <a:spcPts val="400"/>
              </a:spcBef>
              <a:spcAft>
                <a:spcPts val="0"/>
              </a:spcAft>
              <a:buClr>
                <a:schemeClr val="dk1"/>
              </a:buClr>
              <a:buSzPts val="2000"/>
              <a:buChar char="•"/>
              <a:defRPr/>
            </a:lvl4pPr>
            <a:lvl5pPr indent="-355600" lvl="4" marL="2286000" algn="l">
              <a:lnSpc>
                <a:spcPct val="100000"/>
              </a:lnSpc>
              <a:spcBef>
                <a:spcPts val="400"/>
              </a:spcBef>
              <a:spcAft>
                <a:spcPts val="0"/>
              </a:spcAft>
              <a:buClr>
                <a:schemeClr val="dk1"/>
              </a:buClr>
              <a:buSzPts val="2000"/>
              <a:buChar char="•"/>
              <a:defRPr/>
            </a:lvl5pPr>
            <a:lvl6pPr indent="-228600" lvl="5" marL="2743200" algn="l">
              <a:lnSpc>
                <a:spcPct val="90000"/>
              </a:lnSpc>
              <a:spcBef>
                <a:spcPts val="500"/>
              </a:spcBef>
              <a:spcAft>
                <a:spcPts val="0"/>
              </a:spcAft>
              <a:buClr>
                <a:schemeClr val="dk1"/>
              </a:buClr>
              <a:buSzPts val="2000"/>
              <a:buNone/>
              <a:defRPr/>
            </a:lvl6pPr>
            <a:lvl7pPr indent="-228600" lvl="6" marL="3200400" algn="l">
              <a:lnSpc>
                <a:spcPct val="90000"/>
              </a:lnSpc>
              <a:spcBef>
                <a:spcPts val="500"/>
              </a:spcBef>
              <a:spcAft>
                <a:spcPts val="0"/>
              </a:spcAft>
              <a:buClr>
                <a:schemeClr val="dk1"/>
              </a:buClr>
              <a:buSzPts val="2000"/>
              <a:buNone/>
              <a:defRPr/>
            </a:lvl7pPr>
            <a:lvl8pPr indent="-228600" lvl="7" marL="3657600" algn="l">
              <a:lnSpc>
                <a:spcPct val="90000"/>
              </a:lnSpc>
              <a:spcBef>
                <a:spcPts val="500"/>
              </a:spcBef>
              <a:spcAft>
                <a:spcPts val="0"/>
              </a:spcAft>
              <a:buClr>
                <a:schemeClr val="dk1"/>
              </a:buClr>
              <a:buSzPts val="2000"/>
              <a:buNone/>
              <a:defRPr/>
            </a:lvl8pPr>
            <a:lvl9pPr indent="-228600" lvl="8" marL="4114800" algn="l">
              <a:lnSpc>
                <a:spcPct val="90000"/>
              </a:lnSpc>
              <a:spcBef>
                <a:spcPts val="500"/>
              </a:spcBef>
              <a:spcAft>
                <a:spcPts val="0"/>
              </a:spcAft>
              <a:buClr>
                <a:schemeClr val="dk1"/>
              </a:buClr>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 Text">
  <p:cSld name="Title + Text">
    <p:spTree>
      <p:nvGrpSpPr>
        <p:cNvPr id="51" name="Shape 51"/>
        <p:cNvGrpSpPr/>
        <p:nvPr/>
      </p:nvGrpSpPr>
      <p:grpSpPr>
        <a:xfrm>
          <a:off x="0" y="0"/>
          <a:ext cx="0" cy="0"/>
          <a:chOff x="0" y="0"/>
          <a:chExt cx="0" cy="0"/>
        </a:xfrm>
      </p:grpSpPr>
      <p:sp>
        <p:nvSpPr>
          <p:cNvPr id="52" name="Google Shape;52;p4"/>
          <p:cNvSpPr txBox="1"/>
          <p:nvPr>
            <p:ph type="title"/>
          </p:nvPr>
        </p:nvSpPr>
        <p:spPr>
          <a:xfrm>
            <a:off x="1054100" y="682307"/>
            <a:ext cx="117348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 name="Google Shape;53;p4"/>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b="0" i="0" sz="1200" u="none" cap="none" strike="noStrike">
                <a:solidFill>
                  <a:schemeClr val="dk1"/>
                </a:solidFill>
                <a:latin typeface="Arial"/>
                <a:ea typeface="Arial"/>
                <a:cs typeface="Arial"/>
                <a:sym typeface="Arial"/>
              </a:defRPr>
            </a:lvl1pPr>
            <a:lvl2pPr indent="0" lvl="1" marL="0" rtl="0" algn="ctr">
              <a:spcBef>
                <a:spcPts val="0"/>
              </a:spcBef>
              <a:buNone/>
              <a:defRPr b="0" i="0" sz="1200" u="none" cap="none" strike="noStrike">
                <a:solidFill>
                  <a:schemeClr val="dk1"/>
                </a:solidFill>
                <a:latin typeface="Arial"/>
                <a:ea typeface="Arial"/>
                <a:cs typeface="Arial"/>
                <a:sym typeface="Arial"/>
              </a:defRPr>
            </a:lvl2pPr>
            <a:lvl3pPr indent="0" lvl="2" marL="0" rtl="0" algn="ctr">
              <a:spcBef>
                <a:spcPts val="0"/>
              </a:spcBef>
              <a:buNone/>
              <a:defRPr b="0" i="0" sz="1200" u="none" cap="none" strike="noStrike">
                <a:solidFill>
                  <a:schemeClr val="dk1"/>
                </a:solidFill>
                <a:latin typeface="Arial"/>
                <a:ea typeface="Arial"/>
                <a:cs typeface="Arial"/>
                <a:sym typeface="Arial"/>
              </a:defRPr>
            </a:lvl3pPr>
            <a:lvl4pPr indent="0" lvl="3" marL="0" rtl="0" algn="ctr">
              <a:spcBef>
                <a:spcPts val="0"/>
              </a:spcBef>
              <a:buNone/>
              <a:defRPr b="0" i="0" sz="1200" u="none" cap="none" strike="noStrike">
                <a:solidFill>
                  <a:schemeClr val="dk1"/>
                </a:solidFill>
                <a:latin typeface="Arial"/>
                <a:ea typeface="Arial"/>
                <a:cs typeface="Arial"/>
                <a:sym typeface="Arial"/>
              </a:defRPr>
            </a:lvl4pPr>
            <a:lvl5pPr indent="0" lvl="4" marL="0" rtl="0" algn="ctr">
              <a:spcBef>
                <a:spcPts val="0"/>
              </a:spcBef>
              <a:buNone/>
              <a:defRPr b="0" i="0" sz="1200" u="none" cap="none" strike="noStrike">
                <a:solidFill>
                  <a:schemeClr val="dk1"/>
                </a:solidFill>
                <a:latin typeface="Arial"/>
                <a:ea typeface="Arial"/>
                <a:cs typeface="Arial"/>
                <a:sym typeface="Arial"/>
              </a:defRPr>
            </a:lvl5pPr>
            <a:lvl6pPr indent="0" lvl="5" marL="0" rtl="0" algn="ctr">
              <a:spcBef>
                <a:spcPts val="0"/>
              </a:spcBef>
              <a:buNone/>
              <a:defRPr b="0" i="0" sz="1200" u="none" cap="none" strike="noStrike">
                <a:solidFill>
                  <a:schemeClr val="dk1"/>
                </a:solidFill>
                <a:latin typeface="Arial"/>
                <a:ea typeface="Arial"/>
                <a:cs typeface="Arial"/>
                <a:sym typeface="Arial"/>
              </a:defRPr>
            </a:lvl6pPr>
            <a:lvl7pPr indent="0" lvl="6" marL="0" rtl="0" algn="ctr">
              <a:spcBef>
                <a:spcPts val="0"/>
              </a:spcBef>
              <a:buNone/>
              <a:defRPr b="0" i="0" sz="1200" u="none" cap="none" strike="noStrike">
                <a:solidFill>
                  <a:schemeClr val="dk1"/>
                </a:solidFill>
                <a:latin typeface="Arial"/>
                <a:ea typeface="Arial"/>
                <a:cs typeface="Arial"/>
                <a:sym typeface="Arial"/>
              </a:defRPr>
            </a:lvl7pPr>
            <a:lvl8pPr indent="0" lvl="7" marL="0" rtl="0" algn="ctr">
              <a:spcBef>
                <a:spcPts val="0"/>
              </a:spcBef>
              <a:buNone/>
              <a:defRPr b="0" i="0" sz="1200" u="none" cap="none" strike="noStrike">
                <a:solidFill>
                  <a:schemeClr val="dk1"/>
                </a:solidFill>
                <a:latin typeface="Arial"/>
                <a:ea typeface="Arial"/>
                <a:cs typeface="Arial"/>
                <a:sym typeface="Arial"/>
              </a:defRPr>
            </a:lvl8pPr>
            <a:lvl9pPr indent="0" lvl="8" marL="0" rtl="0" algn="ctr">
              <a:spcBef>
                <a:spcPts val="0"/>
              </a:spcBef>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4" name="Google Shape;54;p4"/>
          <p:cNvSpPr txBox="1"/>
          <p:nvPr>
            <p:ph idx="1" type="body"/>
          </p:nvPr>
        </p:nvSpPr>
        <p:spPr>
          <a:xfrm>
            <a:off x="1054100" y="1631950"/>
            <a:ext cx="11734800" cy="1539000"/>
          </a:xfrm>
          <a:prstGeom prst="rect">
            <a:avLst/>
          </a:prstGeom>
          <a:noFill/>
          <a:ln>
            <a:noFill/>
          </a:ln>
        </p:spPr>
        <p:txBody>
          <a:bodyPr anchorCtr="0" anchor="t" bIns="45700" lIns="91425" spcFirstLastPara="1" rIns="91425" wrap="square" tIns="45700">
            <a:spAutoFit/>
          </a:bodyPr>
          <a:lstStyle>
            <a:lvl1pPr indent="-360680" lvl="0" marL="457200" rtl="0" algn="l">
              <a:spcBef>
                <a:spcPts val="0"/>
              </a:spcBef>
              <a:spcAft>
                <a:spcPts val="0"/>
              </a:spcAft>
              <a:buSzPts val="2080"/>
              <a:buFont typeface="Arial"/>
              <a:buChar char="•"/>
              <a:defRPr sz="1600">
                <a:latin typeface="Arial"/>
                <a:ea typeface="Arial"/>
                <a:cs typeface="Arial"/>
                <a:sym typeface="Arial"/>
              </a:defRPr>
            </a:lvl1pPr>
            <a:lvl2pPr indent="-360680" lvl="1" marL="914400" rtl="0" algn="l">
              <a:spcBef>
                <a:spcPts val="600"/>
              </a:spcBef>
              <a:spcAft>
                <a:spcPts val="0"/>
              </a:spcAft>
              <a:buSzPts val="2080"/>
              <a:buFont typeface="Arial"/>
              <a:buChar char="•"/>
              <a:defRPr sz="1600">
                <a:latin typeface="Arial"/>
                <a:ea typeface="Arial"/>
                <a:cs typeface="Arial"/>
                <a:sym typeface="Arial"/>
              </a:defRPr>
            </a:lvl2pPr>
            <a:lvl3pPr indent="-350519" lvl="2" marL="1371600" rtl="0" algn="l">
              <a:spcBef>
                <a:spcPts val="600"/>
              </a:spcBef>
              <a:spcAft>
                <a:spcPts val="0"/>
              </a:spcAft>
              <a:buSzPts val="1920"/>
              <a:buFont typeface="Arial"/>
              <a:buChar char="•"/>
              <a:defRPr sz="1600">
                <a:latin typeface="Arial"/>
                <a:ea typeface="Arial"/>
                <a:cs typeface="Arial"/>
                <a:sym typeface="Arial"/>
              </a:defRPr>
            </a:lvl3pPr>
            <a:lvl4pPr indent="-350519" lvl="3" marL="1828800" rtl="0" algn="l">
              <a:spcBef>
                <a:spcPts val="600"/>
              </a:spcBef>
              <a:spcAft>
                <a:spcPts val="0"/>
              </a:spcAft>
              <a:buSzPts val="1920"/>
              <a:buFont typeface="Arial"/>
              <a:buChar char="•"/>
              <a:defRPr sz="1600">
                <a:latin typeface="Arial"/>
                <a:ea typeface="Arial"/>
                <a:cs typeface="Arial"/>
                <a:sym typeface="Arial"/>
              </a:defRPr>
            </a:lvl4pPr>
            <a:lvl5pPr indent="-350520" lvl="4" marL="2286000" rtl="0" algn="l">
              <a:spcBef>
                <a:spcPts val="600"/>
              </a:spcBef>
              <a:spcAft>
                <a:spcPts val="0"/>
              </a:spcAft>
              <a:buSzPts val="1920"/>
              <a:buFont typeface="Arial"/>
              <a:buChar char="•"/>
              <a:defRPr sz="1600">
                <a:latin typeface="Arial"/>
                <a:ea typeface="Arial"/>
                <a:cs typeface="Arial"/>
                <a:sym typeface="Arial"/>
              </a:defRPr>
            </a:lvl5pPr>
            <a:lvl6pPr indent="-228600" lvl="5" marL="2743200" rtl="0" algn="l">
              <a:spcBef>
                <a:spcPts val="60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extLst>
    <p:ext uri="{DCECCB84-F9BA-43D5-87BE-67443E8EF086}">
      <p15:sldGuideLst>
        <p15:guide id="1" orient="horz" pos="10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Content">
  <p:cSld name="Wide Content">
    <p:spTree>
      <p:nvGrpSpPr>
        <p:cNvPr id="249" name="Shape 249"/>
        <p:cNvGrpSpPr/>
        <p:nvPr/>
      </p:nvGrpSpPr>
      <p:grpSpPr>
        <a:xfrm>
          <a:off x="0" y="0"/>
          <a:ext cx="0" cy="0"/>
          <a:chOff x="0" y="0"/>
          <a:chExt cx="0" cy="0"/>
        </a:xfrm>
      </p:grpSpPr>
      <p:sp>
        <p:nvSpPr>
          <p:cNvPr id="250" name="Google Shape;250;p31"/>
          <p:cNvSpPr txBox="1"/>
          <p:nvPr>
            <p:ph idx="1" type="body"/>
          </p:nvPr>
        </p:nvSpPr>
        <p:spPr>
          <a:xfrm>
            <a:off x="763409" y="1511901"/>
            <a:ext cx="9842400" cy="5100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700"/>
              </a:spcBef>
              <a:spcAft>
                <a:spcPts val="0"/>
              </a:spcAft>
              <a:buClr>
                <a:schemeClr val="dk1"/>
              </a:buClr>
              <a:buSzPts val="2200"/>
              <a:buNone/>
              <a:defRPr/>
            </a:lvl1pPr>
            <a:lvl2pPr indent="-368300" lvl="1" marL="914400" algn="l">
              <a:lnSpc>
                <a:spcPct val="100000"/>
              </a:lnSpc>
              <a:spcBef>
                <a:spcPts val="700"/>
              </a:spcBef>
              <a:spcAft>
                <a:spcPts val="0"/>
              </a:spcAft>
              <a:buClr>
                <a:schemeClr val="dk1"/>
              </a:buClr>
              <a:buSzPts val="2200"/>
              <a:buChar char="•"/>
              <a:defRPr/>
            </a:lvl2pPr>
            <a:lvl3pPr indent="-355600" lvl="2" marL="1371600" algn="l">
              <a:lnSpc>
                <a:spcPct val="100000"/>
              </a:lnSpc>
              <a:spcBef>
                <a:spcPts val="700"/>
              </a:spcBef>
              <a:spcAft>
                <a:spcPts val="0"/>
              </a:spcAft>
              <a:buClr>
                <a:schemeClr val="dk1"/>
              </a:buClr>
              <a:buSzPts val="2000"/>
              <a:buChar char="•"/>
              <a:defRPr/>
            </a:lvl3pPr>
            <a:lvl4pPr indent="-355600" lvl="3" marL="1828800" algn="l">
              <a:lnSpc>
                <a:spcPct val="100000"/>
              </a:lnSpc>
              <a:spcBef>
                <a:spcPts val="400"/>
              </a:spcBef>
              <a:spcAft>
                <a:spcPts val="0"/>
              </a:spcAft>
              <a:buClr>
                <a:schemeClr val="dk1"/>
              </a:buClr>
              <a:buSzPts val="2000"/>
              <a:buChar char="•"/>
              <a:defRPr/>
            </a:lvl4pPr>
            <a:lvl5pPr indent="-355600" lvl="4" marL="2286000" algn="l">
              <a:lnSpc>
                <a:spcPct val="100000"/>
              </a:lnSpc>
              <a:spcBef>
                <a:spcPts val="400"/>
              </a:spcBef>
              <a:spcAft>
                <a:spcPts val="0"/>
              </a:spcAft>
              <a:buClr>
                <a:schemeClr val="dk1"/>
              </a:buClr>
              <a:buSzPts val="2000"/>
              <a:buChar char="•"/>
              <a:defRPr/>
            </a:lvl5pPr>
            <a:lvl6pPr indent="-228600" lvl="5" marL="2743200" algn="l">
              <a:lnSpc>
                <a:spcPct val="90000"/>
              </a:lnSpc>
              <a:spcBef>
                <a:spcPts val="500"/>
              </a:spcBef>
              <a:spcAft>
                <a:spcPts val="0"/>
              </a:spcAft>
              <a:buClr>
                <a:schemeClr val="dk1"/>
              </a:buClr>
              <a:buSzPts val="2000"/>
              <a:buNone/>
              <a:defRPr/>
            </a:lvl6pPr>
            <a:lvl7pPr indent="-228600" lvl="6" marL="3200400" algn="l">
              <a:lnSpc>
                <a:spcPct val="90000"/>
              </a:lnSpc>
              <a:spcBef>
                <a:spcPts val="500"/>
              </a:spcBef>
              <a:spcAft>
                <a:spcPts val="0"/>
              </a:spcAft>
              <a:buClr>
                <a:schemeClr val="dk1"/>
              </a:buClr>
              <a:buSzPts val="2000"/>
              <a:buNone/>
              <a:defRPr/>
            </a:lvl7pPr>
            <a:lvl8pPr indent="-228600" lvl="7" marL="3657600" algn="l">
              <a:lnSpc>
                <a:spcPct val="90000"/>
              </a:lnSpc>
              <a:spcBef>
                <a:spcPts val="500"/>
              </a:spcBef>
              <a:spcAft>
                <a:spcPts val="0"/>
              </a:spcAft>
              <a:buClr>
                <a:schemeClr val="dk1"/>
              </a:buClr>
              <a:buSzPts val="2000"/>
              <a:buNone/>
              <a:defRPr/>
            </a:lvl8pPr>
            <a:lvl9pPr indent="-228600" lvl="8" marL="4114800" algn="l">
              <a:lnSpc>
                <a:spcPct val="90000"/>
              </a:lnSpc>
              <a:spcBef>
                <a:spcPts val="500"/>
              </a:spcBef>
              <a:spcAft>
                <a:spcPts val="0"/>
              </a:spcAft>
              <a:buClr>
                <a:schemeClr val="dk1"/>
              </a:buClr>
              <a:buSzPts val="2000"/>
              <a:buNone/>
              <a:defRPr/>
            </a:lvl9pPr>
          </a:lstStyle>
          <a:p/>
        </p:txBody>
      </p:sp>
      <p:sp>
        <p:nvSpPr>
          <p:cNvPr id="251" name="Google Shape;251;p31"/>
          <p:cNvSpPr txBox="1"/>
          <p:nvPr>
            <p:ph idx="10" type="dt"/>
          </p:nvPr>
        </p:nvSpPr>
        <p:spPr>
          <a:xfrm>
            <a:off x="10842846" y="7033170"/>
            <a:ext cx="1779600" cy="1581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31"/>
          <p:cNvSpPr txBox="1"/>
          <p:nvPr>
            <p:ph idx="11" type="ftr"/>
          </p:nvPr>
        </p:nvSpPr>
        <p:spPr>
          <a:xfrm>
            <a:off x="1772572" y="7033170"/>
            <a:ext cx="8833200" cy="1581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31"/>
          <p:cNvSpPr txBox="1"/>
          <p:nvPr>
            <p:ph idx="12" type="sldNum"/>
          </p:nvPr>
        </p:nvSpPr>
        <p:spPr>
          <a:xfrm>
            <a:off x="763409" y="7033170"/>
            <a:ext cx="772200" cy="184800"/>
          </a:xfrm>
          <a:prstGeom prst="rect">
            <a:avLst/>
          </a:prstGeom>
          <a:noFill/>
          <a:ln>
            <a:noFill/>
          </a:ln>
        </p:spPr>
        <p:txBody>
          <a:bodyPr anchorCtr="0" anchor="t" bIns="0" lIns="0" spcFirstLastPara="1" rIns="0" wrap="square" tIns="0">
            <a:sp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254" name="Google Shape;254;p31"/>
          <p:cNvSpPr txBox="1"/>
          <p:nvPr>
            <p:ph type="title"/>
          </p:nvPr>
        </p:nvSpPr>
        <p:spPr>
          <a:xfrm>
            <a:off x="763409" y="305610"/>
            <a:ext cx="9842400" cy="8901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9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 Subtitle + Text">
  <p:cSld name="Title + subtitle + Text">
    <p:spTree>
      <p:nvGrpSpPr>
        <p:cNvPr id="55" name="Shape 55"/>
        <p:cNvGrpSpPr/>
        <p:nvPr/>
      </p:nvGrpSpPr>
      <p:grpSpPr>
        <a:xfrm>
          <a:off x="0" y="0"/>
          <a:ext cx="0" cy="0"/>
          <a:chOff x="0" y="0"/>
          <a:chExt cx="0" cy="0"/>
        </a:xfrm>
      </p:grpSpPr>
      <p:sp>
        <p:nvSpPr>
          <p:cNvPr id="56" name="Google Shape;56;p5"/>
          <p:cNvSpPr txBox="1"/>
          <p:nvPr>
            <p:ph idx="1" type="body"/>
          </p:nvPr>
        </p:nvSpPr>
        <p:spPr>
          <a:xfrm>
            <a:off x="1054100" y="2165350"/>
            <a:ext cx="11262900" cy="3048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chemeClr val="dk1"/>
                </a:solidFill>
                <a:latin typeface="Open Sans"/>
                <a:ea typeface="Open Sans"/>
                <a:cs typeface="Open Sans"/>
                <a:sym typeface="Open Sans"/>
              </a:defRPr>
            </a:lvl2pPr>
            <a:lvl3pPr indent="-350519" lvl="2" marL="1371600" rtl="0" algn="l">
              <a:spcBef>
                <a:spcPts val="0"/>
              </a:spcBef>
              <a:spcAft>
                <a:spcPts val="0"/>
              </a:spcAft>
              <a:buSzPts val="1920"/>
              <a:buChar char="•"/>
              <a:defRPr sz="1600">
                <a:solidFill>
                  <a:schemeClr val="dk1"/>
                </a:solidFill>
                <a:latin typeface="Open Sans"/>
                <a:ea typeface="Open Sans"/>
                <a:cs typeface="Open Sans"/>
                <a:sym typeface="Open Sans"/>
              </a:defRPr>
            </a:lvl3pPr>
            <a:lvl4pPr indent="-350519" lvl="3" marL="1828800" rtl="0" algn="l">
              <a:spcBef>
                <a:spcPts val="0"/>
              </a:spcBef>
              <a:spcAft>
                <a:spcPts val="0"/>
              </a:spcAft>
              <a:buSzPts val="1920"/>
              <a:buChar char="•"/>
              <a:defRPr sz="1600">
                <a:solidFill>
                  <a:schemeClr val="dk1"/>
                </a:solidFill>
                <a:latin typeface="Open Sans"/>
                <a:ea typeface="Open Sans"/>
                <a:cs typeface="Open Sans"/>
                <a:sym typeface="Open Sans"/>
              </a:defRPr>
            </a:lvl4pPr>
            <a:lvl5pPr indent="-350520" lvl="4" marL="2286000" rtl="0" algn="l">
              <a:spcBef>
                <a:spcPts val="0"/>
              </a:spcBef>
              <a:spcAft>
                <a:spcPts val="0"/>
              </a:spcAft>
              <a:buSzPts val="1920"/>
              <a:buChar char="•"/>
              <a:defRPr sz="1600">
                <a:solidFill>
                  <a:schemeClr val="dk1"/>
                </a:solidFill>
                <a:latin typeface="Open Sans"/>
                <a:ea typeface="Open Sans"/>
                <a:cs typeface="Open Sans"/>
                <a:sym typeface="Open Sans"/>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57" name="Google Shape;57;p5"/>
          <p:cNvSpPr txBox="1"/>
          <p:nvPr>
            <p:ph type="title"/>
          </p:nvPr>
        </p:nvSpPr>
        <p:spPr>
          <a:xfrm>
            <a:off x="1054100" y="668078"/>
            <a:ext cx="113157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 name="Google Shape;58;p5"/>
          <p:cNvSpPr txBox="1"/>
          <p:nvPr>
            <p:ph idx="2" type="body"/>
          </p:nvPr>
        </p:nvSpPr>
        <p:spPr>
          <a:xfrm>
            <a:off x="1054100" y="1631950"/>
            <a:ext cx="45720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59" name="Google Shape;59;p5"/>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b="0" i="0" sz="1200" u="none" cap="none" strike="noStrike">
                <a:solidFill>
                  <a:schemeClr val="dk1"/>
                </a:solidFill>
                <a:latin typeface="Arial"/>
                <a:ea typeface="Arial"/>
                <a:cs typeface="Arial"/>
                <a:sym typeface="Arial"/>
              </a:defRPr>
            </a:lvl1pPr>
            <a:lvl2pPr indent="0" lvl="1" marL="0" rtl="0" algn="ctr">
              <a:spcBef>
                <a:spcPts val="0"/>
              </a:spcBef>
              <a:buNone/>
              <a:defRPr b="0" i="0" sz="1200" u="none" cap="none" strike="noStrike">
                <a:solidFill>
                  <a:schemeClr val="dk1"/>
                </a:solidFill>
                <a:latin typeface="Arial"/>
                <a:ea typeface="Arial"/>
                <a:cs typeface="Arial"/>
                <a:sym typeface="Arial"/>
              </a:defRPr>
            </a:lvl2pPr>
            <a:lvl3pPr indent="0" lvl="2" marL="0" rtl="0" algn="ctr">
              <a:spcBef>
                <a:spcPts val="0"/>
              </a:spcBef>
              <a:buNone/>
              <a:defRPr b="0" i="0" sz="1200" u="none" cap="none" strike="noStrike">
                <a:solidFill>
                  <a:schemeClr val="dk1"/>
                </a:solidFill>
                <a:latin typeface="Arial"/>
                <a:ea typeface="Arial"/>
                <a:cs typeface="Arial"/>
                <a:sym typeface="Arial"/>
              </a:defRPr>
            </a:lvl3pPr>
            <a:lvl4pPr indent="0" lvl="3" marL="0" rtl="0" algn="ctr">
              <a:spcBef>
                <a:spcPts val="0"/>
              </a:spcBef>
              <a:buNone/>
              <a:defRPr b="0" i="0" sz="1200" u="none" cap="none" strike="noStrike">
                <a:solidFill>
                  <a:schemeClr val="dk1"/>
                </a:solidFill>
                <a:latin typeface="Arial"/>
                <a:ea typeface="Arial"/>
                <a:cs typeface="Arial"/>
                <a:sym typeface="Arial"/>
              </a:defRPr>
            </a:lvl4pPr>
            <a:lvl5pPr indent="0" lvl="4" marL="0" rtl="0" algn="ctr">
              <a:spcBef>
                <a:spcPts val="0"/>
              </a:spcBef>
              <a:buNone/>
              <a:defRPr b="0" i="0" sz="1200" u="none" cap="none" strike="noStrike">
                <a:solidFill>
                  <a:schemeClr val="dk1"/>
                </a:solidFill>
                <a:latin typeface="Arial"/>
                <a:ea typeface="Arial"/>
                <a:cs typeface="Arial"/>
                <a:sym typeface="Arial"/>
              </a:defRPr>
            </a:lvl5pPr>
            <a:lvl6pPr indent="0" lvl="5" marL="0" rtl="0" algn="ctr">
              <a:spcBef>
                <a:spcPts val="0"/>
              </a:spcBef>
              <a:buNone/>
              <a:defRPr b="0" i="0" sz="1200" u="none" cap="none" strike="noStrike">
                <a:solidFill>
                  <a:schemeClr val="dk1"/>
                </a:solidFill>
                <a:latin typeface="Arial"/>
                <a:ea typeface="Arial"/>
                <a:cs typeface="Arial"/>
                <a:sym typeface="Arial"/>
              </a:defRPr>
            </a:lvl6pPr>
            <a:lvl7pPr indent="0" lvl="6" marL="0" rtl="0" algn="ctr">
              <a:spcBef>
                <a:spcPts val="0"/>
              </a:spcBef>
              <a:buNone/>
              <a:defRPr b="0" i="0" sz="1200" u="none" cap="none" strike="noStrike">
                <a:solidFill>
                  <a:schemeClr val="dk1"/>
                </a:solidFill>
                <a:latin typeface="Arial"/>
                <a:ea typeface="Arial"/>
                <a:cs typeface="Arial"/>
                <a:sym typeface="Arial"/>
              </a:defRPr>
            </a:lvl7pPr>
            <a:lvl8pPr indent="0" lvl="7" marL="0" rtl="0" algn="ctr">
              <a:spcBef>
                <a:spcPts val="0"/>
              </a:spcBef>
              <a:buNone/>
              <a:defRPr b="0" i="0" sz="1200" u="none" cap="none" strike="noStrike">
                <a:solidFill>
                  <a:schemeClr val="dk1"/>
                </a:solidFill>
                <a:latin typeface="Arial"/>
                <a:ea typeface="Arial"/>
                <a:cs typeface="Arial"/>
                <a:sym typeface="Arial"/>
              </a:defRPr>
            </a:lvl8pPr>
            <a:lvl9pPr indent="0" lvl="8" marL="0" rtl="0" algn="ctr">
              <a:spcBef>
                <a:spcPts val="0"/>
              </a:spcBef>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740">
          <p15:clr>
            <a:srgbClr val="FBAE40"/>
          </p15:clr>
        </p15:guide>
        <p15:guide id="2" orient="horz" pos="1028">
          <p15:clr>
            <a:srgbClr val="FBAE40"/>
          </p15:clr>
        </p15:guide>
        <p15:guide id="3" orient="horz" pos="1364">
          <p15:clr>
            <a:srgbClr val="FBAE40"/>
          </p15:clr>
        </p15:guide>
        <p15:guide id="4" pos="664">
          <p15:clr>
            <a:srgbClr val="FBAE40"/>
          </p15:clr>
        </p15:guide>
        <p15:guide id="5" pos="3544">
          <p15:clr>
            <a:srgbClr val="FBAE40"/>
          </p15:clr>
        </p15:guide>
        <p15:guide id="6" orient="horz" pos="41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 + clear slide">
  <p:cSld name="Title + clear slide">
    <p:spTree>
      <p:nvGrpSpPr>
        <p:cNvPr id="60" name="Shape 60"/>
        <p:cNvGrpSpPr/>
        <p:nvPr/>
      </p:nvGrpSpPr>
      <p:grpSpPr>
        <a:xfrm>
          <a:off x="0" y="0"/>
          <a:ext cx="0" cy="0"/>
          <a:chOff x="0" y="0"/>
          <a:chExt cx="0" cy="0"/>
        </a:xfrm>
      </p:grpSpPr>
      <p:sp>
        <p:nvSpPr>
          <p:cNvPr id="61" name="Google Shape;61;p6"/>
          <p:cNvSpPr txBox="1"/>
          <p:nvPr>
            <p:ph type="title"/>
          </p:nvPr>
        </p:nvSpPr>
        <p:spPr>
          <a:xfrm>
            <a:off x="1054100" y="668078"/>
            <a:ext cx="113157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 name="Google Shape;62;p6"/>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b="0" i="0" sz="1200" u="none" cap="none" strike="noStrike">
                <a:solidFill>
                  <a:schemeClr val="dk1"/>
                </a:solidFill>
                <a:latin typeface="Arial"/>
                <a:ea typeface="Arial"/>
                <a:cs typeface="Arial"/>
                <a:sym typeface="Arial"/>
              </a:defRPr>
            </a:lvl1pPr>
            <a:lvl2pPr indent="0" lvl="1" marL="0" rtl="0" algn="ctr">
              <a:spcBef>
                <a:spcPts val="0"/>
              </a:spcBef>
              <a:buNone/>
              <a:defRPr b="0" i="0" sz="1200" u="none" cap="none" strike="noStrike">
                <a:solidFill>
                  <a:schemeClr val="dk1"/>
                </a:solidFill>
                <a:latin typeface="Arial"/>
                <a:ea typeface="Arial"/>
                <a:cs typeface="Arial"/>
                <a:sym typeface="Arial"/>
              </a:defRPr>
            </a:lvl2pPr>
            <a:lvl3pPr indent="0" lvl="2" marL="0" rtl="0" algn="ctr">
              <a:spcBef>
                <a:spcPts val="0"/>
              </a:spcBef>
              <a:buNone/>
              <a:defRPr b="0" i="0" sz="1200" u="none" cap="none" strike="noStrike">
                <a:solidFill>
                  <a:schemeClr val="dk1"/>
                </a:solidFill>
                <a:latin typeface="Arial"/>
                <a:ea typeface="Arial"/>
                <a:cs typeface="Arial"/>
                <a:sym typeface="Arial"/>
              </a:defRPr>
            </a:lvl3pPr>
            <a:lvl4pPr indent="0" lvl="3" marL="0" rtl="0" algn="ctr">
              <a:spcBef>
                <a:spcPts val="0"/>
              </a:spcBef>
              <a:buNone/>
              <a:defRPr b="0" i="0" sz="1200" u="none" cap="none" strike="noStrike">
                <a:solidFill>
                  <a:schemeClr val="dk1"/>
                </a:solidFill>
                <a:latin typeface="Arial"/>
                <a:ea typeface="Arial"/>
                <a:cs typeface="Arial"/>
                <a:sym typeface="Arial"/>
              </a:defRPr>
            </a:lvl4pPr>
            <a:lvl5pPr indent="0" lvl="4" marL="0" rtl="0" algn="ctr">
              <a:spcBef>
                <a:spcPts val="0"/>
              </a:spcBef>
              <a:buNone/>
              <a:defRPr b="0" i="0" sz="1200" u="none" cap="none" strike="noStrike">
                <a:solidFill>
                  <a:schemeClr val="dk1"/>
                </a:solidFill>
                <a:latin typeface="Arial"/>
                <a:ea typeface="Arial"/>
                <a:cs typeface="Arial"/>
                <a:sym typeface="Arial"/>
              </a:defRPr>
            </a:lvl5pPr>
            <a:lvl6pPr indent="0" lvl="5" marL="0" rtl="0" algn="ctr">
              <a:spcBef>
                <a:spcPts val="0"/>
              </a:spcBef>
              <a:buNone/>
              <a:defRPr b="0" i="0" sz="1200" u="none" cap="none" strike="noStrike">
                <a:solidFill>
                  <a:schemeClr val="dk1"/>
                </a:solidFill>
                <a:latin typeface="Arial"/>
                <a:ea typeface="Arial"/>
                <a:cs typeface="Arial"/>
                <a:sym typeface="Arial"/>
              </a:defRPr>
            </a:lvl6pPr>
            <a:lvl7pPr indent="0" lvl="6" marL="0" rtl="0" algn="ctr">
              <a:spcBef>
                <a:spcPts val="0"/>
              </a:spcBef>
              <a:buNone/>
              <a:defRPr b="0" i="0" sz="1200" u="none" cap="none" strike="noStrike">
                <a:solidFill>
                  <a:schemeClr val="dk1"/>
                </a:solidFill>
                <a:latin typeface="Arial"/>
                <a:ea typeface="Arial"/>
                <a:cs typeface="Arial"/>
                <a:sym typeface="Arial"/>
              </a:defRPr>
            </a:lvl7pPr>
            <a:lvl8pPr indent="0" lvl="7" marL="0" rtl="0" algn="ctr">
              <a:spcBef>
                <a:spcPts val="0"/>
              </a:spcBef>
              <a:buNone/>
              <a:defRPr b="0" i="0" sz="1200" u="none" cap="none" strike="noStrike">
                <a:solidFill>
                  <a:schemeClr val="dk1"/>
                </a:solidFill>
                <a:latin typeface="Arial"/>
                <a:ea typeface="Arial"/>
                <a:cs typeface="Arial"/>
                <a:sym typeface="Arial"/>
              </a:defRPr>
            </a:lvl8pPr>
            <a:lvl9pPr indent="0" lvl="8" marL="0" rtl="0" algn="ctr">
              <a:spcBef>
                <a:spcPts val="0"/>
              </a:spcBef>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740">
          <p15:clr>
            <a:srgbClr val="FBAE40"/>
          </p15:clr>
        </p15:guide>
        <p15:guide id="2" orient="horz" pos="1028">
          <p15:clr>
            <a:srgbClr val="FBAE40"/>
          </p15:clr>
        </p15:guide>
        <p15:guide id="3" orient="horz" pos="1364">
          <p15:clr>
            <a:srgbClr val="FBAE40"/>
          </p15:clr>
        </p15:guide>
        <p15:guide id="4" pos="664">
          <p15:clr>
            <a:srgbClr val="FBAE40"/>
          </p15:clr>
        </p15:guide>
        <p15:guide id="5" pos="3544">
          <p15:clr>
            <a:srgbClr val="FBAE40"/>
          </p15:clr>
        </p15:guide>
        <p15:guide id="6" orient="horz" pos="41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Text + accent box">
  <p:cSld name="Text + accent box">
    <p:spTree>
      <p:nvGrpSpPr>
        <p:cNvPr id="63" name="Shape 63"/>
        <p:cNvGrpSpPr/>
        <p:nvPr/>
      </p:nvGrpSpPr>
      <p:grpSpPr>
        <a:xfrm>
          <a:off x="0" y="0"/>
          <a:ext cx="0" cy="0"/>
          <a:chOff x="0" y="0"/>
          <a:chExt cx="0" cy="0"/>
        </a:xfrm>
      </p:grpSpPr>
      <p:sp>
        <p:nvSpPr>
          <p:cNvPr id="64" name="Google Shape;64;p7"/>
          <p:cNvSpPr txBox="1"/>
          <p:nvPr>
            <p:ph idx="1" type="body"/>
          </p:nvPr>
        </p:nvSpPr>
        <p:spPr>
          <a:xfrm>
            <a:off x="1054101" y="1646158"/>
            <a:ext cx="617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chemeClr val="dk1"/>
                </a:solidFill>
                <a:latin typeface="Open Sans"/>
                <a:ea typeface="Open Sans"/>
                <a:cs typeface="Open Sans"/>
                <a:sym typeface="Open Sans"/>
              </a:defRPr>
            </a:lvl2pPr>
            <a:lvl3pPr indent="-350519" lvl="2" marL="1371600" rtl="0" algn="l">
              <a:spcBef>
                <a:spcPts val="0"/>
              </a:spcBef>
              <a:spcAft>
                <a:spcPts val="0"/>
              </a:spcAft>
              <a:buSzPts val="1920"/>
              <a:buChar char="•"/>
              <a:defRPr sz="1600">
                <a:solidFill>
                  <a:schemeClr val="dk1"/>
                </a:solidFill>
                <a:latin typeface="Open Sans"/>
                <a:ea typeface="Open Sans"/>
                <a:cs typeface="Open Sans"/>
                <a:sym typeface="Open Sans"/>
              </a:defRPr>
            </a:lvl3pPr>
            <a:lvl4pPr indent="-350519" lvl="3" marL="1828800" rtl="0" algn="l">
              <a:spcBef>
                <a:spcPts val="0"/>
              </a:spcBef>
              <a:spcAft>
                <a:spcPts val="0"/>
              </a:spcAft>
              <a:buSzPts val="1920"/>
              <a:buChar char="•"/>
              <a:defRPr sz="1600">
                <a:solidFill>
                  <a:schemeClr val="dk1"/>
                </a:solidFill>
                <a:latin typeface="Open Sans"/>
                <a:ea typeface="Open Sans"/>
                <a:cs typeface="Open Sans"/>
                <a:sym typeface="Open Sans"/>
              </a:defRPr>
            </a:lvl4pPr>
            <a:lvl5pPr indent="-350520" lvl="4" marL="2286000" rtl="0" algn="l">
              <a:spcBef>
                <a:spcPts val="0"/>
              </a:spcBef>
              <a:spcAft>
                <a:spcPts val="0"/>
              </a:spcAft>
              <a:buSzPts val="1920"/>
              <a:buChar char="•"/>
              <a:defRPr sz="1600">
                <a:solidFill>
                  <a:schemeClr val="dk1"/>
                </a:solidFill>
                <a:latin typeface="Open Sans"/>
                <a:ea typeface="Open Sans"/>
                <a:cs typeface="Open Sans"/>
                <a:sym typeface="Open Sans"/>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65" name="Google Shape;65;p7"/>
          <p:cNvSpPr txBox="1"/>
          <p:nvPr>
            <p:ph idx="2" type="body"/>
          </p:nvPr>
        </p:nvSpPr>
        <p:spPr>
          <a:xfrm>
            <a:off x="8826500" y="2795542"/>
            <a:ext cx="3048000" cy="12312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chemeClr val="dk1"/>
                </a:solidFill>
                <a:latin typeface="Arial"/>
                <a:ea typeface="Arial"/>
                <a:cs typeface="Arial"/>
                <a:sym typeface="Arial"/>
              </a:defRPr>
            </a:lvl2pPr>
            <a:lvl3pPr indent="-350519" lvl="2" marL="1371600" rtl="0" algn="l">
              <a:spcBef>
                <a:spcPts val="0"/>
              </a:spcBef>
              <a:spcAft>
                <a:spcPts val="0"/>
              </a:spcAft>
              <a:buSzPts val="1920"/>
              <a:buChar char="•"/>
              <a:defRPr sz="1600">
                <a:solidFill>
                  <a:schemeClr val="dk1"/>
                </a:solidFill>
                <a:latin typeface="Arial"/>
                <a:ea typeface="Arial"/>
                <a:cs typeface="Arial"/>
                <a:sym typeface="Arial"/>
              </a:defRPr>
            </a:lvl3pPr>
            <a:lvl4pPr indent="-350519" lvl="3" marL="1828800" rtl="0" algn="l">
              <a:spcBef>
                <a:spcPts val="0"/>
              </a:spcBef>
              <a:spcAft>
                <a:spcPts val="0"/>
              </a:spcAft>
              <a:buSzPts val="1920"/>
              <a:buChar char="•"/>
              <a:defRPr sz="1600">
                <a:solidFill>
                  <a:schemeClr val="dk1"/>
                </a:solidFill>
                <a:latin typeface="Arial"/>
                <a:ea typeface="Arial"/>
                <a:cs typeface="Arial"/>
                <a:sym typeface="Arial"/>
              </a:defRPr>
            </a:lvl4pPr>
            <a:lvl5pPr indent="-350520" lvl="4" marL="2286000" rtl="0" algn="l">
              <a:spcBef>
                <a:spcPts val="0"/>
              </a:spcBef>
              <a:spcAft>
                <a:spcPts val="0"/>
              </a:spcAft>
              <a:buSzPts val="1920"/>
              <a:buChar char="•"/>
              <a:defRPr sz="1600">
                <a:solidFill>
                  <a:schemeClr val="dk1"/>
                </a:solidFill>
                <a:latin typeface="Arial"/>
                <a:ea typeface="Arial"/>
                <a:cs typeface="Arial"/>
                <a:sym typeface="Arial"/>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66" name="Google Shape;66;p7"/>
          <p:cNvSpPr txBox="1"/>
          <p:nvPr>
            <p:ph idx="3" type="body"/>
          </p:nvPr>
        </p:nvSpPr>
        <p:spPr>
          <a:xfrm>
            <a:off x="8826500" y="2130107"/>
            <a:ext cx="3048000" cy="4923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67" name="Google Shape;67;p7"/>
          <p:cNvSpPr txBox="1"/>
          <p:nvPr>
            <p:ph type="title"/>
          </p:nvPr>
        </p:nvSpPr>
        <p:spPr>
          <a:xfrm>
            <a:off x="1054100" y="668078"/>
            <a:ext cx="113157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 name="Google Shape;68;p7"/>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b="0" i="0" sz="1200" u="none" cap="none" strike="noStrike">
                <a:solidFill>
                  <a:schemeClr val="dk1"/>
                </a:solidFill>
                <a:latin typeface="Arial"/>
                <a:ea typeface="Arial"/>
                <a:cs typeface="Arial"/>
                <a:sym typeface="Arial"/>
              </a:defRPr>
            </a:lvl1pPr>
            <a:lvl2pPr indent="0" lvl="1" marL="0" rtl="0" algn="ctr">
              <a:spcBef>
                <a:spcPts val="0"/>
              </a:spcBef>
              <a:buNone/>
              <a:defRPr b="0" i="0" sz="1200" u="none" cap="none" strike="noStrike">
                <a:solidFill>
                  <a:schemeClr val="dk1"/>
                </a:solidFill>
                <a:latin typeface="Arial"/>
                <a:ea typeface="Arial"/>
                <a:cs typeface="Arial"/>
                <a:sym typeface="Arial"/>
              </a:defRPr>
            </a:lvl2pPr>
            <a:lvl3pPr indent="0" lvl="2" marL="0" rtl="0" algn="ctr">
              <a:spcBef>
                <a:spcPts val="0"/>
              </a:spcBef>
              <a:buNone/>
              <a:defRPr b="0" i="0" sz="1200" u="none" cap="none" strike="noStrike">
                <a:solidFill>
                  <a:schemeClr val="dk1"/>
                </a:solidFill>
                <a:latin typeface="Arial"/>
                <a:ea typeface="Arial"/>
                <a:cs typeface="Arial"/>
                <a:sym typeface="Arial"/>
              </a:defRPr>
            </a:lvl3pPr>
            <a:lvl4pPr indent="0" lvl="3" marL="0" rtl="0" algn="ctr">
              <a:spcBef>
                <a:spcPts val="0"/>
              </a:spcBef>
              <a:buNone/>
              <a:defRPr b="0" i="0" sz="1200" u="none" cap="none" strike="noStrike">
                <a:solidFill>
                  <a:schemeClr val="dk1"/>
                </a:solidFill>
                <a:latin typeface="Arial"/>
                <a:ea typeface="Arial"/>
                <a:cs typeface="Arial"/>
                <a:sym typeface="Arial"/>
              </a:defRPr>
            </a:lvl4pPr>
            <a:lvl5pPr indent="0" lvl="4" marL="0" rtl="0" algn="ctr">
              <a:spcBef>
                <a:spcPts val="0"/>
              </a:spcBef>
              <a:buNone/>
              <a:defRPr b="0" i="0" sz="1200" u="none" cap="none" strike="noStrike">
                <a:solidFill>
                  <a:schemeClr val="dk1"/>
                </a:solidFill>
                <a:latin typeface="Arial"/>
                <a:ea typeface="Arial"/>
                <a:cs typeface="Arial"/>
                <a:sym typeface="Arial"/>
              </a:defRPr>
            </a:lvl5pPr>
            <a:lvl6pPr indent="0" lvl="5" marL="0" rtl="0" algn="ctr">
              <a:spcBef>
                <a:spcPts val="0"/>
              </a:spcBef>
              <a:buNone/>
              <a:defRPr b="0" i="0" sz="1200" u="none" cap="none" strike="noStrike">
                <a:solidFill>
                  <a:schemeClr val="dk1"/>
                </a:solidFill>
                <a:latin typeface="Arial"/>
                <a:ea typeface="Arial"/>
                <a:cs typeface="Arial"/>
                <a:sym typeface="Arial"/>
              </a:defRPr>
            </a:lvl6pPr>
            <a:lvl7pPr indent="0" lvl="6" marL="0" rtl="0" algn="ctr">
              <a:spcBef>
                <a:spcPts val="0"/>
              </a:spcBef>
              <a:buNone/>
              <a:defRPr b="0" i="0" sz="1200" u="none" cap="none" strike="noStrike">
                <a:solidFill>
                  <a:schemeClr val="dk1"/>
                </a:solidFill>
                <a:latin typeface="Arial"/>
                <a:ea typeface="Arial"/>
                <a:cs typeface="Arial"/>
                <a:sym typeface="Arial"/>
              </a:defRPr>
            </a:lvl7pPr>
            <a:lvl8pPr indent="0" lvl="7" marL="0" rtl="0" algn="ctr">
              <a:spcBef>
                <a:spcPts val="0"/>
              </a:spcBef>
              <a:buNone/>
              <a:defRPr b="0" i="0" sz="1200" u="none" cap="none" strike="noStrike">
                <a:solidFill>
                  <a:schemeClr val="dk1"/>
                </a:solidFill>
                <a:latin typeface="Arial"/>
                <a:ea typeface="Arial"/>
                <a:cs typeface="Arial"/>
                <a:sym typeface="Arial"/>
              </a:defRPr>
            </a:lvl8pPr>
            <a:lvl9pPr indent="0" lvl="8" marL="0" rtl="0" algn="ctr">
              <a:spcBef>
                <a:spcPts val="0"/>
              </a:spcBef>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740">
          <p15:clr>
            <a:srgbClr val="FBAE40"/>
          </p15:clr>
        </p15:guide>
        <p15:guide id="2" orient="horz" pos="1028">
          <p15:clr>
            <a:srgbClr val="FBAE40"/>
          </p15:clr>
        </p15:guide>
        <p15:guide id="3" orient="horz" pos="3764">
          <p15:clr>
            <a:srgbClr val="FBAE40"/>
          </p15:clr>
        </p15:guide>
        <p15:guide id="4" pos="664">
          <p15:clr>
            <a:srgbClr val="FBAE40"/>
          </p15:clr>
        </p15:guide>
        <p15:guide id="5" pos="4552">
          <p15:clr>
            <a:srgbClr val="FBAE40"/>
          </p15:clr>
        </p15:guide>
        <p15:guide id="6" pos="55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Text + accent box">
  <p:cSld name="1_Text + accent box">
    <p:spTree>
      <p:nvGrpSpPr>
        <p:cNvPr id="69" name="Shape 69"/>
        <p:cNvGrpSpPr/>
        <p:nvPr/>
      </p:nvGrpSpPr>
      <p:grpSpPr>
        <a:xfrm>
          <a:off x="0" y="0"/>
          <a:ext cx="0" cy="0"/>
          <a:chOff x="0" y="0"/>
          <a:chExt cx="0" cy="0"/>
        </a:xfrm>
      </p:grpSpPr>
      <p:sp>
        <p:nvSpPr>
          <p:cNvPr id="70" name="Google Shape;70;p8"/>
          <p:cNvSpPr txBox="1"/>
          <p:nvPr>
            <p:ph idx="1" type="body"/>
          </p:nvPr>
        </p:nvSpPr>
        <p:spPr>
          <a:xfrm>
            <a:off x="1054101" y="1646158"/>
            <a:ext cx="61722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chemeClr val="dk1"/>
                </a:solidFill>
                <a:latin typeface="Open Sans"/>
                <a:ea typeface="Open Sans"/>
                <a:cs typeface="Open Sans"/>
                <a:sym typeface="Open Sans"/>
              </a:defRPr>
            </a:lvl2pPr>
            <a:lvl3pPr indent="-350519" lvl="2" marL="1371600" rtl="0" algn="l">
              <a:spcBef>
                <a:spcPts val="0"/>
              </a:spcBef>
              <a:spcAft>
                <a:spcPts val="0"/>
              </a:spcAft>
              <a:buSzPts val="1920"/>
              <a:buChar char="•"/>
              <a:defRPr sz="1600">
                <a:solidFill>
                  <a:schemeClr val="dk1"/>
                </a:solidFill>
                <a:latin typeface="Open Sans"/>
                <a:ea typeface="Open Sans"/>
                <a:cs typeface="Open Sans"/>
                <a:sym typeface="Open Sans"/>
              </a:defRPr>
            </a:lvl3pPr>
            <a:lvl4pPr indent="-350519" lvl="3" marL="1828800" rtl="0" algn="l">
              <a:spcBef>
                <a:spcPts val="0"/>
              </a:spcBef>
              <a:spcAft>
                <a:spcPts val="0"/>
              </a:spcAft>
              <a:buSzPts val="1920"/>
              <a:buChar char="•"/>
              <a:defRPr sz="1600">
                <a:solidFill>
                  <a:schemeClr val="dk1"/>
                </a:solidFill>
                <a:latin typeface="Open Sans"/>
                <a:ea typeface="Open Sans"/>
                <a:cs typeface="Open Sans"/>
                <a:sym typeface="Open Sans"/>
              </a:defRPr>
            </a:lvl4pPr>
            <a:lvl5pPr indent="-350520" lvl="4" marL="2286000" rtl="0" algn="l">
              <a:spcBef>
                <a:spcPts val="0"/>
              </a:spcBef>
              <a:spcAft>
                <a:spcPts val="0"/>
              </a:spcAft>
              <a:buSzPts val="1920"/>
              <a:buChar char="•"/>
              <a:defRPr sz="1600">
                <a:solidFill>
                  <a:schemeClr val="dk1"/>
                </a:solidFill>
                <a:latin typeface="Open Sans"/>
                <a:ea typeface="Open Sans"/>
                <a:cs typeface="Open Sans"/>
                <a:sym typeface="Open Sans"/>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71" name="Google Shape;71;p8"/>
          <p:cNvSpPr txBox="1"/>
          <p:nvPr>
            <p:ph type="title"/>
          </p:nvPr>
        </p:nvSpPr>
        <p:spPr>
          <a:xfrm>
            <a:off x="1054100" y="668078"/>
            <a:ext cx="113157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 name="Google Shape;72;p8"/>
          <p:cNvSpPr txBox="1"/>
          <p:nvPr>
            <p:ph idx="2" type="body"/>
          </p:nvPr>
        </p:nvSpPr>
        <p:spPr>
          <a:xfrm>
            <a:off x="1587500" y="5432400"/>
            <a:ext cx="102390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chemeClr val="dk1"/>
                </a:solidFill>
              </a:defRPr>
            </a:lvl2pPr>
            <a:lvl3pPr indent="-350519" lvl="2" marL="1371600" rtl="0" algn="l">
              <a:spcBef>
                <a:spcPts val="0"/>
              </a:spcBef>
              <a:spcAft>
                <a:spcPts val="0"/>
              </a:spcAft>
              <a:buSzPts val="1920"/>
              <a:buChar char="•"/>
              <a:defRPr sz="1600">
                <a:solidFill>
                  <a:schemeClr val="dk1"/>
                </a:solidFill>
              </a:defRPr>
            </a:lvl3pPr>
            <a:lvl4pPr indent="-350519" lvl="3" marL="1828800" rtl="0" algn="l">
              <a:spcBef>
                <a:spcPts val="0"/>
              </a:spcBef>
              <a:spcAft>
                <a:spcPts val="0"/>
              </a:spcAft>
              <a:buSzPts val="1920"/>
              <a:buChar char="•"/>
              <a:defRPr sz="1600">
                <a:solidFill>
                  <a:schemeClr val="dk1"/>
                </a:solidFill>
              </a:defRPr>
            </a:lvl4pPr>
            <a:lvl5pPr indent="-350520" lvl="4" marL="2286000" rtl="0" algn="l">
              <a:spcBef>
                <a:spcPts val="0"/>
              </a:spcBef>
              <a:spcAft>
                <a:spcPts val="0"/>
              </a:spcAft>
              <a:buSzPts val="1920"/>
              <a:buChar char="•"/>
              <a:defRPr sz="1600">
                <a:solidFill>
                  <a:schemeClr val="dk1"/>
                </a:solidFill>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73" name="Google Shape;73;p8"/>
          <p:cNvSpPr txBox="1"/>
          <p:nvPr>
            <p:ph idx="3" type="body"/>
          </p:nvPr>
        </p:nvSpPr>
        <p:spPr>
          <a:xfrm>
            <a:off x="1587500" y="4766965"/>
            <a:ext cx="10239000" cy="4923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2560"/>
              <a:buNone/>
              <a:defRPr b="1" sz="1600">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74" name="Google Shape;74;p8"/>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b="0" i="0" sz="1200" u="none" cap="none" strike="noStrike">
                <a:solidFill>
                  <a:schemeClr val="dk1"/>
                </a:solidFill>
                <a:latin typeface="Arial"/>
                <a:ea typeface="Arial"/>
                <a:cs typeface="Arial"/>
                <a:sym typeface="Arial"/>
              </a:defRPr>
            </a:lvl1pPr>
            <a:lvl2pPr indent="0" lvl="1" marL="0" rtl="0" algn="ctr">
              <a:spcBef>
                <a:spcPts val="0"/>
              </a:spcBef>
              <a:buNone/>
              <a:defRPr b="0" i="0" sz="1200" u="none" cap="none" strike="noStrike">
                <a:solidFill>
                  <a:schemeClr val="dk1"/>
                </a:solidFill>
                <a:latin typeface="Arial"/>
                <a:ea typeface="Arial"/>
                <a:cs typeface="Arial"/>
                <a:sym typeface="Arial"/>
              </a:defRPr>
            </a:lvl2pPr>
            <a:lvl3pPr indent="0" lvl="2" marL="0" rtl="0" algn="ctr">
              <a:spcBef>
                <a:spcPts val="0"/>
              </a:spcBef>
              <a:buNone/>
              <a:defRPr b="0" i="0" sz="1200" u="none" cap="none" strike="noStrike">
                <a:solidFill>
                  <a:schemeClr val="dk1"/>
                </a:solidFill>
                <a:latin typeface="Arial"/>
                <a:ea typeface="Arial"/>
                <a:cs typeface="Arial"/>
                <a:sym typeface="Arial"/>
              </a:defRPr>
            </a:lvl3pPr>
            <a:lvl4pPr indent="0" lvl="3" marL="0" rtl="0" algn="ctr">
              <a:spcBef>
                <a:spcPts val="0"/>
              </a:spcBef>
              <a:buNone/>
              <a:defRPr b="0" i="0" sz="1200" u="none" cap="none" strike="noStrike">
                <a:solidFill>
                  <a:schemeClr val="dk1"/>
                </a:solidFill>
                <a:latin typeface="Arial"/>
                <a:ea typeface="Arial"/>
                <a:cs typeface="Arial"/>
                <a:sym typeface="Arial"/>
              </a:defRPr>
            </a:lvl4pPr>
            <a:lvl5pPr indent="0" lvl="4" marL="0" rtl="0" algn="ctr">
              <a:spcBef>
                <a:spcPts val="0"/>
              </a:spcBef>
              <a:buNone/>
              <a:defRPr b="0" i="0" sz="1200" u="none" cap="none" strike="noStrike">
                <a:solidFill>
                  <a:schemeClr val="dk1"/>
                </a:solidFill>
                <a:latin typeface="Arial"/>
                <a:ea typeface="Arial"/>
                <a:cs typeface="Arial"/>
                <a:sym typeface="Arial"/>
              </a:defRPr>
            </a:lvl5pPr>
            <a:lvl6pPr indent="0" lvl="5" marL="0" rtl="0" algn="ctr">
              <a:spcBef>
                <a:spcPts val="0"/>
              </a:spcBef>
              <a:buNone/>
              <a:defRPr b="0" i="0" sz="1200" u="none" cap="none" strike="noStrike">
                <a:solidFill>
                  <a:schemeClr val="dk1"/>
                </a:solidFill>
                <a:latin typeface="Arial"/>
                <a:ea typeface="Arial"/>
                <a:cs typeface="Arial"/>
                <a:sym typeface="Arial"/>
              </a:defRPr>
            </a:lvl6pPr>
            <a:lvl7pPr indent="0" lvl="6" marL="0" rtl="0" algn="ctr">
              <a:spcBef>
                <a:spcPts val="0"/>
              </a:spcBef>
              <a:buNone/>
              <a:defRPr b="0" i="0" sz="1200" u="none" cap="none" strike="noStrike">
                <a:solidFill>
                  <a:schemeClr val="dk1"/>
                </a:solidFill>
                <a:latin typeface="Arial"/>
                <a:ea typeface="Arial"/>
                <a:cs typeface="Arial"/>
                <a:sym typeface="Arial"/>
              </a:defRPr>
            </a:lvl7pPr>
            <a:lvl8pPr indent="0" lvl="7" marL="0" rtl="0" algn="ctr">
              <a:spcBef>
                <a:spcPts val="0"/>
              </a:spcBef>
              <a:buNone/>
              <a:defRPr b="0" i="0" sz="1200" u="none" cap="none" strike="noStrike">
                <a:solidFill>
                  <a:schemeClr val="dk1"/>
                </a:solidFill>
                <a:latin typeface="Arial"/>
                <a:ea typeface="Arial"/>
                <a:cs typeface="Arial"/>
                <a:sym typeface="Arial"/>
              </a:defRPr>
            </a:lvl8pPr>
            <a:lvl9pPr indent="0" lvl="8" marL="0" rtl="0" algn="ctr">
              <a:spcBef>
                <a:spcPts val="0"/>
              </a:spcBef>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740">
          <p15:clr>
            <a:srgbClr val="FBAE40"/>
          </p15:clr>
        </p15:guide>
        <p15:guide id="2" orient="horz" pos="1028">
          <p15:clr>
            <a:srgbClr val="FBAE40"/>
          </p15:clr>
        </p15:guide>
        <p15:guide id="3" orient="horz" pos="3764">
          <p15:clr>
            <a:srgbClr val="FBAE40"/>
          </p15:clr>
        </p15:guide>
        <p15:guide id="4" pos="664">
          <p15:clr>
            <a:srgbClr val="FBAE40"/>
          </p15:clr>
        </p15:guide>
        <p15:guide id="5" pos="4552">
          <p15:clr>
            <a:srgbClr val="FBAE40"/>
          </p15:clr>
        </p15:guide>
        <p15:guide id="6" pos="5560">
          <p15:clr>
            <a:srgbClr val="FBAE40"/>
          </p15:clr>
        </p15:guide>
        <p15:guide id="7" pos="74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Text + image">
    <p:spTree>
      <p:nvGrpSpPr>
        <p:cNvPr id="75" name="Shape 75"/>
        <p:cNvGrpSpPr/>
        <p:nvPr/>
      </p:nvGrpSpPr>
      <p:grpSpPr>
        <a:xfrm>
          <a:off x="0" y="0"/>
          <a:ext cx="0" cy="0"/>
          <a:chOff x="0" y="0"/>
          <a:chExt cx="0" cy="0"/>
        </a:xfrm>
      </p:grpSpPr>
      <p:sp>
        <p:nvSpPr>
          <p:cNvPr id="76" name="Google Shape;76;p9"/>
          <p:cNvSpPr txBox="1"/>
          <p:nvPr>
            <p:ph idx="1" type="body"/>
          </p:nvPr>
        </p:nvSpPr>
        <p:spPr>
          <a:xfrm>
            <a:off x="1054100" y="2165350"/>
            <a:ext cx="45720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chemeClr val="dk1"/>
                </a:solidFill>
                <a:latin typeface="Open Sans"/>
                <a:ea typeface="Open Sans"/>
                <a:cs typeface="Open Sans"/>
                <a:sym typeface="Open Sans"/>
              </a:defRPr>
            </a:lvl2pPr>
            <a:lvl3pPr indent="-350519" lvl="2" marL="1371600" rtl="0" algn="l">
              <a:spcBef>
                <a:spcPts val="0"/>
              </a:spcBef>
              <a:spcAft>
                <a:spcPts val="0"/>
              </a:spcAft>
              <a:buSzPts val="1920"/>
              <a:buChar char="•"/>
              <a:defRPr sz="1600">
                <a:solidFill>
                  <a:schemeClr val="dk1"/>
                </a:solidFill>
                <a:latin typeface="Open Sans"/>
                <a:ea typeface="Open Sans"/>
                <a:cs typeface="Open Sans"/>
                <a:sym typeface="Open Sans"/>
              </a:defRPr>
            </a:lvl3pPr>
            <a:lvl4pPr indent="-350519" lvl="3" marL="1828800" rtl="0" algn="l">
              <a:spcBef>
                <a:spcPts val="0"/>
              </a:spcBef>
              <a:spcAft>
                <a:spcPts val="0"/>
              </a:spcAft>
              <a:buSzPts val="1920"/>
              <a:buChar char="•"/>
              <a:defRPr sz="1600">
                <a:solidFill>
                  <a:schemeClr val="dk1"/>
                </a:solidFill>
                <a:latin typeface="Open Sans"/>
                <a:ea typeface="Open Sans"/>
                <a:cs typeface="Open Sans"/>
                <a:sym typeface="Open Sans"/>
              </a:defRPr>
            </a:lvl4pPr>
            <a:lvl5pPr indent="-350520" lvl="4" marL="2286000" rtl="0" algn="l">
              <a:spcBef>
                <a:spcPts val="0"/>
              </a:spcBef>
              <a:spcAft>
                <a:spcPts val="0"/>
              </a:spcAft>
              <a:buSzPts val="1920"/>
              <a:buChar char="•"/>
              <a:defRPr sz="1600">
                <a:solidFill>
                  <a:schemeClr val="dk1"/>
                </a:solidFill>
                <a:latin typeface="Open Sans"/>
                <a:ea typeface="Open Sans"/>
                <a:cs typeface="Open Sans"/>
                <a:sym typeface="Open Sans"/>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77" name="Google Shape;77;p9"/>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b="0" i="0" sz="1200" u="none" cap="none" strike="noStrike">
                <a:solidFill>
                  <a:srgbClr val="131A4D"/>
                </a:solidFill>
                <a:latin typeface="Arial"/>
                <a:ea typeface="Arial"/>
                <a:cs typeface="Arial"/>
                <a:sym typeface="Arial"/>
              </a:defRPr>
            </a:lvl1pPr>
            <a:lvl2pPr indent="0" lvl="1" marL="0" rtl="0" algn="ctr">
              <a:spcBef>
                <a:spcPts val="0"/>
              </a:spcBef>
              <a:buNone/>
              <a:defRPr b="0" i="0" sz="1200" u="none" cap="none" strike="noStrike">
                <a:solidFill>
                  <a:srgbClr val="131A4D"/>
                </a:solidFill>
                <a:latin typeface="Arial"/>
                <a:ea typeface="Arial"/>
                <a:cs typeface="Arial"/>
                <a:sym typeface="Arial"/>
              </a:defRPr>
            </a:lvl2pPr>
            <a:lvl3pPr indent="0" lvl="2" marL="0" rtl="0" algn="ctr">
              <a:spcBef>
                <a:spcPts val="0"/>
              </a:spcBef>
              <a:buNone/>
              <a:defRPr b="0" i="0" sz="1200" u="none" cap="none" strike="noStrike">
                <a:solidFill>
                  <a:srgbClr val="131A4D"/>
                </a:solidFill>
                <a:latin typeface="Arial"/>
                <a:ea typeface="Arial"/>
                <a:cs typeface="Arial"/>
                <a:sym typeface="Arial"/>
              </a:defRPr>
            </a:lvl3pPr>
            <a:lvl4pPr indent="0" lvl="3" marL="0" rtl="0" algn="ctr">
              <a:spcBef>
                <a:spcPts val="0"/>
              </a:spcBef>
              <a:buNone/>
              <a:defRPr b="0" i="0" sz="1200" u="none" cap="none" strike="noStrike">
                <a:solidFill>
                  <a:srgbClr val="131A4D"/>
                </a:solidFill>
                <a:latin typeface="Arial"/>
                <a:ea typeface="Arial"/>
                <a:cs typeface="Arial"/>
                <a:sym typeface="Arial"/>
              </a:defRPr>
            </a:lvl4pPr>
            <a:lvl5pPr indent="0" lvl="4" marL="0" rtl="0" algn="ctr">
              <a:spcBef>
                <a:spcPts val="0"/>
              </a:spcBef>
              <a:buNone/>
              <a:defRPr b="0" i="0" sz="1200" u="none" cap="none" strike="noStrike">
                <a:solidFill>
                  <a:srgbClr val="131A4D"/>
                </a:solidFill>
                <a:latin typeface="Arial"/>
                <a:ea typeface="Arial"/>
                <a:cs typeface="Arial"/>
                <a:sym typeface="Arial"/>
              </a:defRPr>
            </a:lvl5pPr>
            <a:lvl6pPr indent="0" lvl="5" marL="0" rtl="0" algn="ctr">
              <a:spcBef>
                <a:spcPts val="0"/>
              </a:spcBef>
              <a:buNone/>
              <a:defRPr b="0" i="0" sz="1200" u="none" cap="none" strike="noStrike">
                <a:solidFill>
                  <a:srgbClr val="131A4D"/>
                </a:solidFill>
                <a:latin typeface="Arial"/>
                <a:ea typeface="Arial"/>
                <a:cs typeface="Arial"/>
                <a:sym typeface="Arial"/>
              </a:defRPr>
            </a:lvl6pPr>
            <a:lvl7pPr indent="0" lvl="6" marL="0" rtl="0" algn="ctr">
              <a:spcBef>
                <a:spcPts val="0"/>
              </a:spcBef>
              <a:buNone/>
              <a:defRPr b="0" i="0" sz="1200" u="none" cap="none" strike="noStrike">
                <a:solidFill>
                  <a:srgbClr val="131A4D"/>
                </a:solidFill>
                <a:latin typeface="Arial"/>
                <a:ea typeface="Arial"/>
                <a:cs typeface="Arial"/>
                <a:sym typeface="Arial"/>
              </a:defRPr>
            </a:lvl7pPr>
            <a:lvl8pPr indent="0" lvl="7" marL="0" rtl="0" algn="ctr">
              <a:spcBef>
                <a:spcPts val="0"/>
              </a:spcBef>
              <a:buNone/>
              <a:defRPr b="0" i="0" sz="1200" u="none" cap="none" strike="noStrike">
                <a:solidFill>
                  <a:srgbClr val="131A4D"/>
                </a:solidFill>
                <a:latin typeface="Arial"/>
                <a:ea typeface="Arial"/>
                <a:cs typeface="Arial"/>
                <a:sym typeface="Arial"/>
              </a:defRPr>
            </a:lvl8pPr>
            <a:lvl9pPr indent="0" lvl="8" marL="0" rtl="0" algn="ctr">
              <a:spcBef>
                <a:spcPts val="0"/>
              </a:spcBef>
              <a:buNone/>
              <a:defRPr b="0" i="0" sz="1200" u="none" cap="none" strike="noStrike">
                <a:solidFill>
                  <a:srgbClr val="131A4D"/>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78" name="Google Shape;78;p9"/>
          <p:cNvSpPr txBox="1"/>
          <p:nvPr>
            <p:ph type="title"/>
          </p:nvPr>
        </p:nvSpPr>
        <p:spPr>
          <a:xfrm>
            <a:off x="1054100" y="668078"/>
            <a:ext cx="113157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p9"/>
          <p:cNvSpPr/>
          <p:nvPr>
            <p:ph idx="2" type="pic"/>
          </p:nvPr>
        </p:nvSpPr>
        <p:spPr>
          <a:xfrm>
            <a:off x="6769100" y="1631950"/>
            <a:ext cx="5786400" cy="4876800"/>
          </a:xfrm>
          <a:prstGeom prst="rect">
            <a:avLst/>
          </a:prstGeom>
          <a:solidFill>
            <a:srgbClr val="DDE4ED"/>
          </a:solidFill>
          <a:ln>
            <a:noFill/>
          </a:ln>
        </p:spPr>
      </p:sp>
      <p:sp>
        <p:nvSpPr>
          <p:cNvPr id="80" name="Google Shape;80;p9"/>
          <p:cNvSpPr txBox="1"/>
          <p:nvPr>
            <p:ph idx="3" type="body"/>
          </p:nvPr>
        </p:nvSpPr>
        <p:spPr>
          <a:xfrm>
            <a:off x="1054100" y="1631950"/>
            <a:ext cx="45720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extLst>
    <p:ext uri="{DCECCB84-F9BA-43D5-87BE-67443E8EF086}">
      <p15:sldGuideLst>
        <p15:guide id="1" orient="horz" pos="740">
          <p15:clr>
            <a:srgbClr val="FBAE40"/>
          </p15:clr>
        </p15:guide>
        <p15:guide id="2" orient="horz" pos="1028">
          <p15:clr>
            <a:srgbClr val="FBAE40"/>
          </p15:clr>
        </p15:guide>
        <p15:guide id="3" orient="horz" pos="1364">
          <p15:clr>
            <a:srgbClr val="FBAE40"/>
          </p15:clr>
        </p15:guide>
        <p15:guide id="4" pos="664">
          <p15:clr>
            <a:srgbClr val="FBAE40"/>
          </p15:clr>
        </p15:guide>
        <p15:guide id="5" pos="3544">
          <p15:clr>
            <a:srgbClr val="FBAE40"/>
          </p15:clr>
        </p15:guide>
        <p15:guide id="6" orient="horz" pos="41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81" name="Shape 81"/>
        <p:cNvGrpSpPr/>
        <p:nvPr/>
      </p:nvGrpSpPr>
      <p:grpSpPr>
        <a:xfrm>
          <a:off x="0" y="0"/>
          <a:ext cx="0" cy="0"/>
          <a:chOff x="0" y="0"/>
          <a:chExt cx="0" cy="0"/>
        </a:xfrm>
      </p:grpSpPr>
      <p:sp>
        <p:nvSpPr>
          <p:cNvPr id="82" name="Google Shape;82;p10"/>
          <p:cNvSpPr txBox="1"/>
          <p:nvPr>
            <p:ph idx="1" type="body"/>
          </p:nvPr>
        </p:nvSpPr>
        <p:spPr>
          <a:xfrm>
            <a:off x="2806700" y="2328765"/>
            <a:ext cx="8077200" cy="3387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3520"/>
              <a:buNone/>
              <a:defRPr sz="2200">
                <a:solidFill>
                  <a:schemeClr val="dk1"/>
                </a:solidFill>
                <a:latin typeface="Arial"/>
                <a:ea typeface="Arial"/>
                <a:cs typeface="Arial"/>
                <a:sym typeface="Arial"/>
              </a:defRPr>
            </a:lvl1pPr>
            <a:lvl2pPr indent="-360680" lvl="1" marL="914400" rtl="0" algn="l">
              <a:spcBef>
                <a:spcPts val="0"/>
              </a:spcBef>
              <a:spcAft>
                <a:spcPts val="0"/>
              </a:spcAft>
              <a:buSzPts val="2080"/>
              <a:buChar char="•"/>
              <a:defRPr sz="1600">
                <a:solidFill>
                  <a:srgbClr val="717694"/>
                </a:solidFill>
              </a:defRPr>
            </a:lvl2pPr>
            <a:lvl3pPr indent="-350519" lvl="2" marL="1371600" rtl="0" algn="l">
              <a:spcBef>
                <a:spcPts val="0"/>
              </a:spcBef>
              <a:spcAft>
                <a:spcPts val="0"/>
              </a:spcAft>
              <a:buSzPts val="1920"/>
              <a:buChar char="•"/>
              <a:defRPr sz="1600">
                <a:solidFill>
                  <a:srgbClr val="717694"/>
                </a:solidFill>
              </a:defRPr>
            </a:lvl3pPr>
            <a:lvl4pPr indent="-350519" lvl="3" marL="1828800" rtl="0" algn="l">
              <a:spcBef>
                <a:spcPts val="0"/>
              </a:spcBef>
              <a:spcAft>
                <a:spcPts val="0"/>
              </a:spcAft>
              <a:buSzPts val="1920"/>
              <a:buChar char="•"/>
              <a:defRPr sz="1600">
                <a:solidFill>
                  <a:srgbClr val="717694"/>
                </a:solidFill>
              </a:defRPr>
            </a:lvl4pPr>
            <a:lvl5pPr indent="-350520" lvl="4" marL="2286000" rtl="0" algn="l">
              <a:spcBef>
                <a:spcPts val="0"/>
              </a:spcBef>
              <a:spcAft>
                <a:spcPts val="0"/>
              </a:spcAft>
              <a:buSzPts val="1920"/>
              <a:buChar char="•"/>
              <a:defRPr sz="1600">
                <a:solidFill>
                  <a:srgbClr val="717694"/>
                </a:solidFill>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83" name="Google Shape;83;p10"/>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lvl1pPr indent="0" lvl="0" marL="0" rtl="0" algn="ctr">
              <a:spcBef>
                <a:spcPts val="0"/>
              </a:spcBef>
              <a:buNone/>
              <a:defRPr b="0" i="0" sz="1200" u="none" cap="none" strike="noStrike">
                <a:solidFill>
                  <a:srgbClr val="131A4D"/>
                </a:solidFill>
                <a:latin typeface="Arial"/>
                <a:ea typeface="Arial"/>
                <a:cs typeface="Arial"/>
                <a:sym typeface="Arial"/>
              </a:defRPr>
            </a:lvl1pPr>
            <a:lvl2pPr indent="0" lvl="1" marL="0" rtl="0" algn="ctr">
              <a:spcBef>
                <a:spcPts val="0"/>
              </a:spcBef>
              <a:buNone/>
              <a:defRPr b="0" i="0" sz="1200" u="none" cap="none" strike="noStrike">
                <a:solidFill>
                  <a:srgbClr val="131A4D"/>
                </a:solidFill>
                <a:latin typeface="Arial"/>
                <a:ea typeface="Arial"/>
                <a:cs typeface="Arial"/>
                <a:sym typeface="Arial"/>
              </a:defRPr>
            </a:lvl2pPr>
            <a:lvl3pPr indent="0" lvl="2" marL="0" rtl="0" algn="ctr">
              <a:spcBef>
                <a:spcPts val="0"/>
              </a:spcBef>
              <a:buNone/>
              <a:defRPr b="0" i="0" sz="1200" u="none" cap="none" strike="noStrike">
                <a:solidFill>
                  <a:srgbClr val="131A4D"/>
                </a:solidFill>
                <a:latin typeface="Arial"/>
                <a:ea typeface="Arial"/>
                <a:cs typeface="Arial"/>
                <a:sym typeface="Arial"/>
              </a:defRPr>
            </a:lvl3pPr>
            <a:lvl4pPr indent="0" lvl="3" marL="0" rtl="0" algn="ctr">
              <a:spcBef>
                <a:spcPts val="0"/>
              </a:spcBef>
              <a:buNone/>
              <a:defRPr b="0" i="0" sz="1200" u="none" cap="none" strike="noStrike">
                <a:solidFill>
                  <a:srgbClr val="131A4D"/>
                </a:solidFill>
                <a:latin typeface="Arial"/>
                <a:ea typeface="Arial"/>
                <a:cs typeface="Arial"/>
                <a:sym typeface="Arial"/>
              </a:defRPr>
            </a:lvl4pPr>
            <a:lvl5pPr indent="0" lvl="4" marL="0" rtl="0" algn="ctr">
              <a:spcBef>
                <a:spcPts val="0"/>
              </a:spcBef>
              <a:buNone/>
              <a:defRPr b="0" i="0" sz="1200" u="none" cap="none" strike="noStrike">
                <a:solidFill>
                  <a:srgbClr val="131A4D"/>
                </a:solidFill>
                <a:latin typeface="Arial"/>
                <a:ea typeface="Arial"/>
                <a:cs typeface="Arial"/>
                <a:sym typeface="Arial"/>
              </a:defRPr>
            </a:lvl5pPr>
            <a:lvl6pPr indent="0" lvl="5" marL="0" rtl="0" algn="ctr">
              <a:spcBef>
                <a:spcPts val="0"/>
              </a:spcBef>
              <a:buNone/>
              <a:defRPr b="0" i="0" sz="1200" u="none" cap="none" strike="noStrike">
                <a:solidFill>
                  <a:srgbClr val="131A4D"/>
                </a:solidFill>
                <a:latin typeface="Arial"/>
                <a:ea typeface="Arial"/>
                <a:cs typeface="Arial"/>
                <a:sym typeface="Arial"/>
              </a:defRPr>
            </a:lvl6pPr>
            <a:lvl7pPr indent="0" lvl="6" marL="0" rtl="0" algn="ctr">
              <a:spcBef>
                <a:spcPts val="0"/>
              </a:spcBef>
              <a:buNone/>
              <a:defRPr b="0" i="0" sz="1200" u="none" cap="none" strike="noStrike">
                <a:solidFill>
                  <a:srgbClr val="131A4D"/>
                </a:solidFill>
                <a:latin typeface="Arial"/>
                <a:ea typeface="Arial"/>
                <a:cs typeface="Arial"/>
                <a:sym typeface="Arial"/>
              </a:defRPr>
            </a:lvl7pPr>
            <a:lvl8pPr indent="0" lvl="7" marL="0" rtl="0" algn="ctr">
              <a:spcBef>
                <a:spcPts val="0"/>
              </a:spcBef>
              <a:buNone/>
              <a:defRPr b="0" i="0" sz="1200" u="none" cap="none" strike="noStrike">
                <a:solidFill>
                  <a:srgbClr val="131A4D"/>
                </a:solidFill>
                <a:latin typeface="Arial"/>
                <a:ea typeface="Arial"/>
                <a:cs typeface="Arial"/>
                <a:sym typeface="Arial"/>
              </a:defRPr>
            </a:lvl8pPr>
            <a:lvl9pPr indent="0" lvl="8" marL="0" rtl="0" algn="ctr">
              <a:spcBef>
                <a:spcPts val="0"/>
              </a:spcBef>
              <a:buNone/>
              <a:defRPr b="0" i="0" sz="1200" u="none" cap="none" strike="noStrike">
                <a:solidFill>
                  <a:srgbClr val="131A4D"/>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84" name="Google Shape;84;p10"/>
          <p:cNvSpPr txBox="1"/>
          <p:nvPr>
            <p:ph type="title"/>
          </p:nvPr>
        </p:nvSpPr>
        <p:spPr>
          <a:xfrm>
            <a:off x="1054100" y="668078"/>
            <a:ext cx="9829800" cy="492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1">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0"/>
          <p:cNvSpPr/>
          <p:nvPr>
            <p:ph idx="2" type="pic"/>
          </p:nvPr>
        </p:nvSpPr>
        <p:spPr>
          <a:xfrm>
            <a:off x="2806700" y="5084848"/>
            <a:ext cx="828000" cy="828000"/>
          </a:xfrm>
          <a:prstGeom prst="ellipse">
            <a:avLst/>
          </a:prstGeom>
          <a:solidFill>
            <a:srgbClr val="C9D1F1"/>
          </a:solidFill>
          <a:ln>
            <a:noFill/>
          </a:ln>
        </p:spPr>
      </p:sp>
      <p:sp>
        <p:nvSpPr>
          <p:cNvPr id="86" name="Google Shape;86;p10"/>
          <p:cNvSpPr txBox="1"/>
          <p:nvPr/>
        </p:nvSpPr>
        <p:spPr>
          <a:xfrm>
            <a:off x="1737658" y="1631950"/>
            <a:ext cx="675300" cy="1862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500" u="none" cap="none" strike="noStrike">
                <a:solidFill>
                  <a:schemeClr val="lt2"/>
                </a:solidFill>
                <a:latin typeface="Arial"/>
                <a:ea typeface="Arial"/>
                <a:cs typeface="Arial"/>
                <a:sym typeface="Arial"/>
              </a:rPr>
              <a:t>“</a:t>
            </a:r>
            <a:endParaRPr>
              <a:solidFill>
                <a:schemeClr val="lt2"/>
              </a:solidFill>
            </a:endParaRPr>
          </a:p>
        </p:txBody>
      </p:sp>
      <p:sp>
        <p:nvSpPr>
          <p:cNvPr id="87" name="Google Shape;87;p10"/>
          <p:cNvSpPr txBox="1"/>
          <p:nvPr>
            <p:ph idx="3" type="body"/>
          </p:nvPr>
        </p:nvSpPr>
        <p:spPr>
          <a:xfrm>
            <a:off x="3801943" y="5317351"/>
            <a:ext cx="27387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b="1"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88" name="Google Shape;88;p10"/>
          <p:cNvSpPr txBox="1"/>
          <p:nvPr>
            <p:ph idx="4" type="body"/>
          </p:nvPr>
        </p:nvSpPr>
        <p:spPr>
          <a:xfrm>
            <a:off x="3801943" y="5631230"/>
            <a:ext cx="2738400" cy="246300"/>
          </a:xfrm>
          <a:prstGeom prst="rect">
            <a:avLst/>
          </a:prstGeom>
          <a:noFill/>
          <a:ln>
            <a:noFill/>
          </a:ln>
        </p:spPr>
        <p:txBody>
          <a:bodyPr anchorCtr="0" anchor="t" bIns="45700" lIns="91425" spcFirstLastPara="1" rIns="91425" wrap="square" tIns="45700">
            <a:spAutoFit/>
          </a:bodyPr>
          <a:lstStyle>
            <a:lvl1pPr indent="-228600" lvl="0" marL="457200" rtl="0" algn="l">
              <a:spcBef>
                <a:spcPts val="0"/>
              </a:spcBef>
              <a:spcAft>
                <a:spcPts val="0"/>
              </a:spcAft>
              <a:buSzPts val="2560"/>
              <a:buNone/>
              <a:defRPr sz="1600">
                <a:solidFill>
                  <a:schemeClr val="dk1"/>
                </a:solidFill>
                <a:latin typeface="Arial"/>
                <a:ea typeface="Arial"/>
                <a:cs typeface="Arial"/>
                <a:sym typeface="Arial"/>
              </a:defRPr>
            </a:lvl1pPr>
            <a:lvl2pPr indent="-377190" lvl="1" marL="914400" rtl="0" algn="l">
              <a:spcBef>
                <a:spcPts val="0"/>
              </a:spcBef>
              <a:spcAft>
                <a:spcPts val="0"/>
              </a:spcAft>
              <a:buSzPts val="2340"/>
              <a:buChar char="•"/>
              <a:defRPr/>
            </a:lvl2pPr>
            <a:lvl3pPr indent="-365760" lvl="2" marL="1371600" rtl="0" algn="l">
              <a:spcBef>
                <a:spcPts val="0"/>
              </a:spcBef>
              <a:spcAft>
                <a:spcPts val="0"/>
              </a:spcAft>
              <a:buSzPts val="2160"/>
              <a:buChar char="•"/>
              <a:defRPr/>
            </a:lvl3pPr>
            <a:lvl4pPr indent="-365760" lvl="3" marL="1828800" rtl="0" algn="l">
              <a:spcBef>
                <a:spcPts val="0"/>
              </a:spcBef>
              <a:spcAft>
                <a:spcPts val="0"/>
              </a:spcAft>
              <a:buSzPts val="2160"/>
              <a:buChar char="•"/>
              <a:defRPr/>
            </a:lvl4pPr>
            <a:lvl5pPr indent="-365760" lvl="4" marL="2286000" rtl="0" algn="l">
              <a:spcBef>
                <a:spcPts val="0"/>
              </a:spcBef>
              <a:spcAft>
                <a:spcPts val="0"/>
              </a:spcAft>
              <a:buSzPts val="2160"/>
              <a:buChar char="•"/>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Tree>
  </p:cSld>
  <p:clrMapOvr>
    <a:masterClrMapping/>
  </p:clrMapOvr>
  <p:extLst>
    <p:ext uri="{DCECCB84-F9BA-43D5-87BE-67443E8EF086}">
      <p15:sldGuideLst>
        <p15:guide id="1" pos="664">
          <p15:clr>
            <a:srgbClr val="FBAE40"/>
          </p15:clr>
        </p15:guide>
        <p15:guide id="2" pos="1768">
          <p15:clr>
            <a:srgbClr val="FBAE40"/>
          </p15:clr>
        </p15:guide>
        <p15:guide id="3" pos="6856">
          <p15:clr>
            <a:srgbClr val="FBAE40"/>
          </p15:clr>
        </p15:guide>
        <p15:guide id="4" orient="horz" pos="740">
          <p15:clr>
            <a:srgbClr val="FBAE40"/>
          </p15:clr>
        </p15:guide>
        <p15:guide id="5" orient="horz" pos="1460">
          <p15:clr>
            <a:srgbClr val="FBAE40"/>
          </p15:clr>
        </p15:guide>
        <p15:guide id="6" orient="horz" pos="2948">
          <p15:clr>
            <a:srgbClr val="FBAE40"/>
          </p15:clr>
        </p15:guide>
        <p15:guide id="7" orient="horz" pos="3716">
          <p15:clr>
            <a:srgbClr val="FBAE40"/>
          </p15:clr>
        </p15:guide>
        <p15:guide id="8" orient="horz" pos="3524">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32"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054100" y="682307"/>
            <a:ext cx="11734800" cy="4923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Clr>
                <a:schemeClr val="accent1"/>
              </a:buClr>
              <a:buSzPts val="1400"/>
              <a:buNone/>
              <a:defRPr b="1" i="0" sz="3200" u="none" cap="none" strike="noStrike">
                <a:solidFill>
                  <a:schemeClr val="accent1"/>
                </a:solidFill>
                <a:latin typeface="Arial"/>
                <a:ea typeface="Arial"/>
                <a:cs typeface="Arial"/>
                <a:sym typeface="Arial"/>
              </a:defRPr>
            </a:lvl1pPr>
            <a:lvl2pPr lvl="1" rtl="0">
              <a:spcBef>
                <a:spcPts val="0"/>
              </a:spcBef>
              <a:spcAft>
                <a:spcPts val="0"/>
              </a:spcAft>
              <a:buClr>
                <a:schemeClr val="accent1"/>
              </a:buClr>
              <a:buSzPts val="1400"/>
              <a:buNone/>
              <a:defRPr sz="1800">
                <a:solidFill>
                  <a:schemeClr val="accent1"/>
                </a:solidFill>
              </a:defRPr>
            </a:lvl2pPr>
            <a:lvl3pPr lvl="2" rtl="0">
              <a:spcBef>
                <a:spcPts val="0"/>
              </a:spcBef>
              <a:spcAft>
                <a:spcPts val="0"/>
              </a:spcAft>
              <a:buClr>
                <a:schemeClr val="accent1"/>
              </a:buClr>
              <a:buSzPts val="1400"/>
              <a:buNone/>
              <a:defRPr sz="1800">
                <a:solidFill>
                  <a:schemeClr val="accent1"/>
                </a:solidFill>
              </a:defRPr>
            </a:lvl3pPr>
            <a:lvl4pPr lvl="3" rtl="0">
              <a:spcBef>
                <a:spcPts val="0"/>
              </a:spcBef>
              <a:spcAft>
                <a:spcPts val="0"/>
              </a:spcAft>
              <a:buClr>
                <a:schemeClr val="accent1"/>
              </a:buClr>
              <a:buSzPts val="1400"/>
              <a:buNone/>
              <a:defRPr sz="1800">
                <a:solidFill>
                  <a:schemeClr val="accent1"/>
                </a:solidFill>
              </a:defRPr>
            </a:lvl4pPr>
            <a:lvl5pPr lvl="4" rtl="0">
              <a:spcBef>
                <a:spcPts val="0"/>
              </a:spcBef>
              <a:spcAft>
                <a:spcPts val="0"/>
              </a:spcAft>
              <a:buClr>
                <a:schemeClr val="accent1"/>
              </a:buClr>
              <a:buSzPts val="1400"/>
              <a:buNone/>
              <a:defRPr sz="1800">
                <a:solidFill>
                  <a:schemeClr val="accent1"/>
                </a:solidFill>
              </a:defRPr>
            </a:lvl5pPr>
            <a:lvl6pPr lvl="5" rtl="0">
              <a:spcBef>
                <a:spcPts val="0"/>
              </a:spcBef>
              <a:spcAft>
                <a:spcPts val="0"/>
              </a:spcAft>
              <a:buClr>
                <a:schemeClr val="accent1"/>
              </a:buClr>
              <a:buSzPts val="1400"/>
              <a:buNone/>
              <a:defRPr sz="1800">
                <a:solidFill>
                  <a:schemeClr val="accent1"/>
                </a:solidFill>
              </a:defRPr>
            </a:lvl6pPr>
            <a:lvl7pPr lvl="6" rtl="0">
              <a:spcBef>
                <a:spcPts val="0"/>
              </a:spcBef>
              <a:spcAft>
                <a:spcPts val="0"/>
              </a:spcAft>
              <a:buClr>
                <a:schemeClr val="accent1"/>
              </a:buClr>
              <a:buSzPts val="1400"/>
              <a:buNone/>
              <a:defRPr sz="1800">
                <a:solidFill>
                  <a:schemeClr val="accent1"/>
                </a:solidFill>
              </a:defRPr>
            </a:lvl7pPr>
            <a:lvl8pPr lvl="7" rtl="0">
              <a:spcBef>
                <a:spcPts val="0"/>
              </a:spcBef>
              <a:spcAft>
                <a:spcPts val="0"/>
              </a:spcAft>
              <a:buClr>
                <a:schemeClr val="accent1"/>
              </a:buClr>
              <a:buSzPts val="1400"/>
              <a:buNone/>
              <a:defRPr sz="1800">
                <a:solidFill>
                  <a:schemeClr val="accent1"/>
                </a:solidFill>
              </a:defRPr>
            </a:lvl8pPr>
            <a:lvl9pPr lvl="8" rtl="0">
              <a:spcBef>
                <a:spcPts val="0"/>
              </a:spcBef>
              <a:spcAft>
                <a:spcPts val="0"/>
              </a:spcAft>
              <a:buClr>
                <a:schemeClr val="accent1"/>
              </a:buClr>
              <a:buSzPts val="1400"/>
              <a:buNone/>
              <a:defRPr sz="1800">
                <a:solidFill>
                  <a:schemeClr val="accent1"/>
                </a:solidFill>
              </a:defRPr>
            </a:lvl9pPr>
          </a:lstStyle>
          <a:p/>
        </p:txBody>
      </p:sp>
      <p:sp>
        <p:nvSpPr>
          <p:cNvPr id="11" name="Google Shape;11;p1"/>
          <p:cNvSpPr txBox="1"/>
          <p:nvPr>
            <p:ph idx="12" type="sldNum"/>
          </p:nvPr>
        </p:nvSpPr>
        <p:spPr>
          <a:xfrm>
            <a:off x="12484100" y="6993751"/>
            <a:ext cx="378000" cy="276900"/>
          </a:xfrm>
          <a:prstGeom prst="rect">
            <a:avLst/>
          </a:prstGeom>
          <a:noFill/>
          <a:ln>
            <a:noFill/>
          </a:ln>
        </p:spPr>
        <p:txBody>
          <a:bodyPr anchorCtr="0" anchor="t" bIns="45700" lIns="91425" spcFirstLastPara="1" rIns="91425" wrap="square" tIns="45700">
            <a:spAutoFit/>
          </a:bodyPr>
          <a:lstStyle>
            <a:lvl1pPr indent="0" lvl="0" marL="0" marR="0" rtl="0" algn="ctr">
              <a:spcBef>
                <a:spcPts val="0"/>
              </a:spcBef>
              <a:buNone/>
              <a:defRPr b="0" i="0" sz="1200" u="none" cap="none" strike="noStrike">
                <a:solidFill>
                  <a:schemeClr val="dk1"/>
                </a:solidFill>
                <a:latin typeface="Arial"/>
                <a:ea typeface="Arial"/>
                <a:cs typeface="Arial"/>
                <a:sym typeface="Arial"/>
              </a:defRPr>
            </a:lvl1pPr>
            <a:lvl2pPr indent="0" lvl="1" marL="0" marR="0" rtl="0" algn="ctr">
              <a:spcBef>
                <a:spcPts val="0"/>
              </a:spcBef>
              <a:buNone/>
              <a:defRPr b="0" i="0" sz="1200" u="none" cap="none" strike="noStrike">
                <a:solidFill>
                  <a:schemeClr val="dk1"/>
                </a:solidFill>
                <a:latin typeface="Arial"/>
                <a:ea typeface="Arial"/>
                <a:cs typeface="Arial"/>
                <a:sym typeface="Arial"/>
              </a:defRPr>
            </a:lvl2pPr>
            <a:lvl3pPr indent="0" lvl="2" marL="0" marR="0" rtl="0" algn="ctr">
              <a:spcBef>
                <a:spcPts val="0"/>
              </a:spcBef>
              <a:buNone/>
              <a:defRPr b="0" i="0" sz="1200" u="none" cap="none" strike="noStrike">
                <a:solidFill>
                  <a:schemeClr val="dk1"/>
                </a:solidFill>
                <a:latin typeface="Arial"/>
                <a:ea typeface="Arial"/>
                <a:cs typeface="Arial"/>
                <a:sym typeface="Arial"/>
              </a:defRPr>
            </a:lvl3pPr>
            <a:lvl4pPr indent="0" lvl="3" marL="0" marR="0" rtl="0" algn="ctr">
              <a:spcBef>
                <a:spcPts val="0"/>
              </a:spcBef>
              <a:buNone/>
              <a:defRPr b="0" i="0" sz="1200" u="none" cap="none" strike="noStrike">
                <a:solidFill>
                  <a:schemeClr val="dk1"/>
                </a:solidFill>
                <a:latin typeface="Arial"/>
                <a:ea typeface="Arial"/>
                <a:cs typeface="Arial"/>
                <a:sym typeface="Arial"/>
              </a:defRPr>
            </a:lvl4pPr>
            <a:lvl5pPr indent="0" lvl="4" marL="0" marR="0" rtl="0" algn="ctr">
              <a:spcBef>
                <a:spcPts val="0"/>
              </a:spcBef>
              <a:buNone/>
              <a:defRPr b="0" i="0" sz="1200" u="none" cap="none" strike="noStrike">
                <a:solidFill>
                  <a:schemeClr val="dk1"/>
                </a:solidFill>
                <a:latin typeface="Arial"/>
                <a:ea typeface="Arial"/>
                <a:cs typeface="Arial"/>
                <a:sym typeface="Arial"/>
              </a:defRPr>
            </a:lvl5pPr>
            <a:lvl6pPr indent="0" lvl="5" marL="0" marR="0" rtl="0" algn="ctr">
              <a:spcBef>
                <a:spcPts val="0"/>
              </a:spcBef>
              <a:buNone/>
              <a:defRPr b="0" i="0" sz="1200" u="none" cap="none" strike="noStrike">
                <a:solidFill>
                  <a:schemeClr val="dk1"/>
                </a:solidFill>
                <a:latin typeface="Arial"/>
                <a:ea typeface="Arial"/>
                <a:cs typeface="Arial"/>
                <a:sym typeface="Arial"/>
              </a:defRPr>
            </a:lvl6pPr>
            <a:lvl7pPr indent="0" lvl="6" marL="0" marR="0" rtl="0" algn="ctr">
              <a:spcBef>
                <a:spcPts val="0"/>
              </a:spcBef>
              <a:buNone/>
              <a:defRPr b="0" i="0" sz="1200" u="none" cap="none" strike="noStrike">
                <a:solidFill>
                  <a:schemeClr val="dk1"/>
                </a:solidFill>
                <a:latin typeface="Arial"/>
                <a:ea typeface="Arial"/>
                <a:cs typeface="Arial"/>
                <a:sym typeface="Arial"/>
              </a:defRPr>
            </a:lvl7pPr>
            <a:lvl8pPr indent="0" lvl="7" marL="0" marR="0" rtl="0" algn="ctr">
              <a:spcBef>
                <a:spcPts val="0"/>
              </a:spcBef>
              <a:buNone/>
              <a:defRPr b="0" i="0" sz="1200" u="none" cap="none" strike="noStrike">
                <a:solidFill>
                  <a:schemeClr val="dk1"/>
                </a:solidFill>
                <a:latin typeface="Arial"/>
                <a:ea typeface="Arial"/>
                <a:cs typeface="Arial"/>
                <a:sym typeface="Arial"/>
              </a:defRPr>
            </a:lvl8pPr>
            <a:lvl9pPr indent="0" lvl="8" marL="0" marR="0" rtl="0" algn="ctr">
              <a:spcBef>
                <a:spcPts val="0"/>
              </a:spcBef>
              <a:buNone/>
              <a:defRPr b="0"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id="12" name="Google Shape;12;p1"/>
          <p:cNvPicPr preferRelativeResize="0"/>
          <p:nvPr/>
        </p:nvPicPr>
        <p:blipFill rotWithShape="1">
          <a:blip r:embed="rId1">
            <a:alphaModFix/>
          </a:blip>
          <a:srcRect b="0" l="0" r="0" t="0"/>
          <a:stretch/>
        </p:blipFill>
        <p:spPr>
          <a:xfrm>
            <a:off x="1054104" y="7029004"/>
            <a:ext cx="1420614" cy="165546"/>
          </a:xfrm>
          <a:prstGeom prst="rect">
            <a:avLst/>
          </a:prstGeom>
          <a:noFill/>
          <a:ln>
            <a:noFill/>
          </a:ln>
        </p:spPr>
      </p:pic>
      <p:sp>
        <p:nvSpPr>
          <p:cNvPr id="13" name="Google Shape;13;p1"/>
          <p:cNvSpPr txBox="1"/>
          <p:nvPr>
            <p:ph idx="1" type="body"/>
          </p:nvPr>
        </p:nvSpPr>
        <p:spPr>
          <a:xfrm>
            <a:off x="1054100" y="1695063"/>
            <a:ext cx="11411100" cy="4778400"/>
          </a:xfrm>
          <a:prstGeom prst="rect">
            <a:avLst/>
          </a:prstGeom>
          <a:noFill/>
          <a:ln>
            <a:noFill/>
          </a:ln>
        </p:spPr>
        <p:txBody>
          <a:bodyPr anchorCtr="0" anchor="t" bIns="45700" lIns="91425" spcFirstLastPara="1" rIns="91425" wrap="square" tIns="45700">
            <a:spAutoFit/>
          </a:bodyPr>
          <a:lstStyle>
            <a:lvl1pPr indent="-228600" lvl="0" marL="457200" marR="0" rtl="0" algn="l">
              <a:spcBef>
                <a:spcPts val="0"/>
              </a:spcBef>
              <a:spcAft>
                <a:spcPts val="0"/>
              </a:spcAft>
              <a:buClr>
                <a:schemeClr val="dk1"/>
              </a:buClr>
              <a:buSzPts val="2560"/>
              <a:buFont typeface="Arial"/>
              <a:buNone/>
              <a:defRPr b="0" i="0" sz="1600" u="none" cap="none" strike="noStrike">
                <a:solidFill>
                  <a:schemeClr val="dk1"/>
                </a:solidFill>
                <a:latin typeface="Arial"/>
                <a:ea typeface="Arial"/>
                <a:cs typeface="Arial"/>
                <a:sym typeface="Arial"/>
              </a:defRPr>
            </a:lvl1pPr>
            <a:lvl2pPr indent="-360680" lvl="1" marL="914400" marR="0" rtl="0" algn="l">
              <a:spcBef>
                <a:spcPts val="0"/>
              </a:spcBef>
              <a:spcAft>
                <a:spcPts val="0"/>
              </a:spcAft>
              <a:buClr>
                <a:schemeClr val="dk1"/>
              </a:buClr>
              <a:buSzPts val="2080"/>
              <a:buFont typeface="Arial"/>
              <a:buChar char="•"/>
              <a:defRPr b="0" i="0" sz="1600" u="none" cap="none" strike="noStrike">
                <a:solidFill>
                  <a:schemeClr val="dk1"/>
                </a:solidFill>
                <a:latin typeface="Arial"/>
                <a:ea typeface="Arial"/>
                <a:cs typeface="Arial"/>
                <a:sym typeface="Arial"/>
              </a:defRPr>
            </a:lvl2pPr>
            <a:lvl3pPr indent="-350519" lvl="2" marL="1371600" marR="0" rtl="0" algn="l">
              <a:spcBef>
                <a:spcPts val="0"/>
              </a:spcBef>
              <a:spcAft>
                <a:spcPts val="0"/>
              </a:spcAft>
              <a:buClr>
                <a:schemeClr val="dk1"/>
              </a:buClr>
              <a:buSzPts val="1920"/>
              <a:buFont typeface="Arial"/>
              <a:buChar char="•"/>
              <a:defRPr b="0" i="0" sz="1600" u="none" cap="none" strike="noStrike">
                <a:solidFill>
                  <a:schemeClr val="dk1"/>
                </a:solidFill>
                <a:latin typeface="Open Sans Light"/>
                <a:ea typeface="Open Sans Light"/>
                <a:cs typeface="Open Sans Light"/>
                <a:sym typeface="Open Sans Light"/>
              </a:defRPr>
            </a:lvl3pPr>
            <a:lvl4pPr indent="-350519" lvl="3" marL="1828800" marR="0" rtl="0" algn="l">
              <a:spcBef>
                <a:spcPts val="0"/>
              </a:spcBef>
              <a:spcAft>
                <a:spcPts val="0"/>
              </a:spcAft>
              <a:buClr>
                <a:schemeClr val="dk1"/>
              </a:buClr>
              <a:buSzPts val="1920"/>
              <a:buFont typeface="Arial"/>
              <a:buChar char="•"/>
              <a:defRPr b="0" i="0" sz="1600" u="none" cap="none" strike="noStrike">
                <a:solidFill>
                  <a:schemeClr val="dk1"/>
                </a:solidFill>
                <a:latin typeface="Open Sans Light"/>
                <a:ea typeface="Open Sans Light"/>
                <a:cs typeface="Open Sans Light"/>
                <a:sym typeface="Open Sans Light"/>
              </a:defRPr>
            </a:lvl4pPr>
            <a:lvl5pPr indent="-350520" lvl="4" marL="2286000" marR="0" rtl="0" algn="l">
              <a:spcBef>
                <a:spcPts val="0"/>
              </a:spcBef>
              <a:spcAft>
                <a:spcPts val="0"/>
              </a:spcAft>
              <a:buClr>
                <a:schemeClr val="dk1"/>
              </a:buClr>
              <a:buSzPts val="1920"/>
              <a:buFont typeface="Arial"/>
              <a:buChar char="•"/>
              <a:defRPr b="0" i="0" sz="1600" u="none" cap="none" strike="noStrike">
                <a:solidFill>
                  <a:schemeClr val="dk1"/>
                </a:solidFill>
                <a:latin typeface="Open Sans Light"/>
                <a:ea typeface="Open Sans Light"/>
                <a:cs typeface="Open Sans Light"/>
                <a:sym typeface="Open Sans Light"/>
              </a:defRPr>
            </a:lvl5pPr>
            <a:lvl6pPr indent="-228600" lvl="5" marL="2743200" marR="0" rtl="0" algn="l">
              <a:spcBef>
                <a:spcPts val="0"/>
              </a:spcBef>
              <a:spcAft>
                <a:spcPts val="0"/>
              </a:spcAft>
              <a:buClr>
                <a:schemeClr val="dk1"/>
              </a:buClr>
              <a:buSzPts val="1400"/>
              <a:buNone/>
              <a:defRPr b="0" i="0" sz="18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Clr>
                <a:schemeClr val="dk1"/>
              </a:buClr>
              <a:buSzPts val="1400"/>
              <a:buNone/>
              <a:defRPr b="0" i="0" sz="18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Clr>
                <a:schemeClr val="dk1"/>
              </a:buClr>
              <a:buSzPts val="1400"/>
              <a:buNone/>
              <a:defRPr b="0" i="0" sz="18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Clr>
                <a:schemeClr val="dk1"/>
              </a:buClr>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nvSpPr>
        <p:spPr>
          <a:xfrm>
            <a:off x="10953779" y="6996727"/>
            <a:ext cx="1363200" cy="21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1200">
                <a:solidFill>
                  <a:srgbClr val="717694"/>
                </a:solidFill>
              </a:rPr>
              <a:t>2026.03.20</a:t>
            </a:r>
            <a:endParaRPr sz="1200">
              <a:solidFill>
                <a:srgbClr val="717694"/>
              </a:solidFill>
            </a:endParaRPr>
          </a:p>
        </p:txBody>
      </p:sp>
      <p:sp>
        <p:nvSpPr>
          <p:cNvPr id="15" name="Google Shape;15;p1"/>
          <p:cNvSpPr txBox="1"/>
          <p:nvPr/>
        </p:nvSpPr>
        <p:spPr>
          <a:xfrm>
            <a:off x="6392956" y="6996727"/>
            <a:ext cx="4467000" cy="2154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accent2"/>
                </a:solidFill>
              </a:rPr>
              <a:t>DECTRIS at </a:t>
            </a:r>
            <a:r>
              <a:rPr lang="en-US" sz="1250">
                <a:solidFill>
                  <a:srgbClr val="777777"/>
                </a:solidFill>
                <a:highlight>
                  <a:srgbClr val="FFFFFF"/>
                </a:highlight>
              </a:rPr>
              <a:t>ISGC 2026</a:t>
            </a:r>
            <a:endParaRPr sz="1200">
              <a:solidFill>
                <a:srgbClr val="717694"/>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40">
          <p15:clr>
            <a:srgbClr val="F26B43"/>
          </p15:clr>
        </p15:guide>
        <p15:guide id="2" pos="8056">
          <p15:clr>
            <a:srgbClr val="F26B43"/>
          </p15:clr>
        </p15:guide>
        <p15:guide id="3" pos="664">
          <p15:clr>
            <a:srgbClr val="F26B43"/>
          </p15:clr>
        </p15:guide>
        <p15:guide id="4" orient="horz" pos="4532">
          <p15:clr>
            <a:srgbClr val="F26B43"/>
          </p15:clr>
        </p15:guide>
        <p15:guide id="5" orient="horz" pos="1028">
          <p15:clr>
            <a:srgbClr val="F26B43"/>
          </p15:clr>
        </p15:guide>
        <p15:guide id="6" orient="horz" pos="43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45.png"/><Relationship Id="rId11" Type="http://schemas.openxmlformats.org/officeDocument/2006/relationships/image" Target="../media/image43.png"/><Relationship Id="rId10" Type="http://schemas.openxmlformats.org/officeDocument/2006/relationships/image" Target="../media/image42.png"/><Relationship Id="rId13" Type="http://schemas.openxmlformats.org/officeDocument/2006/relationships/image" Target="../media/image59.png"/><Relationship Id="rId12"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17.png"/><Relationship Id="rId11" Type="http://schemas.openxmlformats.org/officeDocument/2006/relationships/image" Target="../media/image43.png"/><Relationship Id="rId10" Type="http://schemas.openxmlformats.org/officeDocument/2006/relationships/image" Target="../media/image42.png"/><Relationship Id="rId13" Type="http://schemas.openxmlformats.org/officeDocument/2006/relationships/image" Target="../media/image62.png"/><Relationship Id="rId12" Type="http://schemas.openxmlformats.org/officeDocument/2006/relationships/image" Target="../media/image63.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49.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7.png"/><Relationship Id="rId8" Type="http://schemas.openxmlformats.org/officeDocument/2006/relationships/image" Target="../media/image50.png"/><Relationship Id="rId11" Type="http://schemas.openxmlformats.org/officeDocument/2006/relationships/image" Target="../media/image52.png"/><Relationship Id="rId10" Type="http://schemas.openxmlformats.org/officeDocument/2006/relationships/image" Target="../media/image51.png"/><Relationship Id="rId13" Type="http://schemas.openxmlformats.org/officeDocument/2006/relationships/image" Target="../media/image53.png"/><Relationship Id="rId12"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44.png"/><Relationship Id="rId6"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35.png"/><Relationship Id="rId9" Type="http://schemas.openxmlformats.org/officeDocument/2006/relationships/image" Target="../media/image61.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12.png"/><Relationship Id="rId8" Type="http://schemas.openxmlformats.org/officeDocument/2006/relationships/image" Target="../media/image78.png"/><Relationship Id="rId11" Type="http://schemas.openxmlformats.org/officeDocument/2006/relationships/image" Target="../media/image76.png"/><Relationship Id="rId10"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5.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4.png"/><Relationship Id="rId5" Type="http://schemas.openxmlformats.org/officeDocument/2006/relationships/image" Target="../media/image70.png"/><Relationship Id="rId6" Type="http://schemas.openxmlformats.org/officeDocument/2006/relationships/image" Target="../media/image72.png"/><Relationship Id="rId7" Type="http://schemas.openxmlformats.org/officeDocument/2006/relationships/image" Target="../media/image82.png"/><Relationship Id="rId8" Type="http://schemas.openxmlformats.org/officeDocument/2006/relationships/image" Target="../media/image75.png"/><Relationship Id="rId11" Type="http://schemas.openxmlformats.org/officeDocument/2006/relationships/image" Target="../media/image77.png"/><Relationship Id="rId10"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4.png"/><Relationship Id="rId5" Type="http://schemas.openxmlformats.org/officeDocument/2006/relationships/image" Target="../media/image70.png"/><Relationship Id="rId6" Type="http://schemas.openxmlformats.org/officeDocument/2006/relationships/image" Target="../media/image72.png"/><Relationship Id="rId7" Type="http://schemas.openxmlformats.org/officeDocument/2006/relationships/image" Target="../media/image82.png"/><Relationship Id="rId8" Type="http://schemas.openxmlformats.org/officeDocument/2006/relationships/image" Target="../media/image75.png"/><Relationship Id="rId11" Type="http://schemas.openxmlformats.org/officeDocument/2006/relationships/image" Target="../media/image77.png"/><Relationship Id="rId10" Type="http://schemas.openxmlformats.org/officeDocument/2006/relationships/image" Target="../media/image80.png"/><Relationship Id="rId12" Type="http://schemas.openxmlformats.org/officeDocument/2006/relationships/image" Target="../media/image8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4.png"/><Relationship Id="rId5" Type="http://schemas.openxmlformats.org/officeDocument/2006/relationships/image" Target="../media/image70.png"/><Relationship Id="rId6" Type="http://schemas.openxmlformats.org/officeDocument/2006/relationships/image" Target="../media/image72.png"/><Relationship Id="rId7" Type="http://schemas.openxmlformats.org/officeDocument/2006/relationships/image" Target="../media/image82.png"/><Relationship Id="rId8" Type="http://schemas.openxmlformats.org/officeDocument/2006/relationships/image" Target="../media/image75.png"/><Relationship Id="rId11" Type="http://schemas.openxmlformats.org/officeDocument/2006/relationships/image" Target="../media/image79.png"/><Relationship Id="rId10" Type="http://schemas.openxmlformats.org/officeDocument/2006/relationships/image" Target="../media/image80.png"/><Relationship Id="rId13" Type="http://schemas.openxmlformats.org/officeDocument/2006/relationships/image" Target="../media/image77.png"/><Relationship Id="rId12"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8.png"/><Relationship Id="rId4" Type="http://schemas.openxmlformats.org/officeDocument/2006/relationships/image" Target="../media/image85.png"/><Relationship Id="rId5" Type="http://schemas.openxmlformats.org/officeDocument/2006/relationships/image" Target="../media/image67.png"/><Relationship Id="rId6" Type="http://schemas.openxmlformats.org/officeDocument/2006/relationships/image" Target="../media/image86.png"/><Relationship Id="rId7"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9.png"/><Relationship Id="rId4" Type="http://schemas.openxmlformats.org/officeDocument/2006/relationships/image" Target="../media/image91.png"/><Relationship Id="rId5" Type="http://schemas.openxmlformats.org/officeDocument/2006/relationships/image" Target="../media/image94.png"/><Relationship Id="rId6" Type="http://schemas.openxmlformats.org/officeDocument/2006/relationships/image" Target="../media/image10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00.png"/><Relationship Id="rId4" Type="http://schemas.openxmlformats.org/officeDocument/2006/relationships/image" Target="../media/image9.png"/><Relationship Id="rId5" Type="http://schemas.openxmlformats.org/officeDocument/2006/relationships/image" Target="../media/image22.png"/><Relationship Id="rId6"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6.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7.png"/><Relationship Id="rId4" Type="http://schemas.openxmlformats.org/officeDocument/2006/relationships/image" Target="../media/image105.png"/><Relationship Id="rId5" Type="http://schemas.openxmlformats.org/officeDocument/2006/relationships/image" Target="../media/image103.png"/><Relationship Id="rId6" Type="http://schemas.openxmlformats.org/officeDocument/2006/relationships/image" Target="../media/image10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3.png"/><Relationship Id="rId4" Type="http://schemas.openxmlformats.org/officeDocument/2006/relationships/image" Target="../media/image104.png"/><Relationship Id="rId9" Type="http://schemas.openxmlformats.org/officeDocument/2006/relationships/image" Target="../media/image119.png"/><Relationship Id="rId5" Type="http://schemas.openxmlformats.org/officeDocument/2006/relationships/image" Target="../media/image108.png"/><Relationship Id="rId6" Type="http://schemas.openxmlformats.org/officeDocument/2006/relationships/image" Target="../media/image101.png"/><Relationship Id="rId7" Type="http://schemas.openxmlformats.org/officeDocument/2006/relationships/image" Target="../media/image111.png"/><Relationship Id="rId8" Type="http://schemas.openxmlformats.org/officeDocument/2006/relationships/image" Target="../media/image10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1.png"/><Relationship Id="rId4" Type="http://schemas.openxmlformats.org/officeDocument/2006/relationships/image" Target="../media/image123.jpg"/><Relationship Id="rId5" Type="http://schemas.openxmlformats.org/officeDocument/2006/relationships/image" Target="../media/image110.png"/><Relationship Id="rId6" Type="http://schemas.openxmlformats.org/officeDocument/2006/relationships/image" Target="../media/image1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3.png"/><Relationship Id="rId4" Type="http://schemas.openxmlformats.org/officeDocument/2006/relationships/image" Target="../media/image112.png"/><Relationship Id="rId9" Type="http://schemas.openxmlformats.org/officeDocument/2006/relationships/image" Target="../media/image120.png"/><Relationship Id="rId5" Type="http://schemas.openxmlformats.org/officeDocument/2006/relationships/image" Target="../media/image144.png"/><Relationship Id="rId6" Type="http://schemas.openxmlformats.org/officeDocument/2006/relationships/image" Target="../media/image115.png"/><Relationship Id="rId7" Type="http://schemas.openxmlformats.org/officeDocument/2006/relationships/image" Target="../media/image114.png"/><Relationship Id="rId8" Type="http://schemas.openxmlformats.org/officeDocument/2006/relationships/image" Target="../media/image10.png"/></Relationships>
</file>

<file path=ppt/slides/_rels/slide29.xml.rels><?xml version="1.0" encoding="UTF-8" standalone="yes"?><Relationships xmlns="http://schemas.openxmlformats.org/package/2006/relationships"><Relationship Id="rId20" Type="http://schemas.openxmlformats.org/officeDocument/2006/relationships/image" Target="../media/image110.png"/><Relationship Id="rId21" Type="http://schemas.openxmlformats.org/officeDocument/2006/relationships/image" Target="../media/image140.png"/><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6.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7.png"/><Relationship Id="rId8" Type="http://schemas.openxmlformats.org/officeDocument/2006/relationships/image" Target="../media/image125.png"/><Relationship Id="rId11" Type="http://schemas.openxmlformats.org/officeDocument/2006/relationships/image" Target="../media/image128.png"/><Relationship Id="rId10" Type="http://schemas.openxmlformats.org/officeDocument/2006/relationships/image" Target="../media/image131.png"/><Relationship Id="rId13" Type="http://schemas.openxmlformats.org/officeDocument/2006/relationships/image" Target="../media/image129.png"/><Relationship Id="rId12" Type="http://schemas.openxmlformats.org/officeDocument/2006/relationships/image" Target="../media/image130.png"/><Relationship Id="rId15" Type="http://schemas.openxmlformats.org/officeDocument/2006/relationships/image" Target="../media/image134.png"/><Relationship Id="rId14" Type="http://schemas.openxmlformats.org/officeDocument/2006/relationships/image" Target="../media/image132.png"/><Relationship Id="rId17" Type="http://schemas.openxmlformats.org/officeDocument/2006/relationships/image" Target="../media/image135.png"/><Relationship Id="rId16" Type="http://schemas.openxmlformats.org/officeDocument/2006/relationships/image" Target="../media/image133.png"/><Relationship Id="rId19" Type="http://schemas.openxmlformats.org/officeDocument/2006/relationships/image" Target="../media/image137.png"/><Relationship Id="rId18" Type="http://schemas.openxmlformats.org/officeDocument/2006/relationships/image" Target="../media/image1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7.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27.png"/><Relationship Id="rId8" Type="http://schemas.openxmlformats.org/officeDocument/2006/relationships/image" Target="../media/image22.png"/><Relationship Id="rId11" Type="http://schemas.openxmlformats.org/officeDocument/2006/relationships/image" Target="../media/image15.png"/><Relationship Id="rId10"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44.png"/><Relationship Id="rId9"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29.png"/><Relationship Id="rId8" Type="http://schemas.openxmlformats.org/officeDocument/2006/relationships/image" Target="../media/image9.png"/><Relationship Id="rId11" Type="http://schemas.openxmlformats.org/officeDocument/2006/relationships/image" Target="../media/image28.png"/><Relationship Id="rId10" Type="http://schemas.openxmlformats.org/officeDocument/2006/relationships/image" Target="../media/image35.png"/><Relationship Id="rId13" Type="http://schemas.openxmlformats.org/officeDocument/2006/relationships/image" Target="../media/image21.png"/><Relationship Id="rId12" Type="http://schemas.openxmlformats.org/officeDocument/2006/relationships/image" Target="../media/image17.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2"/>
          <p:cNvSpPr txBox="1"/>
          <p:nvPr>
            <p:ph type="ctrTitle"/>
          </p:nvPr>
        </p:nvSpPr>
        <p:spPr>
          <a:xfrm>
            <a:off x="1054100" y="2653000"/>
            <a:ext cx="8948700" cy="1662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3600"/>
              <a:t>Doing Science in the Cloud: Collaborative, Reproducible Workflows </a:t>
            </a:r>
            <a:endParaRPr sz="3600"/>
          </a:p>
          <a:p>
            <a:pPr indent="0" lvl="0" marL="0" rtl="0" algn="l">
              <a:spcBef>
                <a:spcPts val="0"/>
              </a:spcBef>
              <a:spcAft>
                <a:spcPts val="0"/>
              </a:spcAft>
              <a:buNone/>
            </a:pPr>
            <a:r>
              <a:t/>
            </a:r>
            <a:endParaRPr sz="3600"/>
          </a:p>
        </p:txBody>
      </p:sp>
      <p:sp>
        <p:nvSpPr>
          <p:cNvPr id="261" name="Google Shape;261;p32"/>
          <p:cNvSpPr txBox="1"/>
          <p:nvPr>
            <p:ph idx="2" type="body"/>
          </p:nvPr>
        </p:nvSpPr>
        <p:spPr>
          <a:xfrm>
            <a:off x="1054100" y="3994150"/>
            <a:ext cx="5001900" cy="769500"/>
          </a:xfrm>
          <a:prstGeom prst="rect">
            <a:avLst/>
          </a:prstGeom>
        </p:spPr>
        <p:txBody>
          <a:bodyPr anchorCtr="0" anchor="t" bIns="45700" lIns="91425" spcFirstLastPara="1" rIns="91425" wrap="square" tIns="45700">
            <a:spAutoFit/>
          </a:bodyPr>
          <a:lstStyle/>
          <a:p>
            <a:pPr indent="0" lvl="0" marL="0" rtl="0" algn="l">
              <a:spcBef>
                <a:spcPts val="0"/>
              </a:spcBef>
              <a:spcAft>
                <a:spcPts val="0"/>
              </a:spcAft>
              <a:buNone/>
            </a:pPr>
            <a:r>
              <a:rPr lang="en-US"/>
              <a:t>Daphne van Dijken</a:t>
            </a:r>
            <a:endParaRPr/>
          </a:p>
          <a:p>
            <a:pPr indent="0" lvl="0" marL="0" rtl="0" algn="l">
              <a:spcBef>
                <a:spcPts val="0"/>
              </a:spcBef>
              <a:spcAft>
                <a:spcPts val="0"/>
              </a:spcAft>
              <a:buNone/>
            </a:pPr>
            <a:r>
              <a:t/>
            </a:r>
            <a:endParaRPr/>
          </a:p>
        </p:txBody>
      </p:sp>
      <p:sp>
        <p:nvSpPr>
          <p:cNvPr id="262" name="Google Shape;262;p32"/>
          <p:cNvSpPr txBox="1"/>
          <p:nvPr>
            <p:ph idx="1" type="body"/>
          </p:nvPr>
        </p:nvSpPr>
        <p:spPr>
          <a:xfrm>
            <a:off x="1054100" y="5365750"/>
            <a:ext cx="5785200" cy="1246800"/>
          </a:xfrm>
          <a:prstGeom prst="rect">
            <a:avLst/>
          </a:prstGeom>
        </p:spPr>
        <p:txBody>
          <a:bodyPr anchorCtr="0" anchor="t" bIns="45700" lIns="91425" spcFirstLastPara="1" rIns="91425" wrap="square" tIns="45700">
            <a:spAutoFit/>
          </a:bodyPr>
          <a:lstStyle/>
          <a:p>
            <a:pPr indent="0" lvl="0" marL="0" rtl="0" algn="l">
              <a:spcBef>
                <a:spcPts val="0"/>
              </a:spcBef>
              <a:spcAft>
                <a:spcPts val="0"/>
              </a:spcAft>
              <a:buNone/>
            </a:pPr>
            <a:r>
              <a:rPr lang="en-US"/>
              <a:t>DECTRIS CLOUD Technical Development Manager</a:t>
            </a:r>
            <a:endParaRPr/>
          </a:p>
          <a:p>
            <a:pPr indent="0" lvl="0" marL="0" rtl="0" algn="l">
              <a:spcBef>
                <a:spcPts val="0"/>
              </a:spcBef>
              <a:spcAft>
                <a:spcPts val="0"/>
              </a:spcAft>
              <a:buNone/>
            </a:pPr>
            <a:r>
              <a:rPr lang="en-US"/>
              <a:t>daphne.vandijken@dectris.com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DECTRIS at ISGC 2026 2026</a:t>
            </a:r>
            <a:r>
              <a:rPr lang="en-US"/>
              <a:t>.03.20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grpSp>
        <p:nvGrpSpPr>
          <p:cNvPr id="484" name="Google Shape;484;p41"/>
          <p:cNvGrpSpPr/>
          <p:nvPr/>
        </p:nvGrpSpPr>
        <p:grpSpPr>
          <a:xfrm flipH="1">
            <a:off x="9928829" y="3270051"/>
            <a:ext cx="3150524" cy="1720112"/>
            <a:chOff x="4158102" y="2008576"/>
            <a:chExt cx="6769497" cy="3806400"/>
          </a:xfrm>
        </p:grpSpPr>
        <p:sp>
          <p:nvSpPr>
            <p:cNvPr id="485" name="Google Shape;485;p41"/>
            <p:cNvSpPr/>
            <p:nvPr/>
          </p:nvSpPr>
          <p:spPr>
            <a:xfrm flipH="1">
              <a:off x="5655129" y="2008576"/>
              <a:ext cx="3806100" cy="3806400"/>
            </a:xfrm>
            <a:prstGeom prst="ellipse">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sp>
          <p:nvSpPr>
            <p:cNvPr id="486" name="Google Shape;486;p41"/>
            <p:cNvSpPr/>
            <p:nvPr/>
          </p:nvSpPr>
          <p:spPr>
            <a:xfrm flipH="1">
              <a:off x="7980399" y="2867298"/>
              <a:ext cx="2947200" cy="2947500"/>
            </a:xfrm>
            <a:prstGeom prst="ellipse">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sp>
          <p:nvSpPr>
            <p:cNvPr id="487" name="Google Shape;487;p41"/>
            <p:cNvSpPr/>
            <p:nvPr/>
          </p:nvSpPr>
          <p:spPr>
            <a:xfrm flipH="1">
              <a:off x="7351023" y="4963190"/>
              <a:ext cx="2175000" cy="851700"/>
            </a:xfrm>
            <a:prstGeom prst="rect">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sp>
          <p:nvSpPr>
            <p:cNvPr id="488" name="Google Shape;488;p41"/>
            <p:cNvSpPr/>
            <p:nvPr/>
          </p:nvSpPr>
          <p:spPr>
            <a:xfrm flipH="1">
              <a:off x="4158102" y="3352702"/>
              <a:ext cx="2461800" cy="2462100"/>
            </a:xfrm>
            <a:prstGeom prst="ellipse">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sp>
          <p:nvSpPr>
            <p:cNvPr id="489" name="Google Shape;489;p41"/>
            <p:cNvSpPr/>
            <p:nvPr/>
          </p:nvSpPr>
          <p:spPr>
            <a:xfrm flipH="1">
              <a:off x="5471585" y="4963200"/>
              <a:ext cx="2947200" cy="851700"/>
            </a:xfrm>
            <a:prstGeom prst="rect">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grpSp>
      <p:sp>
        <p:nvSpPr>
          <p:cNvPr id="490" name="Google Shape;490;p41"/>
          <p:cNvSpPr/>
          <p:nvPr/>
        </p:nvSpPr>
        <p:spPr>
          <a:xfrm>
            <a:off x="10287077" y="5435266"/>
            <a:ext cx="1311000" cy="1498200"/>
          </a:xfrm>
          <a:prstGeom prst="roundRect">
            <a:avLst>
              <a:gd fmla="val 6667" name="adj"/>
            </a:avLst>
          </a:prstGeom>
          <a:solidFill>
            <a:schemeClr val="lt2"/>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1" name="Google Shape;491;p41"/>
          <p:cNvSpPr/>
          <p:nvPr/>
        </p:nvSpPr>
        <p:spPr>
          <a:xfrm>
            <a:off x="10267058" y="3804479"/>
            <a:ext cx="1311000" cy="1498200"/>
          </a:xfrm>
          <a:prstGeom prst="roundRect">
            <a:avLst>
              <a:gd fmla="val 6667" name="adj"/>
            </a:avLst>
          </a:prstGeom>
          <a:solidFill>
            <a:schemeClr val="lt2"/>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2" name="Google Shape;492;p41"/>
          <p:cNvSpPr/>
          <p:nvPr/>
        </p:nvSpPr>
        <p:spPr>
          <a:xfrm>
            <a:off x="10274048" y="2204844"/>
            <a:ext cx="1311000" cy="1498200"/>
          </a:xfrm>
          <a:prstGeom prst="roundRect">
            <a:avLst>
              <a:gd fmla="val 6667" name="adj"/>
            </a:avLst>
          </a:prstGeom>
          <a:solidFill>
            <a:schemeClr val="lt2"/>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3" name="Google Shape;493;p41"/>
          <p:cNvSpPr/>
          <p:nvPr/>
        </p:nvSpPr>
        <p:spPr>
          <a:xfrm>
            <a:off x="10270718" y="616903"/>
            <a:ext cx="1311000" cy="1498200"/>
          </a:xfrm>
          <a:prstGeom prst="roundRect">
            <a:avLst>
              <a:gd fmla="val 6667" name="adj"/>
            </a:avLst>
          </a:prstGeom>
          <a:solidFill>
            <a:schemeClr val="lt2"/>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4" name="Google Shape;494;p41"/>
          <p:cNvSpPr/>
          <p:nvPr/>
        </p:nvSpPr>
        <p:spPr>
          <a:xfrm>
            <a:off x="772018" y="4692424"/>
            <a:ext cx="7769700" cy="21147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5" name="Google Shape;495;p41"/>
          <p:cNvSpPr/>
          <p:nvPr/>
        </p:nvSpPr>
        <p:spPr>
          <a:xfrm>
            <a:off x="6728253" y="1596556"/>
            <a:ext cx="1813200" cy="27024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6" name="Google Shape;496;p41"/>
          <p:cNvSpPr/>
          <p:nvPr/>
        </p:nvSpPr>
        <p:spPr>
          <a:xfrm>
            <a:off x="4742817" y="1620935"/>
            <a:ext cx="1813200" cy="27024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7" name="Google Shape;497;p41"/>
          <p:cNvSpPr/>
          <p:nvPr/>
        </p:nvSpPr>
        <p:spPr>
          <a:xfrm>
            <a:off x="2757381" y="1620935"/>
            <a:ext cx="1813200" cy="27024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8" name="Google Shape;498;p41"/>
          <p:cNvSpPr/>
          <p:nvPr/>
        </p:nvSpPr>
        <p:spPr>
          <a:xfrm>
            <a:off x="771945" y="1620935"/>
            <a:ext cx="1813200" cy="27024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499" name="Google Shape;499;p41"/>
          <p:cNvSpPr txBox="1"/>
          <p:nvPr>
            <p:ph type="title"/>
          </p:nvPr>
        </p:nvSpPr>
        <p:spPr>
          <a:xfrm>
            <a:off x="1054100" y="682307"/>
            <a:ext cx="117351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Automated Data Upload - SYNC assisted</a:t>
            </a:r>
            <a:endParaRPr>
              <a:latin typeface="Open Sans"/>
              <a:ea typeface="Open Sans"/>
              <a:cs typeface="Open Sans"/>
              <a:sym typeface="Open Sans"/>
            </a:endParaRPr>
          </a:p>
        </p:txBody>
      </p:sp>
      <p:pic>
        <p:nvPicPr>
          <p:cNvPr id="500" name="Google Shape;500;p41"/>
          <p:cNvPicPr preferRelativeResize="0"/>
          <p:nvPr/>
        </p:nvPicPr>
        <p:blipFill>
          <a:blip r:embed="rId3">
            <a:alphaModFix/>
          </a:blip>
          <a:stretch>
            <a:fillRect/>
          </a:stretch>
        </p:blipFill>
        <p:spPr>
          <a:xfrm>
            <a:off x="1054107" y="2020711"/>
            <a:ext cx="1248954" cy="1248955"/>
          </a:xfrm>
          <a:prstGeom prst="rect">
            <a:avLst/>
          </a:prstGeom>
          <a:noFill/>
          <a:ln>
            <a:noFill/>
          </a:ln>
        </p:spPr>
      </p:pic>
      <p:pic>
        <p:nvPicPr>
          <p:cNvPr id="501" name="Google Shape;501;p41"/>
          <p:cNvPicPr preferRelativeResize="0"/>
          <p:nvPr/>
        </p:nvPicPr>
        <p:blipFill>
          <a:blip r:embed="rId4">
            <a:alphaModFix/>
          </a:blip>
          <a:stretch>
            <a:fillRect/>
          </a:stretch>
        </p:blipFill>
        <p:spPr>
          <a:xfrm>
            <a:off x="3198998" y="2291760"/>
            <a:ext cx="930081" cy="930081"/>
          </a:xfrm>
          <a:prstGeom prst="rect">
            <a:avLst/>
          </a:prstGeom>
          <a:noFill/>
          <a:ln>
            <a:noFill/>
          </a:ln>
        </p:spPr>
      </p:pic>
      <p:pic>
        <p:nvPicPr>
          <p:cNvPr id="502" name="Google Shape;502;p41"/>
          <p:cNvPicPr preferRelativeResize="0"/>
          <p:nvPr/>
        </p:nvPicPr>
        <p:blipFill>
          <a:blip r:embed="rId5">
            <a:alphaModFix/>
          </a:blip>
          <a:stretch>
            <a:fillRect/>
          </a:stretch>
        </p:blipFill>
        <p:spPr>
          <a:xfrm>
            <a:off x="5073123" y="2234678"/>
            <a:ext cx="1044192" cy="1044192"/>
          </a:xfrm>
          <a:prstGeom prst="rect">
            <a:avLst/>
          </a:prstGeom>
          <a:noFill/>
          <a:ln>
            <a:noFill/>
          </a:ln>
        </p:spPr>
      </p:pic>
      <p:pic>
        <p:nvPicPr>
          <p:cNvPr id="503" name="Google Shape;503;p41"/>
          <p:cNvPicPr preferRelativeResize="0"/>
          <p:nvPr/>
        </p:nvPicPr>
        <p:blipFill rotWithShape="1">
          <a:blip r:embed="rId6">
            <a:alphaModFix/>
          </a:blip>
          <a:srcRect b="28415" l="0" r="0" t="25050"/>
          <a:stretch/>
        </p:blipFill>
        <p:spPr>
          <a:xfrm>
            <a:off x="7061369" y="2481601"/>
            <a:ext cx="1147080" cy="550578"/>
          </a:xfrm>
          <a:prstGeom prst="rect">
            <a:avLst/>
          </a:prstGeom>
          <a:noFill/>
          <a:ln>
            <a:noFill/>
          </a:ln>
        </p:spPr>
      </p:pic>
      <p:pic>
        <p:nvPicPr>
          <p:cNvPr id="504" name="Google Shape;504;p41"/>
          <p:cNvPicPr preferRelativeResize="0"/>
          <p:nvPr/>
        </p:nvPicPr>
        <p:blipFill>
          <a:blip r:embed="rId7">
            <a:alphaModFix/>
          </a:blip>
          <a:stretch>
            <a:fillRect/>
          </a:stretch>
        </p:blipFill>
        <p:spPr>
          <a:xfrm>
            <a:off x="1978104" y="3580200"/>
            <a:ext cx="462004" cy="461931"/>
          </a:xfrm>
          <a:prstGeom prst="rect">
            <a:avLst/>
          </a:prstGeom>
          <a:noFill/>
          <a:ln>
            <a:noFill/>
          </a:ln>
        </p:spPr>
      </p:pic>
      <p:pic>
        <p:nvPicPr>
          <p:cNvPr id="505" name="Google Shape;505;p41"/>
          <p:cNvPicPr preferRelativeResize="0"/>
          <p:nvPr/>
        </p:nvPicPr>
        <p:blipFill>
          <a:blip r:embed="rId7">
            <a:alphaModFix/>
          </a:blip>
          <a:stretch>
            <a:fillRect/>
          </a:stretch>
        </p:blipFill>
        <p:spPr>
          <a:xfrm>
            <a:off x="3918202" y="3587374"/>
            <a:ext cx="462004" cy="461931"/>
          </a:xfrm>
          <a:prstGeom prst="rect">
            <a:avLst/>
          </a:prstGeom>
          <a:noFill/>
          <a:ln>
            <a:noFill/>
          </a:ln>
        </p:spPr>
      </p:pic>
      <p:pic>
        <p:nvPicPr>
          <p:cNvPr id="506" name="Google Shape;506;p41"/>
          <p:cNvPicPr preferRelativeResize="0"/>
          <p:nvPr/>
        </p:nvPicPr>
        <p:blipFill>
          <a:blip r:embed="rId7">
            <a:alphaModFix/>
          </a:blip>
          <a:stretch>
            <a:fillRect/>
          </a:stretch>
        </p:blipFill>
        <p:spPr>
          <a:xfrm>
            <a:off x="5838136" y="3587398"/>
            <a:ext cx="462004" cy="461908"/>
          </a:xfrm>
          <a:prstGeom prst="rect">
            <a:avLst/>
          </a:prstGeom>
          <a:noFill/>
          <a:ln>
            <a:noFill/>
          </a:ln>
        </p:spPr>
      </p:pic>
      <p:pic>
        <p:nvPicPr>
          <p:cNvPr id="507" name="Google Shape;507;p41"/>
          <p:cNvPicPr preferRelativeResize="0"/>
          <p:nvPr/>
        </p:nvPicPr>
        <p:blipFill>
          <a:blip r:embed="rId7">
            <a:alphaModFix/>
          </a:blip>
          <a:stretch>
            <a:fillRect/>
          </a:stretch>
        </p:blipFill>
        <p:spPr>
          <a:xfrm>
            <a:off x="7827559" y="3580205"/>
            <a:ext cx="462004" cy="461908"/>
          </a:xfrm>
          <a:prstGeom prst="rect">
            <a:avLst/>
          </a:prstGeom>
          <a:noFill/>
          <a:ln>
            <a:noFill/>
          </a:ln>
        </p:spPr>
      </p:pic>
      <p:sp>
        <p:nvSpPr>
          <p:cNvPr id="508" name="Google Shape;508;p41"/>
          <p:cNvSpPr/>
          <p:nvPr/>
        </p:nvSpPr>
        <p:spPr>
          <a:xfrm rot="5401229">
            <a:off x="7135176" y="3242580"/>
            <a:ext cx="839400" cy="461700"/>
          </a:xfrm>
          <a:prstGeom prst="bentUpArrow">
            <a:avLst>
              <a:gd fmla="val 13220" name="adj1"/>
              <a:gd fmla="val 19422" name="adj2"/>
              <a:gd fmla="val 34203" name="adj3"/>
            </a:avLst>
          </a:prstGeom>
          <a:solidFill>
            <a:srgbClr val="D9D9D9"/>
          </a:solidFill>
          <a:ln>
            <a:noFill/>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sp>
        <p:nvSpPr>
          <p:cNvPr id="509" name="Google Shape;509;p41"/>
          <p:cNvSpPr/>
          <p:nvPr/>
        </p:nvSpPr>
        <p:spPr>
          <a:xfrm rot="5401229">
            <a:off x="5093490" y="3242580"/>
            <a:ext cx="839400" cy="461700"/>
          </a:xfrm>
          <a:prstGeom prst="bentUpArrow">
            <a:avLst>
              <a:gd fmla="val 13220" name="adj1"/>
              <a:gd fmla="val 19422" name="adj2"/>
              <a:gd fmla="val 34203" name="adj3"/>
            </a:avLst>
          </a:prstGeom>
          <a:solidFill>
            <a:srgbClr val="D9D9D9"/>
          </a:solidFill>
          <a:ln>
            <a:noFill/>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sp>
        <p:nvSpPr>
          <p:cNvPr id="510" name="Google Shape;510;p41"/>
          <p:cNvSpPr/>
          <p:nvPr/>
        </p:nvSpPr>
        <p:spPr>
          <a:xfrm rot="5401229">
            <a:off x="3051804" y="3242580"/>
            <a:ext cx="839400" cy="461700"/>
          </a:xfrm>
          <a:prstGeom prst="bentUpArrow">
            <a:avLst>
              <a:gd fmla="val 13220" name="adj1"/>
              <a:gd fmla="val 19422" name="adj2"/>
              <a:gd fmla="val 34203" name="adj3"/>
            </a:avLst>
          </a:prstGeom>
          <a:solidFill>
            <a:srgbClr val="D9D9D9"/>
          </a:solidFill>
          <a:ln>
            <a:noFill/>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sp>
        <p:nvSpPr>
          <p:cNvPr id="511" name="Google Shape;511;p41"/>
          <p:cNvSpPr/>
          <p:nvPr/>
        </p:nvSpPr>
        <p:spPr>
          <a:xfrm rot="5401229">
            <a:off x="1010119" y="3242580"/>
            <a:ext cx="839400" cy="461700"/>
          </a:xfrm>
          <a:prstGeom prst="bentUpArrow">
            <a:avLst>
              <a:gd fmla="val 13220" name="adj1"/>
              <a:gd fmla="val 19422" name="adj2"/>
              <a:gd fmla="val 34203" name="adj3"/>
            </a:avLst>
          </a:prstGeom>
          <a:solidFill>
            <a:srgbClr val="D9D9D9"/>
          </a:solidFill>
          <a:ln>
            <a:noFill/>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pic>
        <p:nvPicPr>
          <p:cNvPr id="512" name="Google Shape;512;p41"/>
          <p:cNvPicPr preferRelativeResize="0"/>
          <p:nvPr/>
        </p:nvPicPr>
        <p:blipFill rotWithShape="1">
          <a:blip r:embed="rId8">
            <a:alphaModFix/>
          </a:blip>
          <a:srcRect b="23229" l="0" r="6673" t="21635"/>
          <a:stretch/>
        </p:blipFill>
        <p:spPr>
          <a:xfrm>
            <a:off x="1121738" y="5410320"/>
            <a:ext cx="839253" cy="495921"/>
          </a:xfrm>
          <a:prstGeom prst="rect">
            <a:avLst/>
          </a:prstGeom>
          <a:noFill/>
          <a:ln>
            <a:noFill/>
          </a:ln>
        </p:spPr>
      </p:pic>
      <p:pic>
        <p:nvPicPr>
          <p:cNvPr id="513" name="Google Shape;513;p41"/>
          <p:cNvPicPr preferRelativeResize="0"/>
          <p:nvPr/>
        </p:nvPicPr>
        <p:blipFill rotWithShape="1">
          <a:blip r:embed="rId8">
            <a:alphaModFix/>
          </a:blip>
          <a:srcRect b="23229" l="0" r="6673" t="21635"/>
          <a:stretch/>
        </p:blipFill>
        <p:spPr>
          <a:xfrm>
            <a:off x="3163428" y="5410322"/>
            <a:ext cx="839246" cy="495921"/>
          </a:xfrm>
          <a:prstGeom prst="rect">
            <a:avLst/>
          </a:prstGeom>
          <a:noFill/>
          <a:ln>
            <a:noFill/>
          </a:ln>
        </p:spPr>
      </p:pic>
      <p:cxnSp>
        <p:nvCxnSpPr>
          <p:cNvPr id="514" name="Google Shape;514;p41"/>
          <p:cNvCxnSpPr>
            <a:stCxn id="504" idx="2"/>
            <a:endCxn id="512" idx="3"/>
          </p:cNvCxnSpPr>
          <p:nvPr/>
        </p:nvCxnSpPr>
        <p:spPr>
          <a:xfrm rot="5400000">
            <a:off x="1277006" y="4726130"/>
            <a:ext cx="1616100" cy="248100"/>
          </a:xfrm>
          <a:prstGeom prst="bentConnector2">
            <a:avLst/>
          </a:prstGeom>
          <a:noFill/>
          <a:ln cap="flat" cmpd="sng" w="27900">
            <a:solidFill>
              <a:srgbClr val="CCCCCC"/>
            </a:solidFill>
            <a:prstDash val="solid"/>
            <a:round/>
            <a:headEnd len="med" w="med" type="none"/>
            <a:tailEnd len="med" w="med" type="none"/>
          </a:ln>
        </p:spPr>
      </p:cxnSp>
      <p:cxnSp>
        <p:nvCxnSpPr>
          <p:cNvPr id="515" name="Google Shape;515;p41"/>
          <p:cNvCxnSpPr>
            <a:stCxn id="505" idx="2"/>
            <a:endCxn id="513" idx="3"/>
          </p:cNvCxnSpPr>
          <p:nvPr/>
        </p:nvCxnSpPr>
        <p:spPr>
          <a:xfrm rot="5400000">
            <a:off x="3271554" y="4780555"/>
            <a:ext cx="1608900" cy="146400"/>
          </a:xfrm>
          <a:prstGeom prst="bentConnector2">
            <a:avLst/>
          </a:prstGeom>
          <a:noFill/>
          <a:ln cap="flat" cmpd="sng" w="27900">
            <a:solidFill>
              <a:srgbClr val="CCCCCC"/>
            </a:solidFill>
            <a:prstDash val="solid"/>
            <a:round/>
            <a:headEnd len="med" w="med" type="none"/>
            <a:tailEnd len="med" w="med" type="none"/>
          </a:ln>
        </p:spPr>
      </p:cxnSp>
      <p:pic>
        <p:nvPicPr>
          <p:cNvPr id="516" name="Google Shape;516;p41"/>
          <p:cNvPicPr preferRelativeResize="0"/>
          <p:nvPr/>
        </p:nvPicPr>
        <p:blipFill rotWithShape="1">
          <a:blip r:embed="rId8">
            <a:alphaModFix/>
          </a:blip>
          <a:srcRect b="23229" l="0" r="6673" t="21635"/>
          <a:stretch/>
        </p:blipFill>
        <p:spPr>
          <a:xfrm>
            <a:off x="6728253" y="5410322"/>
            <a:ext cx="839246" cy="495921"/>
          </a:xfrm>
          <a:prstGeom prst="rect">
            <a:avLst/>
          </a:prstGeom>
          <a:noFill/>
          <a:ln>
            <a:noFill/>
          </a:ln>
        </p:spPr>
      </p:pic>
      <p:cxnSp>
        <p:nvCxnSpPr>
          <p:cNvPr id="517" name="Google Shape;517;p41"/>
          <p:cNvCxnSpPr>
            <a:stCxn id="506" idx="2"/>
            <a:endCxn id="516" idx="1"/>
          </p:cNvCxnSpPr>
          <p:nvPr/>
        </p:nvCxnSpPr>
        <p:spPr>
          <a:xfrm flipH="1" rot="-5400000">
            <a:off x="5594239" y="4524206"/>
            <a:ext cx="1608900" cy="659100"/>
          </a:xfrm>
          <a:prstGeom prst="bentConnector2">
            <a:avLst/>
          </a:prstGeom>
          <a:noFill/>
          <a:ln cap="flat" cmpd="sng" w="27900">
            <a:solidFill>
              <a:srgbClr val="CCCCCC"/>
            </a:solidFill>
            <a:prstDash val="solid"/>
            <a:round/>
            <a:headEnd len="med" w="med" type="none"/>
            <a:tailEnd len="med" w="med" type="none"/>
          </a:ln>
        </p:spPr>
      </p:cxnSp>
      <p:cxnSp>
        <p:nvCxnSpPr>
          <p:cNvPr id="518" name="Google Shape;518;p41"/>
          <p:cNvCxnSpPr>
            <a:stCxn id="507" idx="2"/>
            <a:endCxn id="516" idx="3"/>
          </p:cNvCxnSpPr>
          <p:nvPr/>
        </p:nvCxnSpPr>
        <p:spPr>
          <a:xfrm rot="5400000">
            <a:off x="7004961" y="4604613"/>
            <a:ext cx="1616100" cy="491100"/>
          </a:xfrm>
          <a:prstGeom prst="bentConnector2">
            <a:avLst/>
          </a:prstGeom>
          <a:noFill/>
          <a:ln cap="flat" cmpd="sng" w="27900">
            <a:solidFill>
              <a:srgbClr val="CCCCCC"/>
            </a:solidFill>
            <a:prstDash val="solid"/>
            <a:round/>
            <a:headEnd len="med" w="med" type="none"/>
            <a:tailEnd len="med" w="med" type="none"/>
          </a:ln>
        </p:spPr>
      </p:cxnSp>
      <p:sp>
        <p:nvSpPr>
          <p:cNvPr id="519" name="Google Shape;519;p41"/>
          <p:cNvSpPr txBox="1"/>
          <p:nvPr/>
        </p:nvSpPr>
        <p:spPr>
          <a:xfrm>
            <a:off x="843609" y="5239534"/>
            <a:ext cx="1528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200">
                <a:solidFill>
                  <a:srgbClr val="1F2023"/>
                </a:solidFill>
                <a:latin typeface="Open Sans"/>
                <a:ea typeface="Open Sans"/>
                <a:cs typeface="Open Sans"/>
                <a:sym typeface="Open Sans"/>
              </a:rPr>
              <a:t>DC SYNC 1</a:t>
            </a:r>
            <a:endParaRPr b="1" sz="1200">
              <a:solidFill>
                <a:srgbClr val="1F2023"/>
              </a:solidFill>
              <a:latin typeface="Open Sans"/>
              <a:ea typeface="Open Sans"/>
              <a:cs typeface="Open Sans"/>
              <a:sym typeface="Open Sans"/>
            </a:endParaRPr>
          </a:p>
        </p:txBody>
      </p:sp>
      <p:sp>
        <p:nvSpPr>
          <p:cNvPr id="520" name="Google Shape;520;p41"/>
          <p:cNvSpPr txBox="1"/>
          <p:nvPr/>
        </p:nvSpPr>
        <p:spPr>
          <a:xfrm>
            <a:off x="2885294" y="5239534"/>
            <a:ext cx="1528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200">
                <a:solidFill>
                  <a:srgbClr val="1F2023"/>
                </a:solidFill>
                <a:latin typeface="Open Sans"/>
                <a:ea typeface="Open Sans"/>
                <a:cs typeface="Open Sans"/>
                <a:sym typeface="Open Sans"/>
              </a:rPr>
              <a:t>DC SYNC 2</a:t>
            </a:r>
            <a:endParaRPr b="1" sz="1200">
              <a:solidFill>
                <a:srgbClr val="1F2023"/>
              </a:solidFill>
              <a:latin typeface="Open Sans"/>
              <a:ea typeface="Open Sans"/>
              <a:cs typeface="Open Sans"/>
              <a:sym typeface="Open Sans"/>
            </a:endParaRPr>
          </a:p>
        </p:txBody>
      </p:sp>
      <p:sp>
        <p:nvSpPr>
          <p:cNvPr id="521" name="Google Shape;521;p41"/>
          <p:cNvSpPr txBox="1"/>
          <p:nvPr/>
        </p:nvSpPr>
        <p:spPr>
          <a:xfrm>
            <a:off x="6450120" y="5239534"/>
            <a:ext cx="1528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200">
                <a:solidFill>
                  <a:srgbClr val="1F2023"/>
                </a:solidFill>
                <a:latin typeface="Open Sans"/>
                <a:ea typeface="Open Sans"/>
                <a:cs typeface="Open Sans"/>
                <a:sym typeface="Open Sans"/>
              </a:rPr>
              <a:t>DC SYNC 3 &amp; 4</a:t>
            </a:r>
            <a:endParaRPr b="1" sz="1200">
              <a:solidFill>
                <a:srgbClr val="1F2023"/>
              </a:solidFill>
              <a:latin typeface="Open Sans"/>
              <a:ea typeface="Open Sans"/>
              <a:cs typeface="Open Sans"/>
              <a:sym typeface="Open Sans"/>
            </a:endParaRPr>
          </a:p>
        </p:txBody>
      </p:sp>
      <p:sp>
        <p:nvSpPr>
          <p:cNvPr id="522" name="Google Shape;522;p41"/>
          <p:cNvSpPr txBox="1"/>
          <p:nvPr/>
        </p:nvSpPr>
        <p:spPr>
          <a:xfrm>
            <a:off x="914461" y="1709610"/>
            <a:ext cx="1528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500">
                <a:solidFill>
                  <a:srgbClr val="7F6000"/>
                </a:solidFill>
                <a:latin typeface="Open Sans"/>
                <a:ea typeface="Open Sans"/>
                <a:cs typeface="Open Sans"/>
                <a:sym typeface="Open Sans"/>
              </a:rPr>
              <a:t>INSTRUMENT A</a:t>
            </a:r>
            <a:endParaRPr b="1" sz="1500">
              <a:solidFill>
                <a:srgbClr val="7F6000"/>
              </a:solidFill>
              <a:latin typeface="Open Sans"/>
              <a:ea typeface="Open Sans"/>
              <a:cs typeface="Open Sans"/>
              <a:sym typeface="Open Sans"/>
            </a:endParaRPr>
          </a:p>
        </p:txBody>
      </p:sp>
      <p:sp>
        <p:nvSpPr>
          <p:cNvPr id="523" name="Google Shape;523;p41"/>
          <p:cNvSpPr txBox="1"/>
          <p:nvPr/>
        </p:nvSpPr>
        <p:spPr>
          <a:xfrm>
            <a:off x="2899897" y="1709610"/>
            <a:ext cx="1528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500">
                <a:solidFill>
                  <a:srgbClr val="7F6000"/>
                </a:solidFill>
                <a:latin typeface="Open Sans"/>
                <a:ea typeface="Open Sans"/>
                <a:cs typeface="Open Sans"/>
                <a:sym typeface="Open Sans"/>
              </a:rPr>
              <a:t>INSTRUMENT B</a:t>
            </a:r>
            <a:endParaRPr b="1" sz="1500">
              <a:solidFill>
                <a:srgbClr val="7F6000"/>
              </a:solidFill>
              <a:latin typeface="Open Sans"/>
              <a:ea typeface="Open Sans"/>
              <a:cs typeface="Open Sans"/>
              <a:sym typeface="Open Sans"/>
            </a:endParaRPr>
          </a:p>
        </p:txBody>
      </p:sp>
      <p:sp>
        <p:nvSpPr>
          <p:cNvPr id="524" name="Google Shape;524;p41"/>
          <p:cNvSpPr txBox="1"/>
          <p:nvPr/>
        </p:nvSpPr>
        <p:spPr>
          <a:xfrm>
            <a:off x="4885333" y="1709610"/>
            <a:ext cx="1528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500">
                <a:solidFill>
                  <a:srgbClr val="7F6000"/>
                </a:solidFill>
                <a:latin typeface="Open Sans"/>
                <a:ea typeface="Open Sans"/>
                <a:cs typeface="Open Sans"/>
                <a:sym typeface="Open Sans"/>
              </a:rPr>
              <a:t>INSTRUMENT C</a:t>
            </a:r>
            <a:endParaRPr b="1" sz="1500">
              <a:solidFill>
                <a:srgbClr val="7F6000"/>
              </a:solidFill>
              <a:latin typeface="Open Sans"/>
              <a:ea typeface="Open Sans"/>
              <a:cs typeface="Open Sans"/>
              <a:sym typeface="Open Sans"/>
            </a:endParaRPr>
          </a:p>
        </p:txBody>
      </p:sp>
      <p:sp>
        <p:nvSpPr>
          <p:cNvPr id="525" name="Google Shape;525;p41"/>
          <p:cNvSpPr txBox="1"/>
          <p:nvPr/>
        </p:nvSpPr>
        <p:spPr>
          <a:xfrm>
            <a:off x="6870768" y="1709610"/>
            <a:ext cx="1528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500">
                <a:solidFill>
                  <a:srgbClr val="7F6000"/>
                </a:solidFill>
                <a:latin typeface="Open Sans"/>
                <a:ea typeface="Open Sans"/>
                <a:cs typeface="Open Sans"/>
                <a:sym typeface="Open Sans"/>
              </a:rPr>
              <a:t>INSTRUMENT D</a:t>
            </a:r>
            <a:endParaRPr b="1" sz="1500">
              <a:solidFill>
                <a:srgbClr val="7F6000"/>
              </a:solidFill>
              <a:latin typeface="Open Sans"/>
              <a:ea typeface="Open Sans"/>
              <a:cs typeface="Open Sans"/>
              <a:sym typeface="Open Sans"/>
            </a:endParaRPr>
          </a:p>
        </p:txBody>
      </p:sp>
      <p:pic>
        <p:nvPicPr>
          <p:cNvPr id="526" name="Google Shape;526;p41"/>
          <p:cNvPicPr preferRelativeResize="0"/>
          <p:nvPr/>
        </p:nvPicPr>
        <p:blipFill>
          <a:blip r:embed="rId9">
            <a:alphaModFix/>
          </a:blip>
          <a:stretch>
            <a:fillRect/>
          </a:stretch>
        </p:blipFill>
        <p:spPr>
          <a:xfrm>
            <a:off x="10463998" y="1017256"/>
            <a:ext cx="930958" cy="930961"/>
          </a:xfrm>
          <a:prstGeom prst="rect">
            <a:avLst/>
          </a:prstGeom>
          <a:noFill/>
          <a:ln>
            <a:noFill/>
          </a:ln>
        </p:spPr>
      </p:pic>
      <p:pic>
        <p:nvPicPr>
          <p:cNvPr id="527" name="Google Shape;527;p41"/>
          <p:cNvPicPr preferRelativeResize="0"/>
          <p:nvPr/>
        </p:nvPicPr>
        <p:blipFill>
          <a:blip r:embed="rId10">
            <a:alphaModFix/>
          </a:blip>
          <a:stretch>
            <a:fillRect/>
          </a:stretch>
        </p:blipFill>
        <p:spPr>
          <a:xfrm>
            <a:off x="10575875" y="2735926"/>
            <a:ext cx="693280" cy="693280"/>
          </a:xfrm>
          <a:prstGeom prst="rect">
            <a:avLst/>
          </a:prstGeom>
          <a:noFill/>
          <a:ln>
            <a:noFill/>
          </a:ln>
        </p:spPr>
      </p:pic>
      <p:pic>
        <p:nvPicPr>
          <p:cNvPr id="528" name="Google Shape;528;p41"/>
          <p:cNvPicPr preferRelativeResize="0"/>
          <p:nvPr/>
        </p:nvPicPr>
        <p:blipFill>
          <a:blip r:embed="rId11">
            <a:alphaModFix/>
          </a:blip>
          <a:stretch>
            <a:fillRect/>
          </a:stretch>
        </p:blipFill>
        <p:spPr>
          <a:xfrm>
            <a:off x="10533349" y="4237897"/>
            <a:ext cx="778332" cy="778332"/>
          </a:xfrm>
          <a:prstGeom prst="rect">
            <a:avLst/>
          </a:prstGeom>
          <a:noFill/>
          <a:ln>
            <a:noFill/>
          </a:ln>
        </p:spPr>
      </p:pic>
      <p:pic>
        <p:nvPicPr>
          <p:cNvPr id="529" name="Google Shape;529;p41"/>
          <p:cNvPicPr preferRelativeResize="0"/>
          <p:nvPr/>
        </p:nvPicPr>
        <p:blipFill rotWithShape="1">
          <a:blip r:embed="rId12">
            <a:alphaModFix/>
          </a:blip>
          <a:srcRect b="28415" l="0" r="0" t="25050"/>
          <a:stretch/>
        </p:blipFill>
        <p:spPr>
          <a:xfrm>
            <a:off x="10515024" y="6144629"/>
            <a:ext cx="855027" cy="410398"/>
          </a:xfrm>
          <a:prstGeom prst="rect">
            <a:avLst/>
          </a:prstGeom>
          <a:noFill/>
          <a:ln>
            <a:noFill/>
          </a:ln>
        </p:spPr>
      </p:pic>
      <p:sp>
        <p:nvSpPr>
          <p:cNvPr id="530" name="Google Shape;530;p41"/>
          <p:cNvSpPr txBox="1"/>
          <p:nvPr/>
        </p:nvSpPr>
        <p:spPr>
          <a:xfrm>
            <a:off x="10359907" y="785364"/>
            <a:ext cx="1139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lt1"/>
                </a:solidFill>
                <a:latin typeface="Open Sans"/>
                <a:ea typeface="Open Sans"/>
                <a:cs typeface="Open Sans"/>
                <a:sym typeface="Open Sans"/>
              </a:rPr>
              <a:t>INSTR. A</a:t>
            </a:r>
            <a:endParaRPr b="1" sz="1100">
              <a:solidFill>
                <a:schemeClr val="lt1"/>
              </a:solidFill>
              <a:latin typeface="Open Sans"/>
              <a:ea typeface="Open Sans"/>
              <a:cs typeface="Open Sans"/>
              <a:sym typeface="Open Sans"/>
            </a:endParaRPr>
          </a:p>
        </p:txBody>
      </p:sp>
      <p:sp>
        <p:nvSpPr>
          <p:cNvPr id="531" name="Google Shape;531;p41"/>
          <p:cNvSpPr txBox="1"/>
          <p:nvPr/>
        </p:nvSpPr>
        <p:spPr>
          <a:xfrm>
            <a:off x="10359918" y="2341655"/>
            <a:ext cx="1139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lt1"/>
                </a:solidFill>
                <a:latin typeface="Open Sans"/>
                <a:ea typeface="Open Sans"/>
                <a:cs typeface="Open Sans"/>
                <a:sym typeface="Open Sans"/>
              </a:rPr>
              <a:t>INSTR. B</a:t>
            </a:r>
            <a:endParaRPr b="1" sz="1100">
              <a:solidFill>
                <a:schemeClr val="lt1"/>
              </a:solidFill>
              <a:latin typeface="Open Sans"/>
              <a:ea typeface="Open Sans"/>
              <a:cs typeface="Open Sans"/>
              <a:sym typeface="Open Sans"/>
            </a:endParaRPr>
          </a:p>
        </p:txBody>
      </p:sp>
      <p:sp>
        <p:nvSpPr>
          <p:cNvPr id="532" name="Google Shape;532;p41"/>
          <p:cNvSpPr txBox="1"/>
          <p:nvPr/>
        </p:nvSpPr>
        <p:spPr>
          <a:xfrm>
            <a:off x="10372951" y="3904349"/>
            <a:ext cx="1139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lt1"/>
                </a:solidFill>
                <a:latin typeface="Open Sans"/>
                <a:ea typeface="Open Sans"/>
                <a:cs typeface="Open Sans"/>
                <a:sym typeface="Open Sans"/>
              </a:rPr>
              <a:t>INSTR. C</a:t>
            </a:r>
            <a:endParaRPr b="1" sz="1100">
              <a:solidFill>
                <a:schemeClr val="lt1"/>
              </a:solidFill>
              <a:latin typeface="Open Sans"/>
              <a:ea typeface="Open Sans"/>
              <a:cs typeface="Open Sans"/>
              <a:sym typeface="Open Sans"/>
            </a:endParaRPr>
          </a:p>
        </p:txBody>
      </p:sp>
      <p:sp>
        <p:nvSpPr>
          <p:cNvPr id="533" name="Google Shape;533;p41"/>
          <p:cNvSpPr txBox="1"/>
          <p:nvPr/>
        </p:nvSpPr>
        <p:spPr>
          <a:xfrm>
            <a:off x="10372952" y="5551144"/>
            <a:ext cx="1139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lt1"/>
                </a:solidFill>
                <a:latin typeface="Open Sans"/>
                <a:ea typeface="Open Sans"/>
                <a:cs typeface="Open Sans"/>
                <a:sym typeface="Open Sans"/>
              </a:rPr>
              <a:t>INSTR. D</a:t>
            </a:r>
            <a:endParaRPr b="1" sz="1100">
              <a:solidFill>
                <a:schemeClr val="lt1"/>
              </a:solidFill>
              <a:latin typeface="Open Sans"/>
              <a:ea typeface="Open Sans"/>
              <a:cs typeface="Open Sans"/>
              <a:sym typeface="Open Sans"/>
            </a:endParaRPr>
          </a:p>
        </p:txBody>
      </p:sp>
      <p:pic>
        <p:nvPicPr>
          <p:cNvPr id="534" name="Google Shape;534;p41"/>
          <p:cNvPicPr preferRelativeResize="0"/>
          <p:nvPr/>
        </p:nvPicPr>
        <p:blipFill>
          <a:blip r:embed="rId13">
            <a:alphaModFix/>
          </a:blip>
          <a:stretch>
            <a:fillRect/>
          </a:stretch>
        </p:blipFill>
        <p:spPr>
          <a:xfrm>
            <a:off x="4149223" y="5948889"/>
            <a:ext cx="801684" cy="801691"/>
          </a:xfrm>
          <a:prstGeom prst="rect">
            <a:avLst/>
          </a:prstGeom>
          <a:noFill/>
          <a:ln>
            <a:noFill/>
          </a:ln>
        </p:spPr>
      </p:pic>
      <p:cxnSp>
        <p:nvCxnSpPr>
          <p:cNvPr id="535" name="Google Shape;535;p41"/>
          <p:cNvCxnSpPr>
            <a:stCxn id="512" idx="2"/>
            <a:endCxn id="534" idx="1"/>
          </p:cNvCxnSpPr>
          <p:nvPr/>
        </p:nvCxnSpPr>
        <p:spPr>
          <a:xfrm flipH="1" rot="-5400000">
            <a:off x="2623614" y="4823991"/>
            <a:ext cx="443400" cy="2607900"/>
          </a:xfrm>
          <a:prstGeom prst="bentConnector2">
            <a:avLst/>
          </a:prstGeom>
          <a:noFill/>
          <a:ln cap="flat" cmpd="sng" w="27900">
            <a:solidFill>
              <a:srgbClr val="CCCCCC"/>
            </a:solidFill>
            <a:prstDash val="solid"/>
            <a:round/>
            <a:headEnd len="med" w="med" type="none"/>
            <a:tailEnd len="med" w="med" type="none"/>
          </a:ln>
        </p:spPr>
      </p:cxnSp>
      <p:cxnSp>
        <p:nvCxnSpPr>
          <p:cNvPr id="536" name="Google Shape;536;p41"/>
          <p:cNvCxnSpPr>
            <a:stCxn id="513" idx="2"/>
            <a:endCxn id="534" idx="1"/>
          </p:cNvCxnSpPr>
          <p:nvPr/>
        </p:nvCxnSpPr>
        <p:spPr>
          <a:xfrm flipH="1" rot="-5400000">
            <a:off x="3644401" y="5844893"/>
            <a:ext cx="443400" cy="566100"/>
          </a:xfrm>
          <a:prstGeom prst="bentConnector2">
            <a:avLst/>
          </a:prstGeom>
          <a:noFill/>
          <a:ln cap="flat" cmpd="sng" w="27900">
            <a:solidFill>
              <a:srgbClr val="CCCCCC"/>
            </a:solidFill>
            <a:prstDash val="solid"/>
            <a:round/>
            <a:headEnd len="med" w="med" type="none"/>
            <a:tailEnd len="med" w="med" type="none"/>
          </a:ln>
        </p:spPr>
      </p:cxnSp>
      <p:cxnSp>
        <p:nvCxnSpPr>
          <p:cNvPr id="537" name="Google Shape;537;p41"/>
          <p:cNvCxnSpPr>
            <a:stCxn id="516" idx="2"/>
            <a:endCxn id="534" idx="3"/>
          </p:cNvCxnSpPr>
          <p:nvPr/>
        </p:nvCxnSpPr>
        <p:spPr>
          <a:xfrm rot="5400000">
            <a:off x="5827726" y="5029493"/>
            <a:ext cx="443400" cy="2196900"/>
          </a:xfrm>
          <a:prstGeom prst="bentConnector2">
            <a:avLst/>
          </a:prstGeom>
          <a:noFill/>
          <a:ln cap="flat" cmpd="sng" w="27900">
            <a:solidFill>
              <a:srgbClr val="CCCCCC"/>
            </a:solidFill>
            <a:prstDash val="solid"/>
            <a:round/>
            <a:headEnd len="med" w="med" type="none"/>
            <a:tailEnd len="med" w="med" type="none"/>
          </a:ln>
        </p:spPr>
      </p:cxnSp>
      <p:cxnSp>
        <p:nvCxnSpPr>
          <p:cNvPr id="538" name="Google Shape;538;p41"/>
          <p:cNvCxnSpPr>
            <a:stCxn id="534" idx="2"/>
            <a:endCxn id="491" idx="1"/>
          </p:cNvCxnSpPr>
          <p:nvPr/>
        </p:nvCxnSpPr>
        <p:spPr>
          <a:xfrm rot="-5400000">
            <a:off x="6310165" y="2793579"/>
            <a:ext cx="2196900" cy="5717100"/>
          </a:xfrm>
          <a:prstGeom prst="bentConnector4">
            <a:avLst>
              <a:gd fmla="val -15869" name="adj1"/>
              <a:gd fmla="val 93627" name="adj2"/>
            </a:avLst>
          </a:prstGeom>
          <a:noFill/>
          <a:ln cap="flat" cmpd="sng" w="27900">
            <a:solidFill>
              <a:srgbClr val="CCCCCC"/>
            </a:solidFill>
            <a:prstDash val="solid"/>
            <a:round/>
            <a:headEnd len="med" w="med" type="none"/>
            <a:tailEnd len="med" w="med" type="none"/>
          </a:ln>
        </p:spPr>
      </p:cxnSp>
      <p:cxnSp>
        <p:nvCxnSpPr>
          <p:cNvPr id="539" name="Google Shape;539;p41"/>
          <p:cNvCxnSpPr>
            <a:stCxn id="534" idx="2"/>
            <a:endCxn id="490" idx="1"/>
          </p:cNvCxnSpPr>
          <p:nvPr/>
        </p:nvCxnSpPr>
        <p:spPr>
          <a:xfrm rot="-5400000">
            <a:off x="7135465" y="3599079"/>
            <a:ext cx="566100" cy="5736900"/>
          </a:xfrm>
          <a:prstGeom prst="bentConnector4">
            <a:avLst>
              <a:gd fmla="val -61579" name="adj1"/>
              <a:gd fmla="val 93304" name="adj2"/>
            </a:avLst>
          </a:prstGeom>
          <a:noFill/>
          <a:ln cap="flat" cmpd="sng" w="27900">
            <a:solidFill>
              <a:srgbClr val="CCCCCC"/>
            </a:solidFill>
            <a:prstDash val="solid"/>
            <a:round/>
            <a:headEnd len="med" w="med" type="none"/>
            <a:tailEnd len="med" w="med" type="none"/>
          </a:ln>
        </p:spPr>
      </p:cxnSp>
      <p:cxnSp>
        <p:nvCxnSpPr>
          <p:cNvPr id="540" name="Google Shape;540;p41"/>
          <p:cNvCxnSpPr>
            <a:stCxn id="534" idx="2"/>
            <a:endCxn id="492" idx="1"/>
          </p:cNvCxnSpPr>
          <p:nvPr/>
        </p:nvCxnSpPr>
        <p:spPr>
          <a:xfrm rot="-5400000">
            <a:off x="5513815" y="1990329"/>
            <a:ext cx="3796500" cy="5724000"/>
          </a:xfrm>
          <a:prstGeom prst="bentConnector4">
            <a:avLst>
              <a:gd fmla="val -9183" name="adj1"/>
              <a:gd fmla="val 93263" name="adj2"/>
            </a:avLst>
          </a:prstGeom>
          <a:noFill/>
          <a:ln cap="flat" cmpd="sng" w="27900">
            <a:solidFill>
              <a:srgbClr val="CCCCCC"/>
            </a:solidFill>
            <a:prstDash val="solid"/>
            <a:round/>
            <a:headEnd len="med" w="med" type="none"/>
            <a:tailEnd len="med" w="med" type="none"/>
          </a:ln>
        </p:spPr>
      </p:cxnSp>
      <p:cxnSp>
        <p:nvCxnSpPr>
          <p:cNvPr id="541" name="Google Shape;541;p41"/>
          <p:cNvCxnSpPr>
            <a:stCxn id="534" idx="2"/>
            <a:endCxn id="493" idx="1"/>
          </p:cNvCxnSpPr>
          <p:nvPr/>
        </p:nvCxnSpPr>
        <p:spPr>
          <a:xfrm rot="-5400000">
            <a:off x="4718065" y="1197879"/>
            <a:ext cx="5384700" cy="5720700"/>
          </a:xfrm>
          <a:prstGeom prst="bentConnector4">
            <a:avLst>
              <a:gd fmla="val -6475" name="adj1"/>
              <a:gd fmla="val 93320" name="adj2"/>
            </a:avLst>
          </a:prstGeom>
          <a:noFill/>
          <a:ln cap="flat" cmpd="sng" w="27900">
            <a:solidFill>
              <a:srgbClr val="CCCCCC"/>
            </a:solidFill>
            <a:prstDash val="solid"/>
            <a:round/>
            <a:headEnd len="med" w="med" type="none"/>
            <a:tailEnd len="med" w="med" type="none"/>
          </a:ln>
        </p:spPr>
      </p:cxnSp>
      <p:sp>
        <p:nvSpPr>
          <p:cNvPr id="542" name="Google Shape;542;p41"/>
          <p:cNvSpPr txBox="1"/>
          <p:nvPr/>
        </p:nvSpPr>
        <p:spPr>
          <a:xfrm>
            <a:off x="4737071" y="6880536"/>
            <a:ext cx="2285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300">
                <a:solidFill>
                  <a:srgbClr val="1F2023"/>
                </a:solidFill>
                <a:latin typeface="Open Sans"/>
                <a:ea typeface="Open Sans"/>
                <a:cs typeface="Open Sans"/>
                <a:sym typeface="Open Sans"/>
              </a:rPr>
              <a:t>Outgoing traffic only/ </a:t>
            </a:r>
            <a:endParaRPr sz="1300">
              <a:solidFill>
                <a:srgbClr val="1F2023"/>
              </a:solidFill>
              <a:latin typeface="Open Sans"/>
              <a:ea typeface="Open Sans"/>
              <a:cs typeface="Open Sans"/>
              <a:sym typeface="Open Sans"/>
            </a:endParaRPr>
          </a:p>
          <a:p>
            <a:pPr indent="0" lvl="0" marL="0" rtl="0" algn="ctr">
              <a:spcBef>
                <a:spcPts val="0"/>
              </a:spcBef>
              <a:spcAft>
                <a:spcPts val="0"/>
              </a:spcAft>
              <a:buNone/>
            </a:pPr>
            <a:r>
              <a:rPr lang="en-US" sz="1300">
                <a:solidFill>
                  <a:srgbClr val="1F2023"/>
                </a:solidFill>
                <a:latin typeface="Open Sans"/>
                <a:ea typeface="Open Sans"/>
                <a:cs typeface="Open Sans"/>
                <a:sym typeface="Open Sans"/>
              </a:rPr>
              <a:t>incoming traffic blocked</a:t>
            </a:r>
            <a:endParaRPr sz="1300">
              <a:solidFill>
                <a:srgbClr val="1F2023"/>
              </a:solidFill>
              <a:latin typeface="Open Sans"/>
              <a:ea typeface="Open Sans"/>
              <a:cs typeface="Open Sans"/>
              <a:sym typeface="Open Sans"/>
            </a:endParaRPr>
          </a:p>
        </p:txBody>
      </p:sp>
      <p:sp>
        <p:nvSpPr>
          <p:cNvPr id="543" name="Google Shape;543;p41"/>
          <p:cNvSpPr txBox="1"/>
          <p:nvPr/>
        </p:nvSpPr>
        <p:spPr>
          <a:xfrm>
            <a:off x="432909" y="6444190"/>
            <a:ext cx="3150000" cy="276600"/>
          </a:xfrm>
          <a:prstGeom prst="rect">
            <a:avLst/>
          </a:prstGeom>
          <a:solidFill>
            <a:srgbClr val="FFCD0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500">
                <a:solidFill>
                  <a:srgbClr val="032139"/>
                </a:solidFill>
              </a:rPr>
              <a:t>Local Infrastructure and IT</a:t>
            </a:r>
            <a:endParaRPr b="1" sz="1500">
              <a:solidFill>
                <a:srgbClr val="032139"/>
              </a:solidFill>
            </a:endParaRPr>
          </a:p>
        </p:txBody>
      </p:sp>
      <p:sp>
        <p:nvSpPr>
          <p:cNvPr id="544" name="Google Shape;544;p41"/>
          <p:cNvSpPr txBox="1"/>
          <p:nvPr/>
        </p:nvSpPr>
        <p:spPr>
          <a:xfrm>
            <a:off x="7496465" y="6889745"/>
            <a:ext cx="22854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300">
                <a:solidFill>
                  <a:srgbClr val="1F2023"/>
                </a:solidFill>
                <a:latin typeface="Open Sans"/>
                <a:ea typeface="Open Sans"/>
                <a:cs typeface="Open Sans"/>
                <a:sym typeface="Open Sans"/>
              </a:rPr>
              <a:t>Local IT provided bandwidth</a:t>
            </a:r>
            <a:endParaRPr sz="1300">
              <a:solidFill>
                <a:srgbClr val="1F2023"/>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42"/>
          <p:cNvGrpSpPr/>
          <p:nvPr/>
        </p:nvGrpSpPr>
        <p:grpSpPr>
          <a:xfrm flipH="1">
            <a:off x="9928829" y="3270051"/>
            <a:ext cx="3150524" cy="1720112"/>
            <a:chOff x="4158102" y="2008576"/>
            <a:chExt cx="6769497" cy="3806400"/>
          </a:xfrm>
        </p:grpSpPr>
        <p:sp>
          <p:nvSpPr>
            <p:cNvPr id="550" name="Google Shape;550;p42"/>
            <p:cNvSpPr/>
            <p:nvPr/>
          </p:nvSpPr>
          <p:spPr>
            <a:xfrm flipH="1">
              <a:off x="5655129" y="2008576"/>
              <a:ext cx="3806100" cy="3806400"/>
            </a:xfrm>
            <a:prstGeom prst="ellipse">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sp>
          <p:nvSpPr>
            <p:cNvPr id="551" name="Google Shape;551;p42"/>
            <p:cNvSpPr/>
            <p:nvPr/>
          </p:nvSpPr>
          <p:spPr>
            <a:xfrm flipH="1">
              <a:off x="7980399" y="2867298"/>
              <a:ext cx="2947200" cy="2947500"/>
            </a:xfrm>
            <a:prstGeom prst="ellipse">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sp>
          <p:nvSpPr>
            <p:cNvPr id="552" name="Google Shape;552;p42"/>
            <p:cNvSpPr/>
            <p:nvPr/>
          </p:nvSpPr>
          <p:spPr>
            <a:xfrm flipH="1">
              <a:off x="7351023" y="4963190"/>
              <a:ext cx="2175000" cy="851700"/>
            </a:xfrm>
            <a:prstGeom prst="rect">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sp>
          <p:nvSpPr>
            <p:cNvPr id="553" name="Google Shape;553;p42"/>
            <p:cNvSpPr/>
            <p:nvPr/>
          </p:nvSpPr>
          <p:spPr>
            <a:xfrm flipH="1">
              <a:off x="4158102" y="3352702"/>
              <a:ext cx="2461800" cy="2462100"/>
            </a:xfrm>
            <a:prstGeom prst="ellipse">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sp>
          <p:nvSpPr>
            <p:cNvPr id="554" name="Google Shape;554;p42"/>
            <p:cNvSpPr/>
            <p:nvPr/>
          </p:nvSpPr>
          <p:spPr>
            <a:xfrm flipH="1">
              <a:off x="5471585" y="4963200"/>
              <a:ext cx="2947200" cy="851700"/>
            </a:xfrm>
            <a:prstGeom prst="rect">
              <a:avLst/>
            </a:prstGeom>
            <a:solidFill>
              <a:schemeClr val="dk2"/>
            </a:solidFill>
            <a:ln>
              <a:noFill/>
            </a:ln>
          </p:spPr>
          <p:txBody>
            <a:bodyPr anchorCtr="0" anchor="ctr" bIns="34325" lIns="34325" spcFirstLastPara="1" rIns="34325" wrap="square" tIns="34325">
              <a:noAutofit/>
            </a:bodyPr>
            <a:lstStyle/>
            <a:p>
              <a:pPr indent="0" lvl="0" marL="0" rtl="0" algn="ctr">
                <a:spcBef>
                  <a:spcPts val="0"/>
                </a:spcBef>
                <a:spcAft>
                  <a:spcPts val="0"/>
                </a:spcAft>
                <a:buNone/>
              </a:pPr>
              <a:r>
                <a:t/>
              </a:r>
              <a:endParaRPr sz="500"/>
            </a:p>
          </p:txBody>
        </p:sp>
      </p:grpSp>
      <p:sp>
        <p:nvSpPr>
          <p:cNvPr id="555" name="Google Shape;555;p42"/>
          <p:cNvSpPr/>
          <p:nvPr/>
        </p:nvSpPr>
        <p:spPr>
          <a:xfrm>
            <a:off x="10287077" y="5435266"/>
            <a:ext cx="1311000" cy="1498200"/>
          </a:xfrm>
          <a:prstGeom prst="roundRect">
            <a:avLst>
              <a:gd fmla="val 6667" name="adj"/>
            </a:avLst>
          </a:prstGeom>
          <a:solidFill>
            <a:schemeClr val="lt2"/>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56" name="Google Shape;556;p42"/>
          <p:cNvSpPr/>
          <p:nvPr/>
        </p:nvSpPr>
        <p:spPr>
          <a:xfrm>
            <a:off x="10267058" y="3804479"/>
            <a:ext cx="1311000" cy="1498200"/>
          </a:xfrm>
          <a:prstGeom prst="roundRect">
            <a:avLst>
              <a:gd fmla="val 6667" name="adj"/>
            </a:avLst>
          </a:prstGeom>
          <a:solidFill>
            <a:schemeClr val="lt2"/>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57" name="Google Shape;557;p42"/>
          <p:cNvSpPr/>
          <p:nvPr/>
        </p:nvSpPr>
        <p:spPr>
          <a:xfrm>
            <a:off x="10274048" y="2204844"/>
            <a:ext cx="1311000" cy="1498200"/>
          </a:xfrm>
          <a:prstGeom prst="roundRect">
            <a:avLst>
              <a:gd fmla="val 6667" name="adj"/>
            </a:avLst>
          </a:prstGeom>
          <a:solidFill>
            <a:schemeClr val="lt2"/>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58" name="Google Shape;558;p42"/>
          <p:cNvSpPr/>
          <p:nvPr/>
        </p:nvSpPr>
        <p:spPr>
          <a:xfrm>
            <a:off x="10270718" y="616903"/>
            <a:ext cx="1311000" cy="1498200"/>
          </a:xfrm>
          <a:prstGeom prst="roundRect">
            <a:avLst>
              <a:gd fmla="val 6667" name="adj"/>
            </a:avLst>
          </a:prstGeom>
          <a:solidFill>
            <a:schemeClr val="lt2"/>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59" name="Google Shape;559;p42"/>
          <p:cNvSpPr/>
          <p:nvPr/>
        </p:nvSpPr>
        <p:spPr>
          <a:xfrm>
            <a:off x="772018" y="4692424"/>
            <a:ext cx="7769700" cy="21147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60" name="Google Shape;560;p42"/>
          <p:cNvSpPr/>
          <p:nvPr/>
        </p:nvSpPr>
        <p:spPr>
          <a:xfrm>
            <a:off x="6728253" y="1596556"/>
            <a:ext cx="1813200" cy="27024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61" name="Google Shape;561;p42"/>
          <p:cNvSpPr/>
          <p:nvPr/>
        </p:nvSpPr>
        <p:spPr>
          <a:xfrm>
            <a:off x="4742817" y="1620935"/>
            <a:ext cx="1813200" cy="27024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62" name="Google Shape;562;p42"/>
          <p:cNvSpPr/>
          <p:nvPr/>
        </p:nvSpPr>
        <p:spPr>
          <a:xfrm>
            <a:off x="2757381" y="1620935"/>
            <a:ext cx="1813200" cy="27024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63" name="Google Shape;563;p42"/>
          <p:cNvSpPr/>
          <p:nvPr/>
        </p:nvSpPr>
        <p:spPr>
          <a:xfrm>
            <a:off x="771945" y="1620935"/>
            <a:ext cx="1813200" cy="2702400"/>
          </a:xfrm>
          <a:prstGeom prst="roundRect">
            <a:avLst>
              <a:gd fmla="val 6667"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82900">
            <a:noAutofit/>
          </a:bodyPr>
          <a:lstStyle/>
          <a:p>
            <a:pPr indent="0" lvl="0" marL="0" rtl="0" algn="l">
              <a:lnSpc>
                <a:spcPct val="6000"/>
              </a:lnSpc>
              <a:spcBef>
                <a:spcPts val="0"/>
              </a:spcBef>
              <a:spcAft>
                <a:spcPts val="0"/>
              </a:spcAft>
              <a:buNone/>
            </a:pPr>
            <a:r>
              <a:t/>
            </a:r>
            <a:endParaRPr sz="1800">
              <a:solidFill>
                <a:schemeClr val="accent1"/>
              </a:solidFill>
            </a:endParaRPr>
          </a:p>
        </p:txBody>
      </p:sp>
      <p:sp>
        <p:nvSpPr>
          <p:cNvPr id="564" name="Google Shape;564;p42"/>
          <p:cNvSpPr txBox="1"/>
          <p:nvPr>
            <p:ph type="title"/>
          </p:nvPr>
        </p:nvSpPr>
        <p:spPr>
          <a:xfrm>
            <a:off x="1054100" y="682307"/>
            <a:ext cx="117351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Automated Data Upload</a:t>
            </a:r>
            <a:r>
              <a:rPr lang="en-US">
                <a:latin typeface="Open Sans"/>
                <a:ea typeface="Open Sans"/>
                <a:cs typeface="Open Sans"/>
                <a:sym typeface="Open Sans"/>
              </a:rPr>
              <a:t> - HUB assisted</a:t>
            </a:r>
            <a:endParaRPr>
              <a:latin typeface="Open Sans"/>
              <a:ea typeface="Open Sans"/>
              <a:cs typeface="Open Sans"/>
              <a:sym typeface="Open Sans"/>
            </a:endParaRPr>
          </a:p>
        </p:txBody>
      </p:sp>
      <p:pic>
        <p:nvPicPr>
          <p:cNvPr id="565" name="Google Shape;565;p42"/>
          <p:cNvPicPr preferRelativeResize="0"/>
          <p:nvPr/>
        </p:nvPicPr>
        <p:blipFill>
          <a:blip r:embed="rId3">
            <a:alphaModFix/>
          </a:blip>
          <a:stretch>
            <a:fillRect/>
          </a:stretch>
        </p:blipFill>
        <p:spPr>
          <a:xfrm>
            <a:off x="1054107" y="2020711"/>
            <a:ext cx="1248954" cy="1248955"/>
          </a:xfrm>
          <a:prstGeom prst="rect">
            <a:avLst/>
          </a:prstGeom>
          <a:noFill/>
          <a:ln>
            <a:noFill/>
          </a:ln>
        </p:spPr>
      </p:pic>
      <p:pic>
        <p:nvPicPr>
          <p:cNvPr id="566" name="Google Shape;566;p42"/>
          <p:cNvPicPr preferRelativeResize="0"/>
          <p:nvPr/>
        </p:nvPicPr>
        <p:blipFill>
          <a:blip r:embed="rId4">
            <a:alphaModFix/>
          </a:blip>
          <a:stretch>
            <a:fillRect/>
          </a:stretch>
        </p:blipFill>
        <p:spPr>
          <a:xfrm>
            <a:off x="3198998" y="2291760"/>
            <a:ext cx="930081" cy="930081"/>
          </a:xfrm>
          <a:prstGeom prst="rect">
            <a:avLst/>
          </a:prstGeom>
          <a:noFill/>
          <a:ln>
            <a:noFill/>
          </a:ln>
        </p:spPr>
      </p:pic>
      <p:pic>
        <p:nvPicPr>
          <p:cNvPr id="567" name="Google Shape;567;p42"/>
          <p:cNvPicPr preferRelativeResize="0"/>
          <p:nvPr/>
        </p:nvPicPr>
        <p:blipFill>
          <a:blip r:embed="rId5">
            <a:alphaModFix/>
          </a:blip>
          <a:stretch>
            <a:fillRect/>
          </a:stretch>
        </p:blipFill>
        <p:spPr>
          <a:xfrm>
            <a:off x="5073123" y="2234678"/>
            <a:ext cx="1044192" cy="1044192"/>
          </a:xfrm>
          <a:prstGeom prst="rect">
            <a:avLst/>
          </a:prstGeom>
          <a:noFill/>
          <a:ln>
            <a:noFill/>
          </a:ln>
        </p:spPr>
      </p:pic>
      <p:pic>
        <p:nvPicPr>
          <p:cNvPr id="568" name="Google Shape;568;p42"/>
          <p:cNvPicPr preferRelativeResize="0"/>
          <p:nvPr/>
        </p:nvPicPr>
        <p:blipFill rotWithShape="1">
          <a:blip r:embed="rId6">
            <a:alphaModFix/>
          </a:blip>
          <a:srcRect b="28415" l="0" r="0" t="25050"/>
          <a:stretch/>
        </p:blipFill>
        <p:spPr>
          <a:xfrm>
            <a:off x="7061369" y="2481601"/>
            <a:ext cx="1147080" cy="550578"/>
          </a:xfrm>
          <a:prstGeom prst="rect">
            <a:avLst/>
          </a:prstGeom>
          <a:noFill/>
          <a:ln>
            <a:noFill/>
          </a:ln>
        </p:spPr>
      </p:pic>
      <p:pic>
        <p:nvPicPr>
          <p:cNvPr id="569" name="Google Shape;569;p42"/>
          <p:cNvPicPr preferRelativeResize="0"/>
          <p:nvPr/>
        </p:nvPicPr>
        <p:blipFill>
          <a:blip r:embed="rId7">
            <a:alphaModFix/>
          </a:blip>
          <a:stretch>
            <a:fillRect/>
          </a:stretch>
        </p:blipFill>
        <p:spPr>
          <a:xfrm>
            <a:off x="1978104" y="3580200"/>
            <a:ext cx="462004" cy="461931"/>
          </a:xfrm>
          <a:prstGeom prst="rect">
            <a:avLst/>
          </a:prstGeom>
          <a:noFill/>
          <a:ln>
            <a:noFill/>
          </a:ln>
        </p:spPr>
      </p:pic>
      <p:pic>
        <p:nvPicPr>
          <p:cNvPr id="570" name="Google Shape;570;p42"/>
          <p:cNvPicPr preferRelativeResize="0"/>
          <p:nvPr/>
        </p:nvPicPr>
        <p:blipFill>
          <a:blip r:embed="rId7">
            <a:alphaModFix/>
          </a:blip>
          <a:stretch>
            <a:fillRect/>
          </a:stretch>
        </p:blipFill>
        <p:spPr>
          <a:xfrm>
            <a:off x="3918202" y="3587374"/>
            <a:ext cx="462004" cy="461931"/>
          </a:xfrm>
          <a:prstGeom prst="rect">
            <a:avLst/>
          </a:prstGeom>
          <a:noFill/>
          <a:ln>
            <a:noFill/>
          </a:ln>
        </p:spPr>
      </p:pic>
      <p:pic>
        <p:nvPicPr>
          <p:cNvPr id="571" name="Google Shape;571;p42"/>
          <p:cNvPicPr preferRelativeResize="0"/>
          <p:nvPr/>
        </p:nvPicPr>
        <p:blipFill>
          <a:blip r:embed="rId7">
            <a:alphaModFix/>
          </a:blip>
          <a:stretch>
            <a:fillRect/>
          </a:stretch>
        </p:blipFill>
        <p:spPr>
          <a:xfrm>
            <a:off x="5838136" y="3587398"/>
            <a:ext cx="462004" cy="461908"/>
          </a:xfrm>
          <a:prstGeom prst="rect">
            <a:avLst/>
          </a:prstGeom>
          <a:noFill/>
          <a:ln>
            <a:noFill/>
          </a:ln>
        </p:spPr>
      </p:pic>
      <p:pic>
        <p:nvPicPr>
          <p:cNvPr id="572" name="Google Shape;572;p42"/>
          <p:cNvPicPr preferRelativeResize="0"/>
          <p:nvPr/>
        </p:nvPicPr>
        <p:blipFill>
          <a:blip r:embed="rId7">
            <a:alphaModFix/>
          </a:blip>
          <a:stretch>
            <a:fillRect/>
          </a:stretch>
        </p:blipFill>
        <p:spPr>
          <a:xfrm>
            <a:off x="7827559" y="3580205"/>
            <a:ext cx="462004" cy="461908"/>
          </a:xfrm>
          <a:prstGeom prst="rect">
            <a:avLst/>
          </a:prstGeom>
          <a:noFill/>
          <a:ln>
            <a:noFill/>
          </a:ln>
        </p:spPr>
      </p:pic>
      <p:sp>
        <p:nvSpPr>
          <p:cNvPr id="573" name="Google Shape;573;p42"/>
          <p:cNvSpPr/>
          <p:nvPr/>
        </p:nvSpPr>
        <p:spPr>
          <a:xfrm rot="5401229">
            <a:off x="7135176" y="3242580"/>
            <a:ext cx="839400" cy="461700"/>
          </a:xfrm>
          <a:prstGeom prst="bentUpArrow">
            <a:avLst>
              <a:gd fmla="val 13220" name="adj1"/>
              <a:gd fmla="val 19422" name="adj2"/>
              <a:gd fmla="val 34203" name="adj3"/>
            </a:avLst>
          </a:prstGeom>
          <a:solidFill>
            <a:srgbClr val="D9D9D9"/>
          </a:solidFill>
          <a:ln>
            <a:noFill/>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sp>
        <p:nvSpPr>
          <p:cNvPr id="574" name="Google Shape;574;p42"/>
          <p:cNvSpPr/>
          <p:nvPr/>
        </p:nvSpPr>
        <p:spPr>
          <a:xfrm rot="5401229">
            <a:off x="5093490" y="3242580"/>
            <a:ext cx="839400" cy="461700"/>
          </a:xfrm>
          <a:prstGeom prst="bentUpArrow">
            <a:avLst>
              <a:gd fmla="val 13220" name="adj1"/>
              <a:gd fmla="val 19422" name="adj2"/>
              <a:gd fmla="val 34203" name="adj3"/>
            </a:avLst>
          </a:prstGeom>
          <a:solidFill>
            <a:srgbClr val="D9D9D9"/>
          </a:solidFill>
          <a:ln>
            <a:noFill/>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sp>
        <p:nvSpPr>
          <p:cNvPr id="575" name="Google Shape;575;p42"/>
          <p:cNvSpPr/>
          <p:nvPr/>
        </p:nvSpPr>
        <p:spPr>
          <a:xfrm rot="5401229">
            <a:off x="3051804" y="3242580"/>
            <a:ext cx="839400" cy="461700"/>
          </a:xfrm>
          <a:prstGeom prst="bentUpArrow">
            <a:avLst>
              <a:gd fmla="val 13220" name="adj1"/>
              <a:gd fmla="val 19422" name="adj2"/>
              <a:gd fmla="val 34203" name="adj3"/>
            </a:avLst>
          </a:prstGeom>
          <a:solidFill>
            <a:srgbClr val="D9D9D9"/>
          </a:solidFill>
          <a:ln>
            <a:noFill/>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sp>
        <p:nvSpPr>
          <p:cNvPr id="576" name="Google Shape;576;p42"/>
          <p:cNvSpPr/>
          <p:nvPr/>
        </p:nvSpPr>
        <p:spPr>
          <a:xfrm rot="5401229">
            <a:off x="1010119" y="3242580"/>
            <a:ext cx="839400" cy="461700"/>
          </a:xfrm>
          <a:prstGeom prst="bentUpArrow">
            <a:avLst>
              <a:gd fmla="val 13220" name="adj1"/>
              <a:gd fmla="val 19422" name="adj2"/>
              <a:gd fmla="val 34203" name="adj3"/>
            </a:avLst>
          </a:prstGeom>
          <a:solidFill>
            <a:srgbClr val="D9D9D9"/>
          </a:solidFill>
          <a:ln>
            <a:noFill/>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pic>
        <p:nvPicPr>
          <p:cNvPr id="577" name="Google Shape;577;p42"/>
          <p:cNvPicPr preferRelativeResize="0"/>
          <p:nvPr/>
        </p:nvPicPr>
        <p:blipFill rotWithShape="1">
          <a:blip r:embed="rId8">
            <a:alphaModFix/>
          </a:blip>
          <a:srcRect b="23229" l="0" r="6673" t="21635"/>
          <a:stretch/>
        </p:blipFill>
        <p:spPr>
          <a:xfrm>
            <a:off x="1121738" y="5410320"/>
            <a:ext cx="839253" cy="495921"/>
          </a:xfrm>
          <a:prstGeom prst="rect">
            <a:avLst/>
          </a:prstGeom>
          <a:noFill/>
          <a:ln>
            <a:noFill/>
          </a:ln>
        </p:spPr>
      </p:pic>
      <p:pic>
        <p:nvPicPr>
          <p:cNvPr id="578" name="Google Shape;578;p42"/>
          <p:cNvPicPr preferRelativeResize="0"/>
          <p:nvPr/>
        </p:nvPicPr>
        <p:blipFill rotWithShape="1">
          <a:blip r:embed="rId8">
            <a:alphaModFix/>
          </a:blip>
          <a:srcRect b="23229" l="0" r="6673" t="21635"/>
          <a:stretch/>
        </p:blipFill>
        <p:spPr>
          <a:xfrm>
            <a:off x="3163428" y="5410322"/>
            <a:ext cx="839246" cy="495921"/>
          </a:xfrm>
          <a:prstGeom prst="rect">
            <a:avLst/>
          </a:prstGeom>
          <a:noFill/>
          <a:ln>
            <a:noFill/>
          </a:ln>
        </p:spPr>
      </p:pic>
      <p:cxnSp>
        <p:nvCxnSpPr>
          <p:cNvPr id="579" name="Google Shape;579;p42"/>
          <p:cNvCxnSpPr>
            <a:stCxn id="569" idx="2"/>
            <a:endCxn id="577" idx="3"/>
          </p:cNvCxnSpPr>
          <p:nvPr/>
        </p:nvCxnSpPr>
        <p:spPr>
          <a:xfrm rot="5400000">
            <a:off x="1277006" y="4726130"/>
            <a:ext cx="1616100" cy="248100"/>
          </a:xfrm>
          <a:prstGeom prst="bentConnector2">
            <a:avLst/>
          </a:prstGeom>
          <a:noFill/>
          <a:ln cap="flat" cmpd="sng" w="27900">
            <a:solidFill>
              <a:srgbClr val="CCCCCC"/>
            </a:solidFill>
            <a:prstDash val="solid"/>
            <a:round/>
            <a:headEnd len="med" w="med" type="none"/>
            <a:tailEnd len="med" w="med" type="none"/>
          </a:ln>
        </p:spPr>
      </p:cxnSp>
      <p:cxnSp>
        <p:nvCxnSpPr>
          <p:cNvPr id="580" name="Google Shape;580;p42"/>
          <p:cNvCxnSpPr>
            <a:stCxn id="570" idx="2"/>
            <a:endCxn id="578" idx="3"/>
          </p:cNvCxnSpPr>
          <p:nvPr/>
        </p:nvCxnSpPr>
        <p:spPr>
          <a:xfrm rot="5400000">
            <a:off x="3271554" y="4780555"/>
            <a:ext cx="1608900" cy="146400"/>
          </a:xfrm>
          <a:prstGeom prst="bentConnector2">
            <a:avLst/>
          </a:prstGeom>
          <a:noFill/>
          <a:ln cap="flat" cmpd="sng" w="27900">
            <a:solidFill>
              <a:srgbClr val="CCCCCC"/>
            </a:solidFill>
            <a:prstDash val="solid"/>
            <a:round/>
            <a:headEnd len="med" w="med" type="none"/>
            <a:tailEnd len="med" w="med" type="none"/>
          </a:ln>
        </p:spPr>
      </p:cxnSp>
      <p:pic>
        <p:nvPicPr>
          <p:cNvPr id="581" name="Google Shape;581;p42"/>
          <p:cNvPicPr preferRelativeResize="0"/>
          <p:nvPr/>
        </p:nvPicPr>
        <p:blipFill rotWithShape="1">
          <a:blip r:embed="rId8">
            <a:alphaModFix/>
          </a:blip>
          <a:srcRect b="23229" l="0" r="6673" t="21635"/>
          <a:stretch/>
        </p:blipFill>
        <p:spPr>
          <a:xfrm>
            <a:off x="6728253" y="5410322"/>
            <a:ext cx="839246" cy="495921"/>
          </a:xfrm>
          <a:prstGeom prst="rect">
            <a:avLst/>
          </a:prstGeom>
          <a:noFill/>
          <a:ln>
            <a:noFill/>
          </a:ln>
        </p:spPr>
      </p:pic>
      <p:cxnSp>
        <p:nvCxnSpPr>
          <p:cNvPr id="582" name="Google Shape;582;p42"/>
          <p:cNvCxnSpPr>
            <a:stCxn id="571" idx="2"/>
            <a:endCxn id="583" idx="3"/>
          </p:cNvCxnSpPr>
          <p:nvPr/>
        </p:nvCxnSpPr>
        <p:spPr>
          <a:xfrm rot="5400000">
            <a:off x="5101339" y="4667306"/>
            <a:ext cx="1585800" cy="349800"/>
          </a:xfrm>
          <a:prstGeom prst="bentConnector2">
            <a:avLst/>
          </a:prstGeom>
          <a:noFill/>
          <a:ln cap="flat" cmpd="sng" w="27900">
            <a:solidFill>
              <a:srgbClr val="CCCCCC"/>
            </a:solidFill>
            <a:prstDash val="solid"/>
            <a:round/>
            <a:headEnd len="med" w="med" type="none"/>
            <a:tailEnd len="med" w="med" type="none"/>
          </a:ln>
        </p:spPr>
      </p:cxnSp>
      <p:cxnSp>
        <p:nvCxnSpPr>
          <p:cNvPr id="584" name="Google Shape;584;p42"/>
          <p:cNvCxnSpPr>
            <a:stCxn id="572" idx="2"/>
            <a:endCxn id="581" idx="3"/>
          </p:cNvCxnSpPr>
          <p:nvPr/>
        </p:nvCxnSpPr>
        <p:spPr>
          <a:xfrm rot="5400000">
            <a:off x="7004961" y="4604613"/>
            <a:ext cx="1616100" cy="491100"/>
          </a:xfrm>
          <a:prstGeom prst="bentConnector2">
            <a:avLst/>
          </a:prstGeom>
          <a:noFill/>
          <a:ln cap="flat" cmpd="sng" w="27900">
            <a:solidFill>
              <a:srgbClr val="CCCCCC"/>
            </a:solidFill>
            <a:prstDash val="solid"/>
            <a:round/>
            <a:headEnd len="med" w="med" type="none"/>
            <a:tailEnd len="med" w="med" type="none"/>
          </a:ln>
        </p:spPr>
      </p:cxnSp>
      <p:sp>
        <p:nvSpPr>
          <p:cNvPr id="585" name="Google Shape;585;p42"/>
          <p:cNvSpPr txBox="1"/>
          <p:nvPr/>
        </p:nvSpPr>
        <p:spPr>
          <a:xfrm>
            <a:off x="843609" y="5239534"/>
            <a:ext cx="1528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200">
                <a:solidFill>
                  <a:srgbClr val="1F2023"/>
                </a:solidFill>
                <a:latin typeface="Open Sans"/>
                <a:ea typeface="Open Sans"/>
                <a:cs typeface="Open Sans"/>
                <a:sym typeface="Open Sans"/>
              </a:rPr>
              <a:t>DC HUB 1</a:t>
            </a:r>
            <a:endParaRPr b="1" sz="1200">
              <a:solidFill>
                <a:srgbClr val="1F2023"/>
              </a:solidFill>
              <a:latin typeface="Open Sans"/>
              <a:ea typeface="Open Sans"/>
              <a:cs typeface="Open Sans"/>
              <a:sym typeface="Open Sans"/>
            </a:endParaRPr>
          </a:p>
        </p:txBody>
      </p:sp>
      <p:sp>
        <p:nvSpPr>
          <p:cNvPr id="586" name="Google Shape;586;p42"/>
          <p:cNvSpPr txBox="1"/>
          <p:nvPr/>
        </p:nvSpPr>
        <p:spPr>
          <a:xfrm>
            <a:off x="2885294" y="5239534"/>
            <a:ext cx="1528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200">
                <a:solidFill>
                  <a:srgbClr val="1F2023"/>
                </a:solidFill>
                <a:latin typeface="Open Sans"/>
                <a:ea typeface="Open Sans"/>
                <a:cs typeface="Open Sans"/>
                <a:sym typeface="Open Sans"/>
              </a:rPr>
              <a:t>DC HUB 2</a:t>
            </a:r>
            <a:endParaRPr b="1" sz="1200">
              <a:solidFill>
                <a:srgbClr val="1F2023"/>
              </a:solidFill>
              <a:latin typeface="Open Sans"/>
              <a:ea typeface="Open Sans"/>
              <a:cs typeface="Open Sans"/>
              <a:sym typeface="Open Sans"/>
            </a:endParaRPr>
          </a:p>
        </p:txBody>
      </p:sp>
      <p:sp>
        <p:nvSpPr>
          <p:cNvPr id="587" name="Google Shape;587;p42"/>
          <p:cNvSpPr txBox="1"/>
          <p:nvPr/>
        </p:nvSpPr>
        <p:spPr>
          <a:xfrm>
            <a:off x="6450120" y="5239534"/>
            <a:ext cx="1528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200">
                <a:solidFill>
                  <a:srgbClr val="1F2023"/>
                </a:solidFill>
                <a:latin typeface="Open Sans"/>
                <a:ea typeface="Open Sans"/>
                <a:cs typeface="Open Sans"/>
                <a:sym typeface="Open Sans"/>
              </a:rPr>
              <a:t>DC HUB 4</a:t>
            </a:r>
            <a:endParaRPr b="1" sz="1200">
              <a:solidFill>
                <a:srgbClr val="1F2023"/>
              </a:solidFill>
              <a:latin typeface="Open Sans"/>
              <a:ea typeface="Open Sans"/>
              <a:cs typeface="Open Sans"/>
              <a:sym typeface="Open Sans"/>
            </a:endParaRPr>
          </a:p>
        </p:txBody>
      </p:sp>
      <p:sp>
        <p:nvSpPr>
          <p:cNvPr id="588" name="Google Shape;588;p42"/>
          <p:cNvSpPr txBox="1"/>
          <p:nvPr/>
        </p:nvSpPr>
        <p:spPr>
          <a:xfrm>
            <a:off x="914461" y="1709610"/>
            <a:ext cx="1528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500">
                <a:solidFill>
                  <a:srgbClr val="7F6000"/>
                </a:solidFill>
                <a:latin typeface="Open Sans"/>
                <a:ea typeface="Open Sans"/>
                <a:cs typeface="Open Sans"/>
                <a:sym typeface="Open Sans"/>
              </a:rPr>
              <a:t>INSTRUMENT A</a:t>
            </a:r>
            <a:endParaRPr b="1" sz="1500">
              <a:solidFill>
                <a:srgbClr val="7F6000"/>
              </a:solidFill>
              <a:latin typeface="Open Sans"/>
              <a:ea typeface="Open Sans"/>
              <a:cs typeface="Open Sans"/>
              <a:sym typeface="Open Sans"/>
            </a:endParaRPr>
          </a:p>
        </p:txBody>
      </p:sp>
      <p:sp>
        <p:nvSpPr>
          <p:cNvPr id="589" name="Google Shape;589;p42"/>
          <p:cNvSpPr txBox="1"/>
          <p:nvPr/>
        </p:nvSpPr>
        <p:spPr>
          <a:xfrm>
            <a:off x="2899897" y="1709610"/>
            <a:ext cx="1528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500">
                <a:solidFill>
                  <a:srgbClr val="7F6000"/>
                </a:solidFill>
                <a:latin typeface="Open Sans"/>
                <a:ea typeface="Open Sans"/>
                <a:cs typeface="Open Sans"/>
                <a:sym typeface="Open Sans"/>
              </a:rPr>
              <a:t>INSTRUMENT B</a:t>
            </a:r>
            <a:endParaRPr b="1" sz="1500">
              <a:solidFill>
                <a:srgbClr val="7F6000"/>
              </a:solidFill>
              <a:latin typeface="Open Sans"/>
              <a:ea typeface="Open Sans"/>
              <a:cs typeface="Open Sans"/>
              <a:sym typeface="Open Sans"/>
            </a:endParaRPr>
          </a:p>
        </p:txBody>
      </p:sp>
      <p:sp>
        <p:nvSpPr>
          <p:cNvPr id="590" name="Google Shape;590;p42"/>
          <p:cNvSpPr txBox="1"/>
          <p:nvPr/>
        </p:nvSpPr>
        <p:spPr>
          <a:xfrm>
            <a:off x="4885333" y="1709610"/>
            <a:ext cx="1528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500">
                <a:solidFill>
                  <a:srgbClr val="7F6000"/>
                </a:solidFill>
                <a:latin typeface="Open Sans"/>
                <a:ea typeface="Open Sans"/>
                <a:cs typeface="Open Sans"/>
                <a:sym typeface="Open Sans"/>
              </a:rPr>
              <a:t>INSTRUMENT C</a:t>
            </a:r>
            <a:endParaRPr b="1" sz="1500">
              <a:solidFill>
                <a:srgbClr val="7F6000"/>
              </a:solidFill>
              <a:latin typeface="Open Sans"/>
              <a:ea typeface="Open Sans"/>
              <a:cs typeface="Open Sans"/>
              <a:sym typeface="Open Sans"/>
            </a:endParaRPr>
          </a:p>
        </p:txBody>
      </p:sp>
      <p:sp>
        <p:nvSpPr>
          <p:cNvPr id="591" name="Google Shape;591;p42"/>
          <p:cNvSpPr txBox="1"/>
          <p:nvPr/>
        </p:nvSpPr>
        <p:spPr>
          <a:xfrm>
            <a:off x="6870768" y="1709610"/>
            <a:ext cx="1528200" cy="231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500">
                <a:solidFill>
                  <a:srgbClr val="7F6000"/>
                </a:solidFill>
                <a:latin typeface="Open Sans"/>
                <a:ea typeface="Open Sans"/>
                <a:cs typeface="Open Sans"/>
                <a:sym typeface="Open Sans"/>
              </a:rPr>
              <a:t>INSTRUMENT D</a:t>
            </a:r>
            <a:endParaRPr b="1" sz="1500">
              <a:solidFill>
                <a:srgbClr val="7F6000"/>
              </a:solidFill>
              <a:latin typeface="Open Sans"/>
              <a:ea typeface="Open Sans"/>
              <a:cs typeface="Open Sans"/>
              <a:sym typeface="Open Sans"/>
            </a:endParaRPr>
          </a:p>
        </p:txBody>
      </p:sp>
      <p:pic>
        <p:nvPicPr>
          <p:cNvPr id="592" name="Google Shape;592;p42"/>
          <p:cNvPicPr preferRelativeResize="0"/>
          <p:nvPr/>
        </p:nvPicPr>
        <p:blipFill>
          <a:blip r:embed="rId9">
            <a:alphaModFix/>
          </a:blip>
          <a:stretch>
            <a:fillRect/>
          </a:stretch>
        </p:blipFill>
        <p:spPr>
          <a:xfrm>
            <a:off x="10463998" y="1017256"/>
            <a:ext cx="930958" cy="930961"/>
          </a:xfrm>
          <a:prstGeom prst="rect">
            <a:avLst/>
          </a:prstGeom>
          <a:noFill/>
          <a:ln>
            <a:noFill/>
          </a:ln>
        </p:spPr>
      </p:pic>
      <p:pic>
        <p:nvPicPr>
          <p:cNvPr id="593" name="Google Shape;593;p42"/>
          <p:cNvPicPr preferRelativeResize="0"/>
          <p:nvPr/>
        </p:nvPicPr>
        <p:blipFill>
          <a:blip r:embed="rId10">
            <a:alphaModFix/>
          </a:blip>
          <a:stretch>
            <a:fillRect/>
          </a:stretch>
        </p:blipFill>
        <p:spPr>
          <a:xfrm>
            <a:off x="10575875" y="2735926"/>
            <a:ext cx="693280" cy="693280"/>
          </a:xfrm>
          <a:prstGeom prst="rect">
            <a:avLst/>
          </a:prstGeom>
          <a:noFill/>
          <a:ln>
            <a:noFill/>
          </a:ln>
        </p:spPr>
      </p:pic>
      <p:pic>
        <p:nvPicPr>
          <p:cNvPr id="594" name="Google Shape;594;p42"/>
          <p:cNvPicPr preferRelativeResize="0"/>
          <p:nvPr/>
        </p:nvPicPr>
        <p:blipFill>
          <a:blip r:embed="rId11">
            <a:alphaModFix/>
          </a:blip>
          <a:stretch>
            <a:fillRect/>
          </a:stretch>
        </p:blipFill>
        <p:spPr>
          <a:xfrm>
            <a:off x="10533349" y="4237897"/>
            <a:ext cx="778332" cy="778332"/>
          </a:xfrm>
          <a:prstGeom prst="rect">
            <a:avLst/>
          </a:prstGeom>
          <a:noFill/>
          <a:ln>
            <a:noFill/>
          </a:ln>
        </p:spPr>
      </p:pic>
      <p:pic>
        <p:nvPicPr>
          <p:cNvPr id="595" name="Google Shape;595;p42"/>
          <p:cNvPicPr preferRelativeResize="0"/>
          <p:nvPr/>
        </p:nvPicPr>
        <p:blipFill rotWithShape="1">
          <a:blip r:embed="rId12">
            <a:alphaModFix/>
          </a:blip>
          <a:srcRect b="28415" l="0" r="0" t="25050"/>
          <a:stretch/>
        </p:blipFill>
        <p:spPr>
          <a:xfrm>
            <a:off x="10515024" y="6144629"/>
            <a:ext cx="855027" cy="410398"/>
          </a:xfrm>
          <a:prstGeom prst="rect">
            <a:avLst/>
          </a:prstGeom>
          <a:noFill/>
          <a:ln>
            <a:noFill/>
          </a:ln>
        </p:spPr>
      </p:pic>
      <p:sp>
        <p:nvSpPr>
          <p:cNvPr id="596" name="Google Shape;596;p42"/>
          <p:cNvSpPr txBox="1"/>
          <p:nvPr/>
        </p:nvSpPr>
        <p:spPr>
          <a:xfrm>
            <a:off x="10359907" y="785364"/>
            <a:ext cx="1139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lt1"/>
                </a:solidFill>
                <a:latin typeface="Open Sans"/>
                <a:ea typeface="Open Sans"/>
                <a:cs typeface="Open Sans"/>
                <a:sym typeface="Open Sans"/>
              </a:rPr>
              <a:t>INSTR. A</a:t>
            </a:r>
            <a:endParaRPr b="1" sz="1100">
              <a:solidFill>
                <a:schemeClr val="lt1"/>
              </a:solidFill>
              <a:latin typeface="Open Sans"/>
              <a:ea typeface="Open Sans"/>
              <a:cs typeface="Open Sans"/>
              <a:sym typeface="Open Sans"/>
            </a:endParaRPr>
          </a:p>
        </p:txBody>
      </p:sp>
      <p:sp>
        <p:nvSpPr>
          <p:cNvPr id="597" name="Google Shape;597;p42"/>
          <p:cNvSpPr txBox="1"/>
          <p:nvPr/>
        </p:nvSpPr>
        <p:spPr>
          <a:xfrm>
            <a:off x="10359918" y="2341655"/>
            <a:ext cx="1139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lt1"/>
                </a:solidFill>
                <a:latin typeface="Open Sans"/>
                <a:ea typeface="Open Sans"/>
                <a:cs typeface="Open Sans"/>
                <a:sym typeface="Open Sans"/>
              </a:rPr>
              <a:t>INSTR. B</a:t>
            </a:r>
            <a:endParaRPr b="1" sz="1100">
              <a:solidFill>
                <a:schemeClr val="lt1"/>
              </a:solidFill>
              <a:latin typeface="Open Sans"/>
              <a:ea typeface="Open Sans"/>
              <a:cs typeface="Open Sans"/>
              <a:sym typeface="Open Sans"/>
            </a:endParaRPr>
          </a:p>
        </p:txBody>
      </p:sp>
      <p:sp>
        <p:nvSpPr>
          <p:cNvPr id="598" name="Google Shape;598;p42"/>
          <p:cNvSpPr txBox="1"/>
          <p:nvPr/>
        </p:nvSpPr>
        <p:spPr>
          <a:xfrm>
            <a:off x="10372951" y="3904349"/>
            <a:ext cx="1139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lt1"/>
                </a:solidFill>
                <a:latin typeface="Open Sans"/>
                <a:ea typeface="Open Sans"/>
                <a:cs typeface="Open Sans"/>
                <a:sym typeface="Open Sans"/>
              </a:rPr>
              <a:t>INSTR. C</a:t>
            </a:r>
            <a:endParaRPr b="1" sz="1100">
              <a:solidFill>
                <a:schemeClr val="lt1"/>
              </a:solidFill>
              <a:latin typeface="Open Sans"/>
              <a:ea typeface="Open Sans"/>
              <a:cs typeface="Open Sans"/>
              <a:sym typeface="Open Sans"/>
            </a:endParaRPr>
          </a:p>
        </p:txBody>
      </p:sp>
      <p:sp>
        <p:nvSpPr>
          <p:cNvPr id="599" name="Google Shape;599;p42"/>
          <p:cNvSpPr txBox="1"/>
          <p:nvPr/>
        </p:nvSpPr>
        <p:spPr>
          <a:xfrm>
            <a:off x="10372952" y="5551144"/>
            <a:ext cx="1139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100">
                <a:solidFill>
                  <a:schemeClr val="lt1"/>
                </a:solidFill>
                <a:latin typeface="Open Sans"/>
                <a:ea typeface="Open Sans"/>
                <a:cs typeface="Open Sans"/>
                <a:sym typeface="Open Sans"/>
              </a:rPr>
              <a:t>INSTR. D</a:t>
            </a:r>
            <a:endParaRPr b="1" sz="1100">
              <a:solidFill>
                <a:schemeClr val="lt1"/>
              </a:solidFill>
              <a:latin typeface="Open Sans"/>
              <a:ea typeface="Open Sans"/>
              <a:cs typeface="Open Sans"/>
              <a:sym typeface="Open Sans"/>
            </a:endParaRPr>
          </a:p>
        </p:txBody>
      </p:sp>
      <p:pic>
        <p:nvPicPr>
          <p:cNvPr id="600" name="Google Shape;600;p42"/>
          <p:cNvPicPr preferRelativeResize="0"/>
          <p:nvPr/>
        </p:nvPicPr>
        <p:blipFill>
          <a:blip r:embed="rId13">
            <a:alphaModFix/>
          </a:blip>
          <a:stretch>
            <a:fillRect/>
          </a:stretch>
        </p:blipFill>
        <p:spPr>
          <a:xfrm>
            <a:off x="4149223" y="5948889"/>
            <a:ext cx="801684" cy="801691"/>
          </a:xfrm>
          <a:prstGeom prst="rect">
            <a:avLst/>
          </a:prstGeom>
          <a:noFill/>
          <a:ln>
            <a:noFill/>
          </a:ln>
        </p:spPr>
      </p:pic>
      <p:cxnSp>
        <p:nvCxnSpPr>
          <p:cNvPr id="601" name="Google Shape;601;p42"/>
          <p:cNvCxnSpPr>
            <a:stCxn id="577" idx="2"/>
            <a:endCxn id="600" idx="1"/>
          </p:cNvCxnSpPr>
          <p:nvPr/>
        </p:nvCxnSpPr>
        <p:spPr>
          <a:xfrm flipH="1" rot="-5400000">
            <a:off x="2623614" y="4823991"/>
            <a:ext cx="443400" cy="2607900"/>
          </a:xfrm>
          <a:prstGeom prst="bentConnector2">
            <a:avLst/>
          </a:prstGeom>
          <a:noFill/>
          <a:ln cap="flat" cmpd="sng" w="27900">
            <a:solidFill>
              <a:srgbClr val="131A4D"/>
            </a:solidFill>
            <a:prstDash val="solid"/>
            <a:round/>
            <a:headEnd len="med" w="med" type="none"/>
            <a:tailEnd len="med" w="med" type="none"/>
          </a:ln>
        </p:spPr>
      </p:cxnSp>
      <p:cxnSp>
        <p:nvCxnSpPr>
          <p:cNvPr id="602" name="Google Shape;602;p42"/>
          <p:cNvCxnSpPr>
            <a:stCxn id="578" idx="2"/>
            <a:endCxn id="600" idx="1"/>
          </p:cNvCxnSpPr>
          <p:nvPr/>
        </p:nvCxnSpPr>
        <p:spPr>
          <a:xfrm flipH="1" rot="-5400000">
            <a:off x="3644401" y="5844893"/>
            <a:ext cx="443400" cy="566100"/>
          </a:xfrm>
          <a:prstGeom prst="bentConnector2">
            <a:avLst/>
          </a:prstGeom>
          <a:noFill/>
          <a:ln cap="flat" cmpd="sng" w="27900">
            <a:solidFill>
              <a:srgbClr val="131A4D"/>
            </a:solidFill>
            <a:prstDash val="solid"/>
            <a:round/>
            <a:headEnd len="med" w="med" type="none"/>
            <a:tailEnd len="med" w="med" type="none"/>
          </a:ln>
        </p:spPr>
      </p:cxnSp>
      <p:cxnSp>
        <p:nvCxnSpPr>
          <p:cNvPr id="603" name="Google Shape;603;p42"/>
          <p:cNvCxnSpPr>
            <a:stCxn id="581" idx="2"/>
            <a:endCxn id="600" idx="3"/>
          </p:cNvCxnSpPr>
          <p:nvPr/>
        </p:nvCxnSpPr>
        <p:spPr>
          <a:xfrm rot="5400000">
            <a:off x="5827726" y="5029493"/>
            <a:ext cx="443400" cy="2196900"/>
          </a:xfrm>
          <a:prstGeom prst="bentConnector2">
            <a:avLst/>
          </a:prstGeom>
          <a:noFill/>
          <a:ln cap="flat" cmpd="sng" w="27900">
            <a:solidFill>
              <a:srgbClr val="131A4D"/>
            </a:solidFill>
            <a:prstDash val="solid"/>
            <a:round/>
            <a:headEnd len="med" w="med" type="none"/>
            <a:tailEnd len="med" w="med" type="none"/>
          </a:ln>
        </p:spPr>
      </p:cxnSp>
      <p:cxnSp>
        <p:nvCxnSpPr>
          <p:cNvPr id="604" name="Google Shape;604;p42"/>
          <p:cNvCxnSpPr>
            <a:stCxn id="600" idx="2"/>
            <a:endCxn id="556" idx="1"/>
          </p:cNvCxnSpPr>
          <p:nvPr/>
        </p:nvCxnSpPr>
        <p:spPr>
          <a:xfrm rot="-5400000">
            <a:off x="6310165" y="2793579"/>
            <a:ext cx="2196900" cy="5717100"/>
          </a:xfrm>
          <a:prstGeom prst="bentConnector4">
            <a:avLst>
              <a:gd fmla="val -15869" name="adj1"/>
              <a:gd fmla="val 93417" name="adj2"/>
            </a:avLst>
          </a:prstGeom>
          <a:noFill/>
          <a:ln cap="flat" cmpd="sng" w="27900">
            <a:solidFill>
              <a:schemeClr val="dk1"/>
            </a:solidFill>
            <a:prstDash val="solid"/>
            <a:round/>
            <a:headEnd len="med" w="med" type="none"/>
            <a:tailEnd len="med" w="med" type="none"/>
          </a:ln>
        </p:spPr>
      </p:cxnSp>
      <p:cxnSp>
        <p:nvCxnSpPr>
          <p:cNvPr id="605" name="Google Shape;605;p42"/>
          <p:cNvCxnSpPr>
            <a:stCxn id="600" idx="2"/>
            <a:endCxn id="555" idx="1"/>
          </p:cNvCxnSpPr>
          <p:nvPr/>
        </p:nvCxnSpPr>
        <p:spPr>
          <a:xfrm rot="-5400000">
            <a:off x="7135465" y="3599079"/>
            <a:ext cx="566100" cy="5736900"/>
          </a:xfrm>
          <a:prstGeom prst="bentConnector4">
            <a:avLst>
              <a:gd fmla="val -61579" name="adj1"/>
              <a:gd fmla="val 93096" name="adj2"/>
            </a:avLst>
          </a:prstGeom>
          <a:noFill/>
          <a:ln cap="flat" cmpd="sng" w="27900">
            <a:solidFill>
              <a:schemeClr val="dk1"/>
            </a:solidFill>
            <a:prstDash val="solid"/>
            <a:round/>
            <a:headEnd len="med" w="med" type="none"/>
            <a:tailEnd len="med" w="med" type="none"/>
          </a:ln>
        </p:spPr>
      </p:cxnSp>
      <p:cxnSp>
        <p:nvCxnSpPr>
          <p:cNvPr id="606" name="Google Shape;606;p42"/>
          <p:cNvCxnSpPr>
            <a:stCxn id="600" idx="2"/>
            <a:endCxn id="557" idx="1"/>
          </p:cNvCxnSpPr>
          <p:nvPr/>
        </p:nvCxnSpPr>
        <p:spPr>
          <a:xfrm rot="-5400000">
            <a:off x="5513815" y="1990329"/>
            <a:ext cx="3796500" cy="5724000"/>
          </a:xfrm>
          <a:prstGeom prst="bentConnector4">
            <a:avLst>
              <a:gd fmla="val -9183" name="adj1"/>
              <a:gd fmla="val 93530" name="adj2"/>
            </a:avLst>
          </a:prstGeom>
          <a:noFill/>
          <a:ln cap="flat" cmpd="sng" w="27900">
            <a:solidFill>
              <a:schemeClr val="dk1"/>
            </a:solidFill>
            <a:prstDash val="solid"/>
            <a:round/>
            <a:headEnd len="med" w="med" type="none"/>
            <a:tailEnd len="med" w="med" type="none"/>
          </a:ln>
        </p:spPr>
      </p:cxnSp>
      <p:cxnSp>
        <p:nvCxnSpPr>
          <p:cNvPr id="607" name="Google Shape;607;p42"/>
          <p:cNvCxnSpPr>
            <a:stCxn id="600" idx="2"/>
            <a:endCxn id="558" idx="1"/>
          </p:cNvCxnSpPr>
          <p:nvPr/>
        </p:nvCxnSpPr>
        <p:spPr>
          <a:xfrm rot="-5400000">
            <a:off x="4718065" y="1197879"/>
            <a:ext cx="5384700" cy="5720700"/>
          </a:xfrm>
          <a:prstGeom prst="bentConnector4">
            <a:avLst>
              <a:gd fmla="val -6475" name="adj1"/>
              <a:gd fmla="val 93588" name="adj2"/>
            </a:avLst>
          </a:prstGeom>
          <a:noFill/>
          <a:ln cap="flat" cmpd="sng" w="27900">
            <a:solidFill>
              <a:schemeClr val="dk1"/>
            </a:solidFill>
            <a:prstDash val="solid"/>
            <a:round/>
            <a:headEnd len="med" w="med" type="none"/>
            <a:tailEnd len="med" w="med" type="none"/>
          </a:ln>
        </p:spPr>
      </p:cxnSp>
      <p:pic>
        <p:nvPicPr>
          <p:cNvPr id="583" name="Google Shape;583;p42"/>
          <p:cNvPicPr preferRelativeResize="0"/>
          <p:nvPr/>
        </p:nvPicPr>
        <p:blipFill rotWithShape="1">
          <a:blip r:embed="rId8">
            <a:alphaModFix/>
          </a:blip>
          <a:srcRect b="23229" l="0" r="6673" t="21635"/>
          <a:stretch/>
        </p:blipFill>
        <p:spPr>
          <a:xfrm>
            <a:off x="4880039" y="5387078"/>
            <a:ext cx="839246" cy="495921"/>
          </a:xfrm>
          <a:prstGeom prst="rect">
            <a:avLst/>
          </a:prstGeom>
          <a:noFill/>
          <a:ln>
            <a:noFill/>
          </a:ln>
        </p:spPr>
      </p:pic>
      <p:sp>
        <p:nvSpPr>
          <p:cNvPr id="608" name="Google Shape;608;p42"/>
          <p:cNvSpPr txBox="1"/>
          <p:nvPr/>
        </p:nvSpPr>
        <p:spPr>
          <a:xfrm>
            <a:off x="4535481" y="5190118"/>
            <a:ext cx="1528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US" sz="1200">
                <a:solidFill>
                  <a:srgbClr val="1F2023"/>
                </a:solidFill>
                <a:latin typeface="Open Sans"/>
                <a:ea typeface="Open Sans"/>
                <a:cs typeface="Open Sans"/>
                <a:sym typeface="Open Sans"/>
              </a:rPr>
              <a:t>DC HUB 3</a:t>
            </a:r>
            <a:endParaRPr b="1" sz="1200">
              <a:solidFill>
                <a:srgbClr val="1F2023"/>
              </a:solidFill>
              <a:latin typeface="Open Sans"/>
              <a:ea typeface="Open Sans"/>
              <a:cs typeface="Open Sans"/>
              <a:sym typeface="Open Sans"/>
            </a:endParaRPr>
          </a:p>
        </p:txBody>
      </p:sp>
      <p:cxnSp>
        <p:nvCxnSpPr>
          <p:cNvPr id="609" name="Google Shape;609;p42"/>
          <p:cNvCxnSpPr>
            <a:stCxn id="583" idx="2"/>
            <a:endCxn id="600" idx="3"/>
          </p:cNvCxnSpPr>
          <p:nvPr/>
        </p:nvCxnSpPr>
        <p:spPr>
          <a:xfrm rot="5400000">
            <a:off x="4891812" y="5941949"/>
            <a:ext cx="466800" cy="348900"/>
          </a:xfrm>
          <a:prstGeom prst="bentConnector2">
            <a:avLst/>
          </a:prstGeom>
          <a:noFill/>
          <a:ln cap="flat" cmpd="sng" w="27900">
            <a:solidFill>
              <a:srgbClr val="131A4D"/>
            </a:solidFill>
            <a:prstDash val="solid"/>
            <a:round/>
            <a:headEnd len="med" w="med" type="none"/>
            <a:tailEnd len="med" w="med" type="none"/>
          </a:ln>
        </p:spPr>
      </p:cxnSp>
      <p:sp>
        <p:nvSpPr>
          <p:cNvPr id="610" name="Google Shape;610;p42"/>
          <p:cNvSpPr txBox="1"/>
          <p:nvPr/>
        </p:nvSpPr>
        <p:spPr>
          <a:xfrm>
            <a:off x="5928756" y="6877982"/>
            <a:ext cx="15282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500">
                <a:solidFill>
                  <a:srgbClr val="1F2023"/>
                </a:solidFill>
                <a:latin typeface="Open Sans"/>
                <a:ea typeface="Open Sans"/>
                <a:cs typeface="Open Sans"/>
                <a:sym typeface="Open Sans"/>
              </a:rPr>
              <a:t>Up to 100 Gbit/s per instrument</a:t>
            </a:r>
            <a:endParaRPr sz="1500">
              <a:solidFill>
                <a:srgbClr val="1F2023"/>
              </a:solidFill>
              <a:latin typeface="Open Sans"/>
              <a:ea typeface="Open Sans"/>
              <a:cs typeface="Open Sans"/>
              <a:sym typeface="Open Sans"/>
            </a:endParaRPr>
          </a:p>
        </p:txBody>
      </p:sp>
      <p:sp>
        <p:nvSpPr>
          <p:cNvPr id="611" name="Google Shape;611;p42"/>
          <p:cNvSpPr txBox="1"/>
          <p:nvPr/>
        </p:nvSpPr>
        <p:spPr>
          <a:xfrm>
            <a:off x="432909" y="6444190"/>
            <a:ext cx="3150000" cy="276600"/>
          </a:xfrm>
          <a:prstGeom prst="rect">
            <a:avLst/>
          </a:prstGeom>
          <a:solidFill>
            <a:schemeClr val="lt2"/>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500">
                <a:solidFill>
                  <a:schemeClr val="lt1"/>
                </a:solidFill>
              </a:rPr>
              <a:t>DECTRIS PROVIDED</a:t>
            </a:r>
            <a:endParaRPr b="1" sz="1500">
              <a:solidFill>
                <a:schemeClr val="lt1"/>
              </a:solidFill>
            </a:endParaRPr>
          </a:p>
        </p:txBody>
      </p:sp>
      <p:sp>
        <p:nvSpPr>
          <p:cNvPr id="612" name="Google Shape;612;p42"/>
          <p:cNvSpPr txBox="1"/>
          <p:nvPr>
            <p:ph idx="4294967295" type="body"/>
          </p:nvPr>
        </p:nvSpPr>
        <p:spPr>
          <a:xfrm>
            <a:off x="8512671" y="7081591"/>
            <a:ext cx="1778100" cy="323400"/>
          </a:xfrm>
          <a:prstGeom prst="rect">
            <a:avLst/>
          </a:prstGeom>
          <a:noFill/>
          <a:ln>
            <a:noFill/>
          </a:ln>
        </p:spPr>
        <p:txBody>
          <a:bodyPr anchorCtr="0" anchor="t" bIns="45725" lIns="91425" spcFirstLastPara="1" rIns="91425" wrap="square" tIns="45725">
            <a:spAutoFit/>
          </a:bodyPr>
          <a:lstStyle/>
          <a:p>
            <a:pPr indent="0" lvl="0" marL="0" rtl="0" algn="l">
              <a:lnSpc>
                <a:spcPct val="115000"/>
              </a:lnSpc>
              <a:spcBef>
                <a:spcPts val="0"/>
              </a:spcBef>
              <a:spcAft>
                <a:spcPts val="0"/>
              </a:spcAft>
              <a:buNone/>
            </a:pPr>
            <a:r>
              <a:rPr lang="en-US" sz="1500">
                <a:solidFill>
                  <a:schemeClr val="accent2"/>
                </a:solidFill>
              </a:rPr>
              <a:t>Penetration tested</a:t>
            </a:r>
            <a:endParaRPr sz="1500" u="sng">
              <a:solidFill>
                <a:schemeClr val="accent2"/>
              </a:solidFill>
            </a:endParaRPr>
          </a:p>
        </p:txBody>
      </p:sp>
      <p:pic>
        <p:nvPicPr>
          <p:cNvPr id="613" name="Google Shape;613;p42"/>
          <p:cNvPicPr preferRelativeResize="0"/>
          <p:nvPr/>
        </p:nvPicPr>
        <p:blipFill rotWithShape="1">
          <a:blip r:embed="rId14">
            <a:alphaModFix/>
          </a:blip>
          <a:srcRect b="17444" l="0" r="0" t="14998"/>
          <a:stretch/>
        </p:blipFill>
        <p:spPr>
          <a:xfrm>
            <a:off x="8725218" y="6713396"/>
            <a:ext cx="1044193" cy="3527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3"/>
          <p:cNvSpPr/>
          <p:nvPr/>
        </p:nvSpPr>
        <p:spPr>
          <a:xfrm>
            <a:off x="676353" y="1526902"/>
            <a:ext cx="7720500" cy="5362800"/>
          </a:xfrm>
          <a:prstGeom prst="roundRect">
            <a:avLst>
              <a:gd fmla="val 6694"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33850">
            <a:noAutofit/>
          </a:bodyPr>
          <a:lstStyle/>
          <a:p>
            <a:pPr indent="0" lvl="0" marL="0" rtl="0" algn="ctr">
              <a:spcBef>
                <a:spcPts val="0"/>
              </a:spcBef>
              <a:spcAft>
                <a:spcPts val="0"/>
              </a:spcAft>
              <a:buNone/>
            </a:pPr>
            <a:r>
              <a:t/>
            </a:r>
            <a:endParaRPr sz="1800">
              <a:solidFill>
                <a:schemeClr val="accent1"/>
              </a:solidFill>
            </a:endParaRPr>
          </a:p>
        </p:txBody>
      </p:sp>
      <p:sp>
        <p:nvSpPr>
          <p:cNvPr id="619" name="Google Shape;619;p43"/>
          <p:cNvSpPr/>
          <p:nvPr/>
        </p:nvSpPr>
        <p:spPr>
          <a:xfrm>
            <a:off x="8852978" y="1526902"/>
            <a:ext cx="4112700" cy="3832500"/>
          </a:xfrm>
          <a:prstGeom prst="roundRect">
            <a:avLst>
              <a:gd fmla="val 6694" name="adj"/>
            </a:avLst>
          </a:prstGeom>
          <a:solidFill>
            <a:srgbClr val="FFFFFF"/>
          </a:solidFill>
          <a:ln>
            <a:noFill/>
          </a:ln>
          <a:effectLst>
            <a:outerShdw blurRad="209168" rotWithShape="0" algn="t" dir="5400000" dist="18593">
              <a:srgbClr val="526778">
                <a:alpha val="40000"/>
              </a:srgbClr>
            </a:outerShdw>
          </a:effectLst>
        </p:spPr>
        <p:txBody>
          <a:bodyPr anchorCtr="0" anchor="t" bIns="133850" lIns="91425" spcFirstLastPara="1" rIns="91425" wrap="square" tIns="133850">
            <a:noAutofit/>
          </a:bodyPr>
          <a:lstStyle/>
          <a:p>
            <a:pPr indent="0" lvl="0" marL="0" rtl="0" algn="ctr">
              <a:spcBef>
                <a:spcPts val="0"/>
              </a:spcBef>
              <a:spcAft>
                <a:spcPts val="0"/>
              </a:spcAft>
              <a:buNone/>
            </a:pPr>
            <a:r>
              <a:rPr b="1" lang="en-US" sz="1800">
                <a:solidFill>
                  <a:schemeClr val="accent1"/>
                </a:solidFill>
              </a:rPr>
              <a:t>Data Ingest per Instrument</a:t>
            </a:r>
            <a:endParaRPr sz="1800">
              <a:solidFill>
                <a:schemeClr val="accent1"/>
              </a:solidFill>
            </a:endParaRPr>
          </a:p>
        </p:txBody>
      </p:sp>
      <p:sp>
        <p:nvSpPr>
          <p:cNvPr id="620" name="Google Shape;620;p43"/>
          <p:cNvSpPr txBox="1"/>
          <p:nvPr>
            <p:ph type="title"/>
          </p:nvPr>
        </p:nvSpPr>
        <p:spPr>
          <a:xfrm>
            <a:off x="1054100" y="682307"/>
            <a:ext cx="117351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Data Upload - HUB assisted - Latency and Bandwidth</a:t>
            </a:r>
            <a:endParaRPr>
              <a:latin typeface="Open Sans"/>
              <a:ea typeface="Open Sans"/>
              <a:cs typeface="Open Sans"/>
              <a:sym typeface="Open Sans"/>
            </a:endParaRPr>
          </a:p>
        </p:txBody>
      </p:sp>
      <p:grpSp>
        <p:nvGrpSpPr>
          <p:cNvPr id="621" name="Google Shape;621;p43"/>
          <p:cNvGrpSpPr/>
          <p:nvPr/>
        </p:nvGrpSpPr>
        <p:grpSpPr>
          <a:xfrm>
            <a:off x="8955088" y="2147750"/>
            <a:ext cx="3632500" cy="2172000"/>
            <a:chOff x="6944513" y="4865625"/>
            <a:chExt cx="3632500" cy="2172000"/>
          </a:xfrm>
        </p:grpSpPr>
        <p:grpSp>
          <p:nvGrpSpPr>
            <p:cNvPr id="622" name="Google Shape;622;p43"/>
            <p:cNvGrpSpPr/>
            <p:nvPr/>
          </p:nvGrpSpPr>
          <p:grpSpPr>
            <a:xfrm>
              <a:off x="7018300" y="4865625"/>
              <a:ext cx="3558713" cy="2019600"/>
              <a:chOff x="7018300" y="4958850"/>
              <a:chExt cx="3558713" cy="2019600"/>
            </a:xfrm>
          </p:grpSpPr>
          <p:pic>
            <p:nvPicPr>
              <p:cNvPr id="623" name="Google Shape;623;p43"/>
              <p:cNvPicPr preferRelativeResize="0"/>
              <p:nvPr/>
            </p:nvPicPr>
            <p:blipFill rotWithShape="1">
              <a:blip r:embed="rId3">
                <a:alphaModFix/>
              </a:blip>
              <a:srcRect b="10928" l="12489" r="10081" t="12007"/>
              <a:stretch/>
            </p:blipFill>
            <p:spPr>
              <a:xfrm>
                <a:off x="7519348" y="5094775"/>
                <a:ext cx="3045549" cy="1546727"/>
              </a:xfrm>
              <a:prstGeom prst="rect">
                <a:avLst/>
              </a:prstGeom>
              <a:noFill/>
              <a:ln>
                <a:noFill/>
              </a:ln>
            </p:spPr>
          </p:pic>
          <p:cxnSp>
            <p:nvCxnSpPr>
              <p:cNvPr id="624" name="Google Shape;624;p43"/>
              <p:cNvCxnSpPr/>
              <p:nvPr/>
            </p:nvCxnSpPr>
            <p:spPr>
              <a:xfrm>
                <a:off x="7396475" y="5112756"/>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25" name="Google Shape;625;p43"/>
              <p:cNvCxnSpPr/>
              <p:nvPr/>
            </p:nvCxnSpPr>
            <p:spPr>
              <a:xfrm>
                <a:off x="7396475" y="5415518"/>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26" name="Google Shape;626;p43"/>
              <p:cNvCxnSpPr/>
              <p:nvPr/>
            </p:nvCxnSpPr>
            <p:spPr>
              <a:xfrm>
                <a:off x="7396475" y="5718273"/>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27" name="Google Shape;627;p43"/>
              <p:cNvCxnSpPr/>
              <p:nvPr/>
            </p:nvCxnSpPr>
            <p:spPr>
              <a:xfrm>
                <a:off x="7396475" y="6024027"/>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28" name="Google Shape;628;p43"/>
              <p:cNvCxnSpPr/>
              <p:nvPr/>
            </p:nvCxnSpPr>
            <p:spPr>
              <a:xfrm>
                <a:off x="7396475" y="6329781"/>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29" name="Google Shape;629;p43"/>
              <p:cNvCxnSpPr/>
              <p:nvPr/>
            </p:nvCxnSpPr>
            <p:spPr>
              <a:xfrm>
                <a:off x="7396475" y="6641503"/>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30" name="Google Shape;630;p43"/>
              <p:cNvCxnSpPr/>
              <p:nvPr/>
            </p:nvCxnSpPr>
            <p:spPr>
              <a:xfrm rot="-5400000">
                <a:off x="10357250" y="6703025"/>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31" name="Google Shape;631;p43"/>
              <p:cNvCxnSpPr/>
              <p:nvPr/>
            </p:nvCxnSpPr>
            <p:spPr>
              <a:xfrm rot="-5400000">
                <a:off x="7458021" y="6703025"/>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32" name="Google Shape;632;p43"/>
              <p:cNvCxnSpPr/>
              <p:nvPr/>
            </p:nvCxnSpPr>
            <p:spPr>
              <a:xfrm rot="-5400000">
                <a:off x="8891286" y="6703025"/>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33" name="Google Shape;633;p43"/>
              <p:cNvCxnSpPr/>
              <p:nvPr/>
            </p:nvCxnSpPr>
            <p:spPr>
              <a:xfrm rot="-5400000">
                <a:off x="8227558" y="6703025"/>
                <a:ext cx="122700" cy="0"/>
              </a:xfrm>
              <a:prstGeom prst="straightConnector1">
                <a:avLst/>
              </a:prstGeom>
              <a:noFill/>
              <a:ln cap="flat" cmpd="sng" w="13950">
                <a:solidFill>
                  <a:schemeClr val="dk1"/>
                </a:solidFill>
                <a:prstDash val="solid"/>
                <a:round/>
                <a:headEnd len="med" w="med" type="none"/>
                <a:tailEnd len="med" w="med" type="none"/>
              </a:ln>
            </p:spPr>
          </p:cxnSp>
          <p:cxnSp>
            <p:nvCxnSpPr>
              <p:cNvPr id="634" name="Google Shape;634;p43"/>
              <p:cNvCxnSpPr/>
              <p:nvPr/>
            </p:nvCxnSpPr>
            <p:spPr>
              <a:xfrm rot="-5400000">
                <a:off x="9603164" y="6703025"/>
                <a:ext cx="122700" cy="0"/>
              </a:xfrm>
              <a:prstGeom prst="straightConnector1">
                <a:avLst/>
              </a:prstGeom>
              <a:noFill/>
              <a:ln cap="flat" cmpd="sng" w="13950">
                <a:solidFill>
                  <a:schemeClr val="dk1"/>
                </a:solidFill>
                <a:prstDash val="solid"/>
                <a:round/>
                <a:headEnd len="med" w="med" type="none"/>
                <a:tailEnd len="med" w="med" type="none"/>
              </a:ln>
            </p:spPr>
          </p:cxnSp>
          <p:sp>
            <p:nvSpPr>
              <p:cNvPr id="635" name="Google Shape;635;p43"/>
              <p:cNvSpPr/>
              <p:nvPr/>
            </p:nvSpPr>
            <p:spPr>
              <a:xfrm>
                <a:off x="7519371" y="5094775"/>
                <a:ext cx="3045600" cy="1546800"/>
              </a:xfrm>
              <a:prstGeom prst="rect">
                <a:avLst/>
              </a:prstGeom>
              <a:noFill/>
              <a:ln cap="flat" cmpd="sng" w="139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636" name="Google Shape;636;p43"/>
              <p:cNvSpPr txBox="1"/>
              <p:nvPr/>
            </p:nvSpPr>
            <p:spPr>
              <a:xfrm>
                <a:off x="7171900" y="6487600"/>
                <a:ext cx="2244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700">
                    <a:solidFill>
                      <a:schemeClr val="dk1"/>
                    </a:solidFill>
                  </a:rPr>
                  <a:t>0</a:t>
                </a:r>
                <a:endParaRPr sz="700">
                  <a:solidFill>
                    <a:schemeClr val="dk1"/>
                  </a:solidFill>
                </a:endParaRPr>
              </a:p>
            </p:txBody>
          </p:sp>
          <p:sp>
            <p:nvSpPr>
              <p:cNvPr id="637" name="Google Shape;637;p43"/>
              <p:cNvSpPr txBox="1"/>
              <p:nvPr/>
            </p:nvSpPr>
            <p:spPr>
              <a:xfrm>
                <a:off x="7018300" y="4958850"/>
                <a:ext cx="3780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700">
                    <a:solidFill>
                      <a:schemeClr val="dk1"/>
                    </a:solidFill>
                  </a:rPr>
                  <a:t>100</a:t>
                </a:r>
                <a:endParaRPr sz="700">
                  <a:solidFill>
                    <a:schemeClr val="dk1"/>
                  </a:solidFill>
                </a:endParaRPr>
              </a:p>
            </p:txBody>
          </p:sp>
          <p:sp>
            <p:nvSpPr>
              <p:cNvPr id="638" name="Google Shape;638;p43"/>
              <p:cNvSpPr txBox="1"/>
              <p:nvPr/>
            </p:nvSpPr>
            <p:spPr>
              <a:xfrm>
                <a:off x="7018300" y="5261625"/>
                <a:ext cx="3780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700">
                    <a:solidFill>
                      <a:schemeClr val="dk1"/>
                    </a:solidFill>
                  </a:rPr>
                  <a:t>80</a:t>
                </a:r>
                <a:endParaRPr sz="700">
                  <a:solidFill>
                    <a:schemeClr val="dk1"/>
                  </a:solidFill>
                </a:endParaRPr>
              </a:p>
            </p:txBody>
          </p:sp>
          <p:sp>
            <p:nvSpPr>
              <p:cNvPr id="639" name="Google Shape;639;p43"/>
              <p:cNvSpPr txBox="1"/>
              <p:nvPr/>
            </p:nvSpPr>
            <p:spPr>
              <a:xfrm>
                <a:off x="7018300" y="5562875"/>
                <a:ext cx="3780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700">
                    <a:solidFill>
                      <a:schemeClr val="dk1"/>
                    </a:solidFill>
                  </a:rPr>
                  <a:t>60</a:t>
                </a:r>
                <a:endParaRPr sz="700">
                  <a:solidFill>
                    <a:schemeClr val="dk1"/>
                  </a:solidFill>
                </a:endParaRPr>
              </a:p>
            </p:txBody>
          </p:sp>
          <p:sp>
            <p:nvSpPr>
              <p:cNvPr id="640" name="Google Shape;640;p43"/>
              <p:cNvSpPr txBox="1"/>
              <p:nvPr/>
            </p:nvSpPr>
            <p:spPr>
              <a:xfrm>
                <a:off x="7018300" y="5870125"/>
                <a:ext cx="3780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700">
                    <a:solidFill>
                      <a:schemeClr val="dk1"/>
                    </a:solidFill>
                  </a:rPr>
                  <a:t>40</a:t>
                </a:r>
                <a:endParaRPr sz="700">
                  <a:solidFill>
                    <a:schemeClr val="dk1"/>
                  </a:solidFill>
                </a:endParaRPr>
              </a:p>
            </p:txBody>
          </p:sp>
          <p:sp>
            <p:nvSpPr>
              <p:cNvPr id="641" name="Google Shape;641;p43"/>
              <p:cNvSpPr txBox="1"/>
              <p:nvPr/>
            </p:nvSpPr>
            <p:spPr>
              <a:xfrm>
                <a:off x="7018300" y="6166900"/>
                <a:ext cx="3780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700">
                    <a:solidFill>
                      <a:schemeClr val="dk1"/>
                    </a:solidFill>
                  </a:rPr>
                  <a:t>20</a:t>
                </a:r>
                <a:endParaRPr sz="700">
                  <a:solidFill>
                    <a:schemeClr val="dk1"/>
                  </a:solidFill>
                </a:endParaRPr>
              </a:p>
            </p:txBody>
          </p:sp>
          <p:sp>
            <p:nvSpPr>
              <p:cNvPr id="642" name="Google Shape;642;p43"/>
              <p:cNvSpPr txBox="1"/>
              <p:nvPr/>
            </p:nvSpPr>
            <p:spPr>
              <a:xfrm>
                <a:off x="10199013" y="6685950"/>
                <a:ext cx="378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chemeClr val="dk1"/>
                    </a:solidFill>
                  </a:rPr>
                  <a:t>72</a:t>
                </a:r>
                <a:endParaRPr sz="700">
                  <a:solidFill>
                    <a:schemeClr val="dk1"/>
                  </a:solidFill>
                </a:endParaRPr>
              </a:p>
            </p:txBody>
          </p:sp>
          <p:sp>
            <p:nvSpPr>
              <p:cNvPr id="643" name="Google Shape;643;p43"/>
              <p:cNvSpPr txBox="1"/>
              <p:nvPr/>
            </p:nvSpPr>
            <p:spPr>
              <a:xfrm>
                <a:off x="8752013" y="6685950"/>
                <a:ext cx="378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chemeClr val="dk1"/>
                    </a:solidFill>
                  </a:rPr>
                  <a:t>36</a:t>
                </a:r>
                <a:endParaRPr sz="700">
                  <a:solidFill>
                    <a:schemeClr val="dk1"/>
                  </a:solidFill>
                </a:endParaRPr>
              </a:p>
            </p:txBody>
          </p:sp>
          <p:sp>
            <p:nvSpPr>
              <p:cNvPr id="644" name="Google Shape;644;p43"/>
              <p:cNvSpPr txBox="1"/>
              <p:nvPr/>
            </p:nvSpPr>
            <p:spPr>
              <a:xfrm>
                <a:off x="8099888" y="6685950"/>
                <a:ext cx="378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chemeClr val="dk1"/>
                    </a:solidFill>
                  </a:rPr>
                  <a:t>18</a:t>
                </a:r>
                <a:endParaRPr sz="700">
                  <a:solidFill>
                    <a:schemeClr val="dk1"/>
                  </a:solidFill>
                </a:endParaRPr>
              </a:p>
            </p:txBody>
          </p:sp>
          <p:sp>
            <p:nvSpPr>
              <p:cNvPr id="645" name="Google Shape;645;p43"/>
              <p:cNvSpPr txBox="1"/>
              <p:nvPr/>
            </p:nvSpPr>
            <p:spPr>
              <a:xfrm>
                <a:off x="9475513" y="6685950"/>
                <a:ext cx="378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chemeClr val="dk1"/>
                    </a:solidFill>
                  </a:rPr>
                  <a:t>54</a:t>
                </a:r>
                <a:endParaRPr sz="700">
                  <a:solidFill>
                    <a:schemeClr val="dk1"/>
                  </a:solidFill>
                </a:endParaRPr>
              </a:p>
            </p:txBody>
          </p:sp>
        </p:grpSp>
        <p:sp>
          <p:nvSpPr>
            <p:cNvPr id="646" name="Google Shape;646;p43"/>
            <p:cNvSpPr txBox="1"/>
            <p:nvPr/>
          </p:nvSpPr>
          <p:spPr>
            <a:xfrm>
              <a:off x="8489263" y="6745125"/>
              <a:ext cx="991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chemeClr val="dk1"/>
                  </a:solidFill>
                </a:rPr>
                <a:t>Time (h)</a:t>
              </a:r>
              <a:endParaRPr sz="700">
                <a:solidFill>
                  <a:schemeClr val="dk1"/>
                </a:solidFill>
              </a:endParaRPr>
            </a:p>
          </p:txBody>
        </p:sp>
        <p:sp>
          <p:nvSpPr>
            <p:cNvPr id="647" name="Google Shape;647;p43"/>
            <p:cNvSpPr txBox="1"/>
            <p:nvPr/>
          </p:nvSpPr>
          <p:spPr>
            <a:xfrm rot="-5400000">
              <a:off x="6594863" y="5630175"/>
              <a:ext cx="991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700">
                  <a:solidFill>
                    <a:schemeClr val="dk1"/>
                  </a:solidFill>
                </a:rPr>
                <a:t>Gb/s</a:t>
              </a:r>
              <a:endParaRPr sz="700">
                <a:solidFill>
                  <a:schemeClr val="dk1"/>
                </a:solidFill>
              </a:endParaRPr>
            </a:p>
          </p:txBody>
        </p:sp>
      </p:grpSp>
      <p:sp>
        <p:nvSpPr>
          <p:cNvPr id="648" name="Google Shape;648;p43"/>
          <p:cNvSpPr txBox="1"/>
          <p:nvPr>
            <p:ph idx="4294967295" type="ctrTitle"/>
          </p:nvPr>
        </p:nvSpPr>
        <p:spPr>
          <a:xfrm>
            <a:off x="9093075" y="4335038"/>
            <a:ext cx="36324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600"/>
              </a:spcAft>
              <a:buNone/>
            </a:pPr>
            <a:r>
              <a:rPr b="0" lang="en-US" sz="1500">
                <a:solidFill>
                  <a:schemeClr val="dk1"/>
                </a:solidFill>
              </a:rPr>
              <a:t>Uninterrupted upload of </a:t>
            </a:r>
            <a:r>
              <a:rPr lang="en-US" sz="1500">
                <a:solidFill>
                  <a:schemeClr val="dk1"/>
                </a:solidFill>
              </a:rPr>
              <a:t>1.2 PetaBytes</a:t>
            </a:r>
            <a:r>
              <a:rPr b="0" lang="en-US" sz="1500">
                <a:solidFill>
                  <a:schemeClr val="dk1"/>
                </a:solidFill>
              </a:rPr>
              <a:t> in 72h. Average bandwidth of </a:t>
            </a:r>
            <a:r>
              <a:rPr lang="en-US" sz="1500">
                <a:solidFill>
                  <a:schemeClr val="dk1"/>
                </a:solidFill>
              </a:rPr>
              <a:t>92 GBits</a:t>
            </a:r>
            <a:endParaRPr sz="1500">
              <a:solidFill>
                <a:schemeClr val="dk1"/>
              </a:solidFill>
            </a:endParaRPr>
          </a:p>
        </p:txBody>
      </p:sp>
      <p:sp>
        <p:nvSpPr>
          <p:cNvPr id="649" name="Google Shape;649;p43"/>
          <p:cNvSpPr/>
          <p:nvPr/>
        </p:nvSpPr>
        <p:spPr>
          <a:xfrm>
            <a:off x="5613992" y="2097718"/>
            <a:ext cx="2484900" cy="1591500"/>
          </a:xfrm>
          <a:prstGeom prst="roundRect">
            <a:avLst>
              <a:gd fmla="val 8374" name="adj"/>
            </a:avLst>
          </a:prstGeom>
          <a:solidFill>
            <a:schemeClr val="lt1"/>
          </a:solidFill>
          <a:ln>
            <a:noFill/>
          </a:ln>
          <a:effectLst>
            <a:outerShdw blurRad="51113" sx="103000" rotWithShape="0" algn="ctr" sy="103000">
              <a:schemeClr val="lt2">
                <a:alpha val="40000"/>
              </a:schemeClr>
            </a:outerShdw>
          </a:effectLst>
        </p:spPr>
        <p:txBody>
          <a:bodyPr anchorCtr="0" anchor="ctr" bIns="40400" lIns="80800" spcFirstLastPara="1" rIns="80800" wrap="square" tIns="40400">
            <a:noAutofit/>
          </a:bodyPr>
          <a:lstStyle/>
          <a:p>
            <a:pPr indent="0" lvl="0" marL="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sp>
        <p:nvSpPr>
          <p:cNvPr id="650" name="Google Shape;650;p43"/>
          <p:cNvSpPr/>
          <p:nvPr/>
        </p:nvSpPr>
        <p:spPr>
          <a:xfrm>
            <a:off x="931876" y="2097718"/>
            <a:ext cx="3938400" cy="1591500"/>
          </a:xfrm>
          <a:prstGeom prst="roundRect">
            <a:avLst>
              <a:gd fmla="val 8374" name="adj"/>
            </a:avLst>
          </a:prstGeom>
          <a:solidFill>
            <a:schemeClr val="lt1"/>
          </a:solidFill>
          <a:ln>
            <a:noFill/>
          </a:ln>
          <a:effectLst>
            <a:outerShdw blurRad="51113" sx="103000" rotWithShape="0" algn="ctr" sy="103000">
              <a:schemeClr val="lt2">
                <a:alpha val="40000"/>
              </a:schemeClr>
            </a:outerShdw>
          </a:effectLst>
        </p:spPr>
        <p:txBody>
          <a:bodyPr anchorCtr="0" anchor="ctr" bIns="40400" lIns="80800" spcFirstLastPara="1" rIns="80800" wrap="square" tIns="40400">
            <a:noAutofit/>
          </a:bodyPr>
          <a:lstStyle/>
          <a:p>
            <a:pPr indent="0" lvl="0" marL="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sp>
        <p:nvSpPr>
          <p:cNvPr id="651" name="Google Shape;651;p43"/>
          <p:cNvSpPr txBox="1"/>
          <p:nvPr/>
        </p:nvSpPr>
        <p:spPr>
          <a:xfrm>
            <a:off x="931876" y="2351843"/>
            <a:ext cx="1101300" cy="217500"/>
          </a:xfrm>
          <a:prstGeom prst="rect">
            <a:avLst/>
          </a:prstGeom>
          <a:noFill/>
          <a:ln>
            <a:noFill/>
          </a:ln>
        </p:spPr>
        <p:txBody>
          <a:bodyPr anchorCtr="0" anchor="t" bIns="40400" lIns="80800" spcFirstLastPara="1" rIns="80800" wrap="square" tIns="40400">
            <a:noAutofit/>
          </a:bodyPr>
          <a:lstStyle/>
          <a:p>
            <a:pPr indent="0" lvl="0" marL="0" marR="0" rtl="0" algn="ctr">
              <a:lnSpc>
                <a:spcPct val="90000"/>
              </a:lnSpc>
              <a:spcBef>
                <a:spcPts val="0"/>
              </a:spcBef>
              <a:spcAft>
                <a:spcPts val="0"/>
              </a:spcAft>
              <a:buClr>
                <a:schemeClr val="dk1"/>
              </a:buClr>
              <a:buSzPts val="1400"/>
              <a:buFont typeface="Arial"/>
              <a:buNone/>
            </a:pPr>
            <a:r>
              <a:rPr b="0" i="0" lang="en-US" sz="1400" u="none" cap="none" strike="noStrike">
                <a:solidFill>
                  <a:schemeClr val="dk1"/>
                </a:solidFill>
                <a:latin typeface="Calibri"/>
                <a:ea typeface="Calibri"/>
                <a:cs typeface="Calibri"/>
                <a:sym typeface="Calibri"/>
              </a:rPr>
              <a:t>images</a:t>
            </a:r>
            <a:endParaRPr b="0" i="0" sz="1400" u="none" cap="none" strike="noStrike">
              <a:solidFill>
                <a:schemeClr val="dk1"/>
              </a:solidFill>
              <a:latin typeface="Calibri"/>
              <a:ea typeface="Calibri"/>
              <a:cs typeface="Calibri"/>
              <a:sym typeface="Calibri"/>
            </a:endParaRPr>
          </a:p>
        </p:txBody>
      </p:sp>
      <p:pic>
        <p:nvPicPr>
          <p:cNvPr id="652" name="Google Shape;652;p43"/>
          <p:cNvPicPr preferRelativeResize="0"/>
          <p:nvPr/>
        </p:nvPicPr>
        <p:blipFill rotWithShape="1">
          <a:blip r:embed="rId4">
            <a:alphaModFix/>
          </a:blip>
          <a:srcRect b="0" l="0" r="0" t="0"/>
          <a:stretch/>
        </p:blipFill>
        <p:spPr>
          <a:xfrm>
            <a:off x="4027638" y="2717929"/>
            <a:ext cx="652508" cy="652508"/>
          </a:xfrm>
          <a:prstGeom prst="rect">
            <a:avLst/>
          </a:prstGeom>
          <a:noFill/>
          <a:ln>
            <a:noFill/>
          </a:ln>
        </p:spPr>
      </p:pic>
      <p:pic>
        <p:nvPicPr>
          <p:cNvPr id="653" name="Google Shape;653;p43"/>
          <p:cNvPicPr preferRelativeResize="0"/>
          <p:nvPr/>
        </p:nvPicPr>
        <p:blipFill rotWithShape="1">
          <a:blip r:embed="rId5">
            <a:alphaModFix/>
          </a:blip>
          <a:srcRect b="0" l="0" r="0" t="0"/>
          <a:stretch/>
        </p:blipFill>
        <p:spPr>
          <a:xfrm>
            <a:off x="5670816" y="1725684"/>
            <a:ext cx="532416" cy="532400"/>
          </a:xfrm>
          <a:prstGeom prst="rect">
            <a:avLst/>
          </a:prstGeom>
          <a:noFill/>
          <a:ln>
            <a:noFill/>
          </a:ln>
        </p:spPr>
      </p:pic>
      <p:sp>
        <p:nvSpPr>
          <p:cNvPr id="654" name="Google Shape;654;p43"/>
          <p:cNvSpPr txBox="1"/>
          <p:nvPr/>
        </p:nvSpPr>
        <p:spPr>
          <a:xfrm>
            <a:off x="2108203" y="2351843"/>
            <a:ext cx="1698600" cy="215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chemeClr val="dk2"/>
              </a:buClr>
              <a:buSzPts val="1400"/>
              <a:buFont typeface="Arial"/>
              <a:buNone/>
            </a:pPr>
            <a:r>
              <a:rPr b="0" i="0" lang="en-US" sz="1400" u="none" cap="none" strike="noStrike">
                <a:solidFill>
                  <a:schemeClr val="dk1"/>
                </a:solidFill>
                <a:latin typeface="Calibri"/>
                <a:ea typeface="Calibri"/>
                <a:cs typeface="Calibri"/>
                <a:sym typeface="Calibri"/>
              </a:rPr>
              <a:t>EIGER2 X 9M</a:t>
            </a:r>
            <a:endParaRPr sz="1200"/>
          </a:p>
        </p:txBody>
      </p:sp>
      <p:sp>
        <p:nvSpPr>
          <p:cNvPr id="655" name="Google Shape;655;p43"/>
          <p:cNvSpPr txBox="1"/>
          <p:nvPr/>
        </p:nvSpPr>
        <p:spPr>
          <a:xfrm>
            <a:off x="4002555" y="2351842"/>
            <a:ext cx="652500" cy="215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chemeClr val="dk2"/>
              </a:buClr>
              <a:buSzPts val="1400"/>
              <a:buFont typeface="Arial"/>
              <a:buNone/>
            </a:pPr>
            <a:r>
              <a:rPr b="0" i="0" lang="en-US" sz="1400" u="none" cap="none" strike="noStrike">
                <a:solidFill>
                  <a:schemeClr val="dk1"/>
                </a:solidFill>
                <a:latin typeface="Calibri"/>
                <a:ea typeface="Calibri"/>
                <a:cs typeface="Calibri"/>
                <a:sym typeface="Calibri"/>
              </a:rPr>
              <a:t>HUB</a:t>
            </a:r>
            <a:endParaRPr sz="1200"/>
          </a:p>
        </p:txBody>
      </p:sp>
      <p:pic>
        <p:nvPicPr>
          <p:cNvPr id="656" name="Google Shape;656;p43"/>
          <p:cNvPicPr preferRelativeResize="0"/>
          <p:nvPr/>
        </p:nvPicPr>
        <p:blipFill rotWithShape="1">
          <a:blip r:embed="rId6">
            <a:alphaModFix/>
          </a:blip>
          <a:srcRect b="0" l="0" r="0" t="0"/>
          <a:stretch/>
        </p:blipFill>
        <p:spPr>
          <a:xfrm>
            <a:off x="5904903" y="2778014"/>
            <a:ext cx="532388" cy="532388"/>
          </a:xfrm>
          <a:prstGeom prst="rect">
            <a:avLst/>
          </a:prstGeom>
          <a:noFill/>
          <a:ln>
            <a:noFill/>
          </a:ln>
        </p:spPr>
      </p:pic>
      <p:pic>
        <p:nvPicPr>
          <p:cNvPr id="657" name="Google Shape;657;p43"/>
          <p:cNvPicPr preferRelativeResize="0"/>
          <p:nvPr/>
        </p:nvPicPr>
        <p:blipFill rotWithShape="1">
          <a:blip r:embed="rId7">
            <a:alphaModFix/>
          </a:blip>
          <a:srcRect b="0" l="0" r="0" t="0"/>
          <a:stretch/>
        </p:blipFill>
        <p:spPr>
          <a:xfrm>
            <a:off x="7083681" y="2760829"/>
            <a:ext cx="588077" cy="588077"/>
          </a:xfrm>
          <a:prstGeom prst="rect">
            <a:avLst/>
          </a:prstGeom>
          <a:noFill/>
          <a:ln>
            <a:noFill/>
          </a:ln>
        </p:spPr>
      </p:pic>
      <p:pic>
        <p:nvPicPr>
          <p:cNvPr id="658" name="Google Shape;658;p43"/>
          <p:cNvPicPr preferRelativeResize="0"/>
          <p:nvPr/>
        </p:nvPicPr>
        <p:blipFill rotWithShape="1">
          <a:blip r:embed="rId8">
            <a:alphaModFix/>
          </a:blip>
          <a:srcRect b="0" l="0" r="0" t="0"/>
          <a:stretch/>
        </p:blipFill>
        <p:spPr>
          <a:xfrm>
            <a:off x="1081371" y="1776883"/>
            <a:ext cx="557303" cy="557303"/>
          </a:xfrm>
          <a:prstGeom prst="rect">
            <a:avLst/>
          </a:prstGeom>
          <a:noFill/>
          <a:ln>
            <a:noFill/>
          </a:ln>
        </p:spPr>
      </p:pic>
      <p:pic>
        <p:nvPicPr>
          <p:cNvPr id="659" name="Google Shape;659;p43"/>
          <p:cNvPicPr preferRelativeResize="0"/>
          <p:nvPr/>
        </p:nvPicPr>
        <p:blipFill rotWithShape="1">
          <a:blip r:embed="rId9">
            <a:alphaModFix/>
          </a:blip>
          <a:srcRect b="0" l="0" r="0" t="0"/>
          <a:stretch/>
        </p:blipFill>
        <p:spPr>
          <a:xfrm>
            <a:off x="2334298" y="2684459"/>
            <a:ext cx="1246288" cy="701540"/>
          </a:xfrm>
          <a:prstGeom prst="rect">
            <a:avLst/>
          </a:prstGeom>
          <a:noFill/>
          <a:ln>
            <a:noFill/>
          </a:ln>
        </p:spPr>
      </p:pic>
      <p:sp>
        <p:nvSpPr>
          <p:cNvPr id="660" name="Google Shape;660;p43"/>
          <p:cNvSpPr txBox="1"/>
          <p:nvPr/>
        </p:nvSpPr>
        <p:spPr>
          <a:xfrm>
            <a:off x="5018212" y="2351842"/>
            <a:ext cx="652500" cy="215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chemeClr val="dk2"/>
              </a:buClr>
              <a:buSzPts val="1400"/>
              <a:buFont typeface="Arial"/>
              <a:buNone/>
            </a:pPr>
            <a:r>
              <a:rPr b="0" i="0" lang="en-US" sz="1400" u="none" cap="none" strike="noStrike">
                <a:solidFill>
                  <a:schemeClr val="dk1"/>
                </a:solidFill>
                <a:latin typeface="Calibri"/>
                <a:ea typeface="Calibri"/>
                <a:cs typeface="Calibri"/>
                <a:sym typeface="Calibri"/>
              </a:rPr>
              <a:t>uplink</a:t>
            </a:r>
            <a:endParaRPr sz="1200"/>
          </a:p>
        </p:txBody>
      </p:sp>
      <p:pic>
        <p:nvPicPr>
          <p:cNvPr id="661" name="Google Shape;661;p43"/>
          <p:cNvPicPr preferRelativeResize="0"/>
          <p:nvPr/>
        </p:nvPicPr>
        <p:blipFill rotWithShape="1">
          <a:blip r:embed="rId10">
            <a:alphaModFix/>
          </a:blip>
          <a:srcRect b="0" l="0" r="0" t="0"/>
          <a:stretch/>
        </p:blipFill>
        <p:spPr>
          <a:xfrm>
            <a:off x="5004217" y="2823645"/>
            <a:ext cx="457443" cy="457443"/>
          </a:xfrm>
          <a:prstGeom prst="rect">
            <a:avLst/>
          </a:prstGeom>
          <a:noFill/>
          <a:ln>
            <a:noFill/>
          </a:ln>
        </p:spPr>
      </p:pic>
      <p:cxnSp>
        <p:nvCxnSpPr>
          <p:cNvPr id="662" name="Google Shape;662;p43"/>
          <p:cNvCxnSpPr/>
          <p:nvPr/>
        </p:nvCxnSpPr>
        <p:spPr>
          <a:xfrm>
            <a:off x="1928397" y="3069777"/>
            <a:ext cx="447600" cy="0"/>
          </a:xfrm>
          <a:prstGeom prst="straightConnector1">
            <a:avLst/>
          </a:prstGeom>
          <a:noFill/>
          <a:ln cap="flat" cmpd="sng" w="7650">
            <a:solidFill>
              <a:schemeClr val="accent1"/>
            </a:solidFill>
            <a:prstDash val="solid"/>
            <a:miter lim="800000"/>
            <a:headEnd len="sm" w="sm" type="none"/>
            <a:tailEnd len="med" w="med" type="triangle"/>
          </a:ln>
        </p:spPr>
      </p:cxnSp>
      <p:grpSp>
        <p:nvGrpSpPr>
          <p:cNvPr id="663" name="Google Shape;663;p43"/>
          <p:cNvGrpSpPr/>
          <p:nvPr/>
        </p:nvGrpSpPr>
        <p:grpSpPr>
          <a:xfrm>
            <a:off x="1103679" y="2631433"/>
            <a:ext cx="769012" cy="739002"/>
            <a:chOff x="4003372" y="5119613"/>
            <a:chExt cx="1622730" cy="1559075"/>
          </a:xfrm>
        </p:grpSpPr>
        <p:pic>
          <p:nvPicPr>
            <p:cNvPr id="664" name="Google Shape;664;p43"/>
            <p:cNvPicPr preferRelativeResize="0"/>
            <p:nvPr/>
          </p:nvPicPr>
          <p:blipFill rotWithShape="1">
            <a:blip r:embed="rId11">
              <a:alphaModFix/>
            </a:blip>
            <a:srcRect b="0" l="5530" r="7385" t="0"/>
            <a:stretch/>
          </p:blipFill>
          <p:spPr>
            <a:xfrm>
              <a:off x="4003372" y="5119613"/>
              <a:ext cx="1321378" cy="1343715"/>
            </a:xfrm>
            <a:prstGeom prst="rect">
              <a:avLst/>
            </a:prstGeom>
            <a:noFill/>
            <a:ln>
              <a:noFill/>
            </a:ln>
            <a:effectLst>
              <a:reflection blurRad="0" dir="5400000" dist="4025" endA="0" endPos="30000" fadeDir="5400012" kx="0" rotWithShape="0" algn="bl" stA="30000" stPos="0" sy="-100000" ky="0"/>
            </a:effectLst>
          </p:spPr>
        </p:pic>
        <p:pic>
          <p:nvPicPr>
            <p:cNvPr id="665" name="Google Shape;665;p43"/>
            <p:cNvPicPr preferRelativeResize="0"/>
            <p:nvPr/>
          </p:nvPicPr>
          <p:blipFill rotWithShape="1">
            <a:blip r:embed="rId11">
              <a:alphaModFix/>
            </a:blip>
            <a:srcRect b="0" l="5530" r="7385" t="0"/>
            <a:stretch/>
          </p:blipFill>
          <p:spPr>
            <a:xfrm>
              <a:off x="4155772" y="5227293"/>
              <a:ext cx="1321378" cy="1343715"/>
            </a:xfrm>
            <a:prstGeom prst="rect">
              <a:avLst/>
            </a:prstGeom>
            <a:noFill/>
            <a:ln>
              <a:noFill/>
            </a:ln>
            <a:effectLst>
              <a:reflection blurRad="0" dir="5400000" dist="4025" endA="0" endPos="30000" fadeDir="5400012" kx="0" rotWithShape="0" algn="bl" stA="30000" stPos="0" sy="-100000" ky="0"/>
            </a:effectLst>
          </p:spPr>
        </p:pic>
        <p:pic>
          <p:nvPicPr>
            <p:cNvPr id="666" name="Google Shape;666;p43"/>
            <p:cNvPicPr preferRelativeResize="0"/>
            <p:nvPr/>
          </p:nvPicPr>
          <p:blipFill rotWithShape="1">
            <a:blip r:embed="rId11">
              <a:alphaModFix/>
            </a:blip>
            <a:srcRect b="0" l="5530" r="7385" t="0"/>
            <a:stretch/>
          </p:blipFill>
          <p:spPr>
            <a:xfrm>
              <a:off x="4304724" y="5334973"/>
              <a:ext cx="1321378" cy="1343715"/>
            </a:xfrm>
            <a:prstGeom prst="rect">
              <a:avLst/>
            </a:prstGeom>
            <a:noFill/>
            <a:ln>
              <a:noFill/>
            </a:ln>
            <a:effectLst>
              <a:reflection blurRad="0" dir="5400000" dist="4025" endA="0" endPos="30000" fadeDir="5400012" kx="0" rotWithShape="0" algn="bl" stA="30000" stPos="0" sy="-100000" ky="0"/>
            </a:effectLst>
          </p:spPr>
        </p:pic>
      </p:grpSp>
      <p:cxnSp>
        <p:nvCxnSpPr>
          <p:cNvPr id="667" name="Google Shape;667;p43"/>
          <p:cNvCxnSpPr/>
          <p:nvPr/>
        </p:nvCxnSpPr>
        <p:spPr>
          <a:xfrm>
            <a:off x="3407978" y="3052464"/>
            <a:ext cx="557400" cy="0"/>
          </a:xfrm>
          <a:prstGeom prst="straightConnector1">
            <a:avLst/>
          </a:prstGeom>
          <a:noFill/>
          <a:ln cap="flat" cmpd="sng" w="7650">
            <a:solidFill>
              <a:schemeClr val="accent1"/>
            </a:solidFill>
            <a:prstDash val="solid"/>
            <a:miter lim="800000"/>
            <a:headEnd len="sm" w="sm" type="none"/>
            <a:tailEnd len="med" w="med" type="triangle"/>
          </a:ln>
        </p:spPr>
      </p:cxnSp>
      <p:cxnSp>
        <p:nvCxnSpPr>
          <p:cNvPr id="668" name="Google Shape;668;p43"/>
          <p:cNvCxnSpPr>
            <a:endCxn id="661" idx="1"/>
          </p:cNvCxnSpPr>
          <p:nvPr/>
        </p:nvCxnSpPr>
        <p:spPr>
          <a:xfrm>
            <a:off x="4680217" y="3052367"/>
            <a:ext cx="324000" cy="0"/>
          </a:xfrm>
          <a:prstGeom prst="straightConnector1">
            <a:avLst/>
          </a:prstGeom>
          <a:noFill/>
          <a:ln cap="flat" cmpd="sng" w="7650">
            <a:solidFill>
              <a:schemeClr val="accent1"/>
            </a:solidFill>
            <a:prstDash val="solid"/>
            <a:miter lim="800000"/>
            <a:headEnd len="sm" w="sm" type="none"/>
            <a:tailEnd len="med" w="med" type="triangle"/>
          </a:ln>
        </p:spPr>
      </p:cxnSp>
      <p:cxnSp>
        <p:nvCxnSpPr>
          <p:cNvPr id="669" name="Google Shape;669;p43"/>
          <p:cNvCxnSpPr>
            <a:stCxn id="661" idx="3"/>
          </p:cNvCxnSpPr>
          <p:nvPr/>
        </p:nvCxnSpPr>
        <p:spPr>
          <a:xfrm>
            <a:off x="5461659" y="3052367"/>
            <a:ext cx="363300" cy="0"/>
          </a:xfrm>
          <a:prstGeom prst="straightConnector1">
            <a:avLst/>
          </a:prstGeom>
          <a:noFill/>
          <a:ln cap="flat" cmpd="sng" w="7650">
            <a:solidFill>
              <a:schemeClr val="accent1"/>
            </a:solidFill>
            <a:prstDash val="solid"/>
            <a:miter lim="800000"/>
            <a:headEnd len="sm" w="sm" type="none"/>
            <a:tailEnd len="med" w="med" type="triangle"/>
          </a:ln>
        </p:spPr>
      </p:cxnSp>
      <p:cxnSp>
        <p:nvCxnSpPr>
          <p:cNvPr id="670" name="Google Shape;670;p43"/>
          <p:cNvCxnSpPr/>
          <p:nvPr/>
        </p:nvCxnSpPr>
        <p:spPr>
          <a:xfrm>
            <a:off x="6508053" y="3052464"/>
            <a:ext cx="557400" cy="0"/>
          </a:xfrm>
          <a:prstGeom prst="straightConnector1">
            <a:avLst/>
          </a:prstGeom>
          <a:noFill/>
          <a:ln cap="flat" cmpd="sng" w="7650">
            <a:solidFill>
              <a:schemeClr val="accent1"/>
            </a:solidFill>
            <a:prstDash val="solid"/>
            <a:miter lim="800000"/>
            <a:headEnd len="sm" w="sm" type="none"/>
            <a:tailEnd len="med" w="med" type="triangle"/>
          </a:ln>
        </p:spPr>
      </p:cxnSp>
      <p:sp>
        <p:nvSpPr>
          <p:cNvPr id="671" name="Google Shape;671;p43"/>
          <p:cNvSpPr txBox="1"/>
          <p:nvPr/>
        </p:nvSpPr>
        <p:spPr>
          <a:xfrm>
            <a:off x="5644476" y="2261471"/>
            <a:ext cx="1053600" cy="431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chemeClr val="dk2"/>
              </a:buClr>
              <a:buSzPts val="1400"/>
              <a:buFont typeface="Arial"/>
              <a:buNone/>
            </a:pPr>
            <a:r>
              <a:rPr b="0" i="0" lang="en-US" sz="1400" u="none" cap="none" strike="noStrike">
                <a:solidFill>
                  <a:schemeClr val="dk1"/>
                </a:solidFill>
                <a:latin typeface="Calibri"/>
                <a:ea typeface="Calibri"/>
                <a:cs typeface="Calibri"/>
                <a:sym typeface="Calibri"/>
              </a:rPr>
              <a:t>CLOUD</a:t>
            </a:r>
            <a:br>
              <a:rPr b="0" i="0" lang="en-US" sz="1400" u="none" cap="none" strike="noStrike">
                <a:solidFill>
                  <a:schemeClr val="dk1"/>
                </a:solidFill>
                <a:latin typeface="Calibri"/>
                <a:ea typeface="Calibri"/>
                <a:cs typeface="Calibri"/>
                <a:sym typeface="Calibri"/>
              </a:rPr>
            </a:br>
            <a:r>
              <a:rPr b="0" i="0" lang="en-US" sz="1400" u="none" cap="none" strike="noStrike">
                <a:solidFill>
                  <a:schemeClr val="dk1"/>
                </a:solidFill>
                <a:latin typeface="Calibri"/>
                <a:ea typeface="Calibri"/>
                <a:cs typeface="Calibri"/>
                <a:sym typeface="Calibri"/>
              </a:rPr>
              <a:t>storage</a:t>
            </a:r>
            <a:endParaRPr b="0" i="0" sz="1400" u="none" cap="none" strike="noStrike">
              <a:solidFill>
                <a:schemeClr val="dk1"/>
              </a:solidFill>
              <a:latin typeface="Calibri"/>
              <a:ea typeface="Calibri"/>
              <a:cs typeface="Calibri"/>
              <a:sym typeface="Calibri"/>
            </a:endParaRPr>
          </a:p>
        </p:txBody>
      </p:sp>
      <p:sp>
        <p:nvSpPr>
          <p:cNvPr id="672" name="Google Shape;672;p43"/>
          <p:cNvSpPr txBox="1"/>
          <p:nvPr/>
        </p:nvSpPr>
        <p:spPr>
          <a:xfrm>
            <a:off x="6871553" y="2261471"/>
            <a:ext cx="1053600" cy="431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chemeClr val="dk2"/>
              </a:buClr>
              <a:buSzPts val="1400"/>
              <a:buFont typeface="Arial"/>
              <a:buNone/>
            </a:pPr>
            <a:r>
              <a:rPr b="0" i="0" lang="en-US" sz="1400" u="none" cap="none" strike="noStrike">
                <a:solidFill>
                  <a:schemeClr val="dk1"/>
                </a:solidFill>
                <a:latin typeface="Calibri"/>
                <a:ea typeface="Calibri"/>
                <a:cs typeface="Calibri"/>
                <a:sym typeface="Calibri"/>
              </a:rPr>
              <a:t>CLOUD</a:t>
            </a:r>
            <a:br>
              <a:rPr b="0" i="0" lang="en-US" sz="1400" u="none" cap="none" strike="noStrike">
                <a:solidFill>
                  <a:schemeClr val="dk1"/>
                </a:solidFill>
                <a:latin typeface="Calibri"/>
                <a:ea typeface="Calibri"/>
                <a:cs typeface="Calibri"/>
                <a:sym typeface="Calibri"/>
              </a:rPr>
            </a:br>
            <a:r>
              <a:rPr b="0" i="0" lang="en-US" sz="1400" u="none" cap="none" strike="noStrike">
                <a:solidFill>
                  <a:schemeClr val="dk1"/>
                </a:solidFill>
                <a:latin typeface="Calibri"/>
                <a:ea typeface="Calibri"/>
                <a:cs typeface="Calibri"/>
                <a:sym typeface="Calibri"/>
              </a:rPr>
              <a:t>compute</a:t>
            </a:r>
            <a:endParaRPr b="0" i="0" sz="1400" u="none" cap="none" strike="noStrike">
              <a:solidFill>
                <a:schemeClr val="dk1"/>
              </a:solidFill>
              <a:latin typeface="Calibri"/>
              <a:ea typeface="Calibri"/>
              <a:cs typeface="Calibri"/>
              <a:sym typeface="Calibri"/>
            </a:endParaRPr>
          </a:p>
        </p:txBody>
      </p:sp>
      <p:cxnSp>
        <p:nvCxnSpPr>
          <p:cNvPr id="673" name="Google Shape;673;p43"/>
          <p:cNvCxnSpPr/>
          <p:nvPr/>
        </p:nvCxnSpPr>
        <p:spPr>
          <a:xfrm>
            <a:off x="6189536" y="3370711"/>
            <a:ext cx="0" cy="960300"/>
          </a:xfrm>
          <a:prstGeom prst="straightConnector1">
            <a:avLst/>
          </a:prstGeom>
          <a:noFill/>
          <a:ln cap="flat" cmpd="sng" w="7650">
            <a:solidFill>
              <a:schemeClr val="dk1"/>
            </a:solidFill>
            <a:prstDash val="solid"/>
            <a:miter lim="800000"/>
            <a:headEnd len="sm" w="sm" type="none"/>
            <a:tailEnd len="sm" w="sm" type="none"/>
          </a:ln>
        </p:spPr>
      </p:cxnSp>
      <p:cxnSp>
        <p:nvCxnSpPr>
          <p:cNvPr id="674" name="Google Shape;674;p43"/>
          <p:cNvCxnSpPr/>
          <p:nvPr/>
        </p:nvCxnSpPr>
        <p:spPr>
          <a:xfrm>
            <a:off x="7356630" y="3370711"/>
            <a:ext cx="0" cy="1728000"/>
          </a:xfrm>
          <a:prstGeom prst="straightConnector1">
            <a:avLst/>
          </a:prstGeom>
          <a:noFill/>
          <a:ln cap="flat" cmpd="sng" w="7650">
            <a:solidFill>
              <a:schemeClr val="dk1"/>
            </a:solidFill>
            <a:prstDash val="solid"/>
            <a:miter lim="800000"/>
            <a:headEnd len="sm" w="sm" type="none"/>
            <a:tailEnd len="sm" w="sm" type="none"/>
          </a:ln>
        </p:spPr>
      </p:cxnSp>
      <p:sp>
        <p:nvSpPr>
          <p:cNvPr id="675" name="Google Shape;675;p43"/>
          <p:cNvSpPr/>
          <p:nvPr/>
        </p:nvSpPr>
        <p:spPr>
          <a:xfrm>
            <a:off x="1529069" y="3728652"/>
            <a:ext cx="4660500" cy="602100"/>
          </a:xfrm>
          <a:prstGeom prst="rightArrow">
            <a:avLst>
              <a:gd fmla="val 50000" name="adj1"/>
              <a:gd fmla="val 50000" name="adj2"/>
            </a:avLst>
          </a:prstGeom>
          <a:solidFill>
            <a:srgbClr val="BFBFBF"/>
          </a:solidFill>
          <a:ln>
            <a:noFill/>
          </a:ln>
        </p:spPr>
        <p:txBody>
          <a:bodyPr anchorCtr="0" anchor="ctr" bIns="40400" lIns="80800" spcFirstLastPara="1" rIns="80800" wrap="square" tIns="40400">
            <a:noAutofit/>
          </a:bodyPr>
          <a:lstStyle/>
          <a:p>
            <a:pPr indent="0" lvl="0" marL="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sp>
        <p:nvSpPr>
          <p:cNvPr id="676" name="Google Shape;676;p43"/>
          <p:cNvSpPr txBox="1"/>
          <p:nvPr/>
        </p:nvSpPr>
        <p:spPr>
          <a:xfrm>
            <a:off x="6259117" y="3898390"/>
            <a:ext cx="1412400" cy="292200"/>
          </a:xfrm>
          <a:prstGeom prst="rect">
            <a:avLst/>
          </a:prstGeom>
          <a:noFill/>
          <a:ln>
            <a:noFill/>
          </a:ln>
        </p:spPr>
        <p:txBody>
          <a:bodyPr anchorCtr="0" anchor="t" bIns="40400" lIns="80800" spcFirstLastPara="1" rIns="80800" wrap="square" tIns="40400">
            <a:noAutofit/>
          </a:bodyPr>
          <a:lstStyle/>
          <a:p>
            <a:pPr indent="0" lvl="0" marL="0" marR="0" rtl="0" algn="l">
              <a:lnSpc>
                <a:spcPct val="90000"/>
              </a:lnSpc>
              <a:spcBef>
                <a:spcPts val="0"/>
              </a:spcBef>
              <a:spcAft>
                <a:spcPts val="0"/>
              </a:spcAft>
              <a:buClr>
                <a:schemeClr val="dk1"/>
              </a:buClr>
              <a:buSzPts val="1800"/>
              <a:buFont typeface="Arial"/>
              <a:buNone/>
            </a:pPr>
            <a:r>
              <a:rPr b="1" i="0" lang="en-US" sz="1800" u="none" cap="none" strike="noStrike">
                <a:solidFill>
                  <a:schemeClr val="dk1"/>
                </a:solidFill>
                <a:latin typeface="Calibri"/>
                <a:ea typeface="Calibri"/>
                <a:cs typeface="Calibri"/>
                <a:sym typeface="Calibri"/>
              </a:rPr>
              <a:t>2.1 sec</a:t>
            </a:r>
            <a:endParaRPr b="1" i="0" sz="1800" u="none" cap="none" strike="noStrike">
              <a:solidFill>
                <a:schemeClr val="dk1"/>
              </a:solidFill>
              <a:latin typeface="Calibri"/>
              <a:ea typeface="Calibri"/>
              <a:cs typeface="Calibri"/>
              <a:sym typeface="Calibri"/>
            </a:endParaRPr>
          </a:p>
        </p:txBody>
      </p:sp>
      <p:sp>
        <p:nvSpPr>
          <p:cNvPr id="677" name="Google Shape;677;p43"/>
          <p:cNvSpPr/>
          <p:nvPr/>
        </p:nvSpPr>
        <p:spPr>
          <a:xfrm>
            <a:off x="1529070" y="4507349"/>
            <a:ext cx="5850000" cy="602100"/>
          </a:xfrm>
          <a:prstGeom prst="rightArrow">
            <a:avLst>
              <a:gd fmla="val 50000" name="adj1"/>
              <a:gd fmla="val 50000" name="adj2"/>
            </a:avLst>
          </a:prstGeom>
          <a:solidFill>
            <a:srgbClr val="88CAFE"/>
          </a:solidFill>
          <a:ln>
            <a:noFill/>
          </a:ln>
        </p:spPr>
        <p:txBody>
          <a:bodyPr anchorCtr="0" anchor="ctr" bIns="40400" lIns="80800" spcFirstLastPara="1" rIns="80800" wrap="square" tIns="40400">
            <a:noAutofit/>
          </a:bodyPr>
          <a:lstStyle/>
          <a:p>
            <a:pPr indent="0" lvl="0" marL="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sp>
        <p:nvSpPr>
          <p:cNvPr id="678" name="Google Shape;678;p43"/>
          <p:cNvSpPr txBox="1"/>
          <p:nvPr/>
        </p:nvSpPr>
        <p:spPr>
          <a:xfrm>
            <a:off x="9324790" y="4971592"/>
            <a:ext cx="2892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rPr>
              <a:t>2023, ALBA (ESP), XAIRA Beamline</a:t>
            </a:r>
            <a:endParaRPr sz="1000">
              <a:solidFill>
                <a:schemeClr val="dk1"/>
              </a:solidFill>
            </a:endParaRPr>
          </a:p>
        </p:txBody>
      </p:sp>
      <p:cxnSp>
        <p:nvCxnSpPr>
          <p:cNvPr id="679" name="Google Shape;679;p43"/>
          <p:cNvCxnSpPr/>
          <p:nvPr/>
        </p:nvCxnSpPr>
        <p:spPr>
          <a:xfrm>
            <a:off x="1529085" y="3498014"/>
            <a:ext cx="0" cy="1641000"/>
          </a:xfrm>
          <a:prstGeom prst="straightConnector1">
            <a:avLst/>
          </a:prstGeom>
          <a:noFill/>
          <a:ln cap="flat" cmpd="sng" w="7650">
            <a:solidFill>
              <a:schemeClr val="dk1"/>
            </a:solidFill>
            <a:prstDash val="solid"/>
            <a:miter lim="800000"/>
            <a:headEnd len="sm" w="sm" type="none"/>
            <a:tailEnd len="sm" w="sm" type="none"/>
          </a:ln>
        </p:spPr>
      </p:cxnSp>
      <p:sp>
        <p:nvSpPr>
          <p:cNvPr id="680" name="Google Shape;680;p43"/>
          <p:cNvSpPr txBox="1"/>
          <p:nvPr/>
        </p:nvSpPr>
        <p:spPr>
          <a:xfrm>
            <a:off x="1666324" y="3921010"/>
            <a:ext cx="40404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chemeClr val="dk2"/>
              </a:buClr>
              <a:buSzPts val="1400"/>
              <a:buFont typeface="Arial"/>
              <a:buNone/>
            </a:pPr>
            <a:r>
              <a:rPr b="1" i="0" lang="en-US" sz="1400" u="none" cap="none" strike="noStrike">
                <a:solidFill>
                  <a:schemeClr val="dk1"/>
                </a:solidFill>
                <a:latin typeface="Calibri"/>
                <a:ea typeface="Calibri"/>
                <a:cs typeface="Calibri"/>
                <a:sym typeface="Calibri"/>
              </a:rPr>
              <a:t>Time to DECTRIS CLOUD storage</a:t>
            </a:r>
            <a:endParaRPr sz="1200"/>
          </a:p>
        </p:txBody>
      </p:sp>
      <p:sp>
        <p:nvSpPr>
          <p:cNvPr id="681" name="Google Shape;681;p43"/>
          <p:cNvSpPr txBox="1"/>
          <p:nvPr/>
        </p:nvSpPr>
        <p:spPr>
          <a:xfrm>
            <a:off x="1666324" y="4699704"/>
            <a:ext cx="40404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chemeClr val="dk2"/>
              </a:buClr>
              <a:buSzPts val="1400"/>
              <a:buFont typeface="Arial"/>
              <a:buNone/>
            </a:pPr>
            <a:r>
              <a:rPr b="1" i="0" lang="en-US" sz="1400" u="none" cap="none" strike="noStrike">
                <a:solidFill>
                  <a:schemeClr val="accent2"/>
                </a:solidFill>
                <a:latin typeface="Calibri"/>
                <a:ea typeface="Calibri"/>
                <a:cs typeface="Calibri"/>
                <a:sym typeface="Calibri"/>
              </a:rPr>
              <a:t>Time to DECTRIS CLOUD compute</a:t>
            </a:r>
            <a:endParaRPr sz="1200"/>
          </a:p>
        </p:txBody>
      </p:sp>
      <p:sp>
        <p:nvSpPr>
          <p:cNvPr id="682" name="Google Shape;682;p43"/>
          <p:cNvSpPr txBox="1"/>
          <p:nvPr/>
        </p:nvSpPr>
        <p:spPr>
          <a:xfrm>
            <a:off x="7542622" y="4699704"/>
            <a:ext cx="1412400" cy="277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chemeClr val="dk2"/>
              </a:buClr>
              <a:buSzPts val="1800"/>
              <a:buFont typeface="Arial"/>
              <a:buNone/>
            </a:pPr>
            <a:r>
              <a:rPr b="1" i="0" lang="en-US" sz="1800" u="none" cap="none" strike="noStrike">
                <a:solidFill>
                  <a:schemeClr val="dk1"/>
                </a:solidFill>
                <a:latin typeface="Calibri"/>
                <a:ea typeface="Calibri"/>
                <a:cs typeface="Calibri"/>
                <a:sym typeface="Calibri"/>
              </a:rPr>
              <a:t>2.8 sec</a:t>
            </a:r>
            <a:endParaRPr b="1" i="0" sz="1800" u="none" cap="none" strike="noStrike">
              <a:solidFill>
                <a:schemeClr val="dk1"/>
              </a:solidFill>
              <a:latin typeface="Calibri"/>
              <a:ea typeface="Calibri"/>
              <a:cs typeface="Calibri"/>
              <a:sym typeface="Calibri"/>
            </a:endParaRPr>
          </a:p>
        </p:txBody>
      </p:sp>
      <p:sp>
        <p:nvSpPr>
          <p:cNvPr id="683" name="Google Shape;683;p43"/>
          <p:cNvSpPr txBox="1"/>
          <p:nvPr/>
        </p:nvSpPr>
        <p:spPr>
          <a:xfrm>
            <a:off x="5814019" y="5688407"/>
            <a:ext cx="1979400" cy="554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chemeClr val="dk2"/>
              </a:buClr>
              <a:buSzPts val="1800"/>
              <a:buFont typeface="Arial"/>
              <a:buNone/>
            </a:pPr>
            <a:r>
              <a:rPr b="1" i="0" lang="en-US" sz="1800" u="none" cap="none" strike="noStrike">
                <a:solidFill>
                  <a:schemeClr val="dk1"/>
                </a:solidFill>
                <a:latin typeface="Calibri"/>
                <a:ea typeface="Calibri"/>
                <a:cs typeface="Calibri"/>
                <a:sym typeface="Calibri"/>
              </a:rPr>
              <a:t>Data becomes </a:t>
            </a:r>
            <a:endParaRPr b="1" i="0" sz="1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2"/>
              </a:buClr>
              <a:buSzPts val="1800"/>
              <a:buFont typeface="Arial"/>
              <a:buNone/>
            </a:pPr>
            <a:r>
              <a:rPr b="1" i="0" lang="en-US" sz="1800" u="none" cap="none" strike="noStrike">
                <a:solidFill>
                  <a:schemeClr val="dk1"/>
                </a:solidFill>
                <a:latin typeface="Calibri"/>
                <a:ea typeface="Calibri"/>
                <a:cs typeface="Calibri"/>
                <a:sym typeface="Calibri"/>
              </a:rPr>
              <a:t>available in &lt; 3 sec</a:t>
            </a:r>
            <a:endParaRPr sz="1200"/>
          </a:p>
        </p:txBody>
      </p:sp>
      <p:pic>
        <p:nvPicPr>
          <p:cNvPr id="684" name="Google Shape;684;p43" title="Screenshot 2025-08-05 at 10.28.54.png"/>
          <p:cNvPicPr preferRelativeResize="0"/>
          <p:nvPr/>
        </p:nvPicPr>
        <p:blipFill>
          <a:blip r:embed="rId12">
            <a:alphaModFix/>
          </a:blip>
          <a:stretch>
            <a:fillRect/>
          </a:stretch>
        </p:blipFill>
        <p:spPr>
          <a:xfrm>
            <a:off x="1658355" y="5194864"/>
            <a:ext cx="1776543" cy="1500303"/>
          </a:xfrm>
          <a:prstGeom prst="rect">
            <a:avLst/>
          </a:prstGeom>
          <a:noFill/>
          <a:ln>
            <a:noFill/>
          </a:ln>
        </p:spPr>
      </p:pic>
      <p:pic>
        <p:nvPicPr>
          <p:cNvPr id="685" name="Google Shape;685;p43" title="Screenshot 2025-08-05 at 10.29.13.png"/>
          <p:cNvPicPr preferRelativeResize="0"/>
          <p:nvPr/>
        </p:nvPicPr>
        <p:blipFill>
          <a:blip r:embed="rId13">
            <a:alphaModFix/>
          </a:blip>
          <a:stretch>
            <a:fillRect/>
          </a:stretch>
        </p:blipFill>
        <p:spPr>
          <a:xfrm>
            <a:off x="3722036" y="5151577"/>
            <a:ext cx="1812813" cy="1475321"/>
          </a:xfrm>
          <a:prstGeom prst="rect">
            <a:avLst/>
          </a:prstGeom>
          <a:noFill/>
          <a:ln>
            <a:noFill/>
          </a:ln>
        </p:spPr>
      </p:pic>
      <p:sp>
        <p:nvSpPr>
          <p:cNvPr id="686" name="Google Shape;686;p43"/>
          <p:cNvSpPr txBox="1"/>
          <p:nvPr/>
        </p:nvSpPr>
        <p:spPr>
          <a:xfrm>
            <a:off x="5475201" y="6547105"/>
            <a:ext cx="2892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solidFill>
                  <a:schemeClr val="dk1"/>
                </a:solidFill>
              </a:rPr>
              <a:t>2024, MAX IV (SWE), MicroMAX Beamline</a:t>
            </a:r>
            <a:endParaRPr sz="10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0" name="Shape 690"/>
        <p:cNvGrpSpPr/>
        <p:nvPr/>
      </p:nvGrpSpPr>
      <p:grpSpPr>
        <a:xfrm>
          <a:off x="0" y="0"/>
          <a:ext cx="0" cy="0"/>
          <a:chOff x="0" y="0"/>
          <a:chExt cx="0" cy="0"/>
        </a:xfrm>
      </p:grpSpPr>
      <p:sp>
        <p:nvSpPr>
          <p:cNvPr id="691" name="Google Shape;691;p44"/>
          <p:cNvSpPr txBox="1"/>
          <p:nvPr>
            <p:ph type="title"/>
          </p:nvPr>
        </p:nvSpPr>
        <p:spPr>
          <a:xfrm>
            <a:off x="1054100" y="682307"/>
            <a:ext cx="117351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Data Storage and Access - Global Bandwidth</a:t>
            </a:r>
            <a:endParaRPr>
              <a:latin typeface="Open Sans"/>
              <a:ea typeface="Open Sans"/>
              <a:cs typeface="Open Sans"/>
              <a:sym typeface="Open Sans"/>
            </a:endParaRPr>
          </a:p>
        </p:txBody>
      </p:sp>
      <p:pic>
        <p:nvPicPr>
          <p:cNvPr id="692" name="Google Shape;692;p44"/>
          <p:cNvPicPr preferRelativeResize="0"/>
          <p:nvPr/>
        </p:nvPicPr>
        <p:blipFill>
          <a:blip r:embed="rId3">
            <a:alphaModFix/>
          </a:blip>
          <a:stretch>
            <a:fillRect/>
          </a:stretch>
        </p:blipFill>
        <p:spPr>
          <a:xfrm>
            <a:off x="6712250" y="2045375"/>
            <a:ext cx="5179081" cy="3297992"/>
          </a:xfrm>
          <a:prstGeom prst="rect">
            <a:avLst/>
          </a:prstGeom>
          <a:noFill/>
          <a:ln>
            <a:noFill/>
          </a:ln>
        </p:spPr>
      </p:pic>
      <p:grpSp>
        <p:nvGrpSpPr>
          <p:cNvPr id="693" name="Google Shape;693;p44"/>
          <p:cNvGrpSpPr/>
          <p:nvPr/>
        </p:nvGrpSpPr>
        <p:grpSpPr>
          <a:xfrm>
            <a:off x="943108" y="3834139"/>
            <a:ext cx="4846968" cy="2962496"/>
            <a:chOff x="65875" y="1803525"/>
            <a:chExt cx="7073800" cy="4323550"/>
          </a:xfrm>
        </p:grpSpPr>
        <p:pic>
          <p:nvPicPr>
            <p:cNvPr id="694" name="Google Shape;694;p44"/>
            <p:cNvPicPr preferRelativeResize="0"/>
            <p:nvPr/>
          </p:nvPicPr>
          <p:blipFill>
            <a:blip r:embed="rId4">
              <a:alphaModFix/>
            </a:blip>
            <a:stretch>
              <a:fillRect/>
            </a:stretch>
          </p:blipFill>
          <p:spPr>
            <a:xfrm>
              <a:off x="65875" y="1803525"/>
              <a:ext cx="7073800" cy="4323550"/>
            </a:xfrm>
            <a:prstGeom prst="rect">
              <a:avLst/>
            </a:prstGeom>
            <a:noFill/>
            <a:ln>
              <a:noFill/>
            </a:ln>
          </p:spPr>
        </p:pic>
        <p:grpSp>
          <p:nvGrpSpPr>
            <p:cNvPr id="695" name="Google Shape;695;p44"/>
            <p:cNvGrpSpPr/>
            <p:nvPr/>
          </p:nvGrpSpPr>
          <p:grpSpPr>
            <a:xfrm>
              <a:off x="1225325" y="3245388"/>
              <a:ext cx="943800" cy="811200"/>
              <a:chOff x="2272625" y="4926600"/>
              <a:chExt cx="943800" cy="811200"/>
            </a:xfrm>
          </p:grpSpPr>
          <p:sp>
            <p:nvSpPr>
              <p:cNvPr id="696" name="Google Shape;696;p44"/>
              <p:cNvSpPr/>
              <p:nvPr/>
            </p:nvSpPr>
            <p:spPr>
              <a:xfrm>
                <a:off x="2272625" y="4926600"/>
                <a:ext cx="943800" cy="811200"/>
              </a:xfrm>
              <a:prstGeom prst="roundRect">
                <a:avLst>
                  <a:gd fmla="val 6694" name="adj"/>
                </a:avLst>
              </a:prstGeom>
              <a:solidFill>
                <a:srgbClr val="FFFFFF"/>
              </a:solidFill>
              <a:ln>
                <a:noFill/>
              </a:ln>
              <a:effectLst>
                <a:outerShdw blurRad="209168" rotWithShape="0" algn="t" dir="5400000" dist="18593">
                  <a:srgbClr val="526778">
                    <a:alpha val="40000"/>
                  </a:srgbClr>
                </a:outerShdw>
              </a:effectLst>
            </p:spPr>
            <p:txBody>
              <a:bodyPr anchorCtr="0" anchor="t" bIns="45725" lIns="91425" spcFirstLastPara="1" rIns="91425" wrap="square" tIns="45725">
                <a:noAutofit/>
              </a:bodyPr>
              <a:lstStyle/>
              <a:p>
                <a:pPr indent="0" lvl="0" marL="0" rtl="0" algn="ctr">
                  <a:spcBef>
                    <a:spcPts val="0"/>
                  </a:spcBef>
                  <a:spcAft>
                    <a:spcPts val="0"/>
                  </a:spcAft>
                  <a:buNone/>
                </a:pPr>
                <a:r>
                  <a:rPr b="1" lang="en-US" sz="1500">
                    <a:solidFill>
                      <a:schemeClr val="accent1"/>
                    </a:solidFill>
                  </a:rPr>
                  <a:t>US</a:t>
                </a:r>
                <a:endParaRPr sz="1500">
                  <a:solidFill>
                    <a:schemeClr val="accent1"/>
                  </a:solidFill>
                </a:endParaRPr>
              </a:p>
            </p:txBody>
          </p:sp>
          <p:pic>
            <p:nvPicPr>
              <p:cNvPr id="697" name="Google Shape;697;p44"/>
              <p:cNvPicPr preferRelativeResize="0"/>
              <p:nvPr/>
            </p:nvPicPr>
            <p:blipFill>
              <a:blip r:embed="rId5">
                <a:alphaModFix/>
              </a:blip>
              <a:stretch>
                <a:fillRect/>
              </a:stretch>
            </p:blipFill>
            <p:spPr>
              <a:xfrm>
                <a:off x="2309296" y="5292369"/>
                <a:ext cx="377999" cy="377999"/>
              </a:xfrm>
              <a:prstGeom prst="rect">
                <a:avLst/>
              </a:prstGeom>
              <a:noFill/>
              <a:ln>
                <a:noFill/>
              </a:ln>
            </p:spPr>
          </p:pic>
          <p:pic>
            <p:nvPicPr>
              <p:cNvPr id="698" name="Google Shape;698;p44"/>
              <p:cNvPicPr preferRelativeResize="0"/>
              <p:nvPr/>
            </p:nvPicPr>
            <p:blipFill rotWithShape="1">
              <a:blip r:embed="rId6">
                <a:alphaModFix/>
              </a:blip>
              <a:srcRect b="0" l="0" r="0" t="0"/>
              <a:stretch/>
            </p:blipFill>
            <p:spPr>
              <a:xfrm>
                <a:off x="2687300" y="5235075"/>
                <a:ext cx="492600" cy="492600"/>
              </a:xfrm>
              <a:prstGeom prst="rect">
                <a:avLst/>
              </a:prstGeom>
              <a:noFill/>
              <a:ln>
                <a:noFill/>
              </a:ln>
            </p:spPr>
          </p:pic>
        </p:grpSp>
        <p:grpSp>
          <p:nvGrpSpPr>
            <p:cNvPr id="699" name="Google Shape;699;p44"/>
            <p:cNvGrpSpPr/>
            <p:nvPr/>
          </p:nvGrpSpPr>
          <p:grpSpPr>
            <a:xfrm>
              <a:off x="2936900" y="2993550"/>
              <a:ext cx="943800" cy="811200"/>
              <a:chOff x="2272625" y="4926600"/>
              <a:chExt cx="943800" cy="811200"/>
            </a:xfrm>
          </p:grpSpPr>
          <p:sp>
            <p:nvSpPr>
              <p:cNvPr id="700" name="Google Shape;700;p44"/>
              <p:cNvSpPr/>
              <p:nvPr/>
            </p:nvSpPr>
            <p:spPr>
              <a:xfrm>
                <a:off x="2272625" y="4926600"/>
                <a:ext cx="943800" cy="811200"/>
              </a:xfrm>
              <a:prstGeom prst="roundRect">
                <a:avLst>
                  <a:gd fmla="val 6694" name="adj"/>
                </a:avLst>
              </a:prstGeom>
              <a:solidFill>
                <a:srgbClr val="FFE599"/>
              </a:solidFill>
              <a:ln>
                <a:noFill/>
              </a:ln>
              <a:effectLst>
                <a:outerShdw blurRad="209168" rotWithShape="0" algn="t" dir="5400000" dist="18593">
                  <a:srgbClr val="526778">
                    <a:alpha val="40000"/>
                  </a:srgbClr>
                </a:outerShdw>
              </a:effectLst>
            </p:spPr>
            <p:txBody>
              <a:bodyPr anchorCtr="0" anchor="t" bIns="45725" lIns="91425" spcFirstLastPara="1" rIns="91425" wrap="square" tIns="45725">
                <a:noAutofit/>
              </a:bodyPr>
              <a:lstStyle/>
              <a:p>
                <a:pPr indent="0" lvl="0" marL="0" rtl="0" algn="ctr">
                  <a:spcBef>
                    <a:spcPts val="0"/>
                  </a:spcBef>
                  <a:spcAft>
                    <a:spcPts val="0"/>
                  </a:spcAft>
                  <a:buNone/>
                </a:pPr>
                <a:r>
                  <a:rPr b="1" lang="en-US" sz="1500">
                    <a:solidFill>
                      <a:schemeClr val="accent1"/>
                    </a:solidFill>
                  </a:rPr>
                  <a:t>EU</a:t>
                </a:r>
                <a:endParaRPr sz="1500">
                  <a:solidFill>
                    <a:schemeClr val="accent1"/>
                  </a:solidFill>
                </a:endParaRPr>
              </a:p>
            </p:txBody>
          </p:sp>
          <p:pic>
            <p:nvPicPr>
              <p:cNvPr id="701" name="Google Shape;701;p44"/>
              <p:cNvPicPr preferRelativeResize="0"/>
              <p:nvPr/>
            </p:nvPicPr>
            <p:blipFill>
              <a:blip r:embed="rId5">
                <a:alphaModFix/>
              </a:blip>
              <a:stretch>
                <a:fillRect/>
              </a:stretch>
            </p:blipFill>
            <p:spPr>
              <a:xfrm>
                <a:off x="2309296" y="5292369"/>
                <a:ext cx="377999" cy="377999"/>
              </a:xfrm>
              <a:prstGeom prst="rect">
                <a:avLst/>
              </a:prstGeom>
              <a:noFill/>
              <a:ln>
                <a:noFill/>
              </a:ln>
            </p:spPr>
          </p:pic>
          <p:pic>
            <p:nvPicPr>
              <p:cNvPr id="702" name="Google Shape;702;p44"/>
              <p:cNvPicPr preferRelativeResize="0"/>
              <p:nvPr/>
            </p:nvPicPr>
            <p:blipFill rotWithShape="1">
              <a:blip r:embed="rId6">
                <a:alphaModFix/>
              </a:blip>
              <a:srcRect b="0" l="0" r="0" t="0"/>
              <a:stretch/>
            </p:blipFill>
            <p:spPr>
              <a:xfrm>
                <a:off x="2687300" y="5235075"/>
                <a:ext cx="492600" cy="492600"/>
              </a:xfrm>
              <a:prstGeom prst="rect">
                <a:avLst/>
              </a:prstGeom>
              <a:noFill/>
              <a:ln>
                <a:noFill/>
              </a:ln>
            </p:spPr>
          </p:pic>
        </p:grpSp>
        <p:grpSp>
          <p:nvGrpSpPr>
            <p:cNvPr id="703" name="Google Shape;703;p44"/>
            <p:cNvGrpSpPr/>
            <p:nvPr/>
          </p:nvGrpSpPr>
          <p:grpSpPr>
            <a:xfrm>
              <a:off x="5075275" y="3359950"/>
              <a:ext cx="943800" cy="811200"/>
              <a:chOff x="2272625" y="4926600"/>
              <a:chExt cx="943800" cy="811200"/>
            </a:xfrm>
          </p:grpSpPr>
          <p:sp>
            <p:nvSpPr>
              <p:cNvPr id="704" name="Google Shape;704;p44"/>
              <p:cNvSpPr/>
              <p:nvPr/>
            </p:nvSpPr>
            <p:spPr>
              <a:xfrm>
                <a:off x="2272625" y="4926600"/>
                <a:ext cx="943800" cy="811200"/>
              </a:xfrm>
              <a:prstGeom prst="roundRect">
                <a:avLst>
                  <a:gd fmla="val 6694" name="adj"/>
                </a:avLst>
              </a:prstGeom>
              <a:solidFill>
                <a:srgbClr val="FFFFFF"/>
              </a:solidFill>
              <a:ln>
                <a:noFill/>
              </a:ln>
              <a:effectLst>
                <a:outerShdw blurRad="209168" rotWithShape="0" algn="t" dir="5400000" dist="18593">
                  <a:srgbClr val="526778">
                    <a:alpha val="40000"/>
                  </a:srgbClr>
                </a:outerShdw>
              </a:effectLst>
            </p:spPr>
            <p:txBody>
              <a:bodyPr anchorCtr="0" anchor="t" bIns="45725" lIns="0" spcFirstLastPara="1" rIns="0" wrap="square" tIns="45725">
                <a:noAutofit/>
              </a:bodyPr>
              <a:lstStyle/>
              <a:p>
                <a:pPr indent="0" lvl="0" marL="0" rtl="0" algn="ctr">
                  <a:spcBef>
                    <a:spcPts val="0"/>
                  </a:spcBef>
                  <a:spcAft>
                    <a:spcPts val="0"/>
                  </a:spcAft>
                  <a:buNone/>
                </a:pPr>
                <a:r>
                  <a:rPr b="1" lang="en-US" sz="1500">
                    <a:solidFill>
                      <a:schemeClr val="accent1"/>
                    </a:solidFill>
                  </a:rPr>
                  <a:t>ASIA</a:t>
                </a:r>
                <a:endParaRPr sz="1500">
                  <a:solidFill>
                    <a:schemeClr val="accent1"/>
                  </a:solidFill>
                </a:endParaRPr>
              </a:p>
            </p:txBody>
          </p:sp>
          <p:pic>
            <p:nvPicPr>
              <p:cNvPr id="705" name="Google Shape;705;p44"/>
              <p:cNvPicPr preferRelativeResize="0"/>
              <p:nvPr/>
            </p:nvPicPr>
            <p:blipFill>
              <a:blip r:embed="rId5">
                <a:alphaModFix/>
              </a:blip>
              <a:stretch>
                <a:fillRect/>
              </a:stretch>
            </p:blipFill>
            <p:spPr>
              <a:xfrm>
                <a:off x="2309296" y="5292369"/>
                <a:ext cx="377999" cy="377999"/>
              </a:xfrm>
              <a:prstGeom prst="rect">
                <a:avLst/>
              </a:prstGeom>
              <a:noFill/>
              <a:ln>
                <a:noFill/>
              </a:ln>
            </p:spPr>
          </p:pic>
          <p:pic>
            <p:nvPicPr>
              <p:cNvPr id="706" name="Google Shape;706;p44"/>
              <p:cNvPicPr preferRelativeResize="0"/>
              <p:nvPr/>
            </p:nvPicPr>
            <p:blipFill rotWithShape="1">
              <a:blip r:embed="rId6">
                <a:alphaModFix/>
              </a:blip>
              <a:srcRect b="0" l="0" r="0" t="0"/>
              <a:stretch/>
            </p:blipFill>
            <p:spPr>
              <a:xfrm>
                <a:off x="2687300" y="5235075"/>
                <a:ext cx="492600" cy="492600"/>
              </a:xfrm>
              <a:prstGeom prst="rect">
                <a:avLst/>
              </a:prstGeom>
              <a:noFill/>
              <a:ln>
                <a:noFill/>
              </a:ln>
            </p:spPr>
          </p:pic>
        </p:grpSp>
        <p:cxnSp>
          <p:nvCxnSpPr>
            <p:cNvPr id="707" name="Google Shape;707;p44"/>
            <p:cNvCxnSpPr>
              <a:stCxn id="696" idx="0"/>
              <a:endCxn id="704" idx="0"/>
            </p:cNvCxnSpPr>
            <p:nvPr/>
          </p:nvCxnSpPr>
          <p:spPr>
            <a:xfrm flipH="1" rot="-5400000">
              <a:off x="3564875" y="1377738"/>
              <a:ext cx="114600" cy="3849900"/>
            </a:xfrm>
            <a:prstGeom prst="curvedConnector3">
              <a:avLst>
                <a:gd fmla="val -303207" name="adj1"/>
              </a:avLst>
            </a:prstGeom>
            <a:noFill/>
            <a:ln cap="flat" cmpd="sng" w="13950">
              <a:solidFill>
                <a:schemeClr val="accent1"/>
              </a:solidFill>
              <a:prstDash val="solid"/>
              <a:round/>
              <a:headEnd len="med" w="med" type="none"/>
              <a:tailEnd len="med" w="med" type="none"/>
            </a:ln>
          </p:spPr>
        </p:cxnSp>
        <p:cxnSp>
          <p:nvCxnSpPr>
            <p:cNvPr id="708" name="Google Shape;708;p44"/>
            <p:cNvCxnSpPr>
              <a:stCxn id="696" idx="3"/>
              <a:endCxn id="700" idx="1"/>
            </p:cNvCxnSpPr>
            <p:nvPr/>
          </p:nvCxnSpPr>
          <p:spPr>
            <a:xfrm flipH="1" rot="10800000">
              <a:off x="2169125" y="3399288"/>
              <a:ext cx="767700" cy="251700"/>
            </a:xfrm>
            <a:prstGeom prst="curvedConnector3">
              <a:avLst>
                <a:gd fmla="val 50005" name="adj1"/>
              </a:avLst>
            </a:prstGeom>
            <a:noFill/>
            <a:ln cap="flat" cmpd="sng" w="13950">
              <a:solidFill>
                <a:schemeClr val="accent1"/>
              </a:solidFill>
              <a:prstDash val="solid"/>
              <a:round/>
              <a:headEnd len="med" w="med" type="none"/>
              <a:tailEnd len="med" w="med" type="none"/>
            </a:ln>
          </p:spPr>
        </p:cxnSp>
        <p:cxnSp>
          <p:nvCxnSpPr>
            <p:cNvPr id="709" name="Google Shape;709;p44"/>
            <p:cNvCxnSpPr>
              <a:stCxn id="700" idx="3"/>
              <a:endCxn id="704" idx="1"/>
            </p:cNvCxnSpPr>
            <p:nvPr/>
          </p:nvCxnSpPr>
          <p:spPr>
            <a:xfrm>
              <a:off x="3880700" y="3399150"/>
              <a:ext cx="1194600" cy="366300"/>
            </a:xfrm>
            <a:prstGeom prst="curvedConnector3">
              <a:avLst>
                <a:gd fmla="val 49999" name="adj1"/>
              </a:avLst>
            </a:prstGeom>
            <a:noFill/>
            <a:ln cap="flat" cmpd="sng" w="13950">
              <a:solidFill>
                <a:schemeClr val="accent1"/>
              </a:solidFill>
              <a:prstDash val="solid"/>
              <a:round/>
              <a:headEnd len="med" w="med" type="none"/>
              <a:tailEnd len="med" w="med" type="none"/>
            </a:ln>
          </p:spPr>
        </p:cxnSp>
      </p:grpSp>
      <p:sp>
        <p:nvSpPr>
          <p:cNvPr id="710" name="Google Shape;710;p44"/>
          <p:cNvSpPr txBox="1"/>
          <p:nvPr>
            <p:ph idx="4294967295" type="body"/>
          </p:nvPr>
        </p:nvSpPr>
        <p:spPr>
          <a:xfrm>
            <a:off x="6991350" y="1932975"/>
            <a:ext cx="4394400" cy="289500"/>
          </a:xfrm>
          <a:prstGeom prst="rect">
            <a:avLst/>
          </a:prstGeom>
          <a:solidFill>
            <a:schemeClr val="lt1"/>
          </a:solidFill>
          <a:ln>
            <a:noFill/>
          </a:ln>
        </p:spPr>
        <p:txBody>
          <a:bodyPr anchorCtr="0" anchor="t" bIns="45725" lIns="91425" spcFirstLastPara="1" rIns="91425" wrap="square" tIns="45725">
            <a:spAutoFit/>
          </a:bodyPr>
          <a:lstStyle/>
          <a:p>
            <a:pPr indent="0" lvl="0" marL="0" rtl="0" algn="ctr">
              <a:lnSpc>
                <a:spcPct val="80000"/>
              </a:lnSpc>
              <a:spcBef>
                <a:spcPts val="0"/>
              </a:spcBef>
              <a:spcAft>
                <a:spcPts val="0"/>
              </a:spcAft>
              <a:buSzPts val="2000"/>
              <a:buNone/>
            </a:pPr>
            <a:r>
              <a:rPr b="1" lang="en-US">
                <a:solidFill>
                  <a:schemeClr val="lt2"/>
                </a:solidFill>
              </a:rPr>
              <a:t>Data Access Bandwidth - EU Region</a:t>
            </a:r>
            <a:endParaRPr b="1">
              <a:solidFill>
                <a:schemeClr val="lt2"/>
              </a:solidFill>
            </a:endParaRPr>
          </a:p>
        </p:txBody>
      </p:sp>
      <p:cxnSp>
        <p:nvCxnSpPr>
          <p:cNvPr id="711" name="Google Shape;711;p44"/>
          <p:cNvCxnSpPr/>
          <p:nvPr/>
        </p:nvCxnSpPr>
        <p:spPr>
          <a:xfrm rot="10800000">
            <a:off x="8707938" y="2450325"/>
            <a:ext cx="734400" cy="0"/>
          </a:xfrm>
          <a:prstGeom prst="straightConnector1">
            <a:avLst/>
          </a:prstGeom>
          <a:noFill/>
          <a:ln cap="flat" cmpd="sng" w="55775">
            <a:solidFill>
              <a:schemeClr val="lt2"/>
            </a:solidFill>
            <a:prstDash val="solid"/>
            <a:round/>
            <a:headEnd len="med" w="med" type="none"/>
            <a:tailEnd len="med" w="med" type="stealth"/>
          </a:ln>
        </p:spPr>
      </p:cxnSp>
      <p:sp>
        <p:nvSpPr>
          <p:cNvPr id="712" name="Google Shape;712;p44"/>
          <p:cNvSpPr txBox="1"/>
          <p:nvPr/>
        </p:nvSpPr>
        <p:spPr>
          <a:xfrm>
            <a:off x="9670950" y="2234775"/>
            <a:ext cx="2321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dk1"/>
                </a:solidFill>
                <a:highlight>
                  <a:srgbClr val="D9D9D9"/>
                </a:highlight>
              </a:rPr>
              <a:t> &gt; 2.7 TBit per second</a:t>
            </a:r>
            <a:endParaRPr b="1" sz="1500">
              <a:solidFill>
                <a:schemeClr val="dk1"/>
              </a:solidFill>
              <a:highlight>
                <a:srgbClr val="D9D9D9"/>
              </a:highlight>
            </a:endParaRPr>
          </a:p>
        </p:txBody>
      </p:sp>
      <p:sp>
        <p:nvSpPr>
          <p:cNvPr id="713" name="Google Shape;713;p44"/>
          <p:cNvSpPr txBox="1"/>
          <p:nvPr>
            <p:ph idx="4294967295" type="body"/>
          </p:nvPr>
        </p:nvSpPr>
        <p:spPr>
          <a:xfrm>
            <a:off x="1054100" y="1886625"/>
            <a:ext cx="4625700" cy="2066400"/>
          </a:xfrm>
          <a:prstGeom prst="rect">
            <a:avLst/>
          </a:prstGeom>
          <a:noFill/>
          <a:ln>
            <a:noFill/>
          </a:ln>
        </p:spPr>
        <p:txBody>
          <a:bodyPr anchorCtr="0" anchor="t" bIns="45725" lIns="91425" spcFirstLastPara="1" rIns="91425" wrap="square" tIns="45725">
            <a:spAutoFit/>
          </a:bodyPr>
          <a:lstStyle/>
          <a:p>
            <a:pPr indent="-361950" lvl="0" marL="469900" rtl="0" algn="l">
              <a:lnSpc>
                <a:spcPct val="115000"/>
              </a:lnSpc>
              <a:spcBef>
                <a:spcPts val="0"/>
              </a:spcBef>
              <a:spcAft>
                <a:spcPts val="0"/>
              </a:spcAft>
              <a:buSzPts val="1900"/>
              <a:buChar char="●"/>
            </a:pPr>
            <a:r>
              <a:rPr lang="en-US" sz="1900"/>
              <a:t>Each region provides triple geo-redundancy for data storage </a:t>
            </a:r>
            <a:endParaRPr sz="1900"/>
          </a:p>
          <a:p>
            <a:pPr indent="-361950" lvl="0" marL="469900" rtl="0" algn="l">
              <a:lnSpc>
                <a:spcPct val="115000"/>
              </a:lnSpc>
              <a:spcBef>
                <a:spcPts val="0"/>
              </a:spcBef>
              <a:spcAft>
                <a:spcPts val="0"/>
              </a:spcAft>
              <a:buSzPts val="1900"/>
              <a:buChar char="●"/>
            </a:pPr>
            <a:r>
              <a:rPr lang="en-US" sz="1900"/>
              <a:t>Load balancing per availability zone to ensure data throughput</a:t>
            </a:r>
            <a:endParaRPr sz="1900"/>
          </a:p>
          <a:p>
            <a:pPr indent="-361950" lvl="0" marL="469900" rtl="0" algn="l">
              <a:lnSpc>
                <a:spcPct val="115000"/>
              </a:lnSpc>
              <a:spcBef>
                <a:spcPts val="0"/>
              </a:spcBef>
              <a:spcAft>
                <a:spcPts val="0"/>
              </a:spcAft>
              <a:buSzPts val="1900"/>
              <a:buChar char="●"/>
            </a:pPr>
            <a:r>
              <a:rPr b="1" lang="en-US" sz="1900"/>
              <a:t>Data stays physically located on the continent where it is recorded</a:t>
            </a:r>
            <a:endParaRPr b="1" sz="1900"/>
          </a:p>
        </p:txBody>
      </p:sp>
      <p:sp>
        <p:nvSpPr>
          <p:cNvPr id="714" name="Google Shape;714;p44"/>
          <p:cNvSpPr txBox="1"/>
          <p:nvPr>
            <p:ph idx="4294967295" type="body"/>
          </p:nvPr>
        </p:nvSpPr>
        <p:spPr>
          <a:xfrm>
            <a:off x="6345900" y="5344075"/>
            <a:ext cx="6867600" cy="721200"/>
          </a:xfrm>
          <a:prstGeom prst="rect">
            <a:avLst/>
          </a:prstGeom>
          <a:noFill/>
          <a:ln>
            <a:noFill/>
          </a:ln>
        </p:spPr>
        <p:txBody>
          <a:bodyPr anchorCtr="0" anchor="t" bIns="45725" lIns="91425" spcFirstLastPara="1" rIns="91425" wrap="square" tIns="45725">
            <a:spAutoFit/>
          </a:bodyPr>
          <a:lstStyle/>
          <a:p>
            <a:pPr indent="0" lvl="0" marL="0" rtl="0" algn="l">
              <a:lnSpc>
                <a:spcPct val="115000"/>
              </a:lnSpc>
              <a:spcBef>
                <a:spcPts val="0"/>
              </a:spcBef>
              <a:spcAft>
                <a:spcPts val="0"/>
              </a:spcAft>
              <a:buNone/>
            </a:pPr>
            <a:r>
              <a:rPr b="1" lang="en-US" sz="1900"/>
              <a:t>Total Global Bandwidth:</a:t>
            </a:r>
            <a:endParaRPr b="1" sz="1900"/>
          </a:p>
          <a:p>
            <a:pPr indent="0" lvl="0" marL="0" rtl="0" algn="l">
              <a:lnSpc>
                <a:spcPct val="115000"/>
              </a:lnSpc>
              <a:spcBef>
                <a:spcPts val="0"/>
              </a:spcBef>
              <a:spcAft>
                <a:spcPts val="0"/>
              </a:spcAft>
              <a:buNone/>
            </a:pPr>
            <a:r>
              <a:rPr lang="en-US" sz="1900"/>
              <a:t>3 Regions </a:t>
            </a:r>
            <a:r>
              <a:rPr b="1" lang="en-US" sz="1900"/>
              <a:t>x </a:t>
            </a:r>
            <a:r>
              <a:rPr lang="en-US" sz="1900"/>
              <a:t>3 Availability Zones</a:t>
            </a:r>
            <a:r>
              <a:rPr b="1" lang="en-US" sz="1900"/>
              <a:t> x </a:t>
            </a:r>
            <a:r>
              <a:rPr lang="en-US" sz="1900"/>
              <a:t>2.7 TBit</a:t>
            </a:r>
            <a:r>
              <a:rPr b="1" lang="en-US" sz="1900"/>
              <a:t> = </a:t>
            </a:r>
            <a:r>
              <a:rPr lang="en-US" sz="1900" u="sng"/>
              <a:t> &gt;20 TBits</a:t>
            </a:r>
            <a:endParaRPr sz="1900" u="sng"/>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45"/>
          <p:cNvSpPr/>
          <p:nvPr/>
        </p:nvSpPr>
        <p:spPr>
          <a:xfrm>
            <a:off x="2872800" y="1739352"/>
            <a:ext cx="6239700" cy="4299900"/>
          </a:xfrm>
          <a:prstGeom prst="roundRect">
            <a:avLst>
              <a:gd fmla="val 8009" name="adj"/>
            </a:avLst>
          </a:prstGeom>
          <a:solidFill>
            <a:srgbClr val="DDE5ED">
              <a:alpha val="46880"/>
            </a:srgbClr>
          </a:solidFill>
          <a:ln>
            <a:noFill/>
          </a:ln>
          <a:effectLst>
            <a:outerShdw blurRad="142875" rotWithShape="0" algn="t" dir="5400000" dist="12700">
              <a:srgbClr val="526778">
                <a:alpha val="40000"/>
              </a:srgbClr>
            </a:outerShdw>
          </a:effectLst>
        </p:spPr>
        <p:txBody>
          <a:bodyPr anchorCtr="0" anchor="t" bIns="133850" lIns="91425" spcFirstLastPara="1" rIns="91425" wrap="square" tIns="133850">
            <a:noAutofit/>
          </a:bodyPr>
          <a:lstStyle/>
          <a:p>
            <a:pPr indent="0" lvl="0" marL="0" rtl="0" algn="ctr">
              <a:spcBef>
                <a:spcPts val="0"/>
              </a:spcBef>
              <a:spcAft>
                <a:spcPts val="0"/>
              </a:spcAft>
              <a:buNone/>
            </a:pPr>
            <a:r>
              <a:t/>
            </a:r>
            <a:endParaRPr b="1" sz="1800">
              <a:solidFill>
                <a:schemeClr val="lt2"/>
              </a:solidFill>
            </a:endParaRPr>
          </a:p>
        </p:txBody>
      </p:sp>
      <p:sp>
        <p:nvSpPr>
          <p:cNvPr id="720" name="Google Shape;720;p45"/>
          <p:cNvSpPr/>
          <p:nvPr/>
        </p:nvSpPr>
        <p:spPr>
          <a:xfrm>
            <a:off x="3006950" y="2082352"/>
            <a:ext cx="5403000" cy="1693200"/>
          </a:xfrm>
          <a:prstGeom prst="homePlate">
            <a:avLst>
              <a:gd fmla="val 0" name="adj"/>
            </a:avLst>
          </a:prstGeom>
          <a:gradFill>
            <a:gsLst>
              <a:gs pos="0">
                <a:schemeClr val="dk2"/>
              </a:gs>
              <a:gs pos="100000">
                <a:schemeClr val="l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721" name="Google Shape;721;p45"/>
          <p:cNvSpPr/>
          <p:nvPr/>
        </p:nvSpPr>
        <p:spPr>
          <a:xfrm>
            <a:off x="3006950" y="4077502"/>
            <a:ext cx="5586600" cy="1693200"/>
          </a:xfrm>
          <a:prstGeom prst="homePlate">
            <a:avLst>
              <a:gd fmla="val 1165" name="adj"/>
            </a:avLst>
          </a:prstGeom>
          <a:gradFill>
            <a:gsLst>
              <a:gs pos="0">
                <a:schemeClr val="dk2"/>
              </a:gs>
              <a:gs pos="100000">
                <a:schemeClr val="l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722" name="Google Shape;722;p45"/>
          <p:cNvSpPr/>
          <p:nvPr/>
        </p:nvSpPr>
        <p:spPr>
          <a:xfrm>
            <a:off x="3702945" y="1998511"/>
            <a:ext cx="1531500" cy="1411200"/>
          </a:xfrm>
          <a:prstGeom prst="roundRect">
            <a:avLst>
              <a:gd fmla="val 12814" name="adj"/>
            </a:avLst>
          </a:prstGeom>
          <a:solidFill>
            <a:schemeClr val="lt1"/>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23" name="Google Shape;723;p45"/>
          <p:cNvSpPr/>
          <p:nvPr/>
        </p:nvSpPr>
        <p:spPr>
          <a:xfrm>
            <a:off x="3702945" y="3993656"/>
            <a:ext cx="1531500" cy="1411200"/>
          </a:xfrm>
          <a:prstGeom prst="roundRect">
            <a:avLst>
              <a:gd fmla="val 12814" name="adj"/>
            </a:avLst>
          </a:prstGeom>
          <a:solidFill>
            <a:schemeClr val="lt1"/>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24" name="Google Shape;724;p45"/>
          <p:cNvSpPr/>
          <p:nvPr/>
        </p:nvSpPr>
        <p:spPr>
          <a:xfrm rot="10800000">
            <a:off x="8371850" y="4093652"/>
            <a:ext cx="3426900" cy="1668000"/>
          </a:xfrm>
          <a:prstGeom prst="homePlate">
            <a:avLst>
              <a:gd fmla="val 55963" name="adj"/>
            </a:avLst>
          </a:prstGeom>
          <a:gradFill>
            <a:gsLst>
              <a:gs pos="0">
                <a:srgbClr val="717694">
                  <a:alpha val="32941"/>
                </a:srgbClr>
              </a:gs>
              <a:gs pos="100000">
                <a:schemeClr val="dk2"/>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725" name="Google Shape;725;p45"/>
          <p:cNvSpPr/>
          <p:nvPr/>
        </p:nvSpPr>
        <p:spPr>
          <a:xfrm>
            <a:off x="5425350" y="1998527"/>
            <a:ext cx="1531500" cy="1411200"/>
          </a:xfrm>
          <a:prstGeom prst="roundRect">
            <a:avLst>
              <a:gd fmla="val 12814" name="adj"/>
            </a:avLst>
          </a:prstGeom>
          <a:solidFill>
            <a:schemeClr val="lt1"/>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26" name="Google Shape;726;p45"/>
          <p:cNvSpPr/>
          <p:nvPr/>
        </p:nvSpPr>
        <p:spPr>
          <a:xfrm>
            <a:off x="5443875" y="3993677"/>
            <a:ext cx="1531500" cy="1411200"/>
          </a:xfrm>
          <a:prstGeom prst="roundRect">
            <a:avLst>
              <a:gd fmla="val 12814" name="adj"/>
            </a:avLst>
          </a:prstGeom>
          <a:solidFill>
            <a:schemeClr val="lt1"/>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27" name="Google Shape;727;p45"/>
          <p:cNvSpPr txBox="1"/>
          <p:nvPr>
            <p:ph type="title"/>
          </p:nvPr>
        </p:nvSpPr>
        <p:spPr>
          <a:xfrm>
            <a:off x="1054100" y="682300"/>
            <a:ext cx="111492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DECTRIS CLOUD Real-Time Data Sharing</a:t>
            </a:r>
            <a:endParaRPr>
              <a:latin typeface="Open Sans"/>
              <a:ea typeface="Open Sans"/>
              <a:cs typeface="Open Sans"/>
              <a:sym typeface="Open Sans"/>
            </a:endParaRPr>
          </a:p>
        </p:txBody>
      </p:sp>
      <p:sp>
        <p:nvSpPr>
          <p:cNvPr id="728" name="Google Shape;728;p45"/>
          <p:cNvSpPr/>
          <p:nvPr/>
        </p:nvSpPr>
        <p:spPr>
          <a:xfrm>
            <a:off x="1054107" y="1653327"/>
            <a:ext cx="2206500" cy="4386000"/>
          </a:xfrm>
          <a:prstGeom prst="roundRect">
            <a:avLst>
              <a:gd fmla="val 11244" name="adj"/>
            </a:avLst>
          </a:prstGeom>
          <a:solidFill>
            <a:schemeClr val="dk2"/>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29" name="Google Shape;729;p45"/>
          <p:cNvSpPr txBox="1"/>
          <p:nvPr>
            <p:ph idx="4294967295" type="ctrTitle"/>
          </p:nvPr>
        </p:nvSpPr>
        <p:spPr>
          <a:xfrm>
            <a:off x="1163405" y="1933398"/>
            <a:ext cx="1987800" cy="677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t>Data </a:t>
            </a:r>
            <a:endParaRPr sz="2200"/>
          </a:p>
          <a:p>
            <a:pPr indent="0" lvl="0" marL="0" rtl="0" algn="ctr">
              <a:spcBef>
                <a:spcPts val="0"/>
              </a:spcBef>
              <a:spcAft>
                <a:spcPts val="0"/>
              </a:spcAft>
              <a:buNone/>
            </a:pPr>
            <a:r>
              <a:rPr lang="en-US" sz="2200"/>
              <a:t>Sharing</a:t>
            </a:r>
            <a:endParaRPr sz="1600"/>
          </a:p>
        </p:txBody>
      </p:sp>
      <p:sp>
        <p:nvSpPr>
          <p:cNvPr id="730" name="Google Shape;730;p45"/>
          <p:cNvSpPr txBox="1"/>
          <p:nvPr>
            <p:ph idx="4294967295" type="ctrTitle"/>
          </p:nvPr>
        </p:nvSpPr>
        <p:spPr>
          <a:xfrm>
            <a:off x="1163405" y="2736930"/>
            <a:ext cx="19878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1600"/>
              <a:t>Cloud Elastic</a:t>
            </a:r>
            <a:endParaRPr b="0" sz="1600"/>
          </a:p>
          <a:p>
            <a:pPr indent="0" lvl="0" marL="0" rtl="0" algn="ctr">
              <a:spcBef>
                <a:spcPts val="0"/>
              </a:spcBef>
              <a:spcAft>
                <a:spcPts val="0"/>
              </a:spcAft>
              <a:buNone/>
            </a:pPr>
            <a:r>
              <a:rPr b="0" lang="en-US" sz="1600"/>
              <a:t>storage</a:t>
            </a:r>
            <a:endParaRPr b="0" sz="1600"/>
          </a:p>
        </p:txBody>
      </p:sp>
      <p:pic>
        <p:nvPicPr>
          <p:cNvPr id="731" name="Google Shape;731;p45"/>
          <p:cNvPicPr preferRelativeResize="0"/>
          <p:nvPr/>
        </p:nvPicPr>
        <p:blipFill>
          <a:blip r:embed="rId3">
            <a:alphaModFix/>
          </a:blip>
          <a:stretch>
            <a:fillRect/>
          </a:stretch>
        </p:blipFill>
        <p:spPr>
          <a:xfrm>
            <a:off x="1698525" y="3605455"/>
            <a:ext cx="871319" cy="871282"/>
          </a:xfrm>
          <a:prstGeom prst="rect">
            <a:avLst/>
          </a:prstGeom>
          <a:noFill/>
          <a:ln>
            <a:noFill/>
          </a:ln>
        </p:spPr>
      </p:pic>
      <p:sp>
        <p:nvSpPr>
          <p:cNvPr id="732" name="Google Shape;732;p45"/>
          <p:cNvSpPr txBox="1"/>
          <p:nvPr>
            <p:ph idx="4294967295" type="ctrTitle"/>
          </p:nvPr>
        </p:nvSpPr>
        <p:spPr>
          <a:xfrm>
            <a:off x="1140373" y="4323384"/>
            <a:ext cx="1987800" cy="186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sz="1500">
              <a:solidFill>
                <a:schemeClr val="lt2"/>
              </a:solidFill>
            </a:endParaRPr>
          </a:p>
          <a:p>
            <a:pPr indent="0" lvl="0" marL="0" rtl="0" algn="ctr">
              <a:spcBef>
                <a:spcPts val="0"/>
              </a:spcBef>
              <a:spcAft>
                <a:spcPts val="0"/>
              </a:spcAft>
              <a:buNone/>
            </a:pPr>
            <a:r>
              <a:rPr b="0" lang="en-US" sz="1500">
                <a:solidFill>
                  <a:schemeClr val="lt2"/>
                </a:solidFill>
              </a:rPr>
              <a:t>scalable, versioned, backed up</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0" sz="1600"/>
          </a:p>
        </p:txBody>
      </p:sp>
      <p:pic>
        <p:nvPicPr>
          <p:cNvPr id="733" name="Google Shape;733;p45"/>
          <p:cNvPicPr preferRelativeResize="0"/>
          <p:nvPr/>
        </p:nvPicPr>
        <p:blipFill>
          <a:blip r:embed="rId4">
            <a:alphaModFix/>
          </a:blip>
          <a:stretch>
            <a:fillRect/>
          </a:stretch>
        </p:blipFill>
        <p:spPr>
          <a:xfrm>
            <a:off x="4430983" y="2247827"/>
            <a:ext cx="455308" cy="455308"/>
          </a:xfrm>
          <a:prstGeom prst="rect">
            <a:avLst/>
          </a:prstGeom>
          <a:noFill/>
          <a:ln>
            <a:noFill/>
          </a:ln>
        </p:spPr>
      </p:pic>
      <p:pic>
        <p:nvPicPr>
          <p:cNvPr id="734" name="Google Shape;734;p45"/>
          <p:cNvPicPr preferRelativeResize="0"/>
          <p:nvPr/>
        </p:nvPicPr>
        <p:blipFill>
          <a:blip r:embed="rId5">
            <a:alphaModFix/>
          </a:blip>
          <a:stretch>
            <a:fillRect/>
          </a:stretch>
        </p:blipFill>
        <p:spPr>
          <a:xfrm>
            <a:off x="3994558" y="2247838"/>
            <a:ext cx="455308" cy="455288"/>
          </a:xfrm>
          <a:prstGeom prst="rect">
            <a:avLst/>
          </a:prstGeom>
          <a:noFill/>
          <a:ln>
            <a:noFill/>
          </a:ln>
        </p:spPr>
      </p:pic>
      <p:sp>
        <p:nvSpPr>
          <p:cNvPr id="735" name="Google Shape;735;p45"/>
          <p:cNvSpPr txBox="1"/>
          <p:nvPr/>
        </p:nvSpPr>
        <p:spPr>
          <a:xfrm>
            <a:off x="4007493" y="2917641"/>
            <a:ext cx="871200" cy="397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Instrument</a:t>
            </a:r>
            <a:endParaRPr b="1" sz="1200">
              <a:solidFill>
                <a:srgbClr val="1F2023"/>
              </a:solidFill>
            </a:endParaRPr>
          </a:p>
          <a:p>
            <a:pPr indent="0" lvl="0" marL="0" rtl="0" algn="ctr">
              <a:lnSpc>
                <a:spcPct val="115000"/>
              </a:lnSpc>
              <a:spcBef>
                <a:spcPts val="0"/>
              </a:spcBef>
              <a:spcAft>
                <a:spcPts val="0"/>
              </a:spcAft>
              <a:buNone/>
            </a:pPr>
            <a:r>
              <a:rPr b="1" lang="en-US" sz="1200">
                <a:solidFill>
                  <a:srgbClr val="1F2023"/>
                </a:solidFill>
              </a:rPr>
              <a:t>data</a:t>
            </a:r>
            <a:endParaRPr sz="1200">
              <a:solidFill>
                <a:srgbClr val="1F2023"/>
              </a:solidFill>
            </a:endParaRPr>
          </a:p>
        </p:txBody>
      </p:sp>
      <p:pic>
        <p:nvPicPr>
          <p:cNvPr id="736" name="Google Shape;736;p45"/>
          <p:cNvPicPr preferRelativeResize="0"/>
          <p:nvPr/>
        </p:nvPicPr>
        <p:blipFill>
          <a:blip r:embed="rId6">
            <a:alphaModFix/>
          </a:blip>
          <a:stretch>
            <a:fillRect/>
          </a:stretch>
        </p:blipFill>
        <p:spPr>
          <a:xfrm>
            <a:off x="4188275" y="4217457"/>
            <a:ext cx="588851" cy="588884"/>
          </a:xfrm>
          <a:prstGeom prst="rect">
            <a:avLst/>
          </a:prstGeom>
          <a:noFill/>
          <a:ln>
            <a:noFill/>
          </a:ln>
        </p:spPr>
      </p:pic>
      <p:sp>
        <p:nvSpPr>
          <p:cNvPr id="737" name="Google Shape;737;p45"/>
          <p:cNvSpPr txBox="1"/>
          <p:nvPr/>
        </p:nvSpPr>
        <p:spPr>
          <a:xfrm>
            <a:off x="4032793" y="4849329"/>
            <a:ext cx="871200" cy="397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Scientist</a:t>
            </a:r>
            <a:endParaRPr b="1" sz="1200">
              <a:solidFill>
                <a:srgbClr val="1F2023"/>
              </a:solidFill>
            </a:endParaRPr>
          </a:p>
          <a:p>
            <a:pPr indent="0" lvl="0" marL="0" rtl="0" algn="ctr">
              <a:lnSpc>
                <a:spcPct val="115000"/>
              </a:lnSpc>
              <a:spcBef>
                <a:spcPts val="0"/>
              </a:spcBef>
              <a:spcAft>
                <a:spcPts val="0"/>
              </a:spcAft>
              <a:buNone/>
            </a:pPr>
            <a:r>
              <a:rPr b="1" lang="en-US" sz="1200">
                <a:solidFill>
                  <a:srgbClr val="1F2023"/>
                </a:solidFill>
              </a:rPr>
              <a:t>data</a:t>
            </a:r>
            <a:endParaRPr sz="1200">
              <a:solidFill>
                <a:srgbClr val="1F2023"/>
              </a:solidFill>
            </a:endParaRPr>
          </a:p>
        </p:txBody>
      </p:sp>
      <p:pic>
        <p:nvPicPr>
          <p:cNvPr id="738" name="Google Shape;738;p45"/>
          <p:cNvPicPr preferRelativeResize="0"/>
          <p:nvPr/>
        </p:nvPicPr>
        <p:blipFill>
          <a:blip r:embed="rId7">
            <a:alphaModFix/>
          </a:blip>
          <a:stretch>
            <a:fillRect/>
          </a:stretch>
        </p:blipFill>
        <p:spPr>
          <a:xfrm>
            <a:off x="6235675" y="2516214"/>
            <a:ext cx="276838" cy="276838"/>
          </a:xfrm>
          <a:prstGeom prst="rect">
            <a:avLst/>
          </a:prstGeom>
          <a:noFill/>
          <a:ln>
            <a:noFill/>
          </a:ln>
        </p:spPr>
      </p:pic>
      <p:sp>
        <p:nvSpPr>
          <p:cNvPr id="739" name="Google Shape;739;p45"/>
          <p:cNvSpPr txBox="1"/>
          <p:nvPr/>
        </p:nvSpPr>
        <p:spPr>
          <a:xfrm>
            <a:off x="4000076" y="3529239"/>
            <a:ext cx="4092900" cy="184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LAB sponsored storage</a:t>
            </a:r>
            <a:endParaRPr sz="1200">
              <a:solidFill>
                <a:srgbClr val="1F2023"/>
              </a:solidFill>
            </a:endParaRPr>
          </a:p>
        </p:txBody>
      </p:sp>
      <p:sp>
        <p:nvSpPr>
          <p:cNvPr id="740" name="Google Shape;740;p45"/>
          <p:cNvSpPr txBox="1"/>
          <p:nvPr/>
        </p:nvSpPr>
        <p:spPr>
          <a:xfrm>
            <a:off x="5756463" y="4824427"/>
            <a:ext cx="972900" cy="397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Science </a:t>
            </a:r>
            <a:endParaRPr b="1" sz="1200">
              <a:solidFill>
                <a:srgbClr val="1F2023"/>
              </a:solidFill>
            </a:endParaRPr>
          </a:p>
          <a:p>
            <a:pPr indent="0" lvl="0" marL="0" rtl="0" algn="ctr">
              <a:lnSpc>
                <a:spcPct val="115000"/>
              </a:lnSpc>
              <a:spcBef>
                <a:spcPts val="0"/>
              </a:spcBef>
              <a:spcAft>
                <a:spcPts val="0"/>
              </a:spcAft>
              <a:buNone/>
            </a:pPr>
            <a:r>
              <a:rPr b="1" lang="en-US" sz="1200">
                <a:solidFill>
                  <a:srgbClr val="1F2023"/>
                </a:solidFill>
              </a:rPr>
              <a:t>Projects</a:t>
            </a:r>
            <a:endParaRPr sz="1200">
              <a:solidFill>
                <a:srgbClr val="1F2023"/>
              </a:solidFill>
            </a:endParaRPr>
          </a:p>
        </p:txBody>
      </p:sp>
      <p:pic>
        <p:nvPicPr>
          <p:cNvPr id="741" name="Google Shape;741;p45"/>
          <p:cNvPicPr preferRelativeResize="0"/>
          <p:nvPr/>
        </p:nvPicPr>
        <p:blipFill>
          <a:blip r:embed="rId7">
            <a:alphaModFix/>
          </a:blip>
          <a:stretch>
            <a:fillRect/>
          </a:stretch>
        </p:blipFill>
        <p:spPr>
          <a:xfrm>
            <a:off x="5936175" y="4201477"/>
            <a:ext cx="546483" cy="546483"/>
          </a:xfrm>
          <a:prstGeom prst="rect">
            <a:avLst/>
          </a:prstGeom>
          <a:noFill/>
          <a:ln>
            <a:noFill/>
          </a:ln>
        </p:spPr>
      </p:pic>
      <p:sp>
        <p:nvSpPr>
          <p:cNvPr id="742" name="Google Shape;742;p45"/>
          <p:cNvSpPr/>
          <p:nvPr/>
        </p:nvSpPr>
        <p:spPr>
          <a:xfrm rot="10800000">
            <a:off x="8409900" y="2082402"/>
            <a:ext cx="3306900" cy="1682700"/>
          </a:xfrm>
          <a:prstGeom prst="homePlate">
            <a:avLst>
              <a:gd fmla="val 55963" name="adj"/>
            </a:avLst>
          </a:prstGeom>
          <a:gradFill>
            <a:gsLst>
              <a:gs pos="0">
                <a:srgbClr val="717694">
                  <a:alpha val="32941"/>
                </a:srgbClr>
              </a:gs>
              <a:gs pos="100000">
                <a:schemeClr val="dk2"/>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743" name="Google Shape;743;p45"/>
          <p:cNvSpPr/>
          <p:nvPr/>
        </p:nvSpPr>
        <p:spPr>
          <a:xfrm>
            <a:off x="10018800" y="3993652"/>
            <a:ext cx="2206500" cy="1836600"/>
          </a:xfrm>
          <a:prstGeom prst="roundRect">
            <a:avLst>
              <a:gd fmla="val 11244" name="adj"/>
            </a:avLst>
          </a:prstGeom>
          <a:solidFill>
            <a:schemeClr val="dk2"/>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44" name="Google Shape;744;p45"/>
          <p:cNvSpPr/>
          <p:nvPr/>
        </p:nvSpPr>
        <p:spPr>
          <a:xfrm>
            <a:off x="10018800" y="1998527"/>
            <a:ext cx="2206500" cy="1791600"/>
          </a:xfrm>
          <a:prstGeom prst="roundRect">
            <a:avLst>
              <a:gd fmla="val 11244" name="adj"/>
            </a:avLst>
          </a:prstGeom>
          <a:solidFill>
            <a:schemeClr val="dk2"/>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745" name="Google Shape;745;p45"/>
          <p:cNvPicPr preferRelativeResize="0"/>
          <p:nvPr/>
        </p:nvPicPr>
        <p:blipFill>
          <a:blip r:embed="rId8">
            <a:alphaModFix/>
          </a:blip>
          <a:stretch>
            <a:fillRect/>
          </a:stretch>
        </p:blipFill>
        <p:spPr>
          <a:xfrm>
            <a:off x="10292662" y="3041613"/>
            <a:ext cx="438279" cy="422651"/>
          </a:xfrm>
          <a:prstGeom prst="rect">
            <a:avLst/>
          </a:prstGeom>
          <a:noFill/>
          <a:ln>
            <a:noFill/>
          </a:ln>
        </p:spPr>
      </p:pic>
      <p:pic>
        <p:nvPicPr>
          <p:cNvPr id="746" name="Google Shape;746;p45"/>
          <p:cNvPicPr preferRelativeResize="0"/>
          <p:nvPr/>
        </p:nvPicPr>
        <p:blipFill>
          <a:blip r:embed="rId9">
            <a:alphaModFix/>
          </a:blip>
          <a:stretch>
            <a:fillRect/>
          </a:stretch>
        </p:blipFill>
        <p:spPr>
          <a:xfrm>
            <a:off x="10631475" y="2793102"/>
            <a:ext cx="149057" cy="152018"/>
          </a:xfrm>
          <a:prstGeom prst="rect">
            <a:avLst/>
          </a:prstGeom>
          <a:noFill/>
          <a:ln>
            <a:noFill/>
          </a:ln>
        </p:spPr>
      </p:pic>
      <p:sp>
        <p:nvSpPr>
          <p:cNvPr id="747" name="Google Shape;747;p45"/>
          <p:cNvSpPr txBox="1"/>
          <p:nvPr/>
        </p:nvSpPr>
        <p:spPr>
          <a:xfrm>
            <a:off x="10316099" y="2136014"/>
            <a:ext cx="1531500" cy="184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Lab staff assigns:</a:t>
            </a:r>
            <a:endParaRPr sz="1200">
              <a:solidFill>
                <a:srgbClr val="1F2023"/>
              </a:solidFill>
            </a:endParaRPr>
          </a:p>
        </p:txBody>
      </p:sp>
      <p:sp>
        <p:nvSpPr>
          <p:cNvPr id="748" name="Google Shape;748;p45"/>
          <p:cNvSpPr txBox="1"/>
          <p:nvPr/>
        </p:nvSpPr>
        <p:spPr>
          <a:xfrm>
            <a:off x="10356450" y="5148452"/>
            <a:ext cx="1531500" cy="397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Share by adding collaborators</a:t>
            </a:r>
            <a:endParaRPr sz="1200">
              <a:solidFill>
                <a:srgbClr val="1F2023"/>
              </a:solidFill>
            </a:endParaRPr>
          </a:p>
        </p:txBody>
      </p:sp>
      <p:pic>
        <p:nvPicPr>
          <p:cNvPr id="749" name="Google Shape;749;p45"/>
          <p:cNvPicPr preferRelativeResize="0"/>
          <p:nvPr/>
        </p:nvPicPr>
        <p:blipFill>
          <a:blip r:embed="rId9">
            <a:alphaModFix/>
          </a:blip>
          <a:stretch>
            <a:fillRect/>
          </a:stretch>
        </p:blipFill>
        <p:spPr>
          <a:xfrm>
            <a:off x="5857675" y="2320823"/>
            <a:ext cx="377920" cy="385423"/>
          </a:xfrm>
          <a:prstGeom prst="rect">
            <a:avLst/>
          </a:prstGeom>
          <a:noFill/>
          <a:ln>
            <a:noFill/>
          </a:ln>
        </p:spPr>
      </p:pic>
      <p:sp>
        <p:nvSpPr>
          <p:cNvPr id="750" name="Google Shape;750;p45"/>
          <p:cNvSpPr txBox="1"/>
          <p:nvPr/>
        </p:nvSpPr>
        <p:spPr>
          <a:xfrm>
            <a:off x="5625900" y="2887489"/>
            <a:ext cx="1130100" cy="397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Lab experiments</a:t>
            </a:r>
            <a:endParaRPr sz="1200">
              <a:solidFill>
                <a:srgbClr val="1F2023"/>
              </a:solidFill>
            </a:endParaRPr>
          </a:p>
        </p:txBody>
      </p:sp>
      <p:sp>
        <p:nvSpPr>
          <p:cNvPr id="751" name="Google Shape;751;p45"/>
          <p:cNvSpPr/>
          <p:nvPr/>
        </p:nvSpPr>
        <p:spPr>
          <a:xfrm>
            <a:off x="7062450" y="3993652"/>
            <a:ext cx="1531500" cy="1411200"/>
          </a:xfrm>
          <a:prstGeom prst="roundRect">
            <a:avLst>
              <a:gd fmla="val 12814" name="adj"/>
            </a:avLst>
          </a:prstGeom>
          <a:solidFill>
            <a:schemeClr val="lt1"/>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52" name="Google Shape;752;p45"/>
          <p:cNvSpPr txBox="1"/>
          <p:nvPr/>
        </p:nvSpPr>
        <p:spPr>
          <a:xfrm>
            <a:off x="4144351" y="5539827"/>
            <a:ext cx="4092900" cy="184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Scientist sponsored storage </a:t>
            </a:r>
            <a:endParaRPr sz="1200">
              <a:solidFill>
                <a:srgbClr val="1F2023"/>
              </a:solidFill>
            </a:endParaRPr>
          </a:p>
        </p:txBody>
      </p:sp>
      <p:pic>
        <p:nvPicPr>
          <p:cNvPr id="753" name="Google Shape;753;p45"/>
          <p:cNvPicPr preferRelativeResize="0"/>
          <p:nvPr/>
        </p:nvPicPr>
        <p:blipFill rotWithShape="1">
          <a:blip r:embed="rId10">
            <a:alphaModFix/>
          </a:blip>
          <a:srcRect b="3273" l="6427" r="6374" t="4790"/>
          <a:stretch/>
        </p:blipFill>
        <p:spPr>
          <a:xfrm>
            <a:off x="7608903" y="4280927"/>
            <a:ext cx="438274" cy="462087"/>
          </a:xfrm>
          <a:prstGeom prst="rect">
            <a:avLst/>
          </a:prstGeom>
          <a:noFill/>
          <a:ln>
            <a:noFill/>
          </a:ln>
        </p:spPr>
      </p:pic>
      <p:sp>
        <p:nvSpPr>
          <p:cNvPr id="754" name="Google Shape;754;p45"/>
          <p:cNvSpPr/>
          <p:nvPr/>
        </p:nvSpPr>
        <p:spPr>
          <a:xfrm>
            <a:off x="7062450" y="1998502"/>
            <a:ext cx="1531500" cy="1411200"/>
          </a:xfrm>
          <a:prstGeom prst="roundRect">
            <a:avLst>
              <a:gd fmla="val 12814" name="adj"/>
            </a:avLst>
          </a:prstGeom>
          <a:solidFill>
            <a:schemeClr val="lt1"/>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55" name="Google Shape;755;p45"/>
          <p:cNvSpPr txBox="1"/>
          <p:nvPr/>
        </p:nvSpPr>
        <p:spPr>
          <a:xfrm>
            <a:off x="7341738" y="4849327"/>
            <a:ext cx="972900" cy="397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Manager: Scientist</a:t>
            </a:r>
            <a:endParaRPr sz="1200">
              <a:solidFill>
                <a:srgbClr val="1F2023"/>
              </a:solidFill>
            </a:endParaRPr>
          </a:p>
        </p:txBody>
      </p:sp>
      <p:sp>
        <p:nvSpPr>
          <p:cNvPr id="756" name="Google Shape;756;p45"/>
          <p:cNvSpPr txBox="1"/>
          <p:nvPr/>
        </p:nvSpPr>
        <p:spPr>
          <a:xfrm>
            <a:off x="7279000" y="2852452"/>
            <a:ext cx="1130100" cy="609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200">
                <a:solidFill>
                  <a:srgbClr val="1F2023"/>
                </a:solidFill>
              </a:rPr>
              <a:t>Manager: </a:t>
            </a:r>
            <a:endParaRPr b="1" sz="1200">
              <a:solidFill>
                <a:srgbClr val="1F2023"/>
              </a:solidFill>
            </a:endParaRPr>
          </a:p>
          <a:p>
            <a:pPr indent="0" lvl="0" marL="0" rtl="0" algn="ctr">
              <a:lnSpc>
                <a:spcPct val="115000"/>
              </a:lnSpc>
              <a:spcBef>
                <a:spcPts val="0"/>
              </a:spcBef>
              <a:spcAft>
                <a:spcPts val="0"/>
              </a:spcAft>
              <a:buNone/>
            </a:pPr>
            <a:r>
              <a:rPr b="1" lang="en-US" sz="1200">
                <a:solidFill>
                  <a:srgbClr val="1F2023"/>
                </a:solidFill>
              </a:rPr>
              <a:t>Instrument staff</a:t>
            </a:r>
            <a:endParaRPr sz="1200">
              <a:solidFill>
                <a:srgbClr val="1F2023"/>
              </a:solidFill>
            </a:endParaRPr>
          </a:p>
        </p:txBody>
      </p:sp>
      <p:pic>
        <p:nvPicPr>
          <p:cNvPr id="757" name="Google Shape;757;p45"/>
          <p:cNvPicPr preferRelativeResize="0"/>
          <p:nvPr/>
        </p:nvPicPr>
        <p:blipFill>
          <a:blip r:embed="rId8">
            <a:alphaModFix/>
          </a:blip>
          <a:stretch>
            <a:fillRect/>
          </a:stretch>
        </p:blipFill>
        <p:spPr>
          <a:xfrm>
            <a:off x="8016125" y="2247827"/>
            <a:ext cx="253116" cy="244095"/>
          </a:xfrm>
          <a:prstGeom prst="rect">
            <a:avLst/>
          </a:prstGeom>
          <a:noFill/>
          <a:ln>
            <a:noFill/>
          </a:ln>
        </p:spPr>
      </p:pic>
      <p:pic>
        <p:nvPicPr>
          <p:cNvPr id="758" name="Google Shape;758;p45"/>
          <p:cNvPicPr preferRelativeResize="0"/>
          <p:nvPr/>
        </p:nvPicPr>
        <p:blipFill>
          <a:blip r:embed="rId4">
            <a:alphaModFix/>
          </a:blip>
          <a:stretch>
            <a:fillRect/>
          </a:stretch>
        </p:blipFill>
        <p:spPr>
          <a:xfrm>
            <a:off x="7533560" y="2219077"/>
            <a:ext cx="588851" cy="588851"/>
          </a:xfrm>
          <a:prstGeom prst="rect">
            <a:avLst/>
          </a:prstGeom>
          <a:noFill/>
          <a:ln>
            <a:noFill/>
          </a:ln>
        </p:spPr>
      </p:pic>
      <p:pic>
        <p:nvPicPr>
          <p:cNvPr id="759" name="Google Shape;759;p45"/>
          <p:cNvPicPr preferRelativeResize="0"/>
          <p:nvPr/>
        </p:nvPicPr>
        <p:blipFill>
          <a:blip r:embed="rId11">
            <a:alphaModFix/>
          </a:blip>
          <a:stretch>
            <a:fillRect/>
          </a:stretch>
        </p:blipFill>
        <p:spPr>
          <a:xfrm>
            <a:off x="10624637" y="4201864"/>
            <a:ext cx="994630" cy="994630"/>
          </a:xfrm>
          <a:prstGeom prst="rect">
            <a:avLst/>
          </a:prstGeom>
          <a:noFill/>
          <a:ln>
            <a:noFill/>
          </a:ln>
        </p:spPr>
      </p:pic>
      <p:pic>
        <p:nvPicPr>
          <p:cNvPr id="760" name="Google Shape;760;p45"/>
          <p:cNvPicPr preferRelativeResize="0"/>
          <p:nvPr/>
        </p:nvPicPr>
        <p:blipFill rotWithShape="1">
          <a:blip r:embed="rId10">
            <a:alphaModFix/>
          </a:blip>
          <a:srcRect b="23524" l="22992" r="18371" t="21386"/>
          <a:stretch/>
        </p:blipFill>
        <p:spPr>
          <a:xfrm>
            <a:off x="10331538" y="2555779"/>
            <a:ext cx="360536" cy="338700"/>
          </a:xfrm>
          <a:prstGeom prst="rect">
            <a:avLst/>
          </a:prstGeom>
          <a:noFill/>
          <a:ln>
            <a:noFill/>
          </a:ln>
        </p:spPr>
      </p:pic>
      <p:sp>
        <p:nvSpPr>
          <p:cNvPr id="761" name="Google Shape;761;p45"/>
          <p:cNvSpPr txBox="1"/>
          <p:nvPr/>
        </p:nvSpPr>
        <p:spPr>
          <a:xfrm>
            <a:off x="10868950" y="2632727"/>
            <a:ext cx="1130100" cy="18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US" sz="1200">
                <a:solidFill>
                  <a:srgbClr val="1F2023"/>
                </a:solidFill>
              </a:rPr>
              <a:t>Experiment PI</a:t>
            </a:r>
            <a:endParaRPr sz="1200">
              <a:solidFill>
                <a:srgbClr val="1F2023"/>
              </a:solidFill>
            </a:endParaRPr>
          </a:p>
        </p:txBody>
      </p:sp>
      <p:sp>
        <p:nvSpPr>
          <p:cNvPr id="762" name="Google Shape;762;p45"/>
          <p:cNvSpPr txBox="1"/>
          <p:nvPr/>
        </p:nvSpPr>
        <p:spPr>
          <a:xfrm>
            <a:off x="10868950" y="3160514"/>
            <a:ext cx="1130100" cy="18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US" sz="1200">
                <a:solidFill>
                  <a:srgbClr val="1F2023"/>
                </a:solidFill>
              </a:rPr>
              <a:t>Collaborators</a:t>
            </a:r>
            <a:endParaRPr sz="1200">
              <a:solidFill>
                <a:srgbClr val="1F2023"/>
              </a:solidFill>
            </a:endParaRPr>
          </a:p>
        </p:txBody>
      </p:sp>
      <p:pic>
        <p:nvPicPr>
          <p:cNvPr id="763" name="Google Shape;763;p45"/>
          <p:cNvPicPr preferRelativeResize="0"/>
          <p:nvPr/>
        </p:nvPicPr>
        <p:blipFill>
          <a:blip r:embed="rId9">
            <a:alphaModFix/>
          </a:blip>
          <a:stretch>
            <a:fillRect/>
          </a:stretch>
        </p:blipFill>
        <p:spPr>
          <a:xfrm>
            <a:off x="10631475" y="3341839"/>
            <a:ext cx="149057" cy="152018"/>
          </a:xfrm>
          <a:prstGeom prst="rect">
            <a:avLst/>
          </a:prstGeom>
          <a:noFill/>
          <a:ln>
            <a:noFill/>
          </a:ln>
        </p:spPr>
      </p:pic>
      <p:sp>
        <p:nvSpPr>
          <p:cNvPr id="764" name="Google Shape;764;p45"/>
          <p:cNvSpPr/>
          <p:nvPr/>
        </p:nvSpPr>
        <p:spPr>
          <a:xfrm>
            <a:off x="5453125" y="6362350"/>
            <a:ext cx="7680000" cy="1054800"/>
          </a:xfrm>
          <a:prstGeom prst="roundRect">
            <a:avLst>
              <a:gd fmla="val 16667" name="adj"/>
            </a:avLst>
          </a:prstGeom>
          <a:solidFill>
            <a:schemeClr val="lt2"/>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ctr">
              <a:spcBef>
                <a:spcPts val="0"/>
              </a:spcBef>
              <a:spcAft>
                <a:spcPts val="0"/>
              </a:spcAft>
              <a:buNone/>
            </a:pPr>
            <a:r>
              <a:rPr b="1" lang="en-US" sz="2200">
                <a:solidFill>
                  <a:schemeClr val="lt1"/>
                </a:solidFill>
              </a:rPr>
              <a:t>No more data transfer – shared access instead</a:t>
            </a:r>
            <a:endParaRPr b="1" sz="23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46"/>
          <p:cNvSpPr/>
          <p:nvPr/>
        </p:nvSpPr>
        <p:spPr>
          <a:xfrm>
            <a:off x="-365075" y="2144375"/>
            <a:ext cx="14287500" cy="3350100"/>
          </a:xfrm>
          <a:prstGeom prst="roundRect">
            <a:avLst>
              <a:gd fmla="val 8009" name="adj"/>
            </a:avLst>
          </a:prstGeom>
          <a:solidFill>
            <a:schemeClr val="dk2"/>
          </a:solidFill>
          <a:ln>
            <a:noFill/>
          </a:ln>
          <a:effectLst>
            <a:outerShdw blurRad="209168" rotWithShape="0" algn="t" dir="5400000" dist="18593">
              <a:srgbClr val="526778">
                <a:alpha val="40000"/>
              </a:srgbClr>
            </a:outerShdw>
          </a:effectLst>
        </p:spPr>
        <p:txBody>
          <a:bodyPr anchorCtr="0" anchor="t" bIns="133850" lIns="91425" spcFirstLastPara="1" rIns="91425" wrap="square" tIns="133850">
            <a:noAutofit/>
          </a:bodyPr>
          <a:lstStyle/>
          <a:p>
            <a:pPr indent="0" lvl="0" marL="0" rtl="0" algn="ctr">
              <a:spcBef>
                <a:spcPts val="0"/>
              </a:spcBef>
              <a:spcAft>
                <a:spcPts val="0"/>
              </a:spcAft>
              <a:buNone/>
            </a:pPr>
            <a:r>
              <a:t/>
            </a:r>
            <a:endParaRPr b="1" sz="1800">
              <a:solidFill>
                <a:schemeClr val="lt2"/>
              </a:solidFill>
            </a:endParaRPr>
          </a:p>
        </p:txBody>
      </p:sp>
      <p:sp>
        <p:nvSpPr>
          <p:cNvPr id="770" name="Google Shape;770;p46"/>
          <p:cNvSpPr/>
          <p:nvPr/>
        </p:nvSpPr>
        <p:spPr>
          <a:xfrm>
            <a:off x="4774291" y="1109386"/>
            <a:ext cx="6281100" cy="4827600"/>
          </a:xfrm>
          <a:prstGeom prst="roundRect">
            <a:avLst>
              <a:gd fmla="val 497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lt1"/>
              </a:solidFill>
              <a:latin typeface="Open Sans"/>
              <a:ea typeface="Open Sans"/>
              <a:cs typeface="Open Sans"/>
              <a:sym typeface="Open Sans"/>
            </a:endParaRPr>
          </a:p>
        </p:txBody>
      </p:sp>
      <p:pic>
        <p:nvPicPr>
          <p:cNvPr id="771" name="Google Shape;771;p46"/>
          <p:cNvPicPr preferRelativeResize="0"/>
          <p:nvPr/>
        </p:nvPicPr>
        <p:blipFill>
          <a:blip r:embed="rId3">
            <a:alphaModFix/>
          </a:blip>
          <a:stretch>
            <a:fillRect/>
          </a:stretch>
        </p:blipFill>
        <p:spPr>
          <a:xfrm>
            <a:off x="9087062" y="4994277"/>
            <a:ext cx="759029" cy="758849"/>
          </a:xfrm>
          <a:prstGeom prst="rect">
            <a:avLst/>
          </a:prstGeom>
          <a:noFill/>
          <a:ln>
            <a:noFill/>
          </a:ln>
        </p:spPr>
      </p:pic>
      <p:sp>
        <p:nvSpPr>
          <p:cNvPr id="772" name="Google Shape;772;p46"/>
          <p:cNvSpPr txBox="1"/>
          <p:nvPr/>
        </p:nvSpPr>
        <p:spPr>
          <a:xfrm>
            <a:off x="9040026" y="4787200"/>
            <a:ext cx="9096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a:solidFill>
                  <a:schemeClr val="accent1"/>
                </a:solidFill>
              </a:rPr>
              <a:t>N. AMERICA</a:t>
            </a:r>
            <a:endParaRPr b="1" sz="900">
              <a:solidFill>
                <a:schemeClr val="accent1"/>
              </a:solidFill>
            </a:endParaRPr>
          </a:p>
        </p:txBody>
      </p:sp>
      <p:pic>
        <p:nvPicPr>
          <p:cNvPr id="773" name="Google Shape;773;p46"/>
          <p:cNvPicPr preferRelativeResize="0"/>
          <p:nvPr/>
        </p:nvPicPr>
        <p:blipFill>
          <a:blip r:embed="rId3">
            <a:alphaModFix/>
          </a:blip>
          <a:stretch>
            <a:fillRect/>
          </a:stretch>
        </p:blipFill>
        <p:spPr>
          <a:xfrm>
            <a:off x="8383475" y="4992544"/>
            <a:ext cx="758889" cy="758899"/>
          </a:xfrm>
          <a:prstGeom prst="rect">
            <a:avLst/>
          </a:prstGeom>
          <a:noFill/>
          <a:ln>
            <a:noFill/>
          </a:ln>
        </p:spPr>
      </p:pic>
      <p:sp>
        <p:nvSpPr>
          <p:cNvPr id="774" name="Google Shape;774;p46"/>
          <p:cNvSpPr txBox="1"/>
          <p:nvPr/>
        </p:nvSpPr>
        <p:spPr>
          <a:xfrm>
            <a:off x="8245811" y="4787281"/>
            <a:ext cx="10341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a:solidFill>
                  <a:schemeClr val="accent1"/>
                </a:solidFill>
              </a:rPr>
              <a:t>ASIA</a:t>
            </a:r>
            <a:endParaRPr b="1" sz="900">
              <a:solidFill>
                <a:schemeClr val="accent1"/>
              </a:solidFill>
            </a:endParaRPr>
          </a:p>
        </p:txBody>
      </p:sp>
      <p:sp>
        <p:nvSpPr>
          <p:cNvPr id="775" name="Google Shape;775;p46"/>
          <p:cNvSpPr txBox="1"/>
          <p:nvPr/>
        </p:nvSpPr>
        <p:spPr>
          <a:xfrm>
            <a:off x="5455004" y="1284046"/>
            <a:ext cx="4919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rPr>
              <a:t>Limitless Elastic Storage</a:t>
            </a:r>
            <a:endParaRPr b="1" sz="1800">
              <a:solidFill>
                <a:schemeClr val="dk1"/>
              </a:solidFill>
            </a:endParaRPr>
          </a:p>
        </p:txBody>
      </p:sp>
      <p:sp>
        <p:nvSpPr>
          <p:cNvPr id="776" name="Google Shape;776;p46"/>
          <p:cNvSpPr txBox="1"/>
          <p:nvPr/>
        </p:nvSpPr>
        <p:spPr>
          <a:xfrm>
            <a:off x="9757607" y="4787195"/>
            <a:ext cx="9096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a:solidFill>
                  <a:schemeClr val="accent1"/>
                </a:solidFill>
              </a:rPr>
              <a:t>EUROPE</a:t>
            </a:r>
            <a:endParaRPr b="1" sz="900">
              <a:solidFill>
                <a:schemeClr val="accent1"/>
              </a:solidFill>
            </a:endParaRPr>
          </a:p>
        </p:txBody>
      </p:sp>
      <p:pic>
        <p:nvPicPr>
          <p:cNvPr id="777" name="Google Shape;777;p46"/>
          <p:cNvPicPr preferRelativeResize="0"/>
          <p:nvPr/>
        </p:nvPicPr>
        <p:blipFill>
          <a:blip r:embed="rId3">
            <a:alphaModFix/>
          </a:blip>
          <a:stretch>
            <a:fillRect/>
          </a:stretch>
        </p:blipFill>
        <p:spPr>
          <a:xfrm>
            <a:off x="9832795" y="4996275"/>
            <a:ext cx="759029" cy="758849"/>
          </a:xfrm>
          <a:prstGeom prst="rect">
            <a:avLst/>
          </a:prstGeom>
          <a:noFill/>
          <a:ln>
            <a:noFill/>
          </a:ln>
        </p:spPr>
      </p:pic>
      <p:pic>
        <p:nvPicPr>
          <p:cNvPr id="778" name="Google Shape;778;p46" title="bd14da51-2057-43f7-8f97-a6ce2c4f61ab.png"/>
          <p:cNvPicPr preferRelativeResize="0"/>
          <p:nvPr/>
        </p:nvPicPr>
        <p:blipFill rotWithShape="1">
          <a:blip r:embed="rId4">
            <a:alphaModFix/>
          </a:blip>
          <a:srcRect b="26865" l="7875" r="8874" t="16695"/>
          <a:stretch/>
        </p:blipFill>
        <p:spPr>
          <a:xfrm>
            <a:off x="5617213" y="1781575"/>
            <a:ext cx="4433167" cy="3005701"/>
          </a:xfrm>
          <a:prstGeom prst="rect">
            <a:avLst/>
          </a:prstGeom>
          <a:solidFill>
            <a:schemeClr val="lt1"/>
          </a:solidFill>
          <a:ln>
            <a:noFill/>
          </a:ln>
        </p:spPr>
      </p:pic>
      <p:sp>
        <p:nvSpPr>
          <p:cNvPr id="779" name="Google Shape;779;p46"/>
          <p:cNvSpPr/>
          <p:nvPr/>
        </p:nvSpPr>
        <p:spPr>
          <a:xfrm>
            <a:off x="8474700" y="3916325"/>
            <a:ext cx="1172700" cy="40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chemeClr val="lt1"/>
              </a:solidFill>
            </a:endParaRPr>
          </a:p>
        </p:txBody>
      </p:sp>
      <p:cxnSp>
        <p:nvCxnSpPr>
          <p:cNvPr id="780" name="Google Shape;780;p46"/>
          <p:cNvCxnSpPr/>
          <p:nvPr/>
        </p:nvCxnSpPr>
        <p:spPr>
          <a:xfrm rot="10800000">
            <a:off x="3199200" y="3476650"/>
            <a:ext cx="2805300" cy="21000"/>
          </a:xfrm>
          <a:prstGeom prst="straightConnector1">
            <a:avLst/>
          </a:prstGeom>
          <a:noFill/>
          <a:ln cap="flat" cmpd="sng" w="55775">
            <a:solidFill>
              <a:schemeClr val="accent5"/>
            </a:solidFill>
            <a:prstDash val="dot"/>
            <a:round/>
            <a:headEnd len="med" w="med" type="none"/>
            <a:tailEnd len="med" w="med" type="none"/>
          </a:ln>
        </p:spPr>
      </p:cxnSp>
      <p:sp>
        <p:nvSpPr>
          <p:cNvPr id="781" name="Google Shape;781;p46"/>
          <p:cNvSpPr txBox="1"/>
          <p:nvPr/>
        </p:nvSpPr>
        <p:spPr>
          <a:xfrm>
            <a:off x="2168350" y="3271600"/>
            <a:ext cx="1125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lt2"/>
                </a:solidFill>
              </a:rPr>
              <a:t>Average</a:t>
            </a:r>
            <a:endParaRPr b="1" sz="1600">
              <a:solidFill>
                <a:schemeClr val="lt2"/>
              </a:solidFill>
            </a:endParaRPr>
          </a:p>
        </p:txBody>
      </p:sp>
      <p:cxnSp>
        <p:nvCxnSpPr>
          <p:cNvPr id="782" name="Google Shape;782;p46"/>
          <p:cNvCxnSpPr/>
          <p:nvPr/>
        </p:nvCxnSpPr>
        <p:spPr>
          <a:xfrm rot="10800000">
            <a:off x="4281275" y="3045550"/>
            <a:ext cx="2805300" cy="21000"/>
          </a:xfrm>
          <a:prstGeom prst="straightConnector1">
            <a:avLst/>
          </a:prstGeom>
          <a:noFill/>
          <a:ln cap="flat" cmpd="sng" w="55775">
            <a:solidFill>
              <a:schemeClr val="accent3"/>
            </a:solidFill>
            <a:prstDash val="dot"/>
            <a:round/>
            <a:headEnd len="med" w="med" type="none"/>
            <a:tailEnd len="med" w="med" type="none"/>
          </a:ln>
        </p:spPr>
      </p:cxnSp>
      <p:sp>
        <p:nvSpPr>
          <p:cNvPr id="783" name="Google Shape;783;p46"/>
          <p:cNvSpPr txBox="1"/>
          <p:nvPr/>
        </p:nvSpPr>
        <p:spPr>
          <a:xfrm>
            <a:off x="2934300" y="2840500"/>
            <a:ext cx="1441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lt2"/>
                </a:solidFill>
              </a:rPr>
              <a:t>Data Ingest</a:t>
            </a:r>
            <a:endParaRPr b="1" sz="1600">
              <a:solidFill>
                <a:schemeClr val="lt2"/>
              </a:solidFill>
            </a:endParaRPr>
          </a:p>
        </p:txBody>
      </p:sp>
      <p:cxnSp>
        <p:nvCxnSpPr>
          <p:cNvPr id="784" name="Google Shape;784;p46"/>
          <p:cNvCxnSpPr/>
          <p:nvPr/>
        </p:nvCxnSpPr>
        <p:spPr>
          <a:xfrm rot="10800000">
            <a:off x="4509975" y="4036225"/>
            <a:ext cx="3142200" cy="24600"/>
          </a:xfrm>
          <a:prstGeom prst="straightConnector1">
            <a:avLst/>
          </a:prstGeom>
          <a:noFill/>
          <a:ln cap="flat" cmpd="sng" w="55775">
            <a:solidFill>
              <a:schemeClr val="accent4"/>
            </a:solidFill>
            <a:prstDash val="dot"/>
            <a:round/>
            <a:headEnd len="med" w="med" type="none"/>
            <a:tailEnd len="med" w="med" type="none"/>
          </a:ln>
        </p:spPr>
      </p:cxnSp>
      <p:sp>
        <p:nvSpPr>
          <p:cNvPr id="785" name="Google Shape;785;p46"/>
          <p:cNvSpPr txBox="1"/>
          <p:nvPr/>
        </p:nvSpPr>
        <p:spPr>
          <a:xfrm>
            <a:off x="2934293" y="3832208"/>
            <a:ext cx="1577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lt2"/>
                </a:solidFill>
              </a:rPr>
              <a:t>Data Cleanup</a:t>
            </a:r>
            <a:endParaRPr b="1" sz="1600">
              <a:solidFill>
                <a:schemeClr val="lt2"/>
              </a:solidFill>
            </a:endParaRPr>
          </a:p>
        </p:txBody>
      </p:sp>
      <p:sp>
        <p:nvSpPr>
          <p:cNvPr id="786" name="Google Shape;786;p46"/>
          <p:cNvSpPr txBox="1"/>
          <p:nvPr/>
        </p:nvSpPr>
        <p:spPr>
          <a:xfrm rot="487599">
            <a:off x="9294901" y="1882190"/>
            <a:ext cx="704575" cy="143159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100">
                <a:solidFill>
                  <a:schemeClr val="accent2"/>
                </a:solidFill>
              </a:rPr>
              <a:t>*</a:t>
            </a:r>
            <a:endParaRPr sz="8100">
              <a:solidFill>
                <a:schemeClr val="accent2"/>
              </a:solidFill>
            </a:endParaRPr>
          </a:p>
        </p:txBody>
      </p:sp>
      <p:sp>
        <p:nvSpPr>
          <p:cNvPr id="787" name="Google Shape;787;p46"/>
          <p:cNvSpPr txBox="1"/>
          <p:nvPr/>
        </p:nvSpPr>
        <p:spPr>
          <a:xfrm>
            <a:off x="11276275" y="2271200"/>
            <a:ext cx="1441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lt2"/>
                </a:solidFill>
              </a:rPr>
              <a:t>No hard limit</a:t>
            </a:r>
            <a:endParaRPr b="1" sz="1600">
              <a:solidFill>
                <a:schemeClr val="lt2"/>
              </a:solidFill>
            </a:endParaRPr>
          </a:p>
        </p:txBody>
      </p:sp>
      <p:cxnSp>
        <p:nvCxnSpPr>
          <p:cNvPr id="788" name="Google Shape;788;p46"/>
          <p:cNvCxnSpPr>
            <a:stCxn id="787" idx="1"/>
          </p:cNvCxnSpPr>
          <p:nvPr/>
        </p:nvCxnSpPr>
        <p:spPr>
          <a:xfrm rot="10800000">
            <a:off x="9785875" y="2486750"/>
            <a:ext cx="1490400" cy="0"/>
          </a:xfrm>
          <a:prstGeom prst="straightConnector1">
            <a:avLst/>
          </a:prstGeom>
          <a:noFill/>
          <a:ln cap="flat" cmpd="sng" w="55775">
            <a:solidFill>
              <a:schemeClr val="accent2"/>
            </a:solidFill>
            <a:prstDash val="dot"/>
            <a:round/>
            <a:headEnd len="med" w="med" type="none"/>
            <a:tailEnd len="med" w="med" type="none"/>
          </a:ln>
        </p:spPr>
      </p:cxnSp>
      <p:sp>
        <p:nvSpPr>
          <p:cNvPr id="789" name="Google Shape;789;p46"/>
          <p:cNvSpPr txBox="1"/>
          <p:nvPr>
            <p:ph type="title"/>
          </p:nvPr>
        </p:nvSpPr>
        <p:spPr>
          <a:xfrm>
            <a:off x="1054100" y="682300"/>
            <a:ext cx="111492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rPr>
              <a:t>Elastic Storage</a:t>
            </a: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47"/>
          <p:cNvSpPr/>
          <p:nvPr/>
        </p:nvSpPr>
        <p:spPr>
          <a:xfrm>
            <a:off x="3080600" y="1708150"/>
            <a:ext cx="7395600" cy="4386000"/>
          </a:xfrm>
          <a:prstGeom prst="roundRect">
            <a:avLst>
              <a:gd fmla="val 8009" name="adj"/>
            </a:avLst>
          </a:prstGeom>
          <a:solidFill>
            <a:srgbClr val="DDE5ED">
              <a:alpha val="46880"/>
            </a:srgbClr>
          </a:solidFill>
          <a:ln>
            <a:noFill/>
          </a:ln>
          <a:effectLst>
            <a:outerShdw blurRad="209168" rotWithShape="0" algn="t" dir="5400000" dist="18593">
              <a:srgbClr val="526778">
                <a:alpha val="40000"/>
              </a:srgbClr>
            </a:outerShdw>
          </a:effectLst>
        </p:spPr>
        <p:txBody>
          <a:bodyPr anchorCtr="0" anchor="t" bIns="133850" lIns="91425" spcFirstLastPara="1" rIns="91425" wrap="square" tIns="133850">
            <a:noAutofit/>
          </a:bodyPr>
          <a:lstStyle/>
          <a:p>
            <a:pPr indent="0" lvl="0" marL="0" rtl="0" algn="ctr">
              <a:spcBef>
                <a:spcPts val="0"/>
              </a:spcBef>
              <a:spcAft>
                <a:spcPts val="0"/>
              </a:spcAft>
              <a:buNone/>
            </a:pPr>
            <a:r>
              <a:t/>
            </a:r>
            <a:endParaRPr b="1" sz="1800">
              <a:solidFill>
                <a:schemeClr val="lt2"/>
              </a:solidFill>
            </a:endParaRPr>
          </a:p>
        </p:txBody>
      </p:sp>
      <p:sp>
        <p:nvSpPr>
          <p:cNvPr id="795" name="Google Shape;795;p47"/>
          <p:cNvSpPr/>
          <p:nvPr/>
        </p:nvSpPr>
        <p:spPr>
          <a:xfrm>
            <a:off x="5116541" y="2361589"/>
            <a:ext cx="5242200" cy="1243500"/>
          </a:xfrm>
          <a:prstGeom prst="homePlate">
            <a:avLst>
              <a:gd fmla="val 50000" name="adj"/>
            </a:avLst>
          </a:prstGeom>
          <a:gradFill>
            <a:gsLst>
              <a:gs pos="0">
                <a:schemeClr val="dk2"/>
              </a:gs>
              <a:gs pos="100000">
                <a:schemeClr val="l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796" name="Google Shape;796;p47"/>
          <p:cNvSpPr/>
          <p:nvPr/>
        </p:nvSpPr>
        <p:spPr>
          <a:xfrm>
            <a:off x="5116541" y="4051933"/>
            <a:ext cx="5200500" cy="1243500"/>
          </a:xfrm>
          <a:prstGeom prst="homePlate">
            <a:avLst>
              <a:gd fmla="val 50000" name="adj"/>
            </a:avLst>
          </a:prstGeom>
          <a:gradFill>
            <a:gsLst>
              <a:gs pos="0">
                <a:schemeClr val="dk2"/>
              </a:gs>
              <a:gs pos="100000">
                <a:schemeClr val="l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797" name="Google Shape;797;p47"/>
          <p:cNvSpPr/>
          <p:nvPr/>
        </p:nvSpPr>
        <p:spPr>
          <a:xfrm>
            <a:off x="3309375" y="1708150"/>
            <a:ext cx="2206500" cy="4386000"/>
          </a:xfrm>
          <a:prstGeom prst="roundRect">
            <a:avLst>
              <a:gd fmla="val 1124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798" name="Google Shape;798;p47"/>
          <p:cNvSpPr txBox="1"/>
          <p:nvPr>
            <p:ph idx="12" type="sldNum"/>
          </p:nvPr>
        </p:nvSpPr>
        <p:spPr>
          <a:xfrm>
            <a:off x="8530106" y="4776508"/>
            <a:ext cx="258300" cy="277200"/>
          </a:xfrm>
          <a:prstGeom prst="rect">
            <a:avLst/>
          </a:prstGeom>
          <a:noFill/>
          <a:ln>
            <a:noFill/>
          </a:ln>
        </p:spPr>
        <p:txBody>
          <a:bodyPr anchorCtr="0" anchor="t" bIns="45725" lIns="91425" spcFirstLastPara="1" rIns="91425" wrap="square" tIns="45725">
            <a:sp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799" name="Google Shape;799;p47"/>
          <p:cNvSpPr txBox="1"/>
          <p:nvPr>
            <p:ph idx="4294967295" type="ctrTitle"/>
          </p:nvPr>
        </p:nvSpPr>
        <p:spPr>
          <a:xfrm>
            <a:off x="3410449" y="1988222"/>
            <a:ext cx="19878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t>Environments</a:t>
            </a:r>
            <a:endParaRPr sz="1600"/>
          </a:p>
        </p:txBody>
      </p:sp>
      <p:sp>
        <p:nvSpPr>
          <p:cNvPr id="800" name="Google Shape;800;p47"/>
          <p:cNvSpPr/>
          <p:nvPr/>
        </p:nvSpPr>
        <p:spPr>
          <a:xfrm>
            <a:off x="5812545" y="2277747"/>
            <a:ext cx="15315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01" name="Google Shape;801;p47"/>
          <p:cNvPicPr preferRelativeResize="0"/>
          <p:nvPr/>
        </p:nvPicPr>
        <p:blipFill>
          <a:blip r:embed="rId3">
            <a:alphaModFix/>
          </a:blip>
          <a:stretch>
            <a:fillRect/>
          </a:stretch>
        </p:blipFill>
        <p:spPr>
          <a:xfrm>
            <a:off x="6278480" y="2506614"/>
            <a:ext cx="587020" cy="586987"/>
          </a:xfrm>
          <a:prstGeom prst="rect">
            <a:avLst/>
          </a:prstGeom>
          <a:noFill/>
          <a:ln>
            <a:noFill/>
          </a:ln>
        </p:spPr>
      </p:pic>
      <p:sp>
        <p:nvSpPr>
          <p:cNvPr id="802" name="Google Shape;802;p47"/>
          <p:cNvSpPr txBox="1"/>
          <p:nvPr/>
        </p:nvSpPr>
        <p:spPr>
          <a:xfrm>
            <a:off x="6136243" y="3093727"/>
            <a:ext cx="871200" cy="430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300">
                <a:solidFill>
                  <a:srgbClr val="1F2023"/>
                </a:solidFill>
              </a:rPr>
              <a:t>Interactive</a:t>
            </a:r>
            <a:endParaRPr b="1" sz="1300">
              <a:solidFill>
                <a:srgbClr val="1F2023"/>
              </a:solidFill>
            </a:endParaRPr>
          </a:p>
          <a:p>
            <a:pPr indent="0" lvl="0" marL="0" rtl="0" algn="ctr">
              <a:lnSpc>
                <a:spcPct val="115000"/>
              </a:lnSpc>
              <a:spcBef>
                <a:spcPts val="0"/>
              </a:spcBef>
              <a:spcAft>
                <a:spcPts val="0"/>
              </a:spcAft>
              <a:buNone/>
            </a:pPr>
            <a:r>
              <a:rPr b="1" lang="en-US" sz="1300">
                <a:solidFill>
                  <a:srgbClr val="1F2023"/>
                </a:solidFill>
              </a:rPr>
              <a:t>Sessions</a:t>
            </a:r>
            <a:endParaRPr sz="1300">
              <a:solidFill>
                <a:srgbClr val="1F2023"/>
              </a:solidFill>
            </a:endParaRPr>
          </a:p>
        </p:txBody>
      </p:sp>
      <p:sp>
        <p:nvSpPr>
          <p:cNvPr id="803" name="Google Shape;803;p47"/>
          <p:cNvSpPr txBox="1"/>
          <p:nvPr>
            <p:ph type="title"/>
          </p:nvPr>
        </p:nvSpPr>
        <p:spPr>
          <a:xfrm>
            <a:off x="1054112" y="682316"/>
            <a:ext cx="75717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DECTRIS CLOUD Analysis Engine</a:t>
            </a:r>
            <a:endParaRPr>
              <a:latin typeface="Open Sans"/>
              <a:ea typeface="Open Sans"/>
              <a:cs typeface="Open Sans"/>
              <a:sym typeface="Open Sans"/>
            </a:endParaRPr>
          </a:p>
        </p:txBody>
      </p:sp>
      <p:sp>
        <p:nvSpPr>
          <p:cNvPr id="804" name="Google Shape;804;p47"/>
          <p:cNvSpPr txBox="1"/>
          <p:nvPr>
            <p:ph idx="4294967295" type="ctrTitle"/>
          </p:nvPr>
        </p:nvSpPr>
        <p:spPr>
          <a:xfrm>
            <a:off x="3410449" y="2477228"/>
            <a:ext cx="19878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1600"/>
              <a:t>Isolated Software containers</a:t>
            </a:r>
            <a:endParaRPr b="0" sz="1600"/>
          </a:p>
        </p:txBody>
      </p:sp>
      <p:sp>
        <p:nvSpPr>
          <p:cNvPr id="805" name="Google Shape;805;p47"/>
          <p:cNvSpPr/>
          <p:nvPr/>
        </p:nvSpPr>
        <p:spPr>
          <a:xfrm>
            <a:off x="5812545" y="3968091"/>
            <a:ext cx="15315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806" name="Google Shape;806;p47"/>
          <p:cNvSpPr txBox="1"/>
          <p:nvPr/>
        </p:nvSpPr>
        <p:spPr>
          <a:xfrm>
            <a:off x="6080155" y="4784082"/>
            <a:ext cx="983700" cy="430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300">
                <a:solidFill>
                  <a:srgbClr val="1F2023"/>
                </a:solidFill>
              </a:rPr>
              <a:t>Automated</a:t>
            </a:r>
            <a:endParaRPr b="1" sz="1300">
              <a:solidFill>
                <a:srgbClr val="1F2023"/>
              </a:solidFill>
            </a:endParaRPr>
          </a:p>
          <a:p>
            <a:pPr indent="0" lvl="0" marL="0" rtl="0" algn="ctr">
              <a:lnSpc>
                <a:spcPct val="115000"/>
              </a:lnSpc>
              <a:spcBef>
                <a:spcPts val="0"/>
              </a:spcBef>
              <a:spcAft>
                <a:spcPts val="0"/>
              </a:spcAft>
              <a:buNone/>
            </a:pPr>
            <a:r>
              <a:rPr b="1" lang="en-US" sz="1300">
                <a:solidFill>
                  <a:srgbClr val="1F2023"/>
                </a:solidFill>
              </a:rPr>
              <a:t>Jobs</a:t>
            </a:r>
            <a:endParaRPr sz="1300">
              <a:solidFill>
                <a:srgbClr val="1F2023"/>
              </a:solidFill>
            </a:endParaRPr>
          </a:p>
        </p:txBody>
      </p:sp>
      <p:pic>
        <p:nvPicPr>
          <p:cNvPr id="807" name="Google Shape;807;p47"/>
          <p:cNvPicPr preferRelativeResize="0"/>
          <p:nvPr/>
        </p:nvPicPr>
        <p:blipFill>
          <a:blip r:embed="rId4">
            <a:alphaModFix/>
          </a:blip>
          <a:stretch>
            <a:fillRect/>
          </a:stretch>
        </p:blipFill>
        <p:spPr>
          <a:xfrm>
            <a:off x="6352096" y="4243874"/>
            <a:ext cx="452086" cy="454254"/>
          </a:xfrm>
          <a:prstGeom prst="rect">
            <a:avLst/>
          </a:prstGeom>
          <a:noFill/>
          <a:ln>
            <a:noFill/>
          </a:ln>
        </p:spPr>
      </p:pic>
      <p:sp>
        <p:nvSpPr>
          <p:cNvPr id="808" name="Google Shape;808;p47"/>
          <p:cNvSpPr/>
          <p:nvPr/>
        </p:nvSpPr>
        <p:spPr>
          <a:xfrm>
            <a:off x="7534951" y="2277750"/>
            <a:ext cx="28242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09" name="Google Shape;809;p47"/>
          <p:cNvPicPr preferRelativeResize="0"/>
          <p:nvPr/>
        </p:nvPicPr>
        <p:blipFill>
          <a:blip r:embed="rId5">
            <a:alphaModFix/>
          </a:blip>
          <a:stretch>
            <a:fillRect/>
          </a:stretch>
        </p:blipFill>
        <p:spPr>
          <a:xfrm>
            <a:off x="8511154" y="2609240"/>
            <a:ext cx="730070" cy="730070"/>
          </a:xfrm>
          <a:prstGeom prst="rect">
            <a:avLst/>
          </a:prstGeom>
          <a:noFill/>
          <a:ln>
            <a:noFill/>
          </a:ln>
        </p:spPr>
      </p:pic>
      <p:pic>
        <p:nvPicPr>
          <p:cNvPr id="810" name="Google Shape;810;p47"/>
          <p:cNvPicPr preferRelativeResize="0"/>
          <p:nvPr/>
        </p:nvPicPr>
        <p:blipFill rotWithShape="1">
          <a:blip r:embed="rId6">
            <a:alphaModFix/>
          </a:blip>
          <a:srcRect b="0" l="22963" r="23210" t="0"/>
          <a:stretch/>
        </p:blipFill>
        <p:spPr>
          <a:xfrm>
            <a:off x="7780930" y="2646929"/>
            <a:ext cx="671376" cy="654846"/>
          </a:xfrm>
          <a:prstGeom prst="rect">
            <a:avLst/>
          </a:prstGeom>
          <a:noFill/>
          <a:ln>
            <a:noFill/>
          </a:ln>
        </p:spPr>
      </p:pic>
      <p:pic>
        <p:nvPicPr>
          <p:cNvPr id="811" name="Google Shape;811;p47"/>
          <p:cNvPicPr preferRelativeResize="0"/>
          <p:nvPr/>
        </p:nvPicPr>
        <p:blipFill>
          <a:blip r:embed="rId7">
            <a:alphaModFix/>
          </a:blip>
          <a:stretch>
            <a:fillRect/>
          </a:stretch>
        </p:blipFill>
        <p:spPr>
          <a:xfrm>
            <a:off x="9241378" y="2609263"/>
            <a:ext cx="730071" cy="730044"/>
          </a:xfrm>
          <a:prstGeom prst="rect">
            <a:avLst/>
          </a:prstGeom>
          <a:noFill/>
          <a:ln>
            <a:noFill/>
          </a:ln>
        </p:spPr>
      </p:pic>
      <p:sp>
        <p:nvSpPr>
          <p:cNvPr id="812" name="Google Shape;812;p47"/>
          <p:cNvSpPr/>
          <p:nvPr/>
        </p:nvSpPr>
        <p:spPr>
          <a:xfrm>
            <a:off x="7553475" y="3968100"/>
            <a:ext cx="28242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13" name="Google Shape;813;p47"/>
          <p:cNvPicPr preferRelativeResize="0"/>
          <p:nvPr/>
        </p:nvPicPr>
        <p:blipFill>
          <a:blip r:embed="rId8">
            <a:alphaModFix/>
          </a:blip>
          <a:stretch>
            <a:fillRect/>
          </a:stretch>
        </p:blipFill>
        <p:spPr>
          <a:xfrm>
            <a:off x="7823047" y="4380116"/>
            <a:ext cx="587023" cy="587023"/>
          </a:xfrm>
          <a:prstGeom prst="rect">
            <a:avLst/>
          </a:prstGeom>
          <a:noFill/>
          <a:ln>
            <a:noFill/>
          </a:ln>
        </p:spPr>
      </p:pic>
      <p:pic>
        <p:nvPicPr>
          <p:cNvPr id="814" name="Google Shape;814;p47"/>
          <p:cNvPicPr preferRelativeResize="0"/>
          <p:nvPr/>
        </p:nvPicPr>
        <p:blipFill>
          <a:blip r:embed="rId9">
            <a:alphaModFix/>
          </a:blip>
          <a:stretch>
            <a:fillRect/>
          </a:stretch>
        </p:blipFill>
        <p:spPr>
          <a:xfrm>
            <a:off x="8625641" y="4378211"/>
            <a:ext cx="539178" cy="590833"/>
          </a:xfrm>
          <a:prstGeom prst="rect">
            <a:avLst/>
          </a:prstGeom>
          <a:noFill/>
          <a:ln>
            <a:noFill/>
          </a:ln>
        </p:spPr>
      </p:pic>
      <p:pic>
        <p:nvPicPr>
          <p:cNvPr id="815" name="Google Shape;815;p47"/>
          <p:cNvPicPr preferRelativeResize="0"/>
          <p:nvPr/>
        </p:nvPicPr>
        <p:blipFill>
          <a:blip r:embed="rId10">
            <a:alphaModFix/>
          </a:blip>
          <a:stretch>
            <a:fillRect/>
          </a:stretch>
        </p:blipFill>
        <p:spPr>
          <a:xfrm>
            <a:off x="9310116" y="4380104"/>
            <a:ext cx="539184" cy="546745"/>
          </a:xfrm>
          <a:prstGeom prst="rect">
            <a:avLst/>
          </a:prstGeom>
          <a:noFill/>
          <a:ln>
            <a:noFill/>
          </a:ln>
        </p:spPr>
      </p:pic>
      <p:sp>
        <p:nvSpPr>
          <p:cNvPr id="816" name="Google Shape;816;p47"/>
          <p:cNvSpPr/>
          <p:nvPr/>
        </p:nvSpPr>
        <p:spPr>
          <a:xfrm>
            <a:off x="9270787" y="3198875"/>
            <a:ext cx="671400" cy="186600"/>
          </a:xfrm>
          <a:prstGeom prst="rect">
            <a:avLst/>
          </a:prstGeom>
          <a:solidFill>
            <a:schemeClr val="dk2"/>
          </a:solidFill>
          <a:ln cap="flat" cmpd="sng" w="139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900">
                <a:solidFill>
                  <a:srgbClr val="526778"/>
                </a:solidFill>
              </a:rPr>
              <a:t>soon!</a:t>
            </a:r>
            <a:endParaRPr b="1" sz="900">
              <a:solidFill>
                <a:srgbClr val="526778"/>
              </a:solidFill>
            </a:endParaRPr>
          </a:p>
        </p:txBody>
      </p:sp>
      <p:pic>
        <p:nvPicPr>
          <p:cNvPr id="817" name="Google Shape;817;p47"/>
          <p:cNvPicPr preferRelativeResize="0"/>
          <p:nvPr/>
        </p:nvPicPr>
        <p:blipFill>
          <a:blip r:embed="rId11">
            <a:alphaModFix/>
          </a:blip>
          <a:stretch>
            <a:fillRect/>
          </a:stretch>
        </p:blipFill>
        <p:spPr>
          <a:xfrm>
            <a:off x="3995605" y="3484073"/>
            <a:ext cx="833927" cy="833950"/>
          </a:xfrm>
          <a:prstGeom prst="rect">
            <a:avLst/>
          </a:prstGeom>
          <a:noFill/>
          <a:ln>
            <a:noFill/>
          </a:ln>
        </p:spPr>
      </p:pic>
      <p:sp>
        <p:nvSpPr>
          <p:cNvPr id="818" name="Google Shape;818;p47"/>
          <p:cNvSpPr txBox="1"/>
          <p:nvPr>
            <p:ph idx="4294967295" type="ctrTitle"/>
          </p:nvPr>
        </p:nvSpPr>
        <p:spPr>
          <a:xfrm>
            <a:off x="3427023" y="4449820"/>
            <a:ext cx="1987800" cy="1400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rPr lang="en-US" sz="1500">
                <a:solidFill>
                  <a:schemeClr val="lt2"/>
                </a:solidFill>
              </a:rPr>
              <a:t>versioned</a:t>
            </a:r>
            <a:endParaRPr sz="1500">
              <a:solidFill>
                <a:schemeClr val="lt2"/>
              </a:solidFill>
            </a:endParaRPr>
          </a:p>
          <a:p>
            <a:pPr indent="0" lvl="0" marL="0" rtl="0" algn="ctr">
              <a:spcBef>
                <a:spcPts val="0"/>
              </a:spcBef>
              <a:spcAft>
                <a:spcPts val="0"/>
              </a:spcAft>
              <a:buNone/>
            </a:pPr>
            <a:r>
              <a:t/>
            </a:r>
            <a:endParaRPr b="0"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48"/>
          <p:cNvSpPr/>
          <p:nvPr/>
        </p:nvSpPr>
        <p:spPr>
          <a:xfrm>
            <a:off x="3080600" y="1708150"/>
            <a:ext cx="7395600" cy="4386000"/>
          </a:xfrm>
          <a:prstGeom prst="roundRect">
            <a:avLst>
              <a:gd fmla="val 8009" name="adj"/>
            </a:avLst>
          </a:prstGeom>
          <a:solidFill>
            <a:srgbClr val="DDE5ED">
              <a:alpha val="46880"/>
            </a:srgbClr>
          </a:solidFill>
          <a:ln>
            <a:noFill/>
          </a:ln>
          <a:effectLst>
            <a:outerShdw blurRad="209168" rotWithShape="0" algn="t" dir="5400000" dist="18593">
              <a:srgbClr val="526778">
                <a:alpha val="40000"/>
              </a:srgbClr>
            </a:outerShdw>
          </a:effectLst>
        </p:spPr>
        <p:txBody>
          <a:bodyPr anchorCtr="0" anchor="t" bIns="133850" lIns="91425" spcFirstLastPara="1" rIns="91425" wrap="square" tIns="133850">
            <a:noAutofit/>
          </a:bodyPr>
          <a:lstStyle/>
          <a:p>
            <a:pPr indent="0" lvl="0" marL="0" rtl="0" algn="ctr">
              <a:spcBef>
                <a:spcPts val="0"/>
              </a:spcBef>
              <a:spcAft>
                <a:spcPts val="0"/>
              </a:spcAft>
              <a:buNone/>
            </a:pPr>
            <a:r>
              <a:t/>
            </a:r>
            <a:endParaRPr b="1" sz="1800">
              <a:solidFill>
                <a:schemeClr val="lt2"/>
              </a:solidFill>
            </a:endParaRPr>
          </a:p>
        </p:txBody>
      </p:sp>
      <p:sp>
        <p:nvSpPr>
          <p:cNvPr id="824" name="Google Shape;824;p48"/>
          <p:cNvSpPr/>
          <p:nvPr/>
        </p:nvSpPr>
        <p:spPr>
          <a:xfrm>
            <a:off x="5116541" y="2361589"/>
            <a:ext cx="5242200" cy="1243500"/>
          </a:xfrm>
          <a:prstGeom prst="homePlate">
            <a:avLst>
              <a:gd fmla="val 50000" name="adj"/>
            </a:avLst>
          </a:prstGeom>
          <a:gradFill>
            <a:gsLst>
              <a:gs pos="0">
                <a:schemeClr val="dk2"/>
              </a:gs>
              <a:gs pos="100000">
                <a:schemeClr val="l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825" name="Google Shape;825;p48"/>
          <p:cNvSpPr/>
          <p:nvPr/>
        </p:nvSpPr>
        <p:spPr>
          <a:xfrm>
            <a:off x="2466950" y="2398589"/>
            <a:ext cx="1095600" cy="3005100"/>
          </a:xfrm>
          <a:prstGeom prst="homePlate">
            <a:avLst>
              <a:gd fmla="val 50000" name="adj"/>
            </a:avLst>
          </a:prstGeom>
          <a:gradFill>
            <a:gsLst>
              <a:gs pos="0">
                <a:srgbClr val="717694">
                  <a:alpha val="32941"/>
                </a:srgbClr>
              </a:gs>
              <a:gs pos="100000">
                <a:schemeClr val="dk2"/>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826" name="Google Shape;826;p48"/>
          <p:cNvSpPr/>
          <p:nvPr/>
        </p:nvSpPr>
        <p:spPr>
          <a:xfrm>
            <a:off x="5116541" y="4051933"/>
            <a:ext cx="5200500" cy="1243500"/>
          </a:xfrm>
          <a:prstGeom prst="homePlate">
            <a:avLst>
              <a:gd fmla="val 50000" name="adj"/>
            </a:avLst>
          </a:prstGeom>
          <a:gradFill>
            <a:gsLst>
              <a:gs pos="0">
                <a:schemeClr val="dk2"/>
              </a:gs>
              <a:gs pos="100000">
                <a:schemeClr val="l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827" name="Google Shape;827;p48"/>
          <p:cNvSpPr/>
          <p:nvPr/>
        </p:nvSpPr>
        <p:spPr>
          <a:xfrm>
            <a:off x="3309375" y="1708150"/>
            <a:ext cx="2206500" cy="4386000"/>
          </a:xfrm>
          <a:prstGeom prst="roundRect">
            <a:avLst>
              <a:gd fmla="val 1124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828" name="Google Shape;828;p48"/>
          <p:cNvSpPr txBox="1"/>
          <p:nvPr>
            <p:ph idx="12" type="sldNum"/>
          </p:nvPr>
        </p:nvSpPr>
        <p:spPr>
          <a:xfrm>
            <a:off x="8530106" y="4776508"/>
            <a:ext cx="258300" cy="277200"/>
          </a:xfrm>
          <a:prstGeom prst="rect">
            <a:avLst/>
          </a:prstGeom>
          <a:noFill/>
          <a:ln>
            <a:noFill/>
          </a:ln>
        </p:spPr>
        <p:txBody>
          <a:bodyPr anchorCtr="0" anchor="t" bIns="45725" lIns="91425" spcFirstLastPara="1" rIns="91425" wrap="square" tIns="45725">
            <a:sp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829" name="Google Shape;829;p48"/>
          <p:cNvSpPr txBox="1"/>
          <p:nvPr>
            <p:ph idx="4294967295" type="ctrTitle"/>
          </p:nvPr>
        </p:nvSpPr>
        <p:spPr>
          <a:xfrm>
            <a:off x="3410449" y="1988222"/>
            <a:ext cx="19878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t>Environments</a:t>
            </a:r>
            <a:endParaRPr sz="1600"/>
          </a:p>
        </p:txBody>
      </p:sp>
      <p:sp>
        <p:nvSpPr>
          <p:cNvPr id="830" name="Google Shape;830;p48"/>
          <p:cNvSpPr/>
          <p:nvPr/>
        </p:nvSpPr>
        <p:spPr>
          <a:xfrm>
            <a:off x="5812545" y="2277747"/>
            <a:ext cx="15315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31" name="Google Shape;831;p48"/>
          <p:cNvPicPr preferRelativeResize="0"/>
          <p:nvPr/>
        </p:nvPicPr>
        <p:blipFill>
          <a:blip r:embed="rId3">
            <a:alphaModFix/>
          </a:blip>
          <a:stretch>
            <a:fillRect/>
          </a:stretch>
        </p:blipFill>
        <p:spPr>
          <a:xfrm>
            <a:off x="6278480" y="2506614"/>
            <a:ext cx="587020" cy="586987"/>
          </a:xfrm>
          <a:prstGeom prst="rect">
            <a:avLst/>
          </a:prstGeom>
          <a:noFill/>
          <a:ln>
            <a:noFill/>
          </a:ln>
        </p:spPr>
      </p:pic>
      <p:sp>
        <p:nvSpPr>
          <p:cNvPr id="832" name="Google Shape;832;p48"/>
          <p:cNvSpPr txBox="1"/>
          <p:nvPr/>
        </p:nvSpPr>
        <p:spPr>
          <a:xfrm>
            <a:off x="6136243" y="3093727"/>
            <a:ext cx="871200" cy="430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300">
                <a:solidFill>
                  <a:srgbClr val="1F2023"/>
                </a:solidFill>
              </a:rPr>
              <a:t>Interactive</a:t>
            </a:r>
            <a:endParaRPr b="1" sz="1300">
              <a:solidFill>
                <a:srgbClr val="1F2023"/>
              </a:solidFill>
            </a:endParaRPr>
          </a:p>
          <a:p>
            <a:pPr indent="0" lvl="0" marL="0" rtl="0" algn="ctr">
              <a:lnSpc>
                <a:spcPct val="115000"/>
              </a:lnSpc>
              <a:spcBef>
                <a:spcPts val="0"/>
              </a:spcBef>
              <a:spcAft>
                <a:spcPts val="0"/>
              </a:spcAft>
              <a:buNone/>
            </a:pPr>
            <a:r>
              <a:rPr b="1" lang="en-US" sz="1300">
                <a:solidFill>
                  <a:srgbClr val="1F2023"/>
                </a:solidFill>
              </a:rPr>
              <a:t>Sessions</a:t>
            </a:r>
            <a:endParaRPr sz="1300">
              <a:solidFill>
                <a:srgbClr val="1F2023"/>
              </a:solidFill>
            </a:endParaRPr>
          </a:p>
        </p:txBody>
      </p:sp>
      <p:sp>
        <p:nvSpPr>
          <p:cNvPr id="833" name="Google Shape;833;p48"/>
          <p:cNvSpPr txBox="1"/>
          <p:nvPr>
            <p:ph type="title"/>
          </p:nvPr>
        </p:nvSpPr>
        <p:spPr>
          <a:xfrm>
            <a:off x="1054113" y="682316"/>
            <a:ext cx="77343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DECTRIS CLOUD Analysis Engine</a:t>
            </a:r>
            <a:endParaRPr>
              <a:latin typeface="Open Sans"/>
              <a:ea typeface="Open Sans"/>
              <a:cs typeface="Open Sans"/>
              <a:sym typeface="Open Sans"/>
            </a:endParaRPr>
          </a:p>
        </p:txBody>
      </p:sp>
      <p:sp>
        <p:nvSpPr>
          <p:cNvPr id="834" name="Google Shape;834;p48"/>
          <p:cNvSpPr txBox="1"/>
          <p:nvPr>
            <p:ph idx="4294967295" type="ctrTitle"/>
          </p:nvPr>
        </p:nvSpPr>
        <p:spPr>
          <a:xfrm>
            <a:off x="3410449" y="2477228"/>
            <a:ext cx="19878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1600"/>
              <a:t>Isolated Software containers</a:t>
            </a:r>
            <a:endParaRPr b="0" sz="1600"/>
          </a:p>
        </p:txBody>
      </p:sp>
      <p:sp>
        <p:nvSpPr>
          <p:cNvPr id="835" name="Google Shape;835;p48"/>
          <p:cNvSpPr/>
          <p:nvPr/>
        </p:nvSpPr>
        <p:spPr>
          <a:xfrm>
            <a:off x="5812545" y="3968091"/>
            <a:ext cx="15315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836" name="Google Shape;836;p48"/>
          <p:cNvSpPr txBox="1"/>
          <p:nvPr/>
        </p:nvSpPr>
        <p:spPr>
          <a:xfrm>
            <a:off x="6080155" y="4784082"/>
            <a:ext cx="983400" cy="430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300">
                <a:solidFill>
                  <a:srgbClr val="1F2023"/>
                </a:solidFill>
              </a:rPr>
              <a:t>Automated</a:t>
            </a:r>
            <a:endParaRPr b="1" sz="1300">
              <a:solidFill>
                <a:srgbClr val="1F2023"/>
              </a:solidFill>
            </a:endParaRPr>
          </a:p>
          <a:p>
            <a:pPr indent="0" lvl="0" marL="0" rtl="0" algn="ctr">
              <a:lnSpc>
                <a:spcPct val="115000"/>
              </a:lnSpc>
              <a:spcBef>
                <a:spcPts val="0"/>
              </a:spcBef>
              <a:spcAft>
                <a:spcPts val="0"/>
              </a:spcAft>
              <a:buNone/>
            </a:pPr>
            <a:r>
              <a:rPr b="1" lang="en-US" sz="1300">
                <a:solidFill>
                  <a:srgbClr val="1F2023"/>
                </a:solidFill>
              </a:rPr>
              <a:t>Jobs</a:t>
            </a:r>
            <a:endParaRPr sz="1300">
              <a:solidFill>
                <a:srgbClr val="1F2023"/>
              </a:solidFill>
            </a:endParaRPr>
          </a:p>
        </p:txBody>
      </p:sp>
      <p:pic>
        <p:nvPicPr>
          <p:cNvPr id="837" name="Google Shape;837;p48"/>
          <p:cNvPicPr preferRelativeResize="0"/>
          <p:nvPr/>
        </p:nvPicPr>
        <p:blipFill>
          <a:blip r:embed="rId4">
            <a:alphaModFix/>
          </a:blip>
          <a:stretch>
            <a:fillRect/>
          </a:stretch>
        </p:blipFill>
        <p:spPr>
          <a:xfrm>
            <a:off x="6352096" y="4243874"/>
            <a:ext cx="452086" cy="454254"/>
          </a:xfrm>
          <a:prstGeom prst="rect">
            <a:avLst/>
          </a:prstGeom>
          <a:noFill/>
          <a:ln>
            <a:noFill/>
          </a:ln>
        </p:spPr>
      </p:pic>
      <p:sp>
        <p:nvSpPr>
          <p:cNvPr id="838" name="Google Shape;838;p48"/>
          <p:cNvSpPr/>
          <p:nvPr/>
        </p:nvSpPr>
        <p:spPr>
          <a:xfrm>
            <a:off x="7534951" y="2277750"/>
            <a:ext cx="28242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39" name="Google Shape;839;p48"/>
          <p:cNvPicPr preferRelativeResize="0"/>
          <p:nvPr/>
        </p:nvPicPr>
        <p:blipFill>
          <a:blip r:embed="rId5">
            <a:alphaModFix/>
          </a:blip>
          <a:stretch>
            <a:fillRect/>
          </a:stretch>
        </p:blipFill>
        <p:spPr>
          <a:xfrm>
            <a:off x="8511154" y="2609240"/>
            <a:ext cx="730070" cy="730070"/>
          </a:xfrm>
          <a:prstGeom prst="rect">
            <a:avLst/>
          </a:prstGeom>
          <a:noFill/>
          <a:ln>
            <a:noFill/>
          </a:ln>
        </p:spPr>
      </p:pic>
      <p:pic>
        <p:nvPicPr>
          <p:cNvPr id="840" name="Google Shape;840;p48"/>
          <p:cNvPicPr preferRelativeResize="0"/>
          <p:nvPr/>
        </p:nvPicPr>
        <p:blipFill rotWithShape="1">
          <a:blip r:embed="rId6">
            <a:alphaModFix/>
          </a:blip>
          <a:srcRect b="0" l="22963" r="23210" t="0"/>
          <a:stretch/>
        </p:blipFill>
        <p:spPr>
          <a:xfrm>
            <a:off x="7780930" y="2646929"/>
            <a:ext cx="671376" cy="654846"/>
          </a:xfrm>
          <a:prstGeom prst="rect">
            <a:avLst/>
          </a:prstGeom>
          <a:noFill/>
          <a:ln>
            <a:noFill/>
          </a:ln>
        </p:spPr>
      </p:pic>
      <p:pic>
        <p:nvPicPr>
          <p:cNvPr id="841" name="Google Shape;841;p48"/>
          <p:cNvPicPr preferRelativeResize="0"/>
          <p:nvPr/>
        </p:nvPicPr>
        <p:blipFill>
          <a:blip r:embed="rId7">
            <a:alphaModFix/>
          </a:blip>
          <a:stretch>
            <a:fillRect/>
          </a:stretch>
        </p:blipFill>
        <p:spPr>
          <a:xfrm>
            <a:off x="9241378" y="2609263"/>
            <a:ext cx="730071" cy="730044"/>
          </a:xfrm>
          <a:prstGeom prst="rect">
            <a:avLst/>
          </a:prstGeom>
          <a:noFill/>
          <a:ln>
            <a:noFill/>
          </a:ln>
        </p:spPr>
      </p:pic>
      <p:sp>
        <p:nvSpPr>
          <p:cNvPr id="842" name="Google Shape;842;p48"/>
          <p:cNvSpPr/>
          <p:nvPr/>
        </p:nvSpPr>
        <p:spPr>
          <a:xfrm>
            <a:off x="7553475" y="3968100"/>
            <a:ext cx="28242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43" name="Google Shape;843;p48"/>
          <p:cNvPicPr preferRelativeResize="0"/>
          <p:nvPr/>
        </p:nvPicPr>
        <p:blipFill>
          <a:blip r:embed="rId8">
            <a:alphaModFix/>
          </a:blip>
          <a:stretch>
            <a:fillRect/>
          </a:stretch>
        </p:blipFill>
        <p:spPr>
          <a:xfrm>
            <a:off x="7823047" y="4380116"/>
            <a:ext cx="587023" cy="587023"/>
          </a:xfrm>
          <a:prstGeom prst="rect">
            <a:avLst/>
          </a:prstGeom>
          <a:noFill/>
          <a:ln>
            <a:noFill/>
          </a:ln>
        </p:spPr>
      </p:pic>
      <p:pic>
        <p:nvPicPr>
          <p:cNvPr id="844" name="Google Shape;844;p48"/>
          <p:cNvPicPr preferRelativeResize="0"/>
          <p:nvPr/>
        </p:nvPicPr>
        <p:blipFill>
          <a:blip r:embed="rId9">
            <a:alphaModFix/>
          </a:blip>
          <a:stretch>
            <a:fillRect/>
          </a:stretch>
        </p:blipFill>
        <p:spPr>
          <a:xfrm>
            <a:off x="8625641" y="4378211"/>
            <a:ext cx="539178" cy="590833"/>
          </a:xfrm>
          <a:prstGeom prst="rect">
            <a:avLst/>
          </a:prstGeom>
          <a:noFill/>
          <a:ln>
            <a:noFill/>
          </a:ln>
        </p:spPr>
      </p:pic>
      <p:pic>
        <p:nvPicPr>
          <p:cNvPr id="845" name="Google Shape;845;p48"/>
          <p:cNvPicPr preferRelativeResize="0"/>
          <p:nvPr/>
        </p:nvPicPr>
        <p:blipFill>
          <a:blip r:embed="rId10">
            <a:alphaModFix/>
          </a:blip>
          <a:stretch>
            <a:fillRect/>
          </a:stretch>
        </p:blipFill>
        <p:spPr>
          <a:xfrm>
            <a:off x="9310116" y="4380104"/>
            <a:ext cx="539184" cy="546745"/>
          </a:xfrm>
          <a:prstGeom prst="rect">
            <a:avLst/>
          </a:prstGeom>
          <a:noFill/>
          <a:ln>
            <a:noFill/>
          </a:ln>
        </p:spPr>
      </p:pic>
      <p:sp>
        <p:nvSpPr>
          <p:cNvPr id="846" name="Google Shape;846;p48"/>
          <p:cNvSpPr/>
          <p:nvPr/>
        </p:nvSpPr>
        <p:spPr>
          <a:xfrm>
            <a:off x="575300" y="1708150"/>
            <a:ext cx="2206500" cy="4386000"/>
          </a:xfrm>
          <a:prstGeom prst="roundRect">
            <a:avLst>
              <a:gd fmla="val 11244" name="adj"/>
            </a:avLst>
          </a:prstGeom>
          <a:solidFill>
            <a:schemeClr val="dk2"/>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847" name="Google Shape;847;p48"/>
          <p:cNvSpPr txBox="1"/>
          <p:nvPr>
            <p:ph idx="4294967295" type="ctrTitle"/>
          </p:nvPr>
        </p:nvSpPr>
        <p:spPr>
          <a:xfrm>
            <a:off x="684598" y="1988222"/>
            <a:ext cx="19878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t>Compute</a:t>
            </a:r>
            <a:endParaRPr sz="1600"/>
          </a:p>
        </p:txBody>
      </p:sp>
      <p:sp>
        <p:nvSpPr>
          <p:cNvPr id="848" name="Google Shape;848;p48"/>
          <p:cNvSpPr txBox="1"/>
          <p:nvPr>
            <p:ph idx="4294967295" type="ctrTitle"/>
          </p:nvPr>
        </p:nvSpPr>
        <p:spPr>
          <a:xfrm>
            <a:off x="684598" y="2477228"/>
            <a:ext cx="19878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1600"/>
              <a:t>Elastic</a:t>
            </a:r>
            <a:endParaRPr b="0" sz="1600"/>
          </a:p>
          <a:p>
            <a:pPr indent="0" lvl="0" marL="0" rtl="0" algn="ctr">
              <a:spcBef>
                <a:spcPts val="0"/>
              </a:spcBef>
              <a:spcAft>
                <a:spcPts val="0"/>
              </a:spcAft>
              <a:buNone/>
            </a:pPr>
            <a:r>
              <a:rPr b="0" lang="en-US" sz="1600"/>
              <a:t>Performance </a:t>
            </a:r>
            <a:endParaRPr b="0" sz="1600"/>
          </a:p>
        </p:txBody>
      </p:sp>
      <p:sp>
        <p:nvSpPr>
          <p:cNvPr id="849" name="Google Shape;849;p48"/>
          <p:cNvSpPr/>
          <p:nvPr/>
        </p:nvSpPr>
        <p:spPr>
          <a:xfrm>
            <a:off x="9270787" y="3198875"/>
            <a:ext cx="671400" cy="186600"/>
          </a:xfrm>
          <a:prstGeom prst="rect">
            <a:avLst/>
          </a:prstGeom>
          <a:solidFill>
            <a:schemeClr val="dk2"/>
          </a:solidFill>
          <a:ln cap="flat" cmpd="sng" w="139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900">
                <a:solidFill>
                  <a:srgbClr val="526778"/>
                </a:solidFill>
              </a:rPr>
              <a:t>soon!</a:t>
            </a:r>
            <a:endParaRPr b="1" sz="900">
              <a:solidFill>
                <a:srgbClr val="526778"/>
              </a:solidFill>
            </a:endParaRPr>
          </a:p>
        </p:txBody>
      </p:sp>
      <p:pic>
        <p:nvPicPr>
          <p:cNvPr id="850" name="Google Shape;850;p48"/>
          <p:cNvPicPr preferRelativeResize="0"/>
          <p:nvPr/>
        </p:nvPicPr>
        <p:blipFill>
          <a:blip r:embed="rId11">
            <a:alphaModFix/>
          </a:blip>
          <a:stretch>
            <a:fillRect/>
          </a:stretch>
        </p:blipFill>
        <p:spPr>
          <a:xfrm>
            <a:off x="3995605" y="3484073"/>
            <a:ext cx="833927" cy="833950"/>
          </a:xfrm>
          <a:prstGeom prst="rect">
            <a:avLst/>
          </a:prstGeom>
          <a:noFill/>
          <a:ln>
            <a:noFill/>
          </a:ln>
        </p:spPr>
      </p:pic>
      <p:pic>
        <p:nvPicPr>
          <p:cNvPr id="851" name="Google Shape;851;p48"/>
          <p:cNvPicPr preferRelativeResize="0"/>
          <p:nvPr/>
        </p:nvPicPr>
        <p:blipFill>
          <a:blip r:embed="rId12">
            <a:alphaModFix/>
          </a:blip>
          <a:stretch>
            <a:fillRect/>
          </a:stretch>
        </p:blipFill>
        <p:spPr>
          <a:xfrm>
            <a:off x="1261508" y="3484090"/>
            <a:ext cx="833944" cy="833904"/>
          </a:xfrm>
          <a:prstGeom prst="rect">
            <a:avLst/>
          </a:prstGeom>
          <a:noFill/>
          <a:ln>
            <a:noFill/>
          </a:ln>
        </p:spPr>
      </p:pic>
      <p:sp>
        <p:nvSpPr>
          <p:cNvPr id="852" name="Google Shape;852;p48"/>
          <p:cNvSpPr txBox="1"/>
          <p:nvPr>
            <p:ph idx="4294967295" type="ctrTitle"/>
          </p:nvPr>
        </p:nvSpPr>
        <p:spPr>
          <a:xfrm>
            <a:off x="684598" y="4449820"/>
            <a:ext cx="1987800" cy="1400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sz="1500">
              <a:solidFill>
                <a:schemeClr val="lt2"/>
              </a:solidFill>
            </a:endParaRPr>
          </a:p>
          <a:p>
            <a:pPr indent="0" lvl="0" marL="0" rtl="0" algn="l">
              <a:spcBef>
                <a:spcPts val="0"/>
              </a:spcBef>
              <a:spcAft>
                <a:spcPts val="0"/>
              </a:spcAft>
              <a:buNone/>
            </a:pPr>
            <a:r>
              <a:t/>
            </a:r>
            <a:endParaRPr b="0" sz="1500">
              <a:solidFill>
                <a:schemeClr val="lt2"/>
              </a:solidFill>
            </a:endParaRPr>
          </a:p>
          <a:p>
            <a:pPr indent="0" lvl="0" marL="0" rtl="0" algn="l">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rPr lang="en-US" sz="1500">
                <a:solidFill>
                  <a:schemeClr val="lt2"/>
                </a:solidFill>
              </a:rPr>
              <a:t>per task</a:t>
            </a:r>
            <a:endParaRPr sz="1500">
              <a:solidFill>
                <a:schemeClr val="lt2"/>
              </a:solidFill>
            </a:endParaRPr>
          </a:p>
          <a:p>
            <a:pPr indent="0" lvl="0" marL="0" rtl="0" algn="ctr">
              <a:spcBef>
                <a:spcPts val="0"/>
              </a:spcBef>
              <a:spcAft>
                <a:spcPts val="0"/>
              </a:spcAft>
              <a:buNone/>
            </a:pPr>
            <a:r>
              <a:t/>
            </a:r>
            <a:endParaRPr b="0" sz="1600"/>
          </a:p>
        </p:txBody>
      </p:sp>
      <p:sp>
        <p:nvSpPr>
          <p:cNvPr id="853" name="Google Shape;853;p48"/>
          <p:cNvSpPr txBox="1"/>
          <p:nvPr>
            <p:ph idx="4294967295" type="ctrTitle"/>
          </p:nvPr>
        </p:nvSpPr>
        <p:spPr>
          <a:xfrm>
            <a:off x="3427023" y="4449820"/>
            <a:ext cx="1987800" cy="1400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rPr lang="en-US" sz="1500">
                <a:solidFill>
                  <a:schemeClr val="lt2"/>
                </a:solidFill>
              </a:rPr>
              <a:t>versioned</a:t>
            </a:r>
            <a:endParaRPr sz="1500">
              <a:solidFill>
                <a:schemeClr val="lt2"/>
              </a:solidFill>
            </a:endParaRPr>
          </a:p>
          <a:p>
            <a:pPr indent="0" lvl="0" marL="0" rtl="0" algn="ctr">
              <a:spcBef>
                <a:spcPts val="0"/>
              </a:spcBef>
              <a:spcAft>
                <a:spcPts val="0"/>
              </a:spcAft>
              <a:buNone/>
            </a:pPr>
            <a:r>
              <a:t/>
            </a:r>
            <a:endParaRPr b="0" sz="1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49"/>
          <p:cNvSpPr/>
          <p:nvPr/>
        </p:nvSpPr>
        <p:spPr>
          <a:xfrm>
            <a:off x="3080600" y="1708150"/>
            <a:ext cx="7395600" cy="4386000"/>
          </a:xfrm>
          <a:prstGeom prst="roundRect">
            <a:avLst>
              <a:gd fmla="val 8009" name="adj"/>
            </a:avLst>
          </a:prstGeom>
          <a:solidFill>
            <a:srgbClr val="DDE5ED">
              <a:alpha val="46880"/>
            </a:srgbClr>
          </a:solidFill>
          <a:ln>
            <a:noFill/>
          </a:ln>
          <a:effectLst>
            <a:outerShdw blurRad="209168" rotWithShape="0" algn="t" dir="5400000" dist="18593">
              <a:srgbClr val="526778">
                <a:alpha val="40000"/>
              </a:srgbClr>
            </a:outerShdw>
          </a:effectLst>
        </p:spPr>
        <p:txBody>
          <a:bodyPr anchorCtr="0" anchor="t" bIns="133850" lIns="91425" spcFirstLastPara="1" rIns="91425" wrap="square" tIns="133850">
            <a:noAutofit/>
          </a:bodyPr>
          <a:lstStyle/>
          <a:p>
            <a:pPr indent="0" lvl="0" marL="0" rtl="0" algn="ctr">
              <a:spcBef>
                <a:spcPts val="0"/>
              </a:spcBef>
              <a:spcAft>
                <a:spcPts val="0"/>
              </a:spcAft>
              <a:buNone/>
            </a:pPr>
            <a:r>
              <a:t/>
            </a:r>
            <a:endParaRPr b="1" sz="1800">
              <a:solidFill>
                <a:schemeClr val="lt2"/>
              </a:solidFill>
            </a:endParaRPr>
          </a:p>
        </p:txBody>
      </p:sp>
      <p:sp>
        <p:nvSpPr>
          <p:cNvPr id="859" name="Google Shape;859;p49"/>
          <p:cNvSpPr/>
          <p:nvPr/>
        </p:nvSpPr>
        <p:spPr>
          <a:xfrm>
            <a:off x="5116541" y="2361589"/>
            <a:ext cx="5242200" cy="1243500"/>
          </a:xfrm>
          <a:prstGeom prst="homePlate">
            <a:avLst>
              <a:gd fmla="val 50000" name="adj"/>
            </a:avLst>
          </a:prstGeom>
          <a:gradFill>
            <a:gsLst>
              <a:gs pos="0">
                <a:schemeClr val="dk2"/>
              </a:gs>
              <a:gs pos="100000">
                <a:schemeClr val="l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860" name="Google Shape;860;p49"/>
          <p:cNvSpPr/>
          <p:nvPr/>
        </p:nvSpPr>
        <p:spPr>
          <a:xfrm>
            <a:off x="2466950" y="2398589"/>
            <a:ext cx="1095600" cy="3005100"/>
          </a:xfrm>
          <a:prstGeom prst="homePlate">
            <a:avLst>
              <a:gd fmla="val 50000" name="adj"/>
            </a:avLst>
          </a:prstGeom>
          <a:gradFill>
            <a:gsLst>
              <a:gs pos="0">
                <a:srgbClr val="717694">
                  <a:alpha val="32941"/>
                </a:srgbClr>
              </a:gs>
              <a:gs pos="100000">
                <a:schemeClr val="dk2"/>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861" name="Google Shape;861;p49"/>
          <p:cNvSpPr/>
          <p:nvPr/>
        </p:nvSpPr>
        <p:spPr>
          <a:xfrm rot="10800000">
            <a:off x="10111912" y="2365186"/>
            <a:ext cx="981000" cy="3005100"/>
          </a:xfrm>
          <a:prstGeom prst="homePlate">
            <a:avLst>
              <a:gd fmla="val 50000" name="adj"/>
            </a:avLst>
          </a:prstGeom>
          <a:gradFill>
            <a:gsLst>
              <a:gs pos="0">
                <a:srgbClr val="717694">
                  <a:alpha val="32941"/>
                </a:srgbClr>
              </a:gs>
              <a:gs pos="100000">
                <a:schemeClr val="dk2"/>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862" name="Google Shape;862;p49"/>
          <p:cNvSpPr/>
          <p:nvPr/>
        </p:nvSpPr>
        <p:spPr>
          <a:xfrm>
            <a:off x="5116541" y="4051933"/>
            <a:ext cx="5200500" cy="1243500"/>
          </a:xfrm>
          <a:prstGeom prst="homePlate">
            <a:avLst>
              <a:gd fmla="val 50000" name="adj"/>
            </a:avLst>
          </a:prstGeom>
          <a:gradFill>
            <a:gsLst>
              <a:gs pos="0">
                <a:schemeClr val="dk2"/>
              </a:gs>
              <a:gs pos="100000">
                <a:schemeClr val="l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863" name="Google Shape;863;p49"/>
          <p:cNvSpPr/>
          <p:nvPr/>
        </p:nvSpPr>
        <p:spPr>
          <a:xfrm>
            <a:off x="3309375" y="1708150"/>
            <a:ext cx="2206500" cy="4386000"/>
          </a:xfrm>
          <a:prstGeom prst="roundRect">
            <a:avLst>
              <a:gd fmla="val 1124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864" name="Google Shape;864;p49"/>
          <p:cNvSpPr txBox="1"/>
          <p:nvPr>
            <p:ph idx="12" type="sldNum"/>
          </p:nvPr>
        </p:nvSpPr>
        <p:spPr>
          <a:xfrm>
            <a:off x="8530106" y="4776508"/>
            <a:ext cx="258300" cy="277200"/>
          </a:xfrm>
          <a:prstGeom prst="rect">
            <a:avLst/>
          </a:prstGeom>
          <a:noFill/>
          <a:ln>
            <a:noFill/>
          </a:ln>
        </p:spPr>
        <p:txBody>
          <a:bodyPr anchorCtr="0" anchor="t" bIns="45725" lIns="91425" spcFirstLastPara="1" rIns="91425" wrap="square" tIns="45725">
            <a:sp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865" name="Google Shape;865;p49"/>
          <p:cNvSpPr txBox="1"/>
          <p:nvPr>
            <p:ph idx="4294967295" type="ctrTitle"/>
          </p:nvPr>
        </p:nvSpPr>
        <p:spPr>
          <a:xfrm>
            <a:off x="3410449" y="1988222"/>
            <a:ext cx="19878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t>Environments</a:t>
            </a:r>
            <a:endParaRPr sz="1600"/>
          </a:p>
        </p:txBody>
      </p:sp>
      <p:sp>
        <p:nvSpPr>
          <p:cNvPr id="866" name="Google Shape;866;p49"/>
          <p:cNvSpPr/>
          <p:nvPr/>
        </p:nvSpPr>
        <p:spPr>
          <a:xfrm>
            <a:off x="5812545" y="2277747"/>
            <a:ext cx="15315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67" name="Google Shape;867;p49"/>
          <p:cNvPicPr preferRelativeResize="0"/>
          <p:nvPr/>
        </p:nvPicPr>
        <p:blipFill>
          <a:blip r:embed="rId3">
            <a:alphaModFix/>
          </a:blip>
          <a:stretch>
            <a:fillRect/>
          </a:stretch>
        </p:blipFill>
        <p:spPr>
          <a:xfrm>
            <a:off x="6278480" y="2506614"/>
            <a:ext cx="587020" cy="586987"/>
          </a:xfrm>
          <a:prstGeom prst="rect">
            <a:avLst/>
          </a:prstGeom>
          <a:noFill/>
          <a:ln>
            <a:noFill/>
          </a:ln>
        </p:spPr>
      </p:pic>
      <p:sp>
        <p:nvSpPr>
          <p:cNvPr id="868" name="Google Shape;868;p49"/>
          <p:cNvSpPr txBox="1"/>
          <p:nvPr/>
        </p:nvSpPr>
        <p:spPr>
          <a:xfrm>
            <a:off x="6136243" y="3093727"/>
            <a:ext cx="871200" cy="430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300">
                <a:solidFill>
                  <a:srgbClr val="1F2023"/>
                </a:solidFill>
              </a:rPr>
              <a:t>Interactive</a:t>
            </a:r>
            <a:endParaRPr b="1" sz="1300">
              <a:solidFill>
                <a:srgbClr val="1F2023"/>
              </a:solidFill>
            </a:endParaRPr>
          </a:p>
          <a:p>
            <a:pPr indent="0" lvl="0" marL="0" rtl="0" algn="ctr">
              <a:lnSpc>
                <a:spcPct val="115000"/>
              </a:lnSpc>
              <a:spcBef>
                <a:spcPts val="0"/>
              </a:spcBef>
              <a:spcAft>
                <a:spcPts val="0"/>
              </a:spcAft>
              <a:buNone/>
            </a:pPr>
            <a:r>
              <a:rPr b="1" lang="en-US" sz="1300">
                <a:solidFill>
                  <a:srgbClr val="1F2023"/>
                </a:solidFill>
              </a:rPr>
              <a:t>Sessions</a:t>
            </a:r>
            <a:endParaRPr sz="1300">
              <a:solidFill>
                <a:srgbClr val="1F2023"/>
              </a:solidFill>
            </a:endParaRPr>
          </a:p>
        </p:txBody>
      </p:sp>
      <p:sp>
        <p:nvSpPr>
          <p:cNvPr id="869" name="Google Shape;869;p49"/>
          <p:cNvSpPr txBox="1"/>
          <p:nvPr>
            <p:ph type="title"/>
          </p:nvPr>
        </p:nvSpPr>
        <p:spPr>
          <a:xfrm>
            <a:off x="1054113" y="682316"/>
            <a:ext cx="82167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DECTRIS CLOUD Analysis Engine</a:t>
            </a:r>
            <a:endParaRPr>
              <a:latin typeface="Open Sans"/>
              <a:ea typeface="Open Sans"/>
              <a:cs typeface="Open Sans"/>
              <a:sym typeface="Open Sans"/>
            </a:endParaRPr>
          </a:p>
        </p:txBody>
      </p:sp>
      <p:sp>
        <p:nvSpPr>
          <p:cNvPr id="870" name="Google Shape;870;p49"/>
          <p:cNvSpPr txBox="1"/>
          <p:nvPr>
            <p:ph idx="4294967295" type="ctrTitle"/>
          </p:nvPr>
        </p:nvSpPr>
        <p:spPr>
          <a:xfrm>
            <a:off x="3410449" y="2477228"/>
            <a:ext cx="19878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1600"/>
              <a:t>Isolated Software containers</a:t>
            </a:r>
            <a:endParaRPr b="0" sz="1600"/>
          </a:p>
        </p:txBody>
      </p:sp>
      <p:sp>
        <p:nvSpPr>
          <p:cNvPr id="871" name="Google Shape;871;p49"/>
          <p:cNvSpPr/>
          <p:nvPr/>
        </p:nvSpPr>
        <p:spPr>
          <a:xfrm>
            <a:off x="5812545" y="3968091"/>
            <a:ext cx="15315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872" name="Google Shape;872;p49"/>
          <p:cNvSpPr txBox="1"/>
          <p:nvPr/>
        </p:nvSpPr>
        <p:spPr>
          <a:xfrm>
            <a:off x="6081360" y="4784082"/>
            <a:ext cx="981000" cy="430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300">
                <a:solidFill>
                  <a:srgbClr val="1F2023"/>
                </a:solidFill>
              </a:rPr>
              <a:t>Automated</a:t>
            </a:r>
            <a:endParaRPr b="1" sz="1300">
              <a:solidFill>
                <a:srgbClr val="1F2023"/>
              </a:solidFill>
            </a:endParaRPr>
          </a:p>
          <a:p>
            <a:pPr indent="0" lvl="0" marL="0" rtl="0" algn="ctr">
              <a:lnSpc>
                <a:spcPct val="115000"/>
              </a:lnSpc>
              <a:spcBef>
                <a:spcPts val="0"/>
              </a:spcBef>
              <a:spcAft>
                <a:spcPts val="0"/>
              </a:spcAft>
              <a:buNone/>
            </a:pPr>
            <a:r>
              <a:rPr b="1" lang="en-US" sz="1300">
                <a:solidFill>
                  <a:srgbClr val="1F2023"/>
                </a:solidFill>
              </a:rPr>
              <a:t>Jobs</a:t>
            </a:r>
            <a:endParaRPr sz="1300">
              <a:solidFill>
                <a:srgbClr val="1F2023"/>
              </a:solidFill>
            </a:endParaRPr>
          </a:p>
        </p:txBody>
      </p:sp>
      <p:pic>
        <p:nvPicPr>
          <p:cNvPr id="873" name="Google Shape;873;p49"/>
          <p:cNvPicPr preferRelativeResize="0"/>
          <p:nvPr/>
        </p:nvPicPr>
        <p:blipFill>
          <a:blip r:embed="rId4">
            <a:alphaModFix/>
          </a:blip>
          <a:stretch>
            <a:fillRect/>
          </a:stretch>
        </p:blipFill>
        <p:spPr>
          <a:xfrm>
            <a:off x="6352096" y="4243874"/>
            <a:ext cx="452086" cy="454254"/>
          </a:xfrm>
          <a:prstGeom prst="rect">
            <a:avLst/>
          </a:prstGeom>
          <a:noFill/>
          <a:ln>
            <a:noFill/>
          </a:ln>
        </p:spPr>
      </p:pic>
      <p:sp>
        <p:nvSpPr>
          <p:cNvPr id="874" name="Google Shape;874;p49"/>
          <p:cNvSpPr/>
          <p:nvPr/>
        </p:nvSpPr>
        <p:spPr>
          <a:xfrm>
            <a:off x="7534951" y="2277750"/>
            <a:ext cx="28242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75" name="Google Shape;875;p49"/>
          <p:cNvPicPr preferRelativeResize="0"/>
          <p:nvPr/>
        </p:nvPicPr>
        <p:blipFill>
          <a:blip r:embed="rId5">
            <a:alphaModFix/>
          </a:blip>
          <a:stretch>
            <a:fillRect/>
          </a:stretch>
        </p:blipFill>
        <p:spPr>
          <a:xfrm>
            <a:off x="8511154" y="2609240"/>
            <a:ext cx="730070" cy="730070"/>
          </a:xfrm>
          <a:prstGeom prst="rect">
            <a:avLst/>
          </a:prstGeom>
          <a:noFill/>
          <a:ln>
            <a:noFill/>
          </a:ln>
        </p:spPr>
      </p:pic>
      <p:pic>
        <p:nvPicPr>
          <p:cNvPr id="876" name="Google Shape;876;p49"/>
          <p:cNvPicPr preferRelativeResize="0"/>
          <p:nvPr/>
        </p:nvPicPr>
        <p:blipFill rotWithShape="1">
          <a:blip r:embed="rId6">
            <a:alphaModFix/>
          </a:blip>
          <a:srcRect b="0" l="22963" r="23210" t="0"/>
          <a:stretch/>
        </p:blipFill>
        <p:spPr>
          <a:xfrm>
            <a:off x="7780930" y="2646929"/>
            <a:ext cx="671376" cy="654846"/>
          </a:xfrm>
          <a:prstGeom prst="rect">
            <a:avLst/>
          </a:prstGeom>
          <a:noFill/>
          <a:ln>
            <a:noFill/>
          </a:ln>
        </p:spPr>
      </p:pic>
      <p:pic>
        <p:nvPicPr>
          <p:cNvPr id="877" name="Google Shape;877;p49"/>
          <p:cNvPicPr preferRelativeResize="0"/>
          <p:nvPr/>
        </p:nvPicPr>
        <p:blipFill>
          <a:blip r:embed="rId7">
            <a:alphaModFix/>
          </a:blip>
          <a:stretch>
            <a:fillRect/>
          </a:stretch>
        </p:blipFill>
        <p:spPr>
          <a:xfrm>
            <a:off x="9241378" y="2609263"/>
            <a:ext cx="730071" cy="730044"/>
          </a:xfrm>
          <a:prstGeom prst="rect">
            <a:avLst/>
          </a:prstGeom>
          <a:noFill/>
          <a:ln>
            <a:noFill/>
          </a:ln>
        </p:spPr>
      </p:pic>
      <p:sp>
        <p:nvSpPr>
          <p:cNvPr id="878" name="Google Shape;878;p49"/>
          <p:cNvSpPr/>
          <p:nvPr/>
        </p:nvSpPr>
        <p:spPr>
          <a:xfrm>
            <a:off x="7553475" y="3968100"/>
            <a:ext cx="2824200" cy="1411200"/>
          </a:xfrm>
          <a:prstGeom prst="roundRect">
            <a:avLst>
              <a:gd fmla="val 12814"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pic>
        <p:nvPicPr>
          <p:cNvPr id="879" name="Google Shape;879;p49"/>
          <p:cNvPicPr preferRelativeResize="0"/>
          <p:nvPr/>
        </p:nvPicPr>
        <p:blipFill>
          <a:blip r:embed="rId8">
            <a:alphaModFix/>
          </a:blip>
          <a:stretch>
            <a:fillRect/>
          </a:stretch>
        </p:blipFill>
        <p:spPr>
          <a:xfrm>
            <a:off x="7823047" y="4380116"/>
            <a:ext cx="587023" cy="587023"/>
          </a:xfrm>
          <a:prstGeom prst="rect">
            <a:avLst/>
          </a:prstGeom>
          <a:noFill/>
          <a:ln>
            <a:noFill/>
          </a:ln>
        </p:spPr>
      </p:pic>
      <p:pic>
        <p:nvPicPr>
          <p:cNvPr id="880" name="Google Shape;880;p49"/>
          <p:cNvPicPr preferRelativeResize="0"/>
          <p:nvPr/>
        </p:nvPicPr>
        <p:blipFill>
          <a:blip r:embed="rId9">
            <a:alphaModFix/>
          </a:blip>
          <a:stretch>
            <a:fillRect/>
          </a:stretch>
        </p:blipFill>
        <p:spPr>
          <a:xfrm>
            <a:off x="8625641" y="4378211"/>
            <a:ext cx="539178" cy="590833"/>
          </a:xfrm>
          <a:prstGeom prst="rect">
            <a:avLst/>
          </a:prstGeom>
          <a:noFill/>
          <a:ln>
            <a:noFill/>
          </a:ln>
        </p:spPr>
      </p:pic>
      <p:pic>
        <p:nvPicPr>
          <p:cNvPr id="881" name="Google Shape;881;p49"/>
          <p:cNvPicPr preferRelativeResize="0"/>
          <p:nvPr/>
        </p:nvPicPr>
        <p:blipFill>
          <a:blip r:embed="rId10">
            <a:alphaModFix/>
          </a:blip>
          <a:stretch>
            <a:fillRect/>
          </a:stretch>
        </p:blipFill>
        <p:spPr>
          <a:xfrm>
            <a:off x="9310116" y="4380104"/>
            <a:ext cx="539184" cy="546745"/>
          </a:xfrm>
          <a:prstGeom prst="rect">
            <a:avLst/>
          </a:prstGeom>
          <a:noFill/>
          <a:ln>
            <a:noFill/>
          </a:ln>
        </p:spPr>
      </p:pic>
      <p:sp>
        <p:nvSpPr>
          <p:cNvPr id="882" name="Google Shape;882;p49"/>
          <p:cNvSpPr/>
          <p:nvPr/>
        </p:nvSpPr>
        <p:spPr>
          <a:xfrm>
            <a:off x="10785907" y="1708150"/>
            <a:ext cx="2206500" cy="4386000"/>
          </a:xfrm>
          <a:prstGeom prst="roundRect">
            <a:avLst>
              <a:gd fmla="val 11244" name="adj"/>
            </a:avLst>
          </a:prstGeom>
          <a:solidFill>
            <a:schemeClr val="dk2"/>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883" name="Google Shape;883;p49"/>
          <p:cNvSpPr txBox="1"/>
          <p:nvPr>
            <p:ph idx="4294967295" type="ctrTitle"/>
          </p:nvPr>
        </p:nvSpPr>
        <p:spPr>
          <a:xfrm>
            <a:off x="10895205" y="1988222"/>
            <a:ext cx="19878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t>Data</a:t>
            </a:r>
            <a:endParaRPr sz="1600"/>
          </a:p>
        </p:txBody>
      </p:sp>
      <p:sp>
        <p:nvSpPr>
          <p:cNvPr id="884" name="Google Shape;884;p49"/>
          <p:cNvSpPr txBox="1"/>
          <p:nvPr>
            <p:ph idx="4294967295" type="ctrTitle"/>
          </p:nvPr>
        </p:nvSpPr>
        <p:spPr>
          <a:xfrm>
            <a:off x="10895205" y="2477228"/>
            <a:ext cx="19878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1600"/>
              <a:t>Elastic </a:t>
            </a:r>
            <a:endParaRPr b="0" sz="1600"/>
          </a:p>
          <a:p>
            <a:pPr indent="0" lvl="0" marL="0" rtl="0" algn="ctr">
              <a:spcBef>
                <a:spcPts val="0"/>
              </a:spcBef>
              <a:spcAft>
                <a:spcPts val="0"/>
              </a:spcAft>
              <a:buNone/>
            </a:pPr>
            <a:r>
              <a:rPr b="0" lang="en-US" sz="1600"/>
              <a:t>Storage</a:t>
            </a:r>
            <a:endParaRPr b="0" sz="1600"/>
          </a:p>
        </p:txBody>
      </p:sp>
      <p:pic>
        <p:nvPicPr>
          <p:cNvPr id="885" name="Google Shape;885;p49"/>
          <p:cNvPicPr preferRelativeResize="0"/>
          <p:nvPr/>
        </p:nvPicPr>
        <p:blipFill>
          <a:blip r:embed="rId11">
            <a:alphaModFix/>
          </a:blip>
          <a:stretch>
            <a:fillRect/>
          </a:stretch>
        </p:blipFill>
        <p:spPr>
          <a:xfrm>
            <a:off x="11472123" y="3484055"/>
            <a:ext cx="833927" cy="833983"/>
          </a:xfrm>
          <a:prstGeom prst="rect">
            <a:avLst/>
          </a:prstGeom>
          <a:noFill/>
          <a:ln>
            <a:noFill/>
          </a:ln>
        </p:spPr>
      </p:pic>
      <p:sp>
        <p:nvSpPr>
          <p:cNvPr id="886" name="Google Shape;886;p49"/>
          <p:cNvSpPr/>
          <p:nvPr/>
        </p:nvSpPr>
        <p:spPr>
          <a:xfrm>
            <a:off x="575300" y="1708150"/>
            <a:ext cx="2206500" cy="4386000"/>
          </a:xfrm>
          <a:prstGeom prst="roundRect">
            <a:avLst>
              <a:gd fmla="val 11244" name="adj"/>
            </a:avLst>
          </a:prstGeom>
          <a:solidFill>
            <a:schemeClr val="dk2"/>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887" name="Google Shape;887;p49"/>
          <p:cNvSpPr txBox="1"/>
          <p:nvPr>
            <p:ph idx="4294967295" type="ctrTitle"/>
          </p:nvPr>
        </p:nvSpPr>
        <p:spPr>
          <a:xfrm>
            <a:off x="684598" y="1988222"/>
            <a:ext cx="19878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2200"/>
              <a:t>Compute</a:t>
            </a:r>
            <a:endParaRPr sz="1600"/>
          </a:p>
        </p:txBody>
      </p:sp>
      <p:sp>
        <p:nvSpPr>
          <p:cNvPr id="888" name="Google Shape;888;p49"/>
          <p:cNvSpPr txBox="1"/>
          <p:nvPr>
            <p:ph idx="4294967295" type="ctrTitle"/>
          </p:nvPr>
        </p:nvSpPr>
        <p:spPr>
          <a:xfrm>
            <a:off x="684598" y="2477228"/>
            <a:ext cx="19878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0" lang="en-US" sz="1600">
                <a:solidFill>
                  <a:schemeClr val="lt2"/>
                </a:solidFill>
              </a:rPr>
              <a:t>Elastic</a:t>
            </a:r>
            <a:endParaRPr b="0" sz="1600">
              <a:solidFill>
                <a:schemeClr val="lt2"/>
              </a:solidFill>
            </a:endParaRPr>
          </a:p>
          <a:p>
            <a:pPr indent="0" lvl="0" marL="0" rtl="0" algn="ctr">
              <a:spcBef>
                <a:spcPts val="0"/>
              </a:spcBef>
              <a:spcAft>
                <a:spcPts val="0"/>
              </a:spcAft>
              <a:buNone/>
            </a:pPr>
            <a:r>
              <a:rPr b="0" lang="en-US" sz="1600">
                <a:solidFill>
                  <a:schemeClr val="lt2"/>
                </a:solidFill>
              </a:rPr>
              <a:t>Performance </a:t>
            </a:r>
            <a:endParaRPr b="0" sz="1600">
              <a:solidFill>
                <a:schemeClr val="lt2"/>
              </a:solidFill>
            </a:endParaRPr>
          </a:p>
          <a:p>
            <a:pPr indent="0" lvl="0" marL="0" rtl="0" algn="l">
              <a:spcBef>
                <a:spcPts val="0"/>
              </a:spcBef>
              <a:spcAft>
                <a:spcPts val="0"/>
              </a:spcAft>
              <a:buNone/>
            </a:pPr>
            <a:r>
              <a:t/>
            </a:r>
            <a:endParaRPr b="0" sz="1600"/>
          </a:p>
        </p:txBody>
      </p:sp>
      <p:pic>
        <p:nvPicPr>
          <p:cNvPr id="889" name="Google Shape;889;p49"/>
          <p:cNvPicPr preferRelativeResize="0"/>
          <p:nvPr/>
        </p:nvPicPr>
        <p:blipFill>
          <a:blip r:embed="rId12">
            <a:alphaModFix/>
          </a:blip>
          <a:stretch>
            <a:fillRect/>
          </a:stretch>
        </p:blipFill>
        <p:spPr>
          <a:xfrm>
            <a:off x="1261508" y="3484090"/>
            <a:ext cx="833944" cy="833904"/>
          </a:xfrm>
          <a:prstGeom prst="rect">
            <a:avLst/>
          </a:prstGeom>
          <a:noFill/>
          <a:ln>
            <a:noFill/>
          </a:ln>
        </p:spPr>
      </p:pic>
      <p:sp>
        <p:nvSpPr>
          <p:cNvPr id="890" name="Google Shape;890;p49"/>
          <p:cNvSpPr txBox="1"/>
          <p:nvPr>
            <p:ph idx="4294967295" type="ctrTitle"/>
          </p:nvPr>
        </p:nvSpPr>
        <p:spPr>
          <a:xfrm>
            <a:off x="684598" y="4449820"/>
            <a:ext cx="1987800" cy="1400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sz="1500">
              <a:solidFill>
                <a:schemeClr val="lt2"/>
              </a:solidFill>
            </a:endParaRPr>
          </a:p>
          <a:p>
            <a:pPr indent="0" lvl="0" marL="0" rtl="0" algn="l">
              <a:spcBef>
                <a:spcPts val="0"/>
              </a:spcBef>
              <a:spcAft>
                <a:spcPts val="0"/>
              </a:spcAft>
              <a:buNone/>
            </a:pPr>
            <a:r>
              <a:t/>
            </a:r>
            <a:endParaRPr b="0" sz="1500">
              <a:solidFill>
                <a:schemeClr val="lt2"/>
              </a:solidFill>
            </a:endParaRPr>
          </a:p>
          <a:p>
            <a:pPr indent="0" lvl="0" marL="0" rtl="0" algn="l">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rPr lang="en-US" sz="1500">
                <a:solidFill>
                  <a:schemeClr val="lt2"/>
                </a:solidFill>
              </a:rPr>
              <a:t>per task</a:t>
            </a:r>
            <a:endParaRPr sz="1500">
              <a:solidFill>
                <a:schemeClr val="lt2"/>
              </a:solidFill>
            </a:endParaRPr>
          </a:p>
          <a:p>
            <a:pPr indent="0" lvl="0" marL="0" rtl="0" algn="ctr">
              <a:spcBef>
                <a:spcPts val="0"/>
              </a:spcBef>
              <a:spcAft>
                <a:spcPts val="0"/>
              </a:spcAft>
              <a:buNone/>
            </a:pPr>
            <a:r>
              <a:t/>
            </a:r>
            <a:endParaRPr b="0" sz="1600"/>
          </a:p>
        </p:txBody>
      </p:sp>
      <p:pic>
        <p:nvPicPr>
          <p:cNvPr id="891" name="Google Shape;891;p49"/>
          <p:cNvPicPr preferRelativeResize="0"/>
          <p:nvPr/>
        </p:nvPicPr>
        <p:blipFill>
          <a:blip r:embed="rId13">
            <a:alphaModFix/>
          </a:blip>
          <a:stretch>
            <a:fillRect/>
          </a:stretch>
        </p:blipFill>
        <p:spPr>
          <a:xfrm>
            <a:off x="3995605" y="3484073"/>
            <a:ext cx="833927" cy="833950"/>
          </a:xfrm>
          <a:prstGeom prst="rect">
            <a:avLst/>
          </a:prstGeom>
          <a:noFill/>
          <a:ln>
            <a:noFill/>
          </a:ln>
        </p:spPr>
      </p:pic>
      <p:sp>
        <p:nvSpPr>
          <p:cNvPr id="892" name="Google Shape;892;p49"/>
          <p:cNvSpPr txBox="1"/>
          <p:nvPr>
            <p:ph idx="4294967295" type="ctrTitle"/>
          </p:nvPr>
        </p:nvSpPr>
        <p:spPr>
          <a:xfrm>
            <a:off x="10895266" y="4449820"/>
            <a:ext cx="1987800" cy="1400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rPr lang="en-US" sz="1500">
                <a:solidFill>
                  <a:schemeClr val="lt2"/>
                </a:solidFill>
              </a:rPr>
              <a:t>shareable</a:t>
            </a:r>
            <a:endParaRPr sz="1500">
              <a:solidFill>
                <a:schemeClr val="lt2"/>
              </a:solidFill>
            </a:endParaRPr>
          </a:p>
          <a:p>
            <a:pPr indent="0" lvl="0" marL="0" rtl="0" algn="ctr">
              <a:spcBef>
                <a:spcPts val="0"/>
              </a:spcBef>
              <a:spcAft>
                <a:spcPts val="0"/>
              </a:spcAft>
              <a:buNone/>
            </a:pPr>
            <a:r>
              <a:t/>
            </a:r>
            <a:endParaRPr b="0" sz="1600"/>
          </a:p>
        </p:txBody>
      </p:sp>
      <p:sp>
        <p:nvSpPr>
          <p:cNvPr id="893" name="Google Shape;893;p49"/>
          <p:cNvSpPr/>
          <p:nvPr/>
        </p:nvSpPr>
        <p:spPr>
          <a:xfrm>
            <a:off x="9270787" y="3198875"/>
            <a:ext cx="671400" cy="186600"/>
          </a:xfrm>
          <a:prstGeom prst="rect">
            <a:avLst/>
          </a:prstGeom>
          <a:solidFill>
            <a:schemeClr val="dk2"/>
          </a:solidFill>
          <a:ln cap="flat" cmpd="sng" w="139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900">
                <a:solidFill>
                  <a:srgbClr val="526778"/>
                </a:solidFill>
              </a:rPr>
              <a:t>soon!</a:t>
            </a:r>
            <a:endParaRPr b="1" sz="900">
              <a:solidFill>
                <a:srgbClr val="526778"/>
              </a:solidFill>
            </a:endParaRPr>
          </a:p>
        </p:txBody>
      </p:sp>
      <p:sp>
        <p:nvSpPr>
          <p:cNvPr id="894" name="Google Shape;894;p49"/>
          <p:cNvSpPr txBox="1"/>
          <p:nvPr>
            <p:ph idx="4294967295" type="ctrTitle"/>
          </p:nvPr>
        </p:nvSpPr>
        <p:spPr>
          <a:xfrm>
            <a:off x="3427023" y="4449820"/>
            <a:ext cx="1987800" cy="1400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t/>
            </a:r>
            <a:endParaRPr b="0" sz="1500">
              <a:solidFill>
                <a:schemeClr val="lt2"/>
              </a:solidFill>
            </a:endParaRPr>
          </a:p>
          <a:p>
            <a:pPr indent="0" lvl="0" marL="0" rtl="0" algn="ctr">
              <a:spcBef>
                <a:spcPts val="0"/>
              </a:spcBef>
              <a:spcAft>
                <a:spcPts val="0"/>
              </a:spcAft>
              <a:buNone/>
            </a:pPr>
            <a:r>
              <a:rPr lang="en-US" sz="1500">
                <a:solidFill>
                  <a:schemeClr val="lt2"/>
                </a:solidFill>
              </a:rPr>
              <a:t>versioned</a:t>
            </a:r>
            <a:endParaRPr sz="1500">
              <a:solidFill>
                <a:schemeClr val="lt2"/>
              </a:solidFill>
            </a:endParaRPr>
          </a:p>
          <a:p>
            <a:pPr indent="0" lvl="0" marL="0" rtl="0" algn="ctr">
              <a:spcBef>
                <a:spcPts val="0"/>
              </a:spcBef>
              <a:spcAft>
                <a:spcPts val="0"/>
              </a:spcAft>
              <a:buNone/>
            </a:pPr>
            <a:r>
              <a:t/>
            </a:r>
            <a:endParaRPr b="0" sz="1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50"/>
          <p:cNvSpPr/>
          <p:nvPr/>
        </p:nvSpPr>
        <p:spPr>
          <a:xfrm>
            <a:off x="5605194" y="5394104"/>
            <a:ext cx="7023600" cy="1266000"/>
          </a:xfrm>
          <a:prstGeom prst="roundRect">
            <a:avLst>
              <a:gd fmla="val 12141"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900" name="Google Shape;900;p50"/>
          <p:cNvSpPr/>
          <p:nvPr/>
        </p:nvSpPr>
        <p:spPr>
          <a:xfrm>
            <a:off x="5605194" y="3924562"/>
            <a:ext cx="7023600" cy="1266000"/>
          </a:xfrm>
          <a:prstGeom prst="roundRect">
            <a:avLst>
              <a:gd fmla="val 12141"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901" name="Google Shape;901;p50"/>
          <p:cNvSpPr/>
          <p:nvPr/>
        </p:nvSpPr>
        <p:spPr>
          <a:xfrm>
            <a:off x="5605231" y="2454983"/>
            <a:ext cx="7023600" cy="1266000"/>
          </a:xfrm>
          <a:prstGeom prst="roundRect">
            <a:avLst>
              <a:gd fmla="val 12141"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902" name="Google Shape;902;p50"/>
          <p:cNvSpPr/>
          <p:nvPr/>
        </p:nvSpPr>
        <p:spPr>
          <a:xfrm>
            <a:off x="5605194" y="985405"/>
            <a:ext cx="7023600" cy="1266000"/>
          </a:xfrm>
          <a:prstGeom prst="roundRect">
            <a:avLst>
              <a:gd fmla="val 12141"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600">
              <a:solidFill>
                <a:schemeClr val="dk1"/>
              </a:solidFill>
              <a:latin typeface="Open Sans"/>
              <a:ea typeface="Open Sans"/>
              <a:cs typeface="Open Sans"/>
              <a:sym typeface="Open Sans"/>
            </a:endParaRPr>
          </a:p>
        </p:txBody>
      </p:sp>
      <p:sp>
        <p:nvSpPr>
          <p:cNvPr id="903" name="Google Shape;903;p50"/>
          <p:cNvSpPr txBox="1"/>
          <p:nvPr>
            <p:ph type="title"/>
          </p:nvPr>
        </p:nvSpPr>
        <p:spPr>
          <a:xfrm>
            <a:off x="1054100" y="682307"/>
            <a:ext cx="117351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Automation API</a:t>
            </a:r>
            <a:endParaRPr>
              <a:latin typeface="Open Sans"/>
              <a:ea typeface="Open Sans"/>
              <a:cs typeface="Open Sans"/>
              <a:sym typeface="Open Sans"/>
            </a:endParaRPr>
          </a:p>
        </p:txBody>
      </p:sp>
      <p:pic>
        <p:nvPicPr>
          <p:cNvPr id="904" name="Google Shape;904;p50" title="_uplink.png"/>
          <p:cNvPicPr preferRelativeResize="0"/>
          <p:nvPr/>
        </p:nvPicPr>
        <p:blipFill>
          <a:blip r:embed="rId3">
            <a:alphaModFix/>
          </a:blip>
          <a:stretch>
            <a:fillRect/>
          </a:stretch>
        </p:blipFill>
        <p:spPr>
          <a:xfrm>
            <a:off x="914674" y="2108258"/>
            <a:ext cx="3471942" cy="3471942"/>
          </a:xfrm>
          <a:prstGeom prst="rect">
            <a:avLst/>
          </a:prstGeom>
          <a:noFill/>
          <a:ln>
            <a:noFill/>
          </a:ln>
        </p:spPr>
      </p:pic>
      <p:pic>
        <p:nvPicPr>
          <p:cNvPr id="905" name="Google Shape;905;p50" title="_team (1).png"/>
          <p:cNvPicPr preferRelativeResize="0"/>
          <p:nvPr/>
        </p:nvPicPr>
        <p:blipFill>
          <a:blip r:embed="rId4">
            <a:alphaModFix/>
          </a:blip>
          <a:stretch>
            <a:fillRect/>
          </a:stretch>
        </p:blipFill>
        <p:spPr>
          <a:xfrm>
            <a:off x="5813670" y="2485462"/>
            <a:ext cx="1204722" cy="1204722"/>
          </a:xfrm>
          <a:prstGeom prst="rect">
            <a:avLst/>
          </a:prstGeom>
          <a:noFill/>
          <a:ln>
            <a:noFill/>
          </a:ln>
        </p:spPr>
      </p:pic>
      <p:pic>
        <p:nvPicPr>
          <p:cNvPr id="906" name="Google Shape;906;p50"/>
          <p:cNvPicPr preferRelativeResize="0"/>
          <p:nvPr/>
        </p:nvPicPr>
        <p:blipFill>
          <a:blip r:embed="rId5">
            <a:alphaModFix/>
          </a:blip>
          <a:stretch>
            <a:fillRect/>
          </a:stretch>
        </p:blipFill>
        <p:spPr>
          <a:xfrm>
            <a:off x="5880605" y="5491522"/>
            <a:ext cx="1070864" cy="1070863"/>
          </a:xfrm>
          <a:prstGeom prst="rect">
            <a:avLst/>
          </a:prstGeom>
          <a:noFill/>
          <a:ln>
            <a:noFill/>
          </a:ln>
        </p:spPr>
      </p:pic>
      <p:pic>
        <p:nvPicPr>
          <p:cNvPr id="907" name="Google Shape;907;p50" title="_experiment.png"/>
          <p:cNvPicPr preferRelativeResize="0"/>
          <p:nvPr/>
        </p:nvPicPr>
        <p:blipFill>
          <a:blip r:embed="rId6">
            <a:alphaModFix/>
          </a:blip>
          <a:stretch>
            <a:fillRect/>
          </a:stretch>
        </p:blipFill>
        <p:spPr>
          <a:xfrm>
            <a:off x="5813688" y="1015880"/>
            <a:ext cx="1204722" cy="1204722"/>
          </a:xfrm>
          <a:prstGeom prst="rect">
            <a:avLst/>
          </a:prstGeom>
          <a:noFill/>
          <a:ln>
            <a:noFill/>
          </a:ln>
        </p:spPr>
      </p:pic>
      <p:pic>
        <p:nvPicPr>
          <p:cNvPr id="908" name="Google Shape;908;p50" title="_meta data.png"/>
          <p:cNvPicPr preferRelativeResize="0"/>
          <p:nvPr/>
        </p:nvPicPr>
        <p:blipFill>
          <a:blip r:embed="rId7">
            <a:alphaModFix/>
          </a:blip>
          <a:stretch>
            <a:fillRect/>
          </a:stretch>
        </p:blipFill>
        <p:spPr>
          <a:xfrm>
            <a:off x="5813670" y="3955026"/>
            <a:ext cx="1204722" cy="1204722"/>
          </a:xfrm>
          <a:prstGeom prst="rect">
            <a:avLst/>
          </a:prstGeom>
          <a:noFill/>
          <a:ln>
            <a:noFill/>
          </a:ln>
        </p:spPr>
      </p:pic>
      <p:sp>
        <p:nvSpPr>
          <p:cNvPr id="909" name="Google Shape;909;p50"/>
          <p:cNvSpPr txBox="1"/>
          <p:nvPr>
            <p:ph idx="4294967295" type="ctrTitle"/>
          </p:nvPr>
        </p:nvSpPr>
        <p:spPr>
          <a:xfrm>
            <a:off x="7585911" y="1460738"/>
            <a:ext cx="27756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latin typeface="Open Sans"/>
                <a:ea typeface="Open Sans"/>
                <a:cs typeface="Open Sans"/>
                <a:sym typeface="Open Sans"/>
              </a:rPr>
              <a:t>Create Experiments</a:t>
            </a:r>
            <a:endParaRPr sz="2000">
              <a:latin typeface="Open Sans"/>
              <a:ea typeface="Open Sans"/>
              <a:cs typeface="Open Sans"/>
              <a:sym typeface="Open Sans"/>
            </a:endParaRPr>
          </a:p>
        </p:txBody>
      </p:sp>
      <p:sp>
        <p:nvSpPr>
          <p:cNvPr id="910" name="Google Shape;910;p50"/>
          <p:cNvSpPr txBox="1"/>
          <p:nvPr>
            <p:ph idx="4294967295" type="ctrTitle"/>
          </p:nvPr>
        </p:nvSpPr>
        <p:spPr>
          <a:xfrm>
            <a:off x="7585907" y="2928088"/>
            <a:ext cx="50430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latin typeface="Open Sans"/>
                <a:ea typeface="Open Sans"/>
                <a:cs typeface="Open Sans"/>
                <a:sym typeface="Open Sans"/>
              </a:rPr>
              <a:t>Share data automatically</a:t>
            </a:r>
            <a:endParaRPr sz="2000">
              <a:latin typeface="Open Sans"/>
              <a:ea typeface="Open Sans"/>
              <a:cs typeface="Open Sans"/>
              <a:sym typeface="Open Sans"/>
            </a:endParaRPr>
          </a:p>
        </p:txBody>
      </p:sp>
      <p:sp>
        <p:nvSpPr>
          <p:cNvPr id="911" name="Google Shape;911;p50"/>
          <p:cNvSpPr txBox="1"/>
          <p:nvPr>
            <p:ph idx="4294967295" type="ctrTitle"/>
          </p:nvPr>
        </p:nvSpPr>
        <p:spPr>
          <a:xfrm>
            <a:off x="7585909" y="4395437"/>
            <a:ext cx="50430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latin typeface="Open Sans"/>
                <a:ea typeface="Open Sans"/>
                <a:cs typeface="Open Sans"/>
                <a:sym typeface="Open Sans"/>
              </a:rPr>
              <a:t>Add description and meta data files</a:t>
            </a:r>
            <a:endParaRPr sz="2000">
              <a:latin typeface="Open Sans"/>
              <a:ea typeface="Open Sans"/>
              <a:cs typeface="Open Sans"/>
              <a:sym typeface="Open Sans"/>
            </a:endParaRPr>
          </a:p>
        </p:txBody>
      </p:sp>
      <p:sp>
        <p:nvSpPr>
          <p:cNvPr id="912" name="Google Shape;912;p50"/>
          <p:cNvSpPr txBox="1"/>
          <p:nvPr>
            <p:ph idx="4294967295" type="ctrTitle"/>
          </p:nvPr>
        </p:nvSpPr>
        <p:spPr>
          <a:xfrm>
            <a:off x="7585909" y="5862786"/>
            <a:ext cx="50430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latin typeface="Open Sans"/>
                <a:ea typeface="Open Sans"/>
                <a:cs typeface="Open Sans"/>
                <a:sym typeface="Open Sans"/>
              </a:rPr>
              <a:t>Trigger automated Analysis Jobs</a:t>
            </a:r>
            <a:endParaRPr sz="20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3"/>
          <p:cNvPicPr preferRelativeResize="0"/>
          <p:nvPr/>
        </p:nvPicPr>
        <p:blipFill>
          <a:blip r:embed="rId3">
            <a:alphaModFix/>
          </a:blip>
          <a:stretch>
            <a:fillRect/>
          </a:stretch>
        </p:blipFill>
        <p:spPr>
          <a:xfrm>
            <a:off x="3282187" y="1389121"/>
            <a:ext cx="7008735" cy="5060298"/>
          </a:xfrm>
          <a:prstGeom prst="rect">
            <a:avLst/>
          </a:prstGeom>
          <a:noFill/>
          <a:ln>
            <a:noFill/>
          </a:ln>
        </p:spPr>
      </p:pic>
      <p:sp>
        <p:nvSpPr>
          <p:cNvPr id="269" name="Google Shape;269;p33"/>
          <p:cNvSpPr txBox="1"/>
          <p:nvPr>
            <p:ph type="title"/>
          </p:nvPr>
        </p:nvSpPr>
        <p:spPr>
          <a:xfrm>
            <a:off x="1054100" y="668075"/>
            <a:ext cx="114648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Decades of Progress on Data Rates</a:t>
            </a:r>
            <a:endParaRPr>
              <a:latin typeface="Open Sans"/>
              <a:ea typeface="Open Sans"/>
              <a:cs typeface="Open Sans"/>
              <a:sym typeface="Open Sans"/>
            </a:endParaRPr>
          </a:p>
        </p:txBody>
      </p:sp>
      <p:sp>
        <p:nvSpPr>
          <p:cNvPr id="270" name="Google Shape;270;p33"/>
          <p:cNvSpPr txBox="1"/>
          <p:nvPr/>
        </p:nvSpPr>
        <p:spPr>
          <a:xfrm>
            <a:off x="4334312" y="1389114"/>
            <a:ext cx="332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1"/>
                </a:solidFill>
              </a:rPr>
              <a:t>Taken from: F.Leonarski, et.al., JSR 2022.</a:t>
            </a:r>
            <a:endParaRPr sz="1200">
              <a:solidFill>
                <a:schemeClr val="dk1"/>
              </a:solidFill>
            </a:endParaRPr>
          </a:p>
        </p:txBody>
      </p:sp>
      <p:sp>
        <p:nvSpPr>
          <p:cNvPr id="271" name="Google Shape;271;p33"/>
          <p:cNvSpPr txBox="1"/>
          <p:nvPr>
            <p:ph type="title"/>
          </p:nvPr>
        </p:nvSpPr>
        <p:spPr>
          <a:xfrm>
            <a:off x="6240847" y="6602959"/>
            <a:ext cx="6430200" cy="431100"/>
          </a:xfrm>
          <a:prstGeom prst="rect">
            <a:avLst/>
          </a:prstGeom>
        </p:spPr>
        <p:txBody>
          <a:bodyPr anchorCtr="0" anchor="t" bIns="0" lIns="0" spcFirstLastPara="1" rIns="0" wrap="square" tIns="0">
            <a:spAutoFit/>
          </a:bodyPr>
          <a:lstStyle/>
          <a:p>
            <a:pPr indent="0" lvl="0" marL="0" rtl="0" algn="r">
              <a:spcBef>
                <a:spcPts val="0"/>
              </a:spcBef>
              <a:spcAft>
                <a:spcPts val="0"/>
              </a:spcAft>
              <a:buNone/>
            </a:pPr>
            <a:r>
              <a:rPr lang="en-US" sz="2800"/>
              <a:t>Data generation </a:t>
            </a:r>
            <a:r>
              <a:rPr b="0" lang="en-US" sz="2800"/>
              <a:t>doesn’t wait.</a:t>
            </a:r>
            <a:endParaRPr b="0" sz="2800"/>
          </a:p>
        </p:txBody>
      </p:sp>
      <p:sp>
        <p:nvSpPr>
          <p:cNvPr id="272" name="Google Shape;272;p33"/>
          <p:cNvSpPr/>
          <p:nvPr/>
        </p:nvSpPr>
        <p:spPr>
          <a:xfrm>
            <a:off x="8125901" y="1768275"/>
            <a:ext cx="1629300" cy="223500"/>
          </a:xfrm>
          <a:prstGeom prst="rect">
            <a:avLst/>
          </a:prstGeom>
          <a:solidFill>
            <a:srgbClr val="DAE4EE"/>
          </a:solidFill>
          <a:ln cap="flat" cmpd="sng" w="13950">
            <a:solidFill>
              <a:schemeClr val="dk2"/>
            </a:solidFill>
            <a:prstDash val="solid"/>
            <a:round/>
            <a:headEnd len="sm" w="sm" type="none"/>
            <a:tailEnd len="sm" w="sm" type="none"/>
          </a:ln>
        </p:spPr>
        <p:txBody>
          <a:bodyPr anchorCtr="0" anchor="ctr" bIns="133850" lIns="133850" spcFirstLastPara="1" rIns="133850" wrap="square" tIns="133850">
            <a:noAutofit/>
          </a:bodyPr>
          <a:lstStyle/>
          <a:p>
            <a:pPr indent="0" lvl="0" marL="0" rtl="0" algn="ctr">
              <a:spcBef>
                <a:spcPts val="0"/>
              </a:spcBef>
              <a:spcAft>
                <a:spcPts val="0"/>
              </a:spcAft>
              <a:buNone/>
            </a:pPr>
            <a:r>
              <a:rPr b="1" lang="en-US" sz="1500">
                <a:solidFill>
                  <a:schemeClr val="dk1"/>
                </a:solidFill>
              </a:rPr>
              <a:t>MATTERHORN</a:t>
            </a:r>
            <a:endParaRPr b="1" sz="1500">
              <a:solidFill>
                <a:schemeClr val="dk1"/>
              </a:solidFill>
            </a:endParaRPr>
          </a:p>
        </p:txBody>
      </p:sp>
      <p:pic>
        <p:nvPicPr>
          <p:cNvPr id="273" name="Google Shape;273;p33"/>
          <p:cNvPicPr preferRelativeResize="0"/>
          <p:nvPr/>
        </p:nvPicPr>
        <p:blipFill>
          <a:blip r:embed="rId4">
            <a:alphaModFix/>
          </a:blip>
          <a:stretch>
            <a:fillRect/>
          </a:stretch>
        </p:blipFill>
        <p:spPr>
          <a:xfrm>
            <a:off x="1054110" y="1034455"/>
            <a:ext cx="1629308" cy="14716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51"/>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fld id="{00000000-1234-1234-1234-123412341234}" type="slidenum">
              <a:rPr lang="en-US"/>
              <a:t>‹#›</a:t>
            </a:fld>
            <a:endParaRPr/>
          </a:p>
        </p:txBody>
      </p:sp>
      <p:sp>
        <p:nvSpPr>
          <p:cNvPr id="918" name="Google Shape;918;p51"/>
          <p:cNvSpPr txBox="1"/>
          <p:nvPr>
            <p:ph type="title"/>
          </p:nvPr>
        </p:nvSpPr>
        <p:spPr>
          <a:xfrm>
            <a:off x="1054100" y="682307"/>
            <a:ext cx="11734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Simple Data &amp; User Management</a:t>
            </a:r>
            <a:endParaRPr/>
          </a:p>
        </p:txBody>
      </p:sp>
      <p:sp>
        <p:nvSpPr>
          <p:cNvPr id="919" name="Google Shape;919;p51"/>
          <p:cNvSpPr/>
          <p:nvPr/>
        </p:nvSpPr>
        <p:spPr>
          <a:xfrm>
            <a:off x="761400" y="1366300"/>
            <a:ext cx="4365000" cy="996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400">
                <a:solidFill>
                  <a:srgbClr val="141B4D"/>
                </a:solidFill>
              </a:rPr>
              <a:t>Data Handling</a:t>
            </a:r>
            <a:endParaRPr sz="1100">
              <a:solidFill>
                <a:srgbClr val="141B4D"/>
              </a:solidFill>
            </a:endParaRPr>
          </a:p>
          <a:p>
            <a:pPr indent="0" lvl="0" marL="0" rtl="0" algn="l">
              <a:spcBef>
                <a:spcPts val="0"/>
              </a:spcBef>
              <a:spcAft>
                <a:spcPts val="0"/>
              </a:spcAft>
              <a:buNone/>
            </a:pPr>
            <a:r>
              <a:rPr lang="en-US" sz="1500">
                <a:solidFill>
                  <a:srgbClr val="141B4D"/>
                </a:solidFill>
              </a:rPr>
              <a:t>Archive, Pull from Archive, Grouped download.</a:t>
            </a:r>
            <a:endParaRPr b="1" sz="2600">
              <a:solidFill>
                <a:srgbClr val="141B4D"/>
              </a:solidFill>
            </a:endParaRPr>
          </a:p>
        </p:txBody>
      </p:sp>
      <p:pic>
        <p:nvPicPr>
          <p:cNvPr id="920" name="Google Shape;920;p51" title="Screenshot 2025-05-19 at 06.47.00.png"/>
          <p:cNvPicPr preferRelativeResize="0"/>
          <p:nvPr/>
        </p:nvPicPr>
        <p:blipFill rotWithShape="1">
          <a:blip r:embed="rId3">
            <a:alphaModFix/>
          </a:blip>
          <a:srcRect b="0" l="0" r="0" t="14428"/>
          <a:stretch/>
        </p:blipFill>
        <p:spPr>
          <a:xfrm>
            <a:off x="761425" y="2607225"/>
            <a:ext cx="4364948" cy="3130628"/>
          </a:xfrm>
          <a:prstGeom prst="rect">
            <a:avLst/>
          </a:prstGeom>
          <a:noFill/>
          <a:ln>
            <a:noFill/>
          </a:ln>
        </p:spPr>
      </p:pic>
      <p:sp>
        <p:nvSpPr>
          <p:cNvPr id="921" name="Google Shape;921;p51"/>
          <p:cNvSpPr/>
          <p:nvPr/>
        </p:nvSpPr>
        <p:spPr>
          <a:xfrm>
            <a:off x="1991350" y="3239400"/>
            <a:ext cx="1355700" cy="221700"/>
          </a:xfrm>
          <a:prstGeom prst="roundRect">
            <a:avLst>
              <a:gd fmla="val 16667"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2" name="Google Shape;922;p51"/>
          <p:cNvSpPr/>
          <p:nvPr/>
        </p:nvSpPr>
        <p:spPr>
          <a:xfrm>
            <a:off x="5397125" y="1366288"/>
            <a:ext cx="3601200" cy="996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400">
                <a:solidFill>
                  <a:srgbClr val="141B4D"/>
                </a:solidFill>
              </a:rPr>
              <a:t>Data Versioning</a:t>
            </a:r>
            <a:endParaRPr sz="1100">
              <a:solidFill>
                <a:srgbClr val="141B4D"/>
              </a:solidFill>
            </a:endParaRPr>
          </a:p>
          <a:p>
            <a:pPr indent="0" lvl="0" marL="0" rtl="0" algn="l">
              <a:spcBef>
                <a:spcPts val="0"/>
              </a:spcBef>
              <a:spcAft>
                <a:spcPts val="0"/>
              </a:spcAft>
              <a:buNone/>
            </a:pPr>
            <a:r>
              <a:rPr lang="en-US" sz="1500">
                <a:solidFill>
                  <a:srgbClr val="141B4D"/>
                </a:solidFill>
              </a:rPr>
              <a:t>Recover overwritten or deleted data.</a:t>
            </a:r>
            <a:endParaRPr b="1" sz="2600">
              <a:solidFill>
                <a:srgbClr val="141B4D"/>
              </a:solidFill>
            </a:endParaRPr>
          </a:p>
        </p:txBody>
      </p:sp>
      <p:pic>
        <p:nvPicPr>
          <p:cNvPr id="923" name="Google Shape;923;p51" title="Screenshot 2025-05-19 at 06.57.55.png"/>
          <p:cNvPicPr preferRelativeResize="0"/>
          <p:nvPr/>
        </p:nvPicPr>
        <p:blipFill rotWithShape="1">
          <a:blip r:embed="rId4">
            <a:alphaModFix/>
          </a:blip>
          <a:srcRect b="0" l="0" r="0" t="14244"/>
          <a:stretch/>
        </p:blipFill>
        <p:spPr>
          <a:xfrm>
            <a:off x="5166029" y="2580600"/>
            <a:ext cx="4116045" cy="3157250"/>
          </a:xfrm>
          <a:prstGeom prst="rect">
            <a:avLst/>
          </a:prstGeom>
          <a:noFill/>
          <a:ln>
            <a:noFill/>
          </a:ln>
        </p:spPr>
      </p:pic>
      <p:sp>
        <p:nvSpPr>
          <p:cNvPr id="924" name="Google Shape;924;p51"/>
          <p:cNvSpPr/>
          <p:nvPr/>
        </p:nvSpPr>
        <p:spPr>
          <a:xfrm>
            <a:off x="9639950" y="1366300"/>
            <a:ext cx="3626100" cy="996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400">
                <a:solidFill>
                  <a:srgbClr val="141B4D"/>
                </a:solidFill>
              </a:rPr>
              <a:t>Metadata</a:t>
            </a:r>
            <a:endParaRPr sz="1100">
              <a:solidFill>
                <a:srgbClr val="141B4D"/>
              </a:solidFill>
            </a:endParaRPr>
          </a:p>
          <a:p>
            <a:pPr indent="0" lvl="0" marL="0" rtl="0" algn="l">
              <a:spcBef>
                <a:spcPts val="0"/>
              </a:spcBef>
              <a:spcAft>
                <a:spcPts val="0"/>
              </a:spcAft>
              <a:buNone/>
            </a:pPr>
            <a:r>
              <a:rPr lang="en-US" sz="1500">
                <a:solidFill>
                  <a:srgbClr val="141B4D"/>
                </a:solidFill>
              </a:rPr>
              <a:t>Search and visualization</a:t>
            </a:r>
            <a:endParaRPr b="1" sz="2600">
              <a:solidFill>
                <a:srgbClr val="141B4D"/>
              </a:solidFill>
            </a:endParaRPr>
          </a:p>
        </p:txBody>
      </p:sp>
      <p:pic>
        <p:nvPicPr>
          <p:cNvPr id="925" name="Google Shape;925;p51"/>
          <p:cNvPicPr preferRelativeResize="0"/>
          <p:nvPr/>
        </p:nvPicPr>
        <p:blipFill>
          <a:blip r:embed="rId5">
            <a:alphaModFix/>
          </a:blip>
          <a:stretch>
            <a:fillRect/>
          </a:stretch>
        </p:blipFill>
        <p:spPr>
          <a:xfrm>
            <a:off x="10281800" y="5460648"/>
            <a:ext cx="2317475" cy="811100"/>
          </a:xfrm>
          <a:prstGeom prst="rect">
            <a:avLst/>
          </a:prstGeom>
          <a:noFill/>
          <a:ln>
            <a:noFill/>
          </a:ln>
        </p:spPr>
      </p:pic>
      <p:pic>
        <p:nvPicPr>
          <p:cNvPr id="926" name="Google Shape;926;p51"/>
          <p:cNvPicPr preferRelativeResize="0"/>
          <p:nvPr/>
        </p:nvPicPr>
        <p:blipFill>
          <a:blip r:embed="rId6">
            <a:alphaModFix/>
          </a:blip>
          <a:stretch>
            <a:fillRect/>
          </a:stretch>
        </p:blipFill>
        <p:spPr>
          <a:xfrm>
            <a:off x="9639950" y="2607225"/>
            <a:ext cx="3601198" cy="2853425"/>
          </a:xfrm>
          <a:prstGeom prst="rect">
            <a:avLst/>
          </a:prstGeom>
          <a:noFill/>
          <a:ln>
            <a:noFill/>
          </a:ln>
          <a:effectLst>
            <a:outerShdw blurRad="57150" rotWithShape="0" algn="bl" dir="5400000" dist="19050">
              <a:srgbClr val="000000">
                <a:alpha val="2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52"/>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fld id="{00000000-1234-1234-1234-123412341234}" type="slidenum">
              <a:rPr lang="en-US"/>
              <a:t>‹#›</a:t>
            </a:fld>
            <a:endParaRPr/>
          </a:p>
        </p:txBody>
      </p:sp>
      <p:sp>
        <p:nvSpPr>
          <p:cNvPr id="932" name="Google Shape;932;p52"/>
          <p:cNvSpPr txBox="1"/>
          <p:nvPr>
            <p:ph type="title"/>
          </p:nvPr>
        </p:nvSpPr>
        <p:spPr>
          <a:xfrm>
            <a:off x="1054100" y="682307"/>
            <a:ext cx="11734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Automatable Data Curation</a:t>
            </a:r>
            <a:endParaRPr/>
          </a:p>
        </p:txBody>
      </p:sp>
      <p:sp>
        <p:nvSpPr>
          <p:cNvPr id="933" name="Google Shape;933;p52"/>
          <p:cNvSpPr/>
          <p:nvPr/>
        </p:nvSpPr>
        <p:spPr>
          <a:xfrm>
            <a:off x="1054100" y="1284175"/>
            <a:ext cx="5760600" cy="996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400">
                <a:solidFill>
                  <a:srgbClr val="141B4D"/>
                </a:solidFill>
              </a:rPr>
              <a:t>Job Templates</a:t>
            </a:r>
            <a:endParaRPr b="1" sz="2400">
              <a:solidFill>
                <a:srgbClr val="141B4D"/>
              </a:solidFill>
            </a:endParaRPr>
          </a:p>
          <a:p>
            <a:pPr indent="0" lvl="0" marL="0" rtl="0" algn="l">
              <a:spcBef>
                <a:spcPts val="0"/>
              </a:spcBef>
              <a:spcAft>
                <a:spcPts val="0"/>
              </a:spcAft>
              <a:buNone/>
            </a:pPr>
            <a:r>
              <a:rPr lang="en-US" sz="1500">
                <a:solidFill>
                  <a:srgbClr val="141B4D"/>
                </a:solidFill>
              </a:rPr>
              <a:t>Custom pipelines to process data.</a:t>
            </a:r>
            <a:endParaRPr b="1" sz="2600">
              <a:solidFill>
                <a:srgbClr val="141B4D"/>
              </a:solidFill>
            </a:endParaRPr>
          </a:p>
        </p:txBody>
      </p:sp>
      <p:pic>
        <p:nvPicPr>
          <p:cNvPr id="934" name="Google Shape;934;p52" title="Screenshot 2025-05-19 at 07.26.11.png"/>
          <p:cNvPicPr preferRelativeResize="0"/>
          <p:nvPr/>
        </p:nvPicPr>
        <p:blipFill>
          <a:blip r:embed="rId3">
            <a:alphaModFix/>
          </a:blip>
          <a:stretch>
            <a:fillRect/>
          </a:stretch>
        </p:blipFill>
        <p:spPr>
          <a:xfrm>
            <a:off x="761425" y="2389750"/>
            <a:ext cx="6345938" cy="4377776"/>
          </a:xfrm>
          <a:prstGeom prst="rect">
            <a:avLst/>
          </a:prstGeom>
          <a:solidFill>
            <a:srgbClr val="FFFFFF"/>
          </a:solidFill>
          <a:ln>
            <a:noFill/>
          </a:ln>
        </p:spPr>
      </p:pic>
      <p:pic>
        <p:nvPicPr>
          <p:cNvPr id="935" name="Google Shape;935;p52" title="Screenshot 2025-05-19 at 07.26.11.png"/>
          <p:cNvPicPr preferRelativeResize="0"/>
          <p:nvPr/>
        </p:nvPicPr>
        <p:blipFill rotWithShape="1">
          <a:blip r:embed="rId3">
            <a:alphaModFix/>
          </a:blip>
          <a:srcRect b="10658" l="77110" r="5293" t="23712"/>
          <a:stretch/>
        </p:blipFill>
        <p:spPr>
          <a:xfrm>
            <a:off x="7413925" y="1113300"/>
            <a:ext cx="2165100" cy="5571600"/>
          </a:xfrm>
          <a:prstGeom prst="roundRect">
            <a:avLst>
              <a:gd fmla="val 9728" name="adj"/>
            </a:avLst>
          </a:prstGeom>
          <a:solidFill>
            <a:srgbClr val="FFFFFF"/>
          </a:solidFill>
          <a:ln>
            <a:noFill/>
          </a:ln>
        </p:spPr>
      </p:pic>
      <p:sp>
        <p:nvSpPr>
          <p:cNvPr id="936" name="Google Shape;936;p52"/>
          <p:cNvSpPr/>
          <p:nvPr/>
        </p:nvSpPr>
        <p:spPr>
          <a:xfrm>
            <a:off x="5630050" y="3465053"/>
            <a:ext cx="1116600" cy="2838600"/>
          </a:xfrm>
          <a:prstGeom prst="roundRect">
            <a:avLst>
              <a:gd fmla="val 16667"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7" name="Google Shape;937;p52"/>
          <p:cNvSpPr/>
          <p:nvPr/>
        </p:nvSpPr>
        <p:spPr>
          <a:xfrm>
            <a:off x="9185075" y="4649076"/>
            <a:ext cx="2341200" cy="5361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000">
                <a:solidFill>
                  <a:srgbClr val="141B4D"/>
                </a:solidFill>
              </a:rPr>
              <a:t>Shareable</a:t>
            </a:r>
            <a:endParaRPr b="1" sz="2200">
              <a:solidFill>
                <a:srgbClr val="141B4D"/>
              </a:solidFill>
            </a:endParaRPr>
          </a:p>
        </p:txBody>
      </p:sp>
      <p:sp>
        <p:nvSpPr>
          <p:cNvPr id="938" name="Google Shape;938;p52"/>
          <p:cNvSpPr/>
          <p:nvPr/>
        </p:nvSpPr>
        <p:spPr>
          <a:xfrm>
            <a:off x="9185075" y="3078532"/>
            <a:ext cx="2341200" cy="5361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000">
                <a:solidFill>
                  <a:srgbClr val="141B4D"/>
                </a:solidFill>
              </a:rPr>
              <a:t>Versioned</a:t>
            </a:r>
            <a:endParaRPr b="1" sz="2200">
              <a:solidFill>
                <a:srgbClr val="141B4D"/>
              </a:solidFill>
            </a:endParaRPr>
          </a:p>
        </p:txBody>
      </p:sp>
      <p:sp>
        <p:nvSpPr>
          <p:cNvPr id="939" name="Google Shape;939;p52"/>
          <p:cNvSpPr/>
          <p:nvPr/>
        </p:nvSpPr>
        <p:spPr>
          <a:xfrm>
            <a:off x="9185075" y="1612550"/>
            <a:ext cx="2341200" cy="5361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000">
                <a:solidFill>
                  <a:srgbClr val="141B4D"/>
                </a:solidFill>
              </a:rPr>
              <a:t>Publishable</a:t>
            </a:r>
            <a:endParaRPr b="1" sz="2200">
              <a:solidFill>
                <a:srgbClr val="141B4D"/>
              </a:solidFill>
            </a:endParaRPr>
          </a:p>
        </p:txBody>
      </p:sp>
      <p:sp>
        <p:nvSpPr>
          <p:cNvPr id="940" name="Google Shape;940;p52"/>
          <p:cNvSpPr/>
          <p:nvPr/>
        </p:nvSpPr>
        <p:spPr>
          <a:xfrm>
            <a:off x="7470975" y="4418175"/>
            <a:ext cx="1577100" cy="1245300"/>
          </a:xfrm>
          <a:prstGeom prst="roundRect">
            <a:avLst>
              <a:gd fmla="val 16667"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1" name="Google Shape;941;p52"/>
          <p:cNvSpPr/>
          <p:nvPr/>
        </p:nvSpPr>
        <p:spPr>
          <a:xfrm>
            <a:off x="7470975" y="3039225"/>
            <a:ext cx="1714200" cy="614700"/>
          </a:xfrm>
          <a:prstGeom prst="roundRect">
            <a:avLst>
              <a:gd fmla="val 16667"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2" name="Google Shape;942;p52"/>
          <p:cNvSpPr/>
          <p:nvPr/>
        </p:nvSpPr>
        <p:spPr>
          <a:xfrm>
            <a:off x="7470975" y="1742158"/>
            <a:ext cx="1714200" cy="276900"/>
          </a:xfrm>
          <a:prstGeom prst="roundRect">
            <a:avLst>
              <a:gd fmla="val 16667"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53"/>
          <p:cNvSpPr/>
          <p:nvPr/>
        </p:nvSpPr>
        <p:spPr>
          <a:xfrm>
            <a:off x="970950" y="1384833"/>
            <a:ext cx="1685400" cy="13743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sp>
        <p:nvSpPr>
          <p:cNvPr id="948" name="Google Shape;948;p53"/>
          <p:cNvSpPr/>
          <p:nvPr/>
        </p:nvSpPr>
        <p:spPr>
          <a:xfrm>
            <a:off x="3931250" y="3042550"/>
            <a:ext cx="1866900" cy="15225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sp>
        <p:nvSpPr>
          <p:cNvPr id="949" name="Google Shape;949;p53"/>
          <p:cNvSpPr/>
          <p:nvPr/>
        </p:nvSpPr>
        <p:spPr>
          <a:xfrm>
            <a:off x="3614475" y="5785825"/>
            <a:ext cx="5605500" cy="6756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sp>
        <p:nvSpPr>
          <p:cNvPr id="950" name="Google Shape;950;p53"/>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fld id="{00000000-1234-1234-1234-123412341234}" type="slidenum">
              <a:rPr lang="en-US"/>
              <a:t>‹#›</a:t>
            </a:fld>
            <a:endParaRPr/>
          </a:p>
        </p:txBody>
      </p:sp>
      <p:sp>
        <p:nvSpPr>
          <p:cNvPr id="951" name="Google Shape;951;p53"/>
          <p:cNvSpPr txBox="1"/>
          <p:nvPr>
            <p:ph type="title"/>
          </p:nvPr>
        </p:nvSpPr>
        <p:spPr>
          <a:xfrm>
            <a:off x="1054100" y="682307"/>
            <a:ext cx="11734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Automatable Data Curation - Jobs</a:t>
            </a:r>
            <a:endParaRPr/>
          </a:p>
        </p:txBody>
      </p:sp>
      <p:pic>
        <p:nvPicPr>
          <p:cNvPr id="952" name="Google Shape;952;p53" title="container2.png"/>
          <p:cNvPicPr preferRelativeResize="0"/>
          <p:nvPr/>
        </p:nvPicPr>
        <p:blipFill>
          <a:blip r:embed="rId3">
            <a:alphaModFix/>
          </a:blip>
          <a:stretch>
            <a:fillRect/>
          </a:stretch>
        </p:blipFill>
        <p:spPr>
          <a:xfrm>
            <a:off x="3733225" y="5821552"/>
            <a:ext cx="604150" cy="604150"/>
          </a:xfrm>
          <a:prstGeom prst="rect">
            <a:avLst/>
          </a:prstGeom>
          <a:noFill/>
          <a:ln>
            <a:noFill/>
          </a:ln>
        </p:spPr>
      </p:pic>
      <p:sp>
        <p:nvSpPr>
          <p:cNvPr id="953" name="Google Shape;953;p53"/>
          <p:cNvSpPr txBox="1"/>
          <p:nvPr>
            <p:ph idx="4294967295" type="body"/>
          </p:nvPr>
        </p:nvSpPr>
        <p:spPr>
          <a:xfrm>
            <a:off x="4521825" y="5964175"/>
            <a:ext cx="2715000" cy="318900"/>
          </a:xfrm>
          <a:prstGeom prst="rect">
            <a:avLst/>
          </a:prstGeom>
          <a:noFill/>
          <a:ln>
            <a:noFill/>
          </a:ln>
        </p:spPr>
        <p:txBody>
          <a:bodyPr anchorCtr="0" anchor="t" bIns="45700" lIns="91425" spcFirstLastPara="1" rIns="91425" wrap="square" tIns="45700">
            <a:spAutoFit/>
          </a:bodyPr>
          <a:lstStyle/>
          <a:p>
            <a:pPr indent="0" lvl="0" marL="0" rtl="0" algn="l">
              <a:lnSpc>
                <a:spcPct val="80000"/>
              </a:lnSpc>
              <a:spcBef>
                <a:spcPts val="0"/>
              </a:spcBef>
              <a:spcAft>
                <a:spcPts val="0"/>
              </a:spcAft>
              <a:buSzPts val="1984"/>
              <a:buNone/>
            </a:pPr>
            <a:r>
              <a:rPr b="1" lang="en-US" sz="1840">
                <a:solidFill>
                  <a:schemeClr val="lt2"/>
                </a:solidFill>
              </a:rPr>
              <a:t>Software Environment</a:t>
            </a:r>
            <a:endParaRPr b="1" sz="1840">
              <a:solidFill>
                <a:schemeClr val="lt2"/>
              </a:solidFill>
            </a:endParaRPr>
          </a:p>
        </p:txBody>
      </p:sp>
      <p:sp>
        <p:nvSpPr>
          <p:cNvPr id="954" name="Google Shape;954;p53"/>
          <p:cNvSpPr/>
          <p:nvPr/>
        </p:nvSpPr>
        <p:spPr>
          <a:xfrm>
            <a:off x="8131650" y="5737225"/>
            <a:ext cx="1806600" cy="221700"/>
          </a:xfrm>
          <a:prstGeom prst="roundRect">
            <a:avLst>
              <a:gd fmla="val 16667" name="adj"/>
            </a:avLst>
          </a:prstGeom>
          <a:solidFill>
            <a:schemeClr val="accent6"/>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rPr>
              <a:t>Versioned</a:t>
            </a:r>
            <a:endParaRPr b="1" sz="1200">
              <a:solidFill>
                <a:schemeClr val="lt1"/>
              </a:solidFill>
            </a:endParaRPr>
          </a:p>
        </p:txBody>
      </p:sp>
      <p:sp>
        <p:nvSpPr>
          <p:cNvPr id="955" name="Google Shape;955;p53"/>
          <p:cNvSpPr/>
          <p:nvPr/>
        </p:nvSpPr>
        <p:spPr>
          <a:xfrm>
            <a:off x="8131650" y="6012775"/>
            <a:ext cx="1806600" cy="221700"/>
          </a:xfrm>
          <a:prstGeom prst="roundRect">
            <a:avLst>
              <a:gd fmla="val 16667" name="adj"/>
            </a:avLst>
          </a:prstGeom>
          <a:solidFill>
            <a:schemeClr val="accent6"/>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rPr>
              <a:t>Shareable</a:t>
            </a:r>
            <a:endParaRPr b="1" sz="1200">
              <a:solidFill>
                <a:schemeClr val="lt1"/>
              </a:solidFill>
            </a:endParaRPr>
          </a:p>
        </p:txBody>
      </p:sp>
      <p:sp>
        <p:nvSpPr>
          <p:cNvPr id="956" name="Google Shape;956;p53"/>
          <p:cNvSpPr/>
          <p:nvPr/>
        </p:nvSpPr>
        <p:spPr>
          <a:xfrm>
            <a:off x="8131650" y="6288325"/>
            <a:ext cx="1806600" cy="221700"/>
          </a:xfrm>
          <a:prstGeom prst="roundRect">
            <a:avLst>
              <a:gd fmla="val 16667" name="adj"/>
            </a:avLst>
          </a:prstGeom>
          <a:solidFill>
            <a:schemeClr val="accent6"/>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rPr>
              <a:t>Custom</a:t>
            </a:r>
            <a:endParaRPr b="1" sz="1200">
              <a:solidFill>
                <a:schemeClr val="lt1"/>
              </a:solidFill>
            </a:endParaRPr>
          </a:p>
        </p:txBody>
      </p:sp>
      <p:sp>
        <p:nvSpPr>
          <p:cNvPr id="957" name="Google Shape;957;p53"/>
          <p:cNvSpPr/>
          <p:nvPr/>
        </p:nvSpPr>
        <p:spPr>
          <a:xfrm>
            <a:off x="7500200" y="3042550"/>
            <a:ext cx="1866900" cy="15225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pic>
        <p:nvPicPr>
          <p:cNvPr id="958" name="Google Shape;958;p53"/>
          <p:cNvPicPr preferRelativeResize="0"/>
          <p:nvPr/>
        </p:nvPicPr>
        <p:blipFill>
          <a:blip r:embed="rId4">
            <a:alphaModFix/>
          </a:blip>
          <a:stretch>
            <a:fillRect/>
          </a:stretch>
        </p:blipFill>
        <p:spPr>
          <a:xfrm>
            <a:off x="4464050" y="3632963"/>
            <a:ext cx="801300" cy="801300"/>
          </a:xfrm>
          <a:prstGeom prst="rect">
            <a:avLst/>
          </a:prstGeom>
          <a:noFill/>
          <a:ln>
            <a:noFill/>
          </a:ln>
        </p:spPr>
      </p:pic>
      <p:sp>
        <p:nvSpPr>
          <p:cNvPr id="959" name="Google Shape;959;p53"/>
          <p:cNvSpPr/>
          <p:nvPr/>
        </p:nvSpPr>
        <p:spPr>
          <a:xfrm rot="10800000">
            <a:off x="3839000" y="4672125"/>
            <a:ext cx="2051400" cy="1054200"/>
          </a:xfrm>
          <a:prstGeom prst="downArrow">
            <a:avLst>
              <a:gd fmla="val 50000" name="adj1"/>
              <a:gd fmla="val 5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60" name="Google Shape;960;p53"/>
          <p:cNvPicPr preferRelativeResize="0"/>
          <p:nvPr/>
        </p:nvPicPr>
        <p:blipFill rotWithShape="1">
          <a:blip r:embed="rId4">
            <a:alphaModFix/>
          </a:blip>
          <a:srcRect b="44623" l="26275" r="22255" t="8618"/>
          <a:stretch/>
        </p:blipFill>
        <p:spPr>
          <a:xfrm>
            <a:off x="1481099" y="1987538"/>
            <a:ext cx="664959" cy="604149"/>
          </a:xfrm>
          <a:prstGeom prst="rect">
            <a:avLst/>
          </a:prstGeom>
          <a:noFill/>
          <a:ln>
            <a:noFill/>
          </a:ln>
        </p:spPr>
      </p:pic>
      <p:sp>
        <p:nvSpPr>
          <p:cNvPr id="961" name="Google Shape;961;p53"/>
          <p:cNvSpPr txBox="1"/>
          <p:nvPr>
            <p:ph idx="4294967295" type="body"/>
          </p:nvPr>
        </p:nvSpPr>
        <p:spPr>
          <a:xfrm>
            <a:off x="7711029" y="3147166"/>
            <a:ext cx="1445400" cy="5454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1840">
                <a:solidFill>
                  <a:schemeClr val="lt2"/>
                </a:solidFill>
              </a:rPr>
              <a:t>Running Job</a:t>
            </a:r>
            <a:endParaRPr b="1" sz="1840">
              <a:solidFill>
                <a:schemeClr val="lt2"/>
              </a:solidFill>
            </a:endParaRPr>
          </a:p>
        </p:txBody>
      </p:sp>
      <p:pic>
        <p:nvPicPr>
          <p:cNvPr id="962" name="Google Shape;962;p53"/>
          <p:cNvPicPr preferRelativeResize="0"/>
          <p:nvPr/>
        </p:nvPicPr>
        <p:blipFill>
          <a:blip r:embed="rId5">
            <a:alphaModFix/>
          </a:blip>
          <a:stretch>
            <a:fillRect/>
          </a:stretch>
        </p:blipFill>
        <p:spPr>
          <a:xfrm>
            <a:off x="8131650" y="3791150"/>
            <a:ext cx="604150" cy="604150"/>
          </a:xfrm>
          <a:prstGeom prst="rect">
            <a:avLst/>
          </a:prstGeom>
          <a:noFill/>
          <a:ln>
            <a:noFill/>
          </a:ln>
        </p:spPr>
      </p:pic>
      <p:sp>
        <p:nvSpPr>
          <p:cNvPr id="963" name="Google Shape;963;p53"/>
          <p:cNvSpPr txBox="1"/>
          <p:nvPr>
            <p:ph idx="4294967295" type="body"/>
          </p:nvPr>
        </p:nvSpPr>
        <p:spPr>
          <a:xfrm>
            <a:off x="3961400" y="3148882"/>
            <a:ext cx="1806600" cy="5454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1840">
                <a:solidFill>
                  <a:schemeClr val="lt2"/>
                </a:solidFill>
              </a:rPr>
              <a:t>Job</a:t>
            </a:r>
            <a:endParaRPr b="1" sz="1840">
              <a:solidFill>
                <a:schemeClr val="lt2"/>
              </a:solidFill>
            </a:endParaRPr>
          </a:p>
          <a:p>
            <a:pPr indent="0" lvl="0" marL="0" rtl="0" algn="ctr">
              <a:lnSpc>
                <a:spcPct val="80000"/>
              </a:lnSpc>
              <a:spcBef>
                <a:spcPts val="0"/>
              </a:spcBef>
              <a:spcAft>
                <a:spcPts val="0"/>
              </a:spcAft>
              <a:buSzPts val="1984"/>
              <a:buNone/>
            </a:pPr>
            <a:r>
              <a:rPr b="1" lang="en-US" sz="1840">
                <a:solidFill>
                  <a:schemeClr val="lt2"/>
                </a:solidFill>
              </a:rPr>
              <a:t>Template</a:t>
            </a:r>
            <a:endParaRPr b="1" sz="1840">
              <a:solidFill>
                <a:schemeClr val="lt2"/>
              </a:solidFill>
            </a:endParaRPr>
          </a:p>
        </p:txBody>
      </p:sp>
      <p:sp>
        <p:nvSpPr>
          <p:cNvPr id="964" name="Google Shape;964;p53"/>
          <p:cNvSpPr/>
          <p:nvPr/>
        </p:nvSpPr>
        <p:spPr>
          <a:xfrm>
            <a:off x="5344250" y="4396575"/>
            <a:ext cx="1806600" cy="221700"/>
          </a:xfrm>
          <a:prstGeom prst="roundRect">
            <a:avLst>
              <a:gd fmla="val 16667" name="adj"/>
            </a:avLst>
          </a:prstGeom>
          <a:solidFill>
            <a:schemeClr val="accent6"/>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rPr>
              <a:t>Versioned</a:t>
            </a:r>
            <a:endParaRPr b="1" sz="1200">
              <a:solidFill>
                <a:schemeClr val="lt1"/>
              </a:solidFill>
            </a:endParaRPr>
          </a:p>
        </p:txBody>
      </p:sp>
      <p:sp>
        <p:nvSpPr>
          <p:cNvPr id="965" name="Google Shape;965;p53"/>
          <p:cNvSpPr/>
          <p:nvPr/>
        </p:nvSpPr>
        <p:spPr>
          <a:xfrm>
            <a:off x="5344250" y="4672125"/>
            <a:ext cx="1806600" cy="221700"/>
          </a:xfrm>
          <a:prstGeom prst="roundRect">
            <a:avLst>
              <a:gd fmla="val 16667" name="adj"/>
            </a:avLst>
          </a:prstGeom>
          <a:solidFill>
            <a:schemeClr val="accent6"/>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rPr>
              <a:t>Shareable</a:t>
            </a:r>
            <a:endParaRPr b="1" sz="1200">
              <a:solidFill>
                <a:schemeClr val="lt1"/>
              </a:solidFill>
            </a:endParaRPr>
          </a:p>
        </p:txBody>
      </p:sp>
      <p:sp>
        <p:nvSpPr>
          <p:cNvPr id="966" name="Google Shape;966;p53"/>
          <p:cNvSpPr/>
          <p:nvPr/>
        </p:nvSpPr>
        <p:spPr>
          <a:xfrm>
            <a:off x="5344250" y="4947675"/>
            <a:ext cx="1806600" cy="221700"/>
          </a:xfrm>
          <a:prstGeom prst="roundRect">
            <a:avLst>
              <a:gd fmla="val 16667" name="adj"/>
            </a:avLst>
          </a:prstGeom>
          <a:solidFill>
            <a:schemeClr val="accent6"/>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1200">
                <a:solidFill>
                  <a:schemeClr val="lt1"/>
                </a:solidFill>
              </a:rPr>
              <a:t>Custom</a:t>
            </a:r>
            <a:endParaRPr b="1" sz="1200">
              <a:solidFill>
                <a:schemeClr val="lt1"/>
              </a:solidFill>
            </a:endParaRPr>
          </a:p>
        </p:txBody>
      </p:sp>
      <p:sp>
        <p:nvSpPr>
          <p:cNvPr id="967" name="Google Shape;967;p53"/>
          <p:cNvSpPr txBox="1"/>
          <p:nvPr>
            <p:ph idx="4294967295" type="body"/>
          </p:nvPr>
        </p:nvSpPr>
        <p:spPr>
          <a:xfrm>
            <a:off x="1279125" y="1442138"/>
            <a:ext cx="1068900" cy="5454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1840">
                <a:solidFill>
                  <a:schemeClr val="lt2"/>
                </a:solidFill>
              </a:rPr>
              <a:t>Input</a:t>
            </a:r>
            <a:endParaRPr b="1" sz="1840">
              <a:solidFill>
                <a:schemeClr val="lt2"/>
              </a:solidFill>
            </a:endParaRPr>
          </a:p>
          <a:p>
            <a:pPr indent="0" lvl="0" marL="0" rtl="0" algn="ctr">
              <a:lnSpc>
                <a:spcPct val="80000"/>
              </a:lnSpc>
              <a:spcBef>
                <a:spcPts val="0"/>
              </a:spcBef>
              <a:spcAft>
                <a:spcPts val="0"/>
              </a:spcAft>
              <a:buSzPts val="1984"/>
              <a:buNone/>
            </a:pPr>
            <a:r>
              <a:rPr b="1" lang="en-US" sz="1840">
                <a:solidFill>
                  <a:schemeClr val="lt2"/>
                </a:solidFill>
              </a:rPr>
              <a:t>Data</a:t>
            </a:r>
            <a:endParaRPr b="1" sz="1840">
              <a:solidFill>
                <a:schemeClr val="lt2"/>
              </a:solidFill>
            </a:endParaRPr>
          </a:p>
        </p:txBody>
      </p:sp>
      <p:sp>
        <p:nvSpPr>
          <p:cNvPr id="968" name="Google Shape;968;p53"/>
          <p:cNvSpPr/>
          <p:nvPr/>
        </p:nvSpPr>
        <p:spPr>
          <a:xfrm>
            <a:off x="970950" y="3108633"/>
            <a:ext cx="1685400" cy="13743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sp>
        <p:nvSpPr>
          <p:cNvPr id="969" name="Google Shape;969;p53"/>
          <p:cNvSpPr txBox="1"/>
          <p:nvPr>
            <p:ph idx="4294967295" type="body"/>
          </p:nvPr>
        </p:nvSpPr>
        <p:spPr>
          <a:xfrm>
            <a:off x="1090875" y="3198783"/>
            <a:ext cx="1445400" cy="5454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1840">
                <a:solidFill>
                  <a:schemeClr val="lt2"/>
                </a:solidFill>
              </a:rPr>
              <a:t>Input Variables</a:t>
            </a:r>
            <a:endParaRPr b="1" sz="1840">
              <a:solidFill>
                <a:schemeClr val="lt2"/>
              </a:solidFill>
            </a:endParaRPr>
          </a:p>
        </p:txBody>
      </p:sp>
      <p:sp>
        <p:nvSpPr>
          <p:cNvPr id="970" name="Google Shape;970;p53"/>
          <p:cNvSpPr/>
          <p:nvPr/>
        </p:nvSpPr>
        <p:spPr>
          <a:xfrm>
            <a:off x="970950" y="4832433"/>
            <a:ext cx="1685400" cy="13743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sp>
        <p:nvSpPr>
          <p:cNvPr id="971" name="Google Shape;971;p53"/>
          <p:cNvSpPr txBox="1"/>
          <p:nvPr>
            <p:ph idx="4294967295" type="body"/>
          </p:nvPr>
        </p:nvSpPr>
        <p:spPr>
          <a:xfrm>
            <a:off x="1090875" y="4922583"/>
            <a:ext cx="1445400" cy="5454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1840">
                <a:solidFill>
                  <a:schemeClr val="lt2"/>
                </a:solidFill>
              </a:rPr>
              <a:t>Machine Type</a:t>
            </a:r>
            <a:endParaRPr b="1" sz="1840">
              <a:solidFill>
                <a:schemeClr val="lt2"/>
              </a:solidFill>
            </a:endParaRPr>
          </a:p>
        </p:txBody>
      </p:sp>
      <p:pic>
        <p:nvPicPr>
          <p:cNvPr id="972" name="Google Shape;972;p53"/>
          <p:cNvPicPr preferRelativeResize="0"/>
          <p:nvPr/>
        </p:nvPicPr>
        <p:blipFill rotWithShape="1">
          <a:blip r:embed="rId6">
            <a:alphaModFix/>
          </a:blip>
          <a:srcRect b="0" l="0" r="0" t="0"/>
          <a:stretch/>
        </p:blipFill>
        <p:spPr>
          <a:xfrm>
            <a:off x="1486187" y="5435150"/>
            <a:ext cx="654774" cy="654774"/>
          </a:xfrm>
          <a:prstGeom prst="rect">
            <a:avLst/>
          </a:prstGeom>
          <a:noFill/>
          <a:ln>
            <a:noFill/>
          </a:ln>
        </p:spPr>
      </p:pic>
      <p:cxnSp>
        <p:nvCxnSpPr>
          <p:cNvPr id="973" name="Google Shape;973;p53"/>
          <p:cNvCxnSpPr>
            <a:stCxn id="947" idx="3"/>
            <a:endCxn id="948" idx="1"/>
          </p:cNvCxnSpPr>
          <p:nvPr/>
        </p:nvCxnSpPr>
        <p:spPr>
          <a:xfrm>
            <a:off x="2656350" y="2071983"/>
            <a:ext cx="1275000" cy="1731900"/>
          </a:xfrm>
          <a:prstGeom prst="bentConnector3">
            <a:avLst>
              <a:gd fmla="val 49996" name="adj1"/>
            </a:avLst>
          </a:prstGeom>
          <a:noFill/>
          <a:ln cap="flat" cmpd="sng" w="38100">
            <a:solidFill>
              <a:schemeClr val="lt2"/>
            </a:solidFill>
            <a:prstDash val="solid"/>
            <a:round/>
            <a:headEnd len="med" w="med" type="none"/>
            <a:tailEnd len="med" w="med" type="triangle"/>
          </a:ln>
        </p:spPr>
      </p:cxnSp>
      <p:cxnSp>
        <p:nvCxnSpPr>
          <p:cNvPr id="974" name="Google Shape;974;p53"/>
          <p:cNvCxnSpPr>
            <a:stCxn id="968" idx="3"/>
            <a:endCxn id="948" idx="1"/>
          </p:cNvCxnSpPr>
          <p:nvPr/>
        </p:nvCxnSpPr>
        <p:spPr>
          <a:xfrm>
            <a:off x="2656350" y="3795783"/>
            <a:ext cx="1275000" cy="8100"/>
          </a:xfrm>
          <a:prstGeom prst="bentConnector3">
            <a:avLst>
              <a:gd fmla="val 49996" name="adj1"/>
            </a:avLst>
          </a:prstGeom>
          <a:noFill/>
          <a:ln cap="flat" cmpd="sng" w="38100">
            <a:solidFill>
              <a:schemeClr val="lt2"/>
            </a:solidFill>
            <a:prstDash val="solid"/>
            <a:round/>
            <a:headEnd len="med" w="med" type="none"/>
            <a:tailEnd len="med" w="med" type="triangle"/>
          </a:ln>
        </p:spPr>
      </p:cxnSp>
      <p:cxnSp>
        <p:nvCxnSpPr>
          <p:cNvPr id="975" name="Google Shape;975;p53"/>
          <p:cNvCxnSpPr>
            <a:stCxn id="970" idx="3"/>
            <a:endCxn id="948" idx="1"/>
          </p:cNvCxnSpPr>
          <p:nvPr/>
        </p:nvCxnSpPr>
        <p:spPr>
          <a:xfrm flipH="1" rot="10800000">
            <a:off x="2656350" y="3803883"/>
            <a:ext cx="1275000" cy="1715700"/>
          </a:xfrm>
          <a:prstGeom prst="bentConnector3">
            <a:avLst>
              <a:gd fmla="val 49996" name="adj1"/>
            </a:avLst>
          </a:prstGeom>
          <a:noFill/>
          <a:ln cap="flat" cmpd="sng" w="38100">
            <a:solidFill>
              <a:schemeClr val="lt2"/>
            </a:solidFill>
            <a:prstDash val="solid"/>
            <a:round/>
            <a:headEnd len="med" w="med" type="none"/>
            <a:tailEnd len="med" w="med" type="triangle"/>
          </a:ln>
        </p:spPr>
      </p:cxnSp>
      <p:cxnSp>
        <p:nvCxnSpPr>
          <p:cNvPr id="976" name="Google Shape;976;p53"/>
          <p:cNvCxnSpPr>
            <a:stCxn id="948" idx="3"/>
            <a:endCxn id="957" idx="1"/>
          </p:cNvCxnSpPr>
          <p:nvPr/>
        </p:nvCxnSpPr>
        <p:spPr>
          <a:xfrm>
            <a:off x="5798150" y="3803800"/>
            <a:ext cx="1702200" cy="600"/>
          </a:xfrm>
          <a:prstGeom prst="bentConnector3">
            <a:avLst>
              <a:gd fmla="val 49996" name="adj1"/>
            </a:avLst>
          </a:prstGeom>
          <a:noFill/>
          <a:ln cap="flat" cmpd="sng" w="38100">
            <a:solidFill>
              <a:schemeClr val="lt2"/>
            </a:solidFill>
            <a:prstDash val="solid"/>
            <a:round/>
            <a:headEnd len="med" w="med" type="none"/>
            <a:tailEnd len="med" w="med" type="triangle"/>
          </a:ln>
        </p:spPr>
      </p:cxnSp>
      <p:sp>
        <p:nvSpPr>
          <p:cNvPr id="977" name="Google Shape;977;p53"/>
          <p:cNvSpPr txBox="1"/>
          <p:nvPr>
            <p:ph idx="4294967295" type="body"/>
          </p:nvPr>
        </p:nvSpPr>
        <p:spPr>
          <a:xfrm>
            <a:off x="1412925" y="3824450"/>
            <a:ext cx="801300" cy="4296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2740">
                <a:solidFill>
                  <a:schemeClr val="lt2"/>
                </a:solidFill>
              </a:rPr>
              <a:t>(</a:t>
            </a:r>
            <a:r>
              <a:rPr b="1" lang="en-US" sz="2740">
                <a:solidFill>
                  <a:schemeClr val="lt2"/>
                </a:solidFill>
                <a:latin typeface="Italianno"/>
                <a:ea typeface="Italianno"/>
                <a:cs typeface="Italianno"/>
                <a:sym typeface="Italianno"/>
              </a:rPr>
              <a:t>X</a:t>
            </a:r>
            <a:r>
              <a:rPr b="1" lang="en-US" sz="2740">
                <a:solidFill>
                  <a:schemeClr val="lt2"/>
                </a:solidFill>
              </a:rPr>
              <a:t>)</a:t>
            </a:r>
            <a:endParaRPr b="1" sz="2740">
              <a:solidFill>
                <a:schemeClr val="lt2"/>
              </a:solidFill>
            </a:endParaRPr>
          </a:p>
        </p:txBody>
      </p:sp>
      <p:sp>
        <p:nvSpPr>
          <p:cNvPr id="978" name="Google Shape;978;p53"/>
          <p:cNvSpPr/>
          <p:nvPr/>
        </p:nvSpPr>
        <p:spPr>
          <a:xfrm>
            <a:off x="10463100" y="1384833"/>
            <a:ext cx="1685400" cy="13743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pic>
        <p:nvPicPr>
          <p:cNvPr id="979" name="Google Shape;979;p53"/>
          <p:cNvPicPr preferRelativeResize="0"/>
          <p:nvPr/>
        </p:nvPicPr>
        <p:blipFill rotWithShape="1">
          <a:blip r:embed="rId4">
            <a:alphaModFix/>
          </a:blip>
          <a:srcRect b="44623" l="26275" r="22255" t="8618"/>
          <a:stretch/>
        </p:blipFill>
        <p:spPr>
          <a:xfrm>
            <a:off x="10973249" y="1987538"/>
            <a:ext cx="664959" cy="604149"/>
          </a:xfrm>
          <a:prstGeom prst="rect">
            <a:avLst/>
          </a:prstGeom>
          <a:noFill/>
          <a:ln>
            <a:noFill/>
          </a:ln>
        </p:spPr>
      </p:pic>
      <p:sp>
        <p:nvSpPr>
          <p:cNvPr id="980" name="Google Shape;980;p53"/>
          <p:cNvSpPr txBox="1"/>
          <p:nvPr>
            <p:ph idx="4294967295" type="body"/>
          </p:nvPr>
        </p:nvSpPr>
        <p:spPr>
          <a:xfrm>
            <a:off x="10771275" y="1442138"/>
            <a:ext cx="1068900" cy="5454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1840">
                <a:solidFill>
                  <a:schemeClr val="lt2"/>
                </a:solidFill>
              </a:rPr>
              <a:t>Output</a:t>
            </a:r>
            <a:endParaRPr b="1" sz="1840">
              <a:solidFill>
                <a:schemeClr val="lt2"/>
              </a:solidFill>
            </a:endParaRPr>
          </a:p>
          <a:p>
            <a:pPr indent="0" lvl="0" marL="0" rtl="0" algn="ctr">
              <a:lnSpc>
                <a:spcPct val="80000"/>
              </a:lnSpc>
              <a:spcBef>
                <a:spcPts val="0"/>
              </a:spcBef>
              <a:spcAft>
                <a:spcPts val="0"/>
              </a:spcAft>
              <a:buSzPts val="1984"/>
              <a:buNone/>
            </a:pPr>
            <a:r>
              <a:rPr b="1" lang="en-US" sz="1840">
                <a:solidFill>
                  <a:schemeClr val="lt2"/>
                </a:solidFill>
              </a:rPr>
              <a:t>Data</a:t>
            </a:r>
            <a:endParaRPr b="1" sz="1840">
              <a:solidFill>
                <a:schemeClr val="lt2"/>
              </a:solidFill>
            </a:endParaRPr>
          </a:p>
        </p:txBody>
      </p:sp>
      <p:cxnSp>
        <p:nvCxnSpPr>
          <p:cNvPr id="981" name="Google Shape;981;p53"/>
          <p:cNvCxnSpPr>
            <a:stCxn id="957" idx="3"/>
            <a:endCxn id="978" idx="1"/>
          </p:cNvCxnSpPr>
          <p:nvPr/>
        </p:nvCxnSpPr>
        <p:spPr>
          <a:xfrm flipH="1" rot="10800000">
            <a:off x="9367100" y="2071900"/>
            <a:ext cx="1095900" cy="1731900"/>
          </a:xfrm>
          <a:prstGeom prst="bentConnector3">
            <a:avLst>
              <a:gd fmla="val 50005" name="adj1"/>
            </a:avLst>
          </a:prstGeom>
          <a:noFill/>
          <a:ln cap="flat" cmpd="sng" w="38100">
            <a:solidFill>
              <a:schemeClr val="lt2"/>
            </a:solidFill>
            <a:prstDash val="solid"/>
            <a:round/>
            <a:headEnd len="med" w="med" type="none"/>
            <a:tailEnd len="med" w="med" type="triangle"/>
          </a:ln>
        </p:spPr>
      </p:cxnSp>
      <p:sp>
        <p:nvSpPr>
          <p:cNvPr id="982" name="Google Shape;982;p53"/>
          <p:cNvSpPr/>
          <p:nvPr/>
        </p:nvSpPr>
        <p:spPr>
          <a:xfrm>
            <a:off x="10463100" y="3125966"/>
            <a:ext cx="1685400" cy="13743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sp>
        <p:nvSpPr>
          <p:cNvPr id="983" name="Google Shape;983;p53"/>
          <p:cNvSpPr txBox="1"/>
          <p:nvPr>
            <p:ph idx="4294967295" type="body"/>
          </p:nvPr>
        </p:nvSpPr>
        <p:spPr>
          <a:xfrm>
            <a:off x="10583025" y="3216116"/>
            <a:ext cx="1445400" cy="5454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1840">
                <a:solidFill>
                  <a:schemeClr val="lt2"/>
                </a:solidFill>
              </a:rPr>
              <a:t>Output Variables</a:t>
            </a:r>
            <a:endParaRPr b="1" sz="1840">
              <a:solidFill>
                <a:schemeClr val="lt2"/>
              </a:solidFill>
            </a:endParaRPr>
          </a:p>
        </p:txBody>
      </p:sp>
      <p:sp>
        <p:nvSpPr>
          <p:cNvPr id="984" name="Google Shape;984;p53"/>
          <p:cNvSpPr txBox="1"/>
          <p:nvPr>
            <p:ph idx="4294967295" type="body"/>
          </p:nvPr>
        </p:nvSpPr>
        <p:spPr>
          <a:xfrm>
            <a:off x="10905075" y="3841783"/>
            <a:ext cx="801300" cy="4296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2740">
                <a:solidFill>
                  <a:schemeClr val="lt2"/>
                </a:solidFill>
              </a:rPr>
              <a:t>(</a:t>
            </a:r>
            <a:r>
              <a:rPr b="1" lang="en-US" sz="2740">
                <a:solidFill>
                  <a:schemeClr val="lt2"/>
                </a:solidFill>
                <a:latin typeface="Italianno"/>
                <a:ea typeface="Italianno"/>
                <a:cs typeface="Italianno"/>
                <a:sym typeface="Italianno"/>
              </a:rPr>
              <a:t>X</a:t>
            </a:r>
            <a:r>
              <a:rPr b="1" lang="en-US" sz="2740">
                <a:solidFill>
                  <a:schemeClr val="lt2"/>
                </a:solidFill>
              </a:rPr>
              <a:t>)</a:t>
            </a:r>
            <a:endParaRPr b="1" sz="2740">
              <a:solidFill>
                <a:schemeClr val="lt2"/>
              </a:solidFill>
            </a:endParaRPr>
          </a:p>
        </p:txBody>
      </p:sp>
      <p:cxnSp>
        <p:nvCxnSpPr>
          <p:cNvPr id="985" name="Google Shape;985;p53"/>
          <p:cNvCxnSpPr>
            <a:stCxn id="957" idx="3"/>
            <a:endCxn id="982" idx="1"/>
          </p:cNvCxnSpPr>
          <p:nvPr/>
        </p:nvCxnSpPr>
        <p:spPr>
          <a:xfrm>
            <a:off x="9367100" y="3803800"/>
            <a:ext cx="1095900" cy="9300"/>
          </a:xfrm>
          <a:prstGeom prst="bentConnector3">
            <a:avLst>
              <a:gd fmla="val 50005" name="adj1"/>
            </a:avLst>
          </a:prstGeom>
          <a:noFill/>
          <a:ln cap="flat" cmpd="sng" w="38100">
            <a:solidFill>
              <a:schemeClr val="lt2"/>
            </a:solidFill>
            <a:prstDash val="solid"/>
            <a:round/>
            <a:headEnd len="med" w="med" type="none"/>
            <a:tailEnd len="med" w="med" type="triangle"/>
          </a:ln>
        </p:spPr>
      </p:cxnSp>
      <p:sp>
        <p:nvSpPr>
          <p:cNvPr id="986" name="Google Shape;986;p53"/>
          <p:cNvSpPr/>
          <p:nvPr/>
        </p:nvSpPr>
        <p:spPr>
          <a:xfrm>
            <a:off x="10463100" y="4832433"/>
            <a:ext cx="1685400" cy="1374300"/>
          </a:xfrm>
          <a:prstGeom prst="roundRect">
            <a:avLst>
              <a:gd fmla="val 16667" name="adj"/>
            </a:avLst>
          </a:prstGeom>
          <a:solidFill>
            <a:schemeClr val="lt1"/>
          </a:solidFill>
          <a:ln>
            <a:noFill/>
          </a:ln>
          <a:effectLst>
            <a:outerShdw blurRad="142875"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chemeClr val="lt1"/>
              </a:solidFill>
            </a:endParaRPr>
          </a:p>
        </p:txBody>
      </p:sp>
      <p:sp>
        <p:nvSpPr>
          <p:cNvPr id="987" name="Google Shape;987;p53"/>
          <p:cNvSpPr txBox="1"/>
          <p:nvPr>
            <p:ph idx="4294967295" type="body"/>
          </p:nvPr>
        </p:nvSpPr>
        <p:spPr>
          <a:xfrm>
            <a:off x="10771275" y="4889738"/>
            <a:ext cx="1068900" cy="545400"/>
          </a:xfrm>
          <a:prstGeom prst="rect">
            <a:avLst/>
          </a:prstGeom>
          <a:noFill/>
          <a:ln>
            <a:noFill/>
          </a:ln>
        </p:spPr>
        <p:txBody>
          <a:bodyPr anchorCtr="0" anchor="t" bIns="45700" lIns="91425" spcFirstLastPara="1" rIns="91425" wrap="square" tIns="45700">
            <a:spAutoFit/>
          </a:bodyPr>
          <a:lstStyle/>
          <a:p>
            <a:pPr indent="0" lvl="0" marL="0" rtl="0" algn="ctr">
              <a:lnSpc>
                <a:spcPct val="80000"/>
              </a:lnSpc>
              <a:spcBef>
                <a:spcPts val="0"/>
              </a:spcBef>
              <a:spcAft>
                <a:spcPts val="0"/>
              </a:spcAft>
              <a:buSzPts val="1984"/>
              <a:buNone/>
            </a:pPr>
            <a:r>
              <a:rPr b="1" lang="en-US" sz="1840">
                <a:solidFill>
                  <a:schemeClr val="lt2"/>
                </a:solidFill>
              </a:rPr>
              <a:t>Output</a:t>
            </a:r>
            <a:endParaRPr b="1" sz="1840">
              <a:solidFill>
                <a:schemeClr val="lt2"/>
              </a:solidFill>
            </a:endParaRPr>
          </a:p>
          <a:p>
            <a:pPr indent="0" lvl="0" marL="0" rtl="0" algn="ctr">
              <a:lnSpc>
                <a:spcPct val="80000"/>
              </a:lnSpc>
              <a:spcBef>
                <a:spcPts val="0"/>
              </a:spcBef>
              <a:spcAft>
                <a:spcPts val="0"/>
              </a:spcAft>
              <a:buSzPts val="1984"/>
              <a:buNone/>
            </a:pPr>
            <a:r>
              <a:rPr b="1" lang="en-US" sz="1840">
                <a:solidFill>
                  <a:schemeClr val="lt2"/>
                </a:solidFill>
              </a:rPr>
              <a:t>Figures</a:t>
            </a:r>
            <a:endParaRPr b="1" sz="1840">
              <a:solidFill>
                <a:schemeClr val="lt2"/>
              </a:solidFill>
            </a:endParaRPr>
          </a:p>
        </p:txBody>
      </p:sp>
      <p:grpSp>
        <p:nvGrpSpPr>
          <p:cNvPr id="988" name="Google Shape;988;p53"/>
          <p:cNvGrpSpPr/>
          <p:nvPr/>
        </p:nvGrpSpPr>
        <p:grpSpPr>
          <a:xfrm>
            <a:off x="10916336" y="5496075"/>
            <a:ext cx="778800" cy="609900"/>
            <a:chOff x="5593236" y="1631950"/>
            <a:chExt cx="778800" cy="609900"/>
          </a:xfrm>
        </p:grpSpPr>
        <p:cxnSp>
          <p:nvCxnSpPr>
            <p:cNvPr id="989" name="Google Shape;989;p53"/>
            <p:cNvCxnSpPr/>
            <p:nvPr/>
          </p:nvCxnSpPr>
          <p:spPr>
            <a:xfrm>
              <a:off x="5593236" y="2166225"/>
              <a:ext cx="778800" cy="0"/>
            </a:xfrm>
            <a:prstGeom prst="straightConnector1">
              <a:avLst/>
            </a:prstGeom>
            <a:noFill/>
            <a:ln cap="flat" cmpd="sng" w="38100">
              <a:solidFill>
                <a:schemeClr val="lt2"/>
              </a:solidFill>
              <a:prstDash val="solid"/>
              <a:round/>
              <a:headEnd len="med" w="med" type="none"/>
              <a:tailEnd len="med" w="med" type="none"/>
            </a:ln>
          </p:spPr>
        </p:cxnSp>
        <p:cxnSp>
          <p:nvCxnSpPr>
            <p:cNvPr id="990" name="Google Shape;990;p53"/>
            <p:cNvCxnSpPr/>
            <p:nvPr/>
          </p:nvCxnSpPr>
          <p:spPr>
            <a:xfrm rot="5400000">
              <a:off x="5400650" y="1936900"/>
              <a:ext cx="609900" cy="0"/>
            </a:xfrm>
            <a:prstGeom prst="straightConnector1">
              <a:avLst/>
            </a:prstGeom>
            <a:noFill/>
            <a:ln cap="flat" cmpd="sng" w="38100">
              <a:solidFill>
                <a:schemeClr val="lt2"/>
              </a:solidFill>
              <a:prstDash val="solid"/>
              <a:round/>
              <a:headEnd len="med" w="med" type="none"/>
              <a:tailEnd len="med" w="med" type="none"/>
            </a:ln>
          </p:spPr>
        </p:cxnSp>
        <p:sp>
          <p:nvSpPr>
            <p:cNvPr id="991" name="Google Shape;991;p53"/>
            <p:cNvSpPr/>
            <p:nvPr/>
          </p:nvSpPr>
          <p:spPr>
            <a:xfrm>
              <a:off x="5798150" y="1889800"/>
              <a:ext cx="94200" cy="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2" name="Google Shape;992;p53"/>
            <p:cNvSpPr/>
            <p:nvPr/>
          </p:nvSpPr>
          <p:spPr>
            <a:xfrm>
              <a:off x="5892350" y="1810200"/>
              <a:ext cx="94200" cy="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3" name="Google Shape;993;p53"/>
            <p:cNvSpPr/>
            <p:nvPr/>
          </p:nvSpPr>
          <p:spPr>
            <a:xfrm>
              <a:off x="5768000" y="2028013"/>
              <a:ext cx="94200" cy="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4" name="Google Shape;994;p53"/>
            <p:cNvSpPr/>
            <p:nvPr/>
          </p:nvSpPr>
          <p:spPr>
            <a:xfrm>
              <a:off x="5971950" y="1631950"/>
              <a:ext cx="94200" cy="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5" name="Google Shape;995;p53"/>
            <p:cNvSpPr/>
            <p:nvPr/>
          </p:nvSpPr>
          <p:spPr>
            <a:xfrm>
              <a:off x="6041275" y="1716000"/>
              <a:ext cx="94200" cy="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6" name="Google Shape;996;p53"/>
            <p:cNvSpPr/>
            <p:nvPr/>
          </p:nvSpPr>
          <p:spPr>
            <a:xfrm>
              <a:off x="6095200" y="1904400"/>
              <a:ext cx="94200" cy="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7" name="Google Shape;997;p53"/>
            <p:cNvSpPr/>
            <p:nvPr/>
          </p:nvSpPr>
          <p:spPr>
            <a:xfrm>
              <a:off x="6173300" y="1781175"/>
              <a:ext cx="94200" cy="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8" name="Google Shape;998;p53"/>
            <p:cNvSpPr/>
            <p:nvPr/>
          </p:nvSpPr>
          <p:spPr>
            <a:xfrm>
              <a:off x="6250325" y="1667750"/>
              <a:ext cx="94200" cy="94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999" name="Google Shape;999;p53"/>
          <p:cNvCxnSpPr>
            <a:stCxn id="957" idx="3"/>
            <a:endCxn id="986" idx="1"/>
          </p:cNvCxnSpPr>
          <p:nvPr/>
        </p:nvCxnSpPr>
        <p:spPr>
          <a:xfrm>
            <a:off x="9367100" y="3803800"/>
            <a:ext cx="1095900" cy="1715700"/>
          </a:xfrm>
          <a:prstGeom prst="bentConnector3">
            <a:avLst>
              <a:gd fmla="val 50005" name="adj1"/>
            </a:avLst>
          </a:prstGeom>
          <a:noFill/>
          <a:ln cap="flat" cmpd="sng" w="38100">
            <a:solidFill>
              <a:schemeClr val="lt2"/>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grpSp>
        <p:nvGrpSpPr>
          <p:cNvPr id="1004" name="Google Shape;1004;p54"/>
          <p:cNvGrpSpPr/>
          <p:nvPr/>
        </p:nvGrpSpPr>
        <p:grpSpPr>
          <a:xfrm>
            <a:off x="3519405" y="1577127"/>
            <a:ext cx="7717295" cy="5312629"/>
            <a:chOff x="761425" y="2389758"/>
            <a:chExt cx="6345938" cy="4368579"/>
          </a:xfrm>
        </p:grpSpPr>
        <p:pic>
          <p:nvPicPr>
            <p:cNvPr id="1005" name="Google Shape;1005;p54" title="Screenshot 2025-05-19 at 07.31.06.png"/>
            <p:cNvPicPr preferRelativeResize="0"/>
            <p:nvPr/>
          </p:nvPicPr>
          <p:blipFill>
            <a:blip r:embed="rId3">
              <a:alphaModFix/>
            </a:blip>
            <a:stretch>
              <a:fillRect/>
            </a:stretch>
          </p:blipFill>
          <p:spPr>
            <a:xfrm>
              <a:off x="761425" y="2389758"/>
              <a:ext cx="6345938" cy="4368579"/>
            </a:xfrm>
            <a:prstGeom prst="rect">
              <a:avLst/>
            </a:prstGeom>
            <a:noFill/>
            <a:ln>
              <a:noFill/>
            </a:ln>
          </p:spPr>
        </p:pic>
        <p:pic>
          <p:nvPicPr>
            <p:cNvPr id="1006" name="Google Shape;1006;p54" title="Screenshot 2025-05-19 at 07.30.51.png"/>
            <p:cNvPicPr preferRelativeResize="0"/>
            <p:nvPr/>
          </p:nvPicPr>
          <p:blipFill rotWithShape="1">
            <a:blip r:embed="rId4">
              <a:alphaModFix/>
            </a:blip>
            <a:srcRect b="24858" l="11755" r="51373" t="27275"/>
            <a:stretch/>
          </p:blipFill>
          <p:spPr>
            <a:xfrm>
              <a:off x="1465925" y="3851400"/>
              <a:ext cx="2415401" cy="2160223"/>
            </a:xfrm>
            <a:prstGeom prst="rect">
              <a:avLst/>
            </a:prstGeom>
            <a:noFill/>
            <a:ln>
              <a:noFill/>
            </a:ln>
          </p:spPr>
        </p:pic>
      </p:grpSp>
      <p:sp>
        <p:nvSpPr>
          <p:cNvPr id="1007" name="Google Shape;1007;p54"/>
          <p:cNvSpPr/>
          <p:nvPr/>
        </p:nvSpPr>
        <p:spPr>
          <a:xfrm>
            <a:off x="4359659" y="3133984"/>
            <a:ext cx="2902800" cy="2805000"/>
          </a:xfrm>
          <a:prstGeom prst="roundRect">
            <a:avLst>
              <a:gd fmla="val 7463"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8" name="Google Shape;1008;p54"/>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fld id="{00000000-1234-1234-1234-123412341234}" type="slidenum">
              <a:rPr lang="en-US"/>
              <a:t>‹#›</a:t>
            </a:fld>
            <a:endParaRPr/>
          </a:p>
        </p:txBody>
      </p:sp>
      <p:sp>
        <p:nvSpPr>
          <p:cNvPr id="1009" name="Google Shape;1009;p54"/>
          <p:cNvSpPr txBox="1"/>
          <p:nvPr>
            <p:ph type="title"/>
          </p:nvPr>
        </p:nvSpPr>
        <p:spPr>
          <a:xfrm>
            <a:off x="1054100" y="682307"/>
            <a:ext cx="11734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Automatable Data Curation</a:t>
            </a:r>
            <a:endParaRPr/>
          </a:p>
        </p:txBody>
      </p:sp>
      <p:sp>
        <p:nvSpPr>
          <p:cNvPr id="1010" name="Google Shape;1010;p54"/>
          <p:cNvSpPr/>
          <p:nvPr/>
        </p:nvSpPr>
        <p:spPr>
          <a:xfrm>
            <a:off x="1054100" y="1284175"/>
            <a:ext cx="5760600" cy="996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400">
                <a:solidFill>
                  <a:srgbClr val="141B4D"/>
                </a:solidFill>
              </a:rPr>
              <a:t>Job Execution</a:t>
            </a:r>
            <a:endParaRPr b="1" sz="2400">
              <a:solidFill>
                <a:srgbClr val="141B4D"/>
              </a:solidFill>
            </a:endParaRPr>
          </a:p>
          <a:p>
            <a:pPr indent="0" lvl="0" marL="0" rtl="0" algn="l">
              <a:spcBef>
                <a:spcPts val="0"/>
              </a:spcBef>
              <a:spcAft>
                <a:spcPts val="0"/>
              </a:spcAft>
              <a:buNone/>
            </a:pPr>
            <a:r>
              <a:rPr lang="en-US" sz="1500">
                <a:solidFill>
                  <a:srgbClr val="141B4D"/>
                </a:solidFill>
              </a:rPr>
              <a:t>Wizard for simple running of jobs.</a:t>
            </a:r>
            <a:endParaRPr b="1" sz="2600">
              <a:solidFill>
                <a:srgbClr val="141B4D"/>
              </a:solidFill>
            </a:endParaRPr>
          </a:p>
        </p:txBody>
      </p:sp>
      <p:sp>
        <p:nvSpPr>
          <p:cNvPr id="1011" name="Google Shape;1011;p54"/>
          <p:cNvSpPr/>
          <p:nvPr/>
        </p:nvSpPr>
        <p:spPr>
          <a:xfrm>
            <a:off x="1866050" y="3580975"/>
            <a:ext cx="2341200" cy="5361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000">
                <a:solidFill>
                  <a:srgbClr val="141B4D"/>
                </a:solidFill>
              </a:rPr>
              <a:t>Data Selector</a:t>
            </a:r>
            <a:endParaRPr b="1" sz="2200">
              <a:solidFill>
                <a:srgbClr val="141B4D"/>
              </a:solidFill>
            </a:endParaRPr>
          </a:p>
        </p:txBody>
      </p:sp>
      <p:sp>
        <p:nvSpPr>
          <p:cNvPr id="1012" name="Google Shape;1012;p54"/>
          <p:cNvSpPr/>
          <p:nvPr/>
        </p:nvSpPr>
        <p:spPr>
          <a:xfrm>
            <a:off x="10522075" y="2597875"/>
            <a:ext cx="2727900" cy="789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000">
                <a:solidFill>
                  <a:srgbClr val="141B4D"/>
                </a:solidFill>
              </a:rPr>
              <a:t>Choosing Machine Performance</a:t>
            </a:r>
            <a:endParaRPr b="1" sz="2200">
              <a:solidFill>
                <a:srgbClr val="141B4D"/>
              </a:solidFill>
            </a:endParaRPr>
          </a:p>
        </p:txBody>
      </p:sp>
      <p:sp>
        <p:nvSpPr>
          <p:cNvPr id="1013" name="Google Shape;1013;p54"/>
          <p:cNvSpPr/>
          <p:nvPr/>
        </p:nvSpPr>
        <p:spPr>
          <a:xfrm>
            <a:off x="7299084" y="2920055"/>
            <a:ext cx="3186600" cy="1346100"/>
          </a:xfrm>
          <a:prstGeom prst="roundRect">
            <a:avLst>
              <a:gd fmla="val 7463"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4" name="Google Shape;1014;p54"/>
          <p:cNvSpPr/>
          <p:nvPr/>
        </p:nvSpPr>
        <p:spPr>
          <a:xfrm>
            <a:off x="7299075" y="4266150"/>
            <a:ext cx="3186600" cy="1202100"/>
          </a:xfrm>
          <a:prstGeom prst="roundRect">
            <a:avLst>
              <a:gd fmla="val 7463"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5" name="Google Shape;1015;p54"/>
          <p:cNvSpPr/>
          <p:nvPr/>
        </p:nvSpPr>
        <p:spPr>
          <a:xfrm>
            <a:off x="9759225" y="5149675"/>
            <a:ext cx="2727900" cy="789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000">
                <a:solidFill>
                  <a:srgbClr val="141B4D"/>
                </a:solidFill>
              </a:rPr>
              <a:t>Setting Execution Variables</a:t>
            </a:r>
            <a:endParaRPr b="1" sz="2200">
              <a:solidFill>
                <a:srgbClr val="141B4D"/>
              </a:solidFill>
            </a:endParaRPr>
          </a:p>
        </p:txBody>
      </p:sp>
      <p:sp>
        <p:nvSpPr>
          <p:cNvPr id="1016" name="Google Shape;1016;p54"/>
          <p:cNvSpPr/>
          <p:nvPr/>
        </p:nvSpPr>
        <p:spPr>
          <a:xfrm>
            <a:off x="8969725" y="6300175"/>
            <a:ext cx="2217900" cy="4926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000">
                <a:solidFill>
                  <a:schemeClr val="dk1"/>
                </a:solidFill>
              </a:rPr>
              <a:t>+API Endpoints </a:t>
            </a:r>
            <a:endParaRPr b="1" sz="20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55"/>
          <p:cNvSpPr txBox="1"/>
          <p:nvPr>
            <p:ph idx="12" type="sldNum"/>
          </p:nvPr>
        </p:nvSpPr>
        <p:spPr>
          <a:xfrm>
            <a:off x="12487127" y="6993751"/>
            <a:ext cx="378000" cy="276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fld id="{00000000-1234-1234-1234-123412341234}" type="slidenum">
              <a:rPr lang="en-US"/>
              <a:t>‹#›</a:t>
            </a:fld>
            <a:endParaRPr/>
          </a:p>
        </p:txBody>
      </p:sp>
      <p:sp>
        <p:nvSpPr>
          <p:cNvPr id="1022" name="Google Shape;1022;p55"/>
          <p:cNvSpPr txBox="1"/>
          <p:nvPr>
            <p:ph type="title"/>
          </p:nvPr>
        </p:nvSpPr>
        <p:spPr>
          <a:xfrm>
            <a:off x="1054100" y="682307"/>
            <a:ext cx="11734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t>Automatable Data Curation</a:t>
            </a:r>
            <a:endParaRPr/>
          </a:p>
        </p:txBody>
      </p:sp>
      <p:sp>
        <p:nvSpPr>
          <p:cNvPr id="1023" name="Google Shape;1023;p55"/>
          <p:cNvSpPr/>
          <p:nvPr/>
        </p:nvSpPr>
        <p:spPr>
          <a:xfrm>
            <a:off x="1054100" y="1284175"/>
            <a:ext cx="5760600" cy="996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400">
                <a:solidFill>
                  <a:srgbClr val="141B4D"/>
                </a:solidFill>
              </a:rPr>
              <a:t>Job Output Overview</a:t>
            </a:r>
            <a:endParaRPr b="1" sz="2400">
              <a:solidFill>
                <a:srgbClr val="141B4D"/>
              </a:solidFill>
            </a:endParaRPr>
          </a:p>
          <a:p>
            <a:pPr indent="0" lvl="0" marL="0" rtl="0" algn="l">
              <a:spcBef>
                <a:spcPts val="0"/>
              </a:spcBef>
              <a:spcAft>
                <a:spcPts val="0"/>
              </a:spcAft>
              <a:buNone/>
            </a:pPr>
            <a:r>
              <a:rPr lang="en-US" sz="1500">
                <a:solidFill>
                  <a:srgbClr val="141B4D"/>
                </a:solidFill>
              </a:rPr>
              <a:t>Browse through processing results.</a:t>
            </a:r>
            <a:endParaRPr b="1" sz="2600">
              <a:solidFill>
                <a:srgbClr val="141B4D"/>
              </a:solidFill>
            </a:endParaRPr>
          </a:p>
        </p:txBody>
      </p:sp>
      <p:sp>
        <p:nvSpPr>
          <p:cNvPr id="1024" name="Google Shape;1024;p55"/>
          <p:cNvSpPr/>
          <p:nvPr/>
        </p:nvSpPr>
        <p:spPr>
          <a:xfrm>
            <a:off x="3569400" y="4912750"/>
            <a:ext cx="2904900" cy="1148700"/>
          </a:xfrm>
          <a:prstGeom prst="roundRect">
            <a:avLst>
              <a:gd fmla="val 16667"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25" name="Google Shape;1025;p55" title="Screenshot 2025-05-19 at 07.39.07.png"/>
          <p:cNvPicPr preferRelativeResize="0"/>
          <p:nvPr/>
        </p:nvPicPr>
        <p:blipFill>
          <a:blip r:embed="rId3">
            <a:alphaModFix/>
          </a:blip>
          <a:stretch>
            <a:fillRect/>
          </a:stretch>
        </p:blipFill>
        <p:spPr>
          <a:xfrm>
            <a:off x="6672688" y="3472770"/>
            <a:ext cx="5973600" cy="2056500"/>
          </a:xfrm>
          <a:prstGeom prst="roundRect">
            <a:avLst>
              <a:gd fmla="val 10112" name="adj"/>
            </a:avLst>
          </a:prstGeom>
          <a:noFill/>
          <a:ln cap="flat" cmpd="sng" w="9525">
            <a:solidFill>
              <a:schemeClr val="dk2"/>
            </a:solidFill>
            <a:prstDash val="dash"/>
            <a:round/>
            <a:headEnd len="sm" w="sm" type="none"/>
            <a:tailEnd len="sm" w="sm" type="none"/>
          </a:ln>
        </p:spPr>
      </p:pic>
      <p:sp>
        <p:nvSpPr>
          <p:cNvPr id="1026" name="Google Shape;1026;p55"/>
          <p:cNvSpPr/>
          <p:nvPr/>
        </p:nvSpPr>
        <p:spPr>
          <a:xfrm>
            <a:off x="7156075" y="2476475"/>
            <a:ext cx="5760600" cy="996300"/>
          </a:xfrm>
          <a:prstGeom prst="roundRect">
            <a:avLst>
              <a:gd fmla="val 16667" name="adj"/>
            </a:avLst>
          </a:prstGeom>
          <a:solidFill>
            <a:srgbClr val="FFFFFF"/>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rPr b="1" lang="en-US" sz="2400">
                <a:solidFill>
                  <a:srgbClr val="141B4D"/>
                </a:solidFill>
              </a:rPr>
              <a:t>Custom Job Visualization</a:t>
            </a:r>
            <a:endParaRPr sz="1100">
              <a:solidFill>
                <a:srgbClr val="141B4D"/>
              </a:solidFill>
            </a:endParaRPr>
          </a:p>
          <a:p>
            <a:pPr indent="0" lvl="0" marL="0" rtl="0" algn="l">
              <a:spcBef>
                <a:spcPts val="0"/>
              </a:spcBef>
              <a:spcAft>
                <a:spcPts val="0"/>
              </a:spcAft>
              <a:buNone/>
            </a:pPr>
            <a:r>
              <a:rPr lang="en-US" sz="1500">
                <a:solidFill>
                  <a:srgbClr val="141B4D"/>
                </a:solidFill>
              </a:rPr>
              <a:t>Adjust/customize visualization as you see fit.</a:t>
            </a:r>
            <a:endParaRPr b="1" sz="2600">
              <a:solidFill>
                <a:srgbClr val="141B4D"/>
              </a:solidFill>
            </a:endParaRPr>
          </a:p>
        </p:txBody>
      </p:sp>
      <p:grpSp>
        <p:nvGrpSpPr>
          <p:cNvPr id="1027" name="Google Shape;1027;p55"/>
          <p:cNvGrpSpPr/>
          <p:nvPr/>
        </p:nvGrpSpPr>
        <p:grpSpPr>
          <a:xfrm>
            <a:off x="761425" y="2389750"/>
            <a:ext cx="6345938" cy="4377776"/>
            <a:chOff x="761425" y="2389750"/>
            <a:chExt cx="6345938" cy="4377776"/>
          </a:xfrm>
        </p:grpSpPr>
        <p:pic>
          <p:nvPicPr>
            <p:cNvPr id="1028" name="Google Shape;1028;p55" title="Screenshot 2025-05-19 at 07.37.17.png"/>
            <p:cNvPicPr preferRelativeResize="0"/>
            <p:nvPr/>
          </p:nvPicPr>
          <p:blipFill>
            <a:blip r:embed="rId4">
              <a:alphaModFix/>
            </a:blip>
            <a:stretch>
              <a:fillRect/>
            </a:stretch>
          </p:blipFill>
          <p:spPr>
            <a:xfrm>
              <a:off x="761425" y="2389750"/>
              <a:ext cx="6345938" cy="4377776"/>
            </a:xfrm>
            <a:prstGeom prst="rect">
              <a:avLst/>
            </a:prstGeom>
            <a:noFill/>
            <a:ln>
              <a:noFill/>
            </a:ln>
          </p:spPr>
        </p:pic>
        <p:sp>
          <p:nvSpPr>
            <p:cNvPr id="1029" name="Google Shape;1029;p55"/>
            <p:cNvSpPr/>
            <p:nvPr/>
          </p:nvSpPr>
          <p:spPr>
            <a:xfrm>
              <a:off x="2290750" y="3441550"/>
              <a:ext cx="3105300" cy="128700"/>
            </a:xfrm>
            <a:prstGeom prst="rect">
              <a:avLst/>
            </a:prstGeom>
            <a:solidFill>
              <a:srgbClr val="272B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0" name="Google Shape;1030;p55"/>
            <p:cNvSpPr/>
            <p:nvPr/>
          </p:nvSpPr>
          <p:spPr>
            <a:xfrm>
              <a:off x="5976700" y="3441550"/>
              <a:ext cx="279000" cy="218700"/>
            </a:xfrm>
            <a:prstGeom prst="rect">
              <a:avLst/>
            </a:prstGeom>
            <a:solidFill>
              <a:srgbClr val="272B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031" name="Google Shape;1031;p55"/>
          <p:cNvSpPr/>
          <p:nvPr/>
        </p:nvSpPr>
        <p:spPr>
          <a:xfrm>
            <a:off x="3569399" y="4942675"/>
            <a:ext cx="2772600" cy="996300"/>
          </a:xfrm>
          <a:prstGeom prst="roundRect">
            <a:avLst>
              <a:gd fmla="val 7463" name="adj"/>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56"/>
          <p:cNvSpPr txBox="1"/>
          <p:nvPr/>
        </p:nvSpPr>
        <p:spPr>
          <a:xfrm>
            <a:off x="4753833" y="1370489"/>
            <a:ext cx="8394300" cy="57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24388D"/>
                </a:solidFill>
                <a:latin typeface="Open Sans"/>
                <a:ea typeface="Open Sans"/>
                <a:cs typeface="Open Sans"/>
                <a:sym typeface="Open Sans"/>
              </a:rPr>
              <a:t>Automatic analysis</a:t>
            </a:r>
            <a:r>
              <a:rPr lang="en-US" sz="2000">
                <a:solidFill>
                  <a:srgbClr val="24388D"/>
                </a:solidFill>
                <a:latin typeface="Open Sans"/>
                <a:ea typeface="Open Sans"/>
                <a:cs typeface="Open Sans"/>
                <a:sym typeface="Open Sans"/>
              </a:rPr>
              <a:t> is triggered by the instrument </a:t>
            </a:r>
            <a:r>
              <a:rPr b="1" lang="en-US" sz="2000">
                <a:solidFill>
                  <a:srgbClr val="24388D"/>
                </a:solidFill>
                <a:latin typeface="Open Sans"/>
                <a:ea typeface="Open Sans"/>
                <a:cs typeface="Open Sans"/>
                <a:sym typeface="Open Sans"/>
              </a:rPr>
              <a:t>via the API</a:t>
            </a:r>
            <a:r>
              <a:rPr lang="en-US" sz="2000">
                <a:solidFill>
                  <a:srgbClr val="24388D"/>
                </a:solidFill>
                <a:latin typeface="Open Sans"/>
                <a:ea typeface="Open Sans"/>
                <a:cs typeface="Open Sans"/>
                <a:sym typeface="Open Sans"/>
              </a:rPr>
              <a:t>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rPr lang="en-US" sz="2000">
                <a:solidFill>
                  <a:srgbClr val="24388D"/>
                </a:solidFill>
                <a:latin typeface="Open Sans"/>
                <a:ea typeface="Open Sans"/>
                <a:cs typeface="Open Sans"/>
                <a:sym typeface="Open Sans"/>
              </a:rPr>
              <a:t>Results are viewable in </a:t>
            </a:r>
            <a:r>
              <a:rPr b="1" lang="en-US" sz="2000">
                <a:solidFill>
                  <a:srgbClr val="24388D"/>
                </a:solidFill>
                <a:latin typeface="Open Sans"/>
                <a:ea typeface="Open Sans"/>
                <a:cs typeface="Open Sans"/>
                <a:sym typeface="Open Sans"/>
              </a:rPr>
              <a:t>real-time</a:t>
            </a:r>
            <a:r>
              <a:rPr lang="en-US" sz="2000">
                <a:solidFill>
                  <a:srgbClr val="24388D"/>
                </a:solidFill>
                <a:latin typeface="Open Sans"/>
                <a:ea typeface="Open Sans"/>
                <a:cs typeface="Open Sans"/>
                <a:sym typeface="Open Sans"/>
              </a:rPr>
              <a:t> on the DECTRIS CLOUD platform:</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0" lvl="0" marL="0" rtl="0" algn="l">
              <a:spcBef>
                <a:spcPts val="0"/>
              </a:spcBef>
              <a:spcAft>
                <a:spcPts val="0"/>
              </a:spcAft>
              <a:buNone/>
            </a:pPr>
            <a:r>
              <a:t/>
            </a:r>
            <a:endParaRPr sz="2000">
              <a:solidFill>
                <a:srgbClr val="24388D"/>
              </a:solidFill>
              <a:latin typeface="Open Sans"/>
              <a:ea typeface="Open Sans"/>
              <a:cs typeface="Open Sans"/>
              <a:sym typeface="Open Sans"/>
            </a:endParaRPr>
          </a:p>
          <a:p>
            <a:pPr indent="673100" lvl="0" marL="2679700" rtl="0" algn="l">
              <a:spcBef>
                <a:spcPts val="0"/>
              </a:spcBef>
              <a:spcAft>
                <a:spcPts val="0"/>
              </a:spcAft>
              <a:buNone/>
            </a:pPr>
            <a:r>
              <a:rPr lang="en-US" sz="2000">
                <a:solidFill>
                  <a:srgbClr val="24388D"/>
                </a:solidFill>
                <a:latin typeface="Open Sans"/>
                <a:ea typeface="Open Sans"/>
                <a:cs typeface="Open Sans"/>
                <a:sym typeface="Open Sans"/>
              </a:rPr>
              <a:t>Users can </a:t>
            </a:r>
            <a:r>
              <a:rPr b="1" lang="en-US" sz="2000">
                <a:solidFill>
                  <a:srgbClr val="24388D"/>
                </a:solidFill>
                <a:latin typeface="Open Sans"/>
                <a:ea typeface="Open Sans"/>
                <a:cs typeface="Open Sans"/>
                <a:sym typeface="Open Sans"/>
              </a:rPr>
              <a:t>rerun</a:t>
            </a:r>
            <a:r>
              <a:rPr lang="en-US" sz="2000">
                <a:solidFill>
                  <a:srgbClr val="24388D"/>
                </a:solidFill>
                <a:latin typeface="Open Sans"/>
                <a:ea typeface="Open Sans"/>
                <a:cs typeface="Open Sans"/>
                <a:sym typeface="Open Sans"/>
              </a:rPr>
              <a:t> any processing Job</a:t>
            </a:r>
            <a:endParaRPr sz="2000">
              <a:solidFill>
                <a:srgbClr val="24388D"/>
              </a:solidFill>
              <a:latin typeface="Open Sans"/>
              <a:ea typeface="Open Sans"/>
              <a:cs typeface="Open Sans"/>
              <a:sym typeface="Open Sans"/>
            </a:endParaRPr>
          </a:p>
        </p:txBody>
      </p:sp>
      <p:sp>
        <p:nvSpPr>
          <p:cNvPr id="1038" name="Google Shape;1038;p56"/>
          <p:cNvSpPr/>
          <p:nvPr/>
        </p:nvSpPr>
        <p:spPr>
          <a:xfrm>
            <a:off x="706180" y="1430850"/>
            <a:ext cx="3592800" cy="2695800"/>
          </a:xfrm>
          <a:prstGeom prst="roundRect">
            <a:avLst>
              <a:gd fmla="val 0" name="adj"/>
            </a:avLst>
          </a:prstGeom>
          <a:solidFill>
            <a:srgbClr val="DDE5ED"/>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sz="1800">
              <a:solidFill>
                <a:srgbClr val="24388D"/>
              </a:solidFill>
            </a:endParaRPr>
          </a:p>
        </p:txBody>
      </p:sp>
      <p:sp>
        <p:nvSpPr>
          <p:cNvPr id="1039" name="Google Shape;1039;p56"/>
          <p:cNvSpPr txBox="1"/>
          <p:nvPr>
            <p:ph type="title"/>
          </p:nvPr>
        </p:nvSpPr>
        <p:spPr>
          <a:xfrm>
            <a:off x="1054100" y="682307"/>
            <a:ext cx="11735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DECTRIS CLOUD at SLS PXIII</a:t>
            </a:r>
            <a:endParaRPr>
              <a:latin typeface="Open Sans"/>
              <a:ea typeface="Open Sans"/>
              <a:cs typeface="Open Sans"/>
              <a:sym typeface="Open Sans"/>
            </a:endParaRPr>
          </a:p>
        </p:txBody>
      </p:sp>
      <p:sp>
        <p:nvSpPr>
          <p:cNvPr id="1040" name="Google Shape;1040;p56"/>
          <p:cNvSpPr txBox="1"/>
          <p:nvPr>
            <p:ph idx="12" type="sldNum"/>
          </p:nvPr>
        </p:nvSpPr>
        <p:spPr>
          <a:xfrm>
            <a:off x="8530106" y="4776508"/>
            <a:ext cx="258300" cy="276900"/>
          </a:xfrm>
          <a:prstGeom prst="rect">
            <a:avLst/>
          </a:prstGeom>
        </p:spPr>
        <p:txBody>
          <a:bodyPr anchorCtr="0" anchor="t" bIns="45700" lIns="91425" spcFirstLastPara="1" rIns="91425" wrap="square" tIns="45700">
            <a:sp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041" name="Google Shape;1041;p56"/>
          <p:cNvPicPr preferRelativeResize="0"/>
          <p:nvPr/>
        </p:nvPicPr>
        <p:blipFill>
          <a:blip r:embed="rId3">
            <a:alphaModFix/>
          </a:blip>
          <a:stretch>
            <a:fillRect/>
          </a:stretch>
        </p:blipFill>
        <p:spPr>
          <a:xfrm>
            <a:off x="860237" y="1546524"/>
            <a:ext cx="3284710" cy="2463533"/>
          </a:xfrm>
          <a:prstGeom prst="rect">
            <a:avLst/>
          </a:prstGeom>
          <a:noFill/>
          <a:ln>
            <a:noFill/>
          </a:ln>
        </p:spPr>
      </p:pic>
      <p:pic>
        <p:nvPicPr>
          <p:cNvPr id="1042" name="Google Shape;1042;p56"/>
          <p:cNvPicPr preferRelativeResize="0"/>
          <p:nvPr/>
        </p:nvPicPr>
        <p:blipFill rotWithShape="1">
          <a:blip r:embed="rId4">
            <a:alphaModFix/>
          </a:blip>
          <a:srcRect b="35149" l="0" r="48833" t="0"/>
          <a:stretch/>
        </p:blipFill>
        <p:spPr>
          <a:xfrm>
            <a:off x="5419345" y="2636573"/>
            <a:ext cx="7063198" cy="3925900"/>
          </a:xfrm>
          <a:prstGeom prst="rect">
            <a:avLst/>
          </a:prstGeom>
          <a:noFill/>
          <a:ln>
            <a:noFill/>
          </a:ln>
        </p:spPr>
      </p:pic>
      <p:sp>
        <p:nvSpPr>
          <p:cNvPr id="1043" name="Google Shape;1043;p56"/>
          <p:cNvSpPr txBox="1"/>
          <p:nvPr/>
        </p:nvSpPr>
        <p:spPr>
          <a:xfrm>
            <a:off x="1433054" y="4281380"/>
            <a:ext cx="1805400" cy="8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24388D"/>
                </a:solidFill>
                <a:latin typeface="Open Sans"/>
                <a:ea typeface="Open Sans"/>
                <a:cs typeface="Open Sans"/>
                <a:sym typeface="Open Sans"/>
              </a:rPr>
              <a:t>Data is first stored in local SLS storage</a:t>
            </a:r>
            <a:endParaRPr sz="1800">
              <a:solidFill>
                <a:srgbClr val="24388D"/>
              </a:solidFill>
              <a:latin typeface="Open Sans"/>
              <a:ea typeface="Open Sans"/>
              <a:cs typeface="Open Sans"/>
              <a:sym typeface="Open Sans"/>
            </a:endParaRPr>
          </a:p>
        </p:txBody>
      </p:sp>
      <p:sp>
        <p:nvSpPr>
          <p:cNvPr id="1044" name="Google Shape;1044;p56"/>
          <p:cNvSpPr txBox="1"/>
          <p:nvPr/>
        </p:nvSpPr>
        <p:spPr>
          <a:xfrm>
            <a:off x="1848043" y="5421037"/>
            <a:ext cx="2256300" cy="8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24388D"/>
                </a:solidFill>
                <a:latin typeface="Open Sans"/>
                <a:ea typeface="Open Sans"/>
                <a:cs typeface="Open Sans"/>
                <a:sym typeface="Open Sans"/>
              </a:rPr>
              <a:t>From there copied to the cloud with low latency (&lt; 3s)</a:t>
            </a:r>
            <a:endParaRPr sz="1800">
              <a:solidFill>
                <a:srgbClr val="24388D"/>
              </a:solidFill>
              <a:latin typeface="Open Sans"/>
              <a:ea typeface="Open Sans"/>
              <a:cs typeface="Open Sans"/>
              <a:sym typeface="Open Sans"/>
            </a:endParaRPr>
          </a:p>
        </p:txBody>
      </p:sp>
      <p:pic>
        <p:nvPicPr>
          <p:cNvPr id="1045" name="Google Shape;1045;p56" title="_data-server.png"/>
          <p:cNvPicPr preferRelativeResize="0"/>
          <p:nvPr/>
        </p:nvPicPr>
        <p:blipFill>
          <a:blip r:embed="rId5">
            <a:alphaModFix/>
          </a:blip>
          <a:stretch>
            <a:fillRect/>
          </a:stretch>
        </p:blipFill>
        <p:spPr>
          <a:xfrm>
            <a:off x="515795" y="5543976"/>
            <a:ext cx="1338580" cy="1338580"/>
          </a:xfrm>
          <a:prstGeom prst="rect">
            <a:avLst/>
          </a:prstGeom>
          <a:noFill/>
          <a:ln>
            <a:noFill/>
          </a:ln>
        </p:spPr>
      </p:pic>
      <p:pic>
        <p:nvPicPr>
          <p:cNvPr id="1046" name="Google Shape;1046;p56" title="_cloud (1).png"/>
          <p:cNvPicPr preferRelativeResize="0"/>
          <p:nvPr/>
        </p:nvPicPr>
        <p:blipFill>
          <a:blip r:embed="rId6">
            <a:alphaModFix/>
          </a:blip>
          <a:stretch>
            <a:fillRect/>
          </a:stretch>
        </p:blipFill>
        <p:spPr>
          <a:xfrm>
            <a:off x="3887650" y="5990823"/>
            <a:ext cx="1338580" cy="1338580"/>
          </a:xfrm>
          <a:prstGeom prst="rect">
            <a:avLst/>
          </a:prstGeom>
          <a:noFill/>
          <a:ln>
            <a:noFill/>
          </a:ln>
        </p:spPr>
      </p:pic>
      <p:sp>
        <p:nvSpPr>
          <p:cNvPr id="1047" name="Google Shape;1047;p56"/>
          <p:cNvSpPr/>
          <p:nvPr/>
        </p:nvSpPr>
        <p:spPr>
          <a:xfrm rot="5400000">
            <a:off x="574113" y="4685065"/>
            <a:ext cx="1221900" cy="495900"/>
          </a:xfrm>
          <a:prstGeom prst="rightArrow">
            <a:avLst>
              <a:gd fmla="val 50000" name="adj1"/>
              <a:gd fmla="val 50000" name="adj2"/>
            </a:avLst>
          </a:prstGeom>
          <a:solidFill>
            <a:srgbClr val="FFFFFF"/>
          </a:solidFill>
          <a:ln cap="flat" cmpd="sng" w="55775">
            <a:solidFill>
              <a:srgbClr val="434343"/>
            </a:solidFill>
            <a:prstDash val="solid"/>
            <a:round/>
            <a:headEnd len="sm" w="sm" type="none"/>
            <a:tailEnd len="sm" w="sm" type="none"/>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rgbClr val="FFFFFF"/>
              </a:solidFill>
            </a:endParaRPr>
          </a:p>
        </p:txBody>
      </p:sp>
      <p:sp>
        <p:nvSpPr>
          <p:cNvPr id="1048" name="Google Shape;1048;p56"/>
          <p:cNvSpPr/>
          <p:nvPr/>
        </p:nvSpPr>
        <p:spPr>
          <a:xfrm>
            <a:off x="1914624" y="6412307"/>
            <a:ext cx="1973100" cy="495900"/>
          </a:xfrm>
          <a:prstGeom prst="rightArrow">
            <a:avLst>
              <a:gd fmla="val 50000" name="adj1"/>
              <a:gd fmla="val 50000" name="adj2"/>
            </a:avLst>
          </a:prstGeom>
          <a:solidFill>
            <a:srgbClr val="FFFFFF"/>
          </a:solidFill>
          <a:ln cap="flat" cmpd="sng" w="55775">
            <a:solidFill>
              <a:srgbClr val="434343"/>
            </a:solidFill>
            <a:prstDash val="solid"/>
            <a:round/>
            <a:headEnd len="sm" w="sm" type="none"/>
            <a:tailEnd len="sm" w="sm" type="none"/>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57"/>
          <p:cNvSpPr/>
          <p:nvPr/>
        </p:nvSpPr>
        <p:spPr>
          <a:xfrm>
            <a:off x="706180" y="1430850"/>
            <a:ext cx="2878800" cy="3787800"/>
          </a:xfrm>
          <a:prstGeom prst="roundRect">
            <a:avLst>
              <a:gd fmla="val 0" name="adj"/>
            </a:avLst>
          </a:prstGeom>
          <a:solidFill>
            <a:srgbClr val="DDE5ED"/>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sz="1800">
              <a:solidFill>
                <a:srgbClr val="24388D"/>
              </a:solidFill>
            </a:endParaRPr>
          </a:p>
        </p:txBody>
      </p:sp>
      <p:pic>
        <p:nvPicPr>
          <p:cNvPr id="1055" name="Google Shape;1055;p57"/>
          <p:cNvPicPr preferRelativeResize="0"/>
          <p:nvPr/>
        </p:nvPicPr>
        <p:blipFill>
          <a:blip r:embed="rId3">
            <a:alphaModFix/>
          </a:blip>
          <a:stretch>
            <a:fillRect/>
          </a:stretch>
        </p:blipFill>
        <p:spPr>
          <a:xfrm>
            <a:off x="808917" y="1524596"/>
            <a:ext cx="2673244" cy="3599480"/>
          </a:xfrm>
          <a:prstGeom prst="rect">
            <a:avLst/>
          </a:prstGeom>
          <a:noFill/>
          <a:ln>
            <a:noFill/>
          </a:ln>
        </p:spPr>
      </p:pic>
      <p:pic>
        <p:nvPicPr>
          <p:cNvPr id="1056" name="Google Shape;1056;p57" title="_hub.png"/>
          <p:cNvPicPr preferRelativeResize="0"/>
          <p:nvPr/>
        </p:nvPicPr>
        <p:blipFill>
          <a:blip r:embed="rId4">
            <a:alphaModFix/>
          </a:blip>
          <a:stretch>
            <a:fillRect/>
          </a:stretch>
        </p:blipFill>
        <p:spPr>
          <a:xfrm>
            <a:off x="663160" y="5990828"/>
            <a:ext cx="1043826" cy="1043850"/>
          </a:xfrm>
          <a:prstGeom prst="rect">
            <a:avLst/>
          </a:prstGeom>
          <a:noFill/>
          <a:ln>
            <a:noFill/>
          </a:ln>
        </p:spPr>
      </p:pic>
      <p:sp>
        <p:nvSpPr>
          <p:cNvPr id="1057" name="Google Shape;1057;p57"/>
          <p:cNvSpPr txBox="1"/>
          <p:nvPr>
            <p:ph type="title"/>
          </p:nvPr>
        </p:nvSpPr>
        <p:spPr>
          <a:xfrm>
            <a:off x="1054100" y="682307"/>
            <a:ext cx="11735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DECTRIS CLOUD at </a:t>
            </a:r>
            <a:endParaRPr>
              <a:latin typeface="Open Sans"/>
              <a:ea typeface="Open Sans"/>
              <a:cs typeface="Open Sans"/>
              <a:sym typeface="Open Sans"/>
            </a:endParaRPr>
          </a:p>
        </p:txBody>
      </p:sp>
      <p:pic>
        <p:nvPicPr>
          <p:cNvPr id="1058" name="Google Shape;1058;p57"/>
          <p:cNvPicPr preferRelativeResize="0"/>
          <p:nvPr/>
        </p:nvPicPr>
        <p:blipFill>
          <a:blip r:embed="rId5">
            <a:alphaModFix/>
          </a:blip>
          <a:stretch>
            <a:fillRect/>
          </a:stretch>
        </p:blipFill>
        <p:spPr>
          <a:xfrm>
            <a:off x="5030837" y="508370"/>
            <a:ext cx="2673248" cy="843639"/>
          </a:xfrm>
          <a:prstGeom prst="rect">
            <a:avLst/>
          </a:prstGeom>
          <a:noFill/>
          <a:ln>
            <a:noFill/>
          </a:ln>
        </p:spPr>
      </p:pic>
      <p:pic>
        <p:nvPicPr>
          <p:cNvPr id="1059" name="Google Shape;1059;p57" title="_cloud (1).png"/>
          <p:cNvPicPr preferRelativeResize="0"/>
          <p:nvPr/>
        </p:nvPicPr>
        <p:blipFill>
          <a:blip r:embed="rId6">
            <a:alphaModFix/>
          </a:blip>
          <a:stretch>
            <a:fillRect/>
          </a:stretch>
        </p:blipFill>
        <p:spPr>
          <a:xfrm>
            <a:off x="4730740" y="5990823"/>
            <a:ext cx="1338580" cy="1338580"/>
          </a:xfrm>
          <a:prstGeom prst="rect">
            <a:avLst/>
          </a:prstGeom>
          <a:noFill/>
          <a:ln>
            <a:noFill/>
          </a:ln>
        </p:spPr>
      </p:pic>
      <p:sp>
        <p:nvSpPr>
          <p:cNvPr id="1060" name="Google Shape;1060;p57"/>
          <p:cNvSpPr/>
          <p:nvPr/>
        </p:nvSpPr>
        <p:spPr>
          <a:xfrm rot="5400000">
            <a:off x="884787" y="5407807"/>
            <a:ext cx="600600" cy="495900"/>
          </a:xfrm>
          <a:prstGeom prst="rightArrow">
            <a:avLst>
              <a:gd fmla="val 50000" name="adj1"/>
              <a:gd fmla="val 50000" name="adj2"/>
            </a:avLst>
          </a:prstGeom>
          <a:solidFill>
            <a:srgbClr val="FFFFFF"/>
          </a:solidFill>
          <a:ln cap="flat" cmpd="sng" w="55775">
            <a:solidFill>
              <a:srgbClr val="434343"/>
            </a:solidFill>
            <a:prstDash val="solid"/>
            <a:round/>
            <a:headEnd len="sm" w="sm" type="none"/>
            <a:tailEnd len="sm" w="sm" type="none"/>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rgbClr val="FFFFFF"/>
              </a:solidFill>
            </a:endParaRPr>
          </a:p>
        </p:txBody>
      </p:sp>
      <p:sp>
        <p:nvSpPr>
          <p:cNvPr id="1061" name="Google Shape;1061;p57"/>
          <p:cNvSpPr/>
          <p:nvPr/>
        </p:nvSpPr>
        <p:spPr>
          <a:xfrm>
            <a:off x="1914622" y="6412307"/>
            <a:ext cx="675000" cy="495900"/>
          </a:xfrm>
          <a:prstGeom prst="rightArrow">
            <a:avLst>
              <a:gd fmla="val 50000" name="adj1"/>
              <a:gd fmla="val 50000" name="adj2"/>
            </a:avLst>
          </a:prstGeom>
          <a:solidFill>
            <a:srgbClr val="FFFFFF"/>
          </a:solidFill>
          <a:ln cap="flat" cmpd="sng" w="55775">
            <a:solidFill>
              <a:srgbClr val="434343"/>
            </a:solidFill>
            <a:prstDash val="solid"/>
            <a:round/>
            <a:headEnd len="sm" w="sm" type="none"/>
            <a:tailEnd len="sm" w="sm" type="none"/>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rgbClr val="FFFFFF"/>
              </a:solidFill>
            </a:endParaRPr>
          </a:p>
        </p:txBody>
      </p:sp>
      <p:pic>
        <p:nvPicPr>
          <p:cNvPr id="1062" name="Google Shape;1062;p57" title="_router.png"/>
          <p:cNvPicPr preferRelativeResize="0"/>
          <p:nvPr/>
        </p:nvPicPr>
        <p:blipFill>
          <a:blip r:embed="rId7">
            <a:alphaModFix/>
          </a:blip>
          <a:stretch>
            <a:fillRect/>
          </a:stretch>
        </p:blipFill>
        <p:spPr>
          <a:xfrm>
            <a:off x="2649804" y="6017376"/>
            <a:ext cx="1285551" cy="1285551"/>
          </a:xfrm>
          <a:prstGeom prst="rect">
            <a:avLst/>
          </a:prstGeom>
          <a:noFill/>
          <a:ln>
            <a:noFill/>
          </a:ln>
        </p:spPr>
      </p:pic>
      <p:sp>
        <p:nvSpPr>
          <p:cNvPr id="1063" name="Google Shape;1063;p57"/>
          <p:cNvSpPr/>
          <p:nvPr/>
        </p:nvSpPr>
        <p:spPr>
          <a:xfrm>
            <a:off x="3995541" y="6412307"/>
            <a:ext cx="675000" cy="495900"/>
          </a:xfrm>
          <a:prstGeom prst="rightArrow">
            <a:avLst>
              <a:gd fmla="val 50000" name="adj1"/>
              <a:gd fmla="val 50000" name="adj2"/>
            </a:avLst>
          </a:prstGeom>
          <a:solidFill>
            <a:srgbClr val="FFFFFF"/>
          </a:solidFill>
          <a:ln cap="flat" cmpd="sng" w="55775">
            <a:solidFill>
              <a:srgbClr val="434343"/>
            </a:solidFill>
            <a:prstDash val="solid"/>
            <a:round/>
            <a:headEnd len="sm" w="sm" type="none"/>
            <a:tailEnd len="sm" w="sm" type="none"/>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rgbClr val="FFFFFF"/>
              </a:solidFill>
            </a:endParaRPr>
          </a:p>
        </p:txBody>
      </p:sp>
      <p:sp>
        <p:nvSpPr>
          <p:cNvPr id="1064" name="Google Shape;1064;p57"/>
          <p:cNvSpPr txBox="1"/>
          <p:nvPr/>
        </p:nvSpPr>
        <p:spPr>
          <a:xfrm>
            <a:off x="1642520" y="5293440"/>
            <a:ext cx="2878800" cy="8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24388D"/>
                </a:solidFill>
                <a:latin typeface="Open Sans"/>
                <a:ea typeface="Open Sans"/>
                <a:cs typeface="Open Sans"/>
                <a:sym typeface="Open Sans"/>
              </a:rPr>
              <a:t>Data is uploaded via </a:t>
            </a:r>
            <a:r>
              <a:rPr b="1" lang="en-US" sz="1800">
                <a:solidFill>
                  <a:srgbClr val="24388D"/>
                </a:solidFill>
                <a:latin typeface="Open Sans"/>
                <a:ea typeface="Open Sans"/>
                <a:cs typeface="Open Sans"/>
                <a:sym typeface="Open Sans"/>
              </a:rPr>
              <a:t>HUB</a:t>
            </a:r>
            <a:r>
              <a:rPr lang="en-US" sz="1800">
                <a:solidFill>
                  <a:srgbClr val="24388D"/>
                </a:solidFill>
                <a:latin typeface="Open Sans"/>
                <a:ea typeface="Open Sans"/>
                <a:cs typeface="Open Sans"/>
                <a:sym typeface="Open Sans"/>
              </a:rPr>
              <a:t> and dedicated router</a:t>
            </a:r>
            <a:endParaRPr sz="1800">
              <a:solidFill>
                <a:srgbClr val="24388D"/>
              </a:solidFill>
              <a:latin typeface="Open Sans"/>
              <a:ea typeface="Open Sans"/>
              <a:cs typeface="Open Sans"/>
              <a:sym typeface="Open Sans"/>
            </a:endParaRPr>
          </a:p>
        </p:txBody>
      </p:sp>
      <p:pic>
        <p:nvPicPr>
          <p:cNvPr id="1065" name="Google Shape;1065;p57"/>
          <p:cNvPicPr preferRelativeResize="0"/>
          <p:nvPr/>
        </p:nvPicPr>
        <p:blipFill>
          <a:blip r:embed="rId8">
            <a:alphaModFix/>
          </a:blip>
          <a:stretch>
            <a:fillRect/>
          </a:stretch>
        </p:blipFill>
        <p:spPr>
          <a:xfrm>
            <a:off x="6076456" y="6087163"/>
            <a:ext cx="1146005" cy="1146005"/>
          </a:xfrm>
          <a:prstGeom prst="rect">
            <a:avLst/>
          </a:prstGeom>
          <a:solidFill>
            <a:srgbClr val="FFFFFF"/>
          </a:solidFill>
          <a:ln>
            <a:noFill/>
          </a:ln>
        </p:spPr>
      </p:pic>
      <p:pic>
        <p:nvPicPr>
          <p:cNvPr id="1066" name="Google Shape;1066;p57"/>
          <p:cNvPicPr preferRelativeResize="0"/>
          <p:nvPr/>
        </p:nvPicPr>
        <p:blipFill>
          <a:blip r:embed="rId9">
            <a:alphaModFix/>
          </a:blip>
          <a:stretch>
            <a:fillRect/>
          </a:stretch>
        </p:blipFill>
        <p:spPr>
          <a:xfrm>
            <a:off x="4670538" y="1572739"/>
            <a:ext cx="8418350" cy="4097568"/>
          </a:xfrm>
          <a:prstGeom prst="rect">
            <a:avLst/>
          </a:prstGeom>
          <a:noFill/>
          <a:ln>
            <a:noFill/>
          </a:ln>
        </p:spPr>
      </p:pic>
      <p:sp>
        <p:nvSpPr>
          <p:cNvPr id="1067" name="Google Shape;1067;p57"/>
          <p:cNvSpPr txBox="1"/>
          <p:nvPr/>
        </p:nvSpPr>
        <p:spPr>
          <a:xfrm>
            <a:off x="7844066" y="6209589"/>
            <a:ext cx="4944900" cy="886200"/>
          </a:xfrm>
          <a:prstGeom prst="rect">
            <a:avLst/>
          </a:prstGeom>
          <a:noFill/>
          <a:ln>
            <a:noFill/>
          </a:ln>
        </p:spPr>
        <p:txBody>
          <a:bodyPr anchorCtr="0" anchor="t" bIns="133850" lIns="133850" spcFirstLastPara="1" rIns="133850" wrap="square" tIns="133850">
            <a:spAutoFit/>
          </a:bodyPr>
          <a:lstStyle/>
          <a:p>
            <a:pPr indent="0" lvl="0" marL="0" rtl="0" algn="l">
              <a:spcBef>
                <a:spcPts val="0"/>
              </a:spcBef>
              <a:spcAft>
                <a:spcPts val="0"/>
              </a:spcAft>
              <a:buNone/>
            </a:pPr>
            <a:r>
              <a:rPr b="1" lang="en-US" sz="2000">
                <a:solidFill>
                  <a:schemeClr val="lt2"/>
                </a:solidFill>
                <a:latin typeface="Open Sans"/>
                <a:ea typeface="Open Sans"/>
                <a:cs typeface="Open Sans"/>
                <a:sym typeface="Open Sans"/>
              </a:rPr>
              <a:t>Real-time 4D-STEM</a:t>
            </a:r>
            <a:r>
              <a:rPr lang="en-US" sz="2000">
                <a:solidFill>
                  <a:schemeClr val="lt2"/>
                </a:solidFill>
                <a:latin typeface="Open Sans"/>
                <a:ea typeface="Open Sans"/>
                <a:cs typeface="Open Sans"/>
                <a:sym typeface="Open Sans"/>
              </a:rPr>
              <a:t> </a:t>
            </a:r>
            <a:r>
              <a:rPr b="1" lang="en-US" sz="2000">
                <a:solidFill>
                  <a:schemeClr val="lt2"/>
                </a:solidFill>
                <a:latin typeface="Open Sans"/>
                <a:ea typeface="Open Sans"/>
                <a:cs typeface="Open Sans"/>
                <a:sym typeface="Open Sans"/>
              </a:rPr>
              <a:t>reconstructions </a:t>
            </a:r>
            <a:r>
              <a:rPr lang="en-US" sz="2000">
                <a:solidFill>
                  <a:schemeClr val="lt2"/>
                </a:solidFill>
                <a:latin typeface="Open Sans"/>
                <a:ea typeface="Open Sans"/>
                <a:cs typeface="Open Sans"/>
                <a:sym typeface="Open Sans"/>
              </a:rPr>
              <a:t>viewable within minutes</a:t>
            </a: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58"/>
          <p:cNvSpPr/>
          <p:nvPr/>
        </p:nvSpPr>
        <p:spPr>
          <a:xfrm>
            <a:off x="706180" y="1430850"/>
            <a:ext cx="3592800" cy="2695800"/>
          </a:xfrm>
          <a:prstGeom prst="roundRect">
            <a:avLst>
              <a:gd fmla="val 0" name="adj"/>
            </a:avLst>
          </a:prstGeom>
          <a:solidFill>
            <a:srgbClr val="DDE5ED"/>
          </a:solidFill>
          <a:ln>
            <a:noFill/>
          </a:ln>
          <a:effectLst>
            <a:outerShdw blurRad="142875" rotWithShape="0" algn="ctr" dir="5400000" dist="952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sz="1800">
              <a:solidFill>
                <a:srgbClr val="24388D"/>
              </a:solidFill>
            </a:endParaRPr>
          </a:p>
        </p:txBody>
      </p:sp>
      <p:sp>
        <p:nvSpPr>
          <p:cNvPr id="1074" name="Google Shape;1074;p58"/>
          <p:cNvSpPr txBox="1"/>
          <p:nvPr>
            <p:ph type="title"/>
          </p:nvPr>
        </p:nvSpPr>
        <p:spPr>
          <a:xfrm>
            <a:off x="1054100" y="682307"/>
            <a:ext cx="11735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DECTRIS CLOUD at </a:t>
            </a:r>
            <a:endParaRPr>
              <a:latin typeface="Open Sans"/>
              <a:ea typeface="Open Sans"/>
              <a:cs typeface="Open Sans"/>
              <a:sym typeface="Open Sans"/>
            </a:endParaRPr>
          </a:p>
        </p:txBody>
      </p:sp>
      <p:pic>
        <p:nvPicPr>
          <p:cNvPr id="1075" name="Google Shape;1075;p58" title="_cloud (1).png"/>
          <p:cNvPicPr preferRelativeResize="0"/>
          <p:nvPr/>
        </p:nvPicPr>
        <p:blipFill>
          <a:blip r:embed="rId3">
            <a:alphaModFix/>
          </a:blip>
          <a:stretch>
            <a:fillRect/>
          </a:stretch>
        </p:blipFill>
        <p:spPr>
          <a:xfrm>
            <a:off x="515775" y="5753348"/>
            <a:ext cx="1338580" cy="1338580"/>
          </a:xfrm>
          <a:prstGeom prst="rect">
            <a:avLst/>
          </a:prstGeom>
          <a:noFill/>
          <a:ln>
            <a:noFill/>
          </a:ln>
        </p:spPr>
      </p:pic>
      <p:sp>
        <p:nvSpPr>
          <p:cNvPr id="1076" name="Google Shape;1076;p58"/>
          <p:cNvSpPr/>
          <p:nvPr/>
        </p:nvSpPr>
        <p:spPr>
          <a:xfrm rot="5400000">
            <a:off x="516375" y="4737626"/>
            <a:ext cx="1337400" cy="495900"/>
          </a:xfrm>
          <a:prstGeom prst="rightArrow">
            <a:avLst>
              <a:gd fmla="val 50000" name="adj1"/>
              <a:gd fmla="val 50000" name="adj2"/>
            </a:avLst>
          </a:prstGeom>
          <a:solidFill>
            <a:srgbClr val="FFFFFF"/>
          </a:solidFill>
          <a:ln cap="flat" cmpd="sng" w="55775">
            <a:solidFill>
              <a:srgbClr val="434343"/>
            </a:solidFill>
            <a:prstDash val="solid"/>
            <a:round/>
            <a:headEnd len="sm" w="sm" type="none"/>
            <a:tailEnd len="sm" w="sm" type="none"/>
          </a:ln>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rgbClr val="FFFFFF"/>
              </a:solidFill>
            </a:endParaRPr>
          </a:p>
        </p:txBody>
      </p:sp>
      <p:sp>
        <p:nvSpPr>
          <p:cNvPr id="1077" name="Google Shape;1077;p58"/>
          <p:cNvSpPr txBox="1"/>
          <p:nvPr/>
        </p:nvSpPr>
        <p:spPr>
          <a:xfrm>
            <a:off x="1433037" y="4476949"/>
            <a:ext cx="2673300" cy="10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24388D"/>
                </a:solidFill>
                <a:latin typeface="Open Sans"/>
                <a:ea typeface="Open Sans"/>
                <a:cs typeface="Open Sans"/>
                <a:sym typeface="Open Sans"/>
              </a:rPr>
              <a:t>Data is uploaded via </a:t>
            </a:r>
            <a:r>
              <a:rPr b="1" lang="en-US" sz="1800">
                <a:solidFill>
                  <a:srgbClr val="24388D"/>
                </a:solidFill>
                <a:latin typeface="Open Sans"/>
                <a:ea typeface="Open Sans"/>
                <a:cs typeface="Open Sans"/>
                <a:sym typeface="Open Sans"/>
              </a:rPr>
              <a:t>SYNC</a:t>
            </a:r>
            <a:r>
              <a:rPr lang="en-US" sz="1800">
                <a:solidFill>
                  <a:srgbClr val="24388D"/>
                </a:solidFill>
                <a:latin typeface="Open Sans"/>
                <a:ea typeface="Open Sans"/>
                <a:cs typeface="Open Sans"/>
                <a:sym typeface="Open Sans"/>
              </a:rPr>
              <a:t> running on Krios support PC</a:t>
            </a:r>
            <a:endParaRPr sz="1800">
              <a:solidFill>
                <a:srgbClr val="24388D"/>
              </a:solidFill>
              <a:latin typeface="Open Sans"/>
              <a:ea typeface="Open Sans"/>
              <a:cs typeface="Open Sans"/>
              <a:sym typeface="Open Sans"/>
            </a:endParaRPr>
          </a:p>
        </p:txBody>
      </p:sp>
      <p:sp>
        <p:nvSpPr>
          <p:cNvPr id="1078" name="Google Shape;1078;p58"/>
          <p:cNvSpPr txBox="1"/>
          <p:nvPr/>
        </p:nvSpPr>
        <p:spPr>
          <a:xfrm>
            <a:off x="4669879" y="6209589"/>
            <a:ext cx="7456500" cy="886200"/>
          </a:xfrm>
          <a:prstGeom prst="rect">
            <a:avLst/>
          </a:prstGeom>
          <a:noFill/>
          <a:ln>
            <a:noFill/>
          </a:ln>
        </p:spPr>
        <p:txBody>
          <a:bodyPr anchorCtr="0" anchor="t" bIns="133850" lIns="133850" spcFirstLastPara="1" rIns="133850" wrap="square" tIns="133850">
            <a:spAutoFit/>
          </a:bodyPr>
          <a:lstStyle/>
          <a:p>
            <a:pPr indent="0" lvl="0" marL="0" rtl="0" algn="l">
              <a:spcBef>
                <a:spcPts val="0"/>
              </a:spcBef>
              <a:spcAft>
                <a:spcPts val="0"/>
              </a:spcAft>
              <a:buNone/>
            </a:pPr>
            <a:r>
              <a:rPr b="1" lang="en-US" sz="2000">
                <a:solidFill>
                  <a:schemeClr val="lt2"/>
                </a:solidFill>
                <a:latin typeface="Open Sans"/>
                <a:ea typeface="Open Sans"/>
                <a:cs typeface="Open Sans"/>
                <a:sym typeface="Open Sans"/>
              </a:rPr>
              <a:t>Real-time Cryo Electron Tomogram</a:t>
            </a:r>
            <a:r>
              <a:rPr lang="en-US" sz="2000">
                <a:solidFill>
                  <a:schemeClr val="lt2"/>
                </a:solidFill>
                <a:latin typeface="Open Sans"/>
                <a:ea typeface="Open Sans"/>
                <a:cs typeface="Open Sans"/>
                <a:sym typeface="Open Sans"/>
              </a:rPr>
              <a:t> </a:t>
            </a:r>
            <a:r>
              <a:rPr b="1" lang="en-US" sz="2000">
                <a:solidFill>
                  <a:schemeClr val="lt2"/>
                </a:solidFill>
                <a:latin typeface="Open Sans"/>
                <a:ea typeface="Open Sans"/>
                <a:cs typeface="Open Sans"/>
                <a:sym typeface="Open Sans"/>
              </a:rPr>
              <a:t>reconstructions </a:t>
            </a:r>
            <a:endParaRPr b="1" sz="2000">
              <a:solidFill>
                <a:schemeClr val="lt2"/>
              </a:solidFill>
              <a:latin typeface="Open Sans"/>
              <a:ea typeface="Open Sans"/>
              <a:cs typeface="Open Sans"/>
              <a:sym typeface="Open Sans"/>
            </a:endParaRPr>
          </a:p>
          <a:p>
            <a:pPr indent="0" lvl="0" marL="0" rtl="0" algn="l">
              <a:spcBef>
                <a:spcPts val="0"/>
              </a:spcBef>
              <a:spcAft>
                <a:spcPts val="0"/>
              </a:spcAft>
              <a:buNone/>
            </a:pPr>
            <a:r>
              <a:rPr lang="en-US" sz="2000">
                <a:solidFill>
                  <a:schemeClr val="lt2"/>
                </a:solidFill>
                <a:latin typeface="Open Sans"/>
                <a:ea typeface="Open Sans"/>
                <a:cs typeface="Open Sans"/>
                <a:sym typeface="Open Sans"/>
              </a:rPr>
              <a:t>viewable within minutes to inform data collection settings</a:t>
            </a:r>
            <a:endParaRPr sz="2000"/>
          </a:p>
        </p:txBody>
      </p:sp>
      <p:pic>
        <p:nvPicPr>
          <p:cNvPr id="1079" name="Google Shape;1079;p58" title="20251013_182018.jpg"/>
          <p:cNvPicPr preferRelativeResize="0"/>
          <p:nvPr/>
        </p:nvPicPr>
        <p:blipFill>
          <a:blip r:embed="rId4">
            <a:alphaModFix/>
          </a:blip>
          <a:stretch>
            <a:fillRect/>
          </a:stretch>
        </p:blipFill>
        <p:spPr>
          <a:xfrm>
            <a:off x="838680" y="1530507"/>
            <a:ext cx="3327821" cy="2495896"/>
          </a:xfrm>
          <a:prstGeom prst="rect">
            <a:avLst/>
          </a:prstGeom>
          <a:noFill/>
          <a:ln>
            <a:noFill/>
          </a:ln>
        </p:spPr>
      </p:pic>
      <p:pic>
        <p:nvPicPr>
          <p:cNvPr id="1080" name="Google Shape;1080;p58"/>
          <p:cNvPicPr preferRelativeResize="0"/>
          <p:nvPr/>
        </p:nvPicPr>
        <p:blipFill>
          <a:blip r:embed="rId5">
            <a:alphaModFix/>
          </a:blip>
          <a:stretch>
            <a:fillRect/>
          </a:stretch>
        </p:blipFill>
        <p:spPr>
          <a:xfrm>
            <a:off x="5012172" y="729630"/>
            <a:ext cx="2399613" cy="401179"/>
          </a:xfrm>
          <a:prstGeom prst="rect">
            <a:avLst/>
          </a:prstGeom>
          <a:noFill/>
          <a:ln>
            <a:noFill/>
          </a:ln>
        </p:spPr>
      </p:pic>
      <p:pic>
        <p:nvPicPr>
          <p:cNvPr id="1081" name="Google Shape;1081;p58"/>
          <p:cNvPicPr preferRelativeResize="0"/>
          <p:nvPr/>
        </p:nvPicPr>
        <p:blipFill>
          <a:blip r:embed="rId6">
            <a:alphaModFix/>
          </a:blip>
          <a:stretch>
            <a:fillRect/>
          </a:stretch>
        </p:blipFill>
        <p:spPr>
          <a:xfrm>
            <a:off x="4669879" y="1582284"/>
            <a:ext cx="8419668" cy="41710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85" name="Shape 1085"/>
        <p:cNvGrpSpPr/>
        <p:nvPr/>
      </p:nvGrpSpPr>
      <p:grpSpPr>
        <a:xfrm>
          <a:off x="0" y="0"/>
          <a:ext cx="0" cy="0"/>
          <a:chOff x="0" y="0"/>
          <a:chExt cx="0" cy="0"/>
        </a:xfrm>
      </p:grpSpPr>
      <p:sp>
        <p:nvSpPr>
          <p:cNvPr id="1086" name="Google Shape;1086;p59"/>
          <p:cNvSpPr/>
          <p:nvPr/>
        </p:nvSpPr>
        <p:spPr>
          <a:xfrm>
            <a:off x="595724" y="5619779"/>
            <a:ext cx="11735100" cy="1003800"/>
          </a:xfrm>
          <a:prstGeom prst="roundRect">
            <a:avLst>
              <a:gd fmla="val 8942" name="adj"/>
            </a:avLst>
          </a:prstGeom>
          <a:solidFill>
            <a:srgbClr val="FFFFFF"/>
          </a:solidFill>
          <a:ln>
            <a:noFill/>
          </a:ln>
          <a:effectLst>
            <a:outerShdw blurRad="142875" rotWithShape="0" algn="t" dir="5400000" dist="12700">
              <a:srgbClr val="526778">
                <a:alpha val="40000"/>
              </a:srgbClr>
            </a:outerShdw>
          </a:effectLst>
        </p:spPr>
        <p:txBody>
          <a:bodyPr anchorCtr="0" anchor="ctr" bIns="133850" lIns="91425" spcFirstLastPara="1" rIns="91425" wrap="square" tIns="133850">
            <a:noAutofit/>
          </a:bodyPr>
          <a:lstStyle/>
          <a:p>
            <a:pPr indent="0" lvl="0" marL="0" rtl="0" algn="ctr">
              <a:spcBef>
                <a:spcPts val="0"/>
              </a:spcBef>
              <a:spcAft>
                <a:spcPts val="0"/>
              </a:spcAft>
              <a:buNone/>
            </a:pPr>
            <a:r>
              <a:t/>
            </a:r>
            <a:endParaRPr sz="1500">
              <a:solidFill>
                <a:srgbClr val="1F2023"/>
              </a:solidFill>
              <a:latin typeface="Open Sans"/>
              <a:ea typeface="Open Sans"/>
              <a:cs typeface="Open Sans"/>
              <a:sym typeface="Open Sans"/>
            </a:endParaRPr>
          </a:p>
        </p:txBody>
      </p:sp>
      <p:sp>
        <p:nvSpPr>
          <p:cNvPr id="1087" name="Google Shape;1087;p59"/>
          <p:cNvSpPr/>
          <p:nvPr/>
        </p:nvSpPr>
        <p:spPr>
          <a:xfrm>
            <a:off x="595724" y="4412016"/>
            <a:ext cx="6033600" cy="1003800"/>
          </a:xfrm>
          <a:prstGeom prst="roundRect">
            <a:avLst>
              <a:gd fmla="val 8942" name="adj"/>
            </a:avLst>
          </a:prstGeom>
          <a:solidFill>
            <a:srgbClr val="FFFFFF"/>
          </a:solidFill>
          <a:ln>
            <a:noFill/>
          </a:ln>
          <a:effectLst>
            <a:outerShdw blurRad="142875" rotWithShape="0" algn="t" dir="5400000" dist="12700">
              <a:srgbClr val="526778">
                <a:alpha val="40000"/>
              </a:srgbClr>
            </a:outerShdw>
          </a:effectLst>
        </p:spPr>
        <p:txBody>
          <a:bodyPr anchorCtr="0" anchor="ctr" bIns="133850" lIns="91425" spcFirstLastPara="1" rIns="91425" wrap="square" tIns="133850">
            <a:noAutofit/>
          </a:bodyPr>
          <a:lstStyle/>
          <a:p>
            <a:pPr indent="0" lvl="0" marL="0" rtl="0" algn="ctr">
              <a:spcBef>
                <a:spcPts val="0"/>
              </a:spcBef>
              <a:spcAft>
                <a:spcPts val="0"/>
              </a:spcAft>
              <a:buNone/>
            </a:pPr>
            <a:r>
              <a:t/>
            </a:r>
            <a:endParaRPr sz="1500">
              <a:solidFill>
                <a:srgbClr val="1F2023"/>
              </a:solidFill>
              <a:latin typeface="Open Sans"/>
              <a:ea typeface="Open Sans"/>
              <a:cs typeface="Open Sans"/>
              <a:sym typeface="Open Sans"/>
            </a:endParaRPr>
          </a:p>
        </p:txBody>
      </p:sp>
      <p:sp>
        <p:nvSpPr>
          <p:cNvPr id="1088" name="Google Shape;1088;p59"/>
          <p:cNvSpPr/>
          <p:nvPr/>
        </p:nvSpPr>
        <p:spPr>
          <a:xfrm>
            <a:off x="595724" y="3167687"/>
            <a:ext cx="5371500" cy="1003800"/>
          </a:xfrm>
          <a:prstGeom prst="roundRect">
            <a:avLst>
              <a:gd fmla="val 8942" name="adj"/>
            </a:avLst>
          </a:prstGeom>
          <a:solidFill>
            <a:srgbClr val="FFFFFF"/>
          </a:solidFill>
          <a:ln>
            <a:noFill/>
          </a:ln>
          <a:effectLst>
            <a:outerShdw blurRad="142875" rotWithShape="0" algn="t" dir="5400000" dist="12700">
              <a:srgbClr val="526778">
                <a:alpha val="40000"/>
              </a:srgbClr>
            </a:outerShdw>
          </a:effectLst>
        </p:spPr>
        <p:txBody>
          <a:bodyPr anchorCtr="0" anchor="ctr" bIns="133850" lIns="91425" spcFirstLastPara="1" rIns="91425" wrap="square" tIns="133850">
            <a:noAutofit/>
          </a:bodyPr>
          <a:lstStyle/>
          <a:p>
            <a:pPr indent="0" lvl="0" marL="0" rtl="0" algn="ctr">
              <a:spcBef>
                <a:spcPts val="0"/>
              </a:spcBef>
              <a:spcAft>
                <a:spcPts val="0"/>
              </a:spcAft>
              <a:buNone/>
            </a:pPr>
            <a:r>
              <a:t/>
            </a:r>
            <a:endParaRPr sz="1500">
              <a:solidFill>
                <a:srgbClr val="1F2023"/>
              </a:solidFill>
              <a:latin typeface="Open Sans"/>
              <a:ea typeface="Open Sans"/>
              <a:cs typeface="Open Sans"/>
              <a:sym typeface="Open Sans"/>
            </a:endParaRPr>
          </a:p>
        </p:txBody>
      </p:sp>
      <p:sp>
        <p:nvSpPr>
          <p:cNvPr id="1089" name="Google Shape;1089;p59"/>
          <p:cNvSpPr txBox="1"/>
          <p:nvPr>
            <p:ph idx="12" type="sldNum"/>
          </p:nvPr>
        </p:nvSpPr>
        <p:spPr>
          <a:xfrm>
            <a:off x="8530106" y="4776508"/>
            <a:ext cx="258300" cy="277200"/>
          </a:xfrm>
          <a:prstGeom prst="rect">
            <a:avLst/>
          </a:prstGeom>
          <a:noFill/>
          <a:ln>
            <a:noFill/>
          </a:ln>
        </p:spPr>
        <p:txBody>
          <a:bodyPr anchorCtr="0" anchor="t" bIns="45725" lIns="91425" spcFirstLastPara="1" rIns="91425" wrap="square" tIns="45725">
            <a:sp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1090" name="Google Shape;1090;p59"/>
          <p:cNvSpPr txBox="1"/>
          <p:nvPr>
            <p:ph type="title"/>
          </p:nvPr>
        </p:nvSpPr>
        <p:spPr>
          <a:xfrm>
            <a:off x="1054100" y="682307"/>
            <a:ext cx="11735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Automation : Texture Tomography at </a:t>
            </a:r>
            <a:r>
              <a:rPr lang="en-US">
                <a:solidFill>
                  <a:schemeClr val="lt2"/>
                </a:solidFill>
              </a:rPr>
              <a:t>PX-I</a:t>
            </a:r>
            <a:endParaRPr/>
          </a:p>
        </p:txBody>
      </p:sp>
      <p:pic>
        <p:nvPicPr>
          <p:cNvPr id="1091" name="Google Shape;1091;p59"/>
          <p:cNvPicPr preferRelativeResize="0"/>
          <p:nvPr/>
        </p:nvPicPr>
        <p:blipFill rotWithShape="1">
          <a:blip r:embed="rId3">
            <a:alphaModFix/>
          </a:blip>
          <a:srcRect b="0" l="0" r="0" t="0"/>
          <a:stretch/>
        </p:blipFill>
        <p:spPr>
          <a:xfrm>
            <a:off x="821362" y="3306812"/>
            <a:ext cx="654637" cy="654637"/>
          </a:xfrm>
          <a:prstGeom prst="rect">
            <a:avLst/>
          </a:prstGeom>
          <a:noFill/>
          <a:ln>
            <a:noFill/>
          </a:ln>
        </p:spPr>
      </p:pic>
      <p:pic>
        <p:nvPicPr>
          <p:cNvPr id="1092" name="Google Shape;1092;p59"/>
          <p:cNvPicPr preferRelativeResize="0"/>
          <p:nvPr/>
        </p:nvPicPr>
        <p:blipFill>
          <a:blip r:embed="rId4">
            <a:alphaModFix/>
          </a:blip>
          <a:stretch>
            <a:fillRect/>
          </a:stretch>
        </p:blipFill>
        <p:spPr>
          <a:xfrm>
            <a:off x="830452" y="4543566"/>
            <a:ext cx="636461" cy="740544"/>
          </a:xfrm>
          <a:prstGeom prst="rect">
            <a:avLst/>
          </a:prstGeom>
          <a:noFill/>
          <a:ln>
            <a:noFill/>
          </a:ln>
        </p:spPr>
      </p:pic>
      <p:pic>
        <p:nvPicPr>
          <p:cNvPr id="1093" name="Google Shape;1093;p59"/>
          <p:cNvPicPr preferRelativeResize="0"/>
          <p:nvPr/>
        </p:nvPicPr>
        <p:blipFill>
          <a:blip r:embed="rId5">
            <a:alphaModFix/>
          </a:blip>
          <a:stretch>
            <a:fillRect/>
          </a:stretch>
        </p:blipFill>
        <p:spPr>
          <a:xfrm>
            <a:off x="856399" y="5829679"/>
            <a:ext cx="584575" cy="584575"/>
          </a:xfrm>
          <a:prstGeom prst="rect">
            <a:avLst/>
          </a:prstGeom>
          <a:noFill/>
          <a:ln>
            <a:noFill/>
          </a:ln>
        </p:spPr>
      </p:pic>
      <p:sp>
        <p:nvSpPr>
          <p:cNvPr id="1094" name="Google Shape;1094;p59"/>
          <p:cNvSpPr txBox="1"/>
          <p:nvPr/>
        </p:nvSpPr>
        <p:spPr>
          <a:xfrm>
            <a:off x="1649924" y="5716304"/>
            <a:ext cx="3080400" cy="81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solidFill>
                  <a:srgbClr val="032139"/>
                </a:solidFill>
                <a:latin typeface="Open Sans"/>
                <a:ea typeface="Open Sans"/>
                <a:cs typeface="Open Sans"/>
                <a:sym typeface="Open Sans"/>
              </a:rPr>
              <a:t>Virtual Machine</a:t>
            </a:r>
            <a:endParaRPr b="1" sz="1500">
              <a:solidFill>
                <a:srgbClr val="032139"/>
              </a:solidFill>
              <a:latin typeface="Open Sans"/>
              <a:ea typeface="Open Sans"/>
              <a:cs typeface="Open Sans"/>
              <a:sym typeface="Open Sans"/>
            </a:endParaRPr>
          </a:p>
          <a:p>
            <a:pPr indent="0" lvl="0" marL="0" rtl="0" algn="ctr">
              <a:spcBef>
                <a:spcPts val="0"/>
              </a:spcBef>
              <a:spcAft>
                <a:spcPts val="0"/>
              </a:spcAft>
              <a:buNone/>
            </a:pPr>
            <a:r>
              <a:rPr lang="en-US" sz="1500">
                <a:solidFill>
                  <a:srgbClr val="032139"/>
                </a:solidFill>
                <a:latin typeface="Open Sans"/>
                <a:ea typeface="Open Sans"/>
                <a:cs typeface="Open Sans"/>
                <a:sym typeface="Open Sans"/>
              </a:rPr>
              <a:t>Image Analysis, 3D Reconstruction,</a:t>
            </a:r>
            <a:endParaRPr sz="1500">
              <a:solidFill>
                <a:srgbClr val="032139"/>
              </a:solidFill>
              <a:latin typeface="Open Sans"/>
              <a:ea typeface="Open Sans"/>
              <a:cs typeface="Open Sans"/>
              <a:sym typeface="Open Sans"/>
            </a:endParaRPr>
          </a:p>
          <a:p>
            <a:pPr indent="0" lvl="0" marL="0" rtl="0" algn="ctr">
              <a:spcBef>
                <a:spcPts val="0"/>
              </a:spcBef>
              <a:spcAft>
                <a:spcPts val="0"/>
              </a:spcAft>
              <a:buNone/>
            </a:pPr>
            <a:r>
              <a:rPr lang="en-US" sz="1500">
                <a:solidFill>
                  <a:srgbClr val="032139"/>
                </a:solidFill>
                <a:latin typeface="Open Sans"/>
                <a:ea typeface="Open Sans"/>
                <a:cs typeface="Open Sans"/>
                <a:sym typeface="Open Sans"/>
              </a:rPr>
              <a:t>Segmentation and Visualization</a:t>
            </a:r>
            <a:endParaRPr sz="1500">
              <a:solidFill>
                <a:srgbClr val="032139"/>
              </a:solidFill>
              <a:latin typeface="Open Sans"/>
              <a:ea typeface="Open Sans"/>
              <a:cs typeface="Open Sans"/>
              <a:sym typeface="Open Sans"/>
            </a:endParaRPr>
          </a:p>
        </p:txBody>
      </p:sp>
      <p:sp>
        <p:nvSpPr>
          <p:cNvPr id="1095" name="Google Shape;1095;p59"/>
          <p:cNvSpPr txBox="1"/>
          <p:nvPr/>
        </p:nvSpPr>
        <p:spPr>
          <a:xfrm>
            <a:off x="1719999" y="3263824"/>
            <a:ext cx="2568600" cy="81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solidFill>
                  <a:srgbClr val="032139"/>
                </a:solidFill>
                <a:latin typeface="Open Sans"/>
                <a:ea typeface="Open Sans"/>
                <a:cs typeface="Open Sans"/>
                <a:sym typeface="Open Sans"/>
              </a:rPr>
              <a:t>Real-Time Processing</a:t>
            </a:r>
            <a:endParaRPr b="1" sz="1500">
              <a:solidFill>
                <a:srgbClr val="032139"/>
              </a:solidFill>
              <a:latin typeface="Open Sans"/>
              <a:ea typeface="Open Sans"/>
              <a:cs typeface="Open Sans"/>
              <a:sym typeface="Open Sans"/>
            </a:endParaRPr>
          </a:p>
          <a:p>
            <a:pPr indent="0" lvl="0" marL="0" rtl="0" algn="ctr">
              <a:spcBef>
                <a:spcPts val="0"/>
              </a:spcBef>
              <a:spcAft>
                <a:spcPts val="0"/>
              </a:spcAft>
              <a:buNone/>
            </a:pPr>
            <a:r>
              <a:rPr lang="en-US" sz="1500">
                <a:solidFill>
                  <a:srgbClr val="032139"/>
                </a:solidFill>
                <a:latin typeface="Open Sans"/>
                <a:ea typeface="Open Sans"/>
                <a:cs typeface="Open Sans"/>
                <a:sym typeface="Open Sans"/>
              </a:rPr>
              <a:t>Azimuthal integration </a:t>
            </a:r>
            <a:endParaRPr sz="1500">
              <a:solidFill>
                <a:srgbClr val="032139"/>
              </a:solidFill>
              <a:latin typeface="Open Sans"/>
              <a:ea typeface="Open Sans"/>
              <a:cs typeface="Open Sans"/>
              <a:sym typeface="Open Sans"/>
            </a:endParaRPr>
          </a:p>
          <a:p>
            <a:pPr indent="0" lvl="0" marL="0" rtl="0" algn="ctr">
              <a:spcBef>
                <a:spcPts val="0"/>
              </a:spcBef>
              <a:spcAft>
                <a:spcPts val="0"/>
              </a:spcAft>
              <a:buNone/>
            </a:pPr>
            <a:r>
              <a:rPr lang="en-US" sz="1500">
                <a:solidFill>
                  <a:srgbClr val="032139"/>
                </a:solidFill>
                <a:latin typeface="Open Sans"/>
                <a:ea typeface="Open Sans"/>
                <a:cs typeface="Open Sans"/>
                <a:sym typeface="Open Sans"/>
              </a:rPr>
              <a:t>&gt;100 images/s</a:t>
            </a:r>
            <a:endParaRPr sz="1500">
              <a:solidFill>
                <a:srgbClr val="032139"/>
              </a:solidFill>
              <a:latin typeface="Open Sans"/>
              <a:ea typeface="Open Sans"/>
              <a:cs typeface="Open Sans"/>
              <a:sym typeface="Open Sans"/>
            </a:endParaRPr>
          </a:p>
        </p:txBody>
      </p:sp>
      <p:sp>
        <p:nvSpPr>
          <p:cNvPr id="1096" name="Google Shape;1096;p59"/>
          <p:cNvSpPr txBox="1"/>
          <p:nvPr/>
        </p:nvSpPr>
        <p:spPr>
          <a:xfrm>
            <a:off x="1675874" y="4508179"/>
            <a:ext cx="2908500" cy="81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solidFill>
                  <a:srgbClr val="032139"/>
                </a:solidFill>
                <a:latin typeface="Open Sans"/>
                <a:ea typeface="Open Sans"/>
                <a:cs typeface="Open Sans"/>
                <a:sym typeface="Open Sans"/>
              </a:rPr>
              <a:t>2D Analysis</a:t>
            </a:r>
            <a:endParaRPr b="1" sz="1500">
              <a:solidFill>
                <a:srgbClr val="032139"/>
              </a:solidFill>
              <a:latin typeface="Open Sans"/>
              <a:ea typeface="Open Sans"/>
              <a:cs typeface="Open Sans"/>
              <a:sym typeface="Open Sans"/>
            </a:endParaRPr>
          </a:p>
          <a:p>
            <a:pPr indent="0" lvl="0" marL="0" rtl="0" algn="ctr">
              <a:spcBef>
                <a:spcPts val="0"/>
              </a:spcBef>
              <a:spcAft>
                <a:spcPts val="0"/>
              </a:spcAft>
              <a:buNone/>
            </a:pPr>
            <a:r>
              <a:rPr lang="en-US" sz="1500">
                <a:solidFill>
                  <a:srgbClr val="032139"/>
                </a:solidFill>
                <a:latin typeface="Open Sans"/>
                <a:ea typeface="Open Sans"/>
                <a:cs typeface="Open Sans"/>
                <a:sym typeface="Open Sans"/>
              </a:rPr>
              <a:t>Interactive plotting and analysis of reconstructions</a:t>
            </a:r>
            <a:endParaRPr sz="1500">
              <a:solidFill>
                <a:srgbClr val="032139"/>
              </a:solidFill>
              <a:latin typeface="Open Sans"/>
              <a:ea typeface="Open Sans"/>
              <a:cs typeface="Open Sans"/>
              <a:sym typeface="Open Sans"/>
            </a:endParaRPr>
          </a:p>
        </p:txBody>
      </p:sp>
      <p:sp>
        <p:nvSpPr>
          <p:cNvPr id="1097" name="Google Shape;1097;p59"/>
          <p:cNvSpPr/>
          <p:nvPr/>
        </p:nvSpPr>
        <p:spPr>
          <a:xfrm>
            <a:off x="8420574" y="4410179"/>
            <a:ext cx="4425000" cy="2402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pic>
        <p:nvPicPr>
          <p:cNvPr descr="A screenshot of a computer generated image&#10;&#10;Description automatically generated" id="1098" name="Google Shape;1098;p59"/>
          <p:cNvPicPr preferRelativeResize="0"/>
          <p:nvPr/>
        </p:nvPicPr>
        <p:blipFill rotWithShape="1">
          <a:blip r:embed="rId6">
            <a:alphaModFix/>
          </a:blip>
          <a:srcRect b="6121" l="3438" r="0" t="0"/>
          <a:stretch/>
        </p:blipFill>
        <p:spPr>
          <a:xfrm>
            <a:off x="8013003" y="3981627"/>
            <a:ext cx="4983700" cy="2797504"/>
          </a:xfrm>
          <a:prstGeom prst="rect">
            <a:avLst/>
          </a:prstGeom>
          <a:noFill/>
          <a:ln>
            <a:noFill/>
          </a:ln>
        </p:spPr>
      </p:pic>
      <p:sp>
        <p:nvSpPr>
          <p:cNvPr id="1099" name="Google Shape;1099;p59"/>
          <p:cNvSpPr txBox="1"/>
          <p:nvPr/>
        </p:nvSpPr>
        <p:spPr>
          <a:xfrm>
            <a:off x="2708725" y="6896850"/>
            <a:ext cx="5523000" cy="470700"/>
          </a:xfrm>
          <a:prstGeom prst="rect">
            <a:avLst/>
          </a:prstGeom>
          <a:noFill/>
          <a:ln>
            <a:noFill/>
          </a:ln>
        </p:spPr>
        <p:txBody>
          <a:bodyPr anchorCtr="0" anchor="t" bIns="50175" lIns="100400" spcFirstLastPara="1" rIns="100400" wrap="square" tIns="50175">
            <a:spAutoFit/>
          </a:bodyPr>
          <a:lstStyle/>
          <a:p>
            <a:pPr indent="0" lvl="0" marL="0" marR="0" rtl="0" algn="l">
              <a:spcBef>
                <a:spcPts val="0"/>
              </a:spcBef>
              <a:spcAft>
                <a:spcPts val="0"/>
              </a:spcAft>
              <a:buNone/>
            </a:pPr>
            <a:r>
              <a:rPr i="0" lang="en-US" sz="1200">
                <a:solidFill>
                  <a:srgbClr val="1D1C1D"/>
                </a:solidFill>
                <a:latin typeface="Arial"/>
                <a:ea typeface="Arial"/>
                <a:cs typeface="Arial"/>
                <a:sym typeface="Arial"/>
              </a:rPr>
              <a:t>Torne Tänzer, Tatiana Kochetkova, Mathieu Simon, Christian Appel, Filip Leonarski, Ezequiel Panepucci, </a:t>
            </a:r>
            <a:r>
              <a:rPr lang="en-US" sz="1200">
                <a:solidFill>
                  <a:srgbClr val="1D1C1D"/>
                </a:solidFill>
              </a:rPr>
              <a:t>Meitian</a:t>
            </a:r>
            <a:r>
              <a:rPr i="0" lang="en-US" sz="1200">
                <a:solidFill>
                  <a:srgbClr val="1D1C1D"/>
                </a:solidFill>
                <a:latin typeface="Arial"/>
                <a:ea typeface="Arial"/>
                <a:cs typeface="Arial"/>
                <a:sym typeface="Arial"/>
              </a:rPr>
              <a:t> Wang, Philippe Zysset, Marianne Liebi</a:t>
            </a:r>
            <a:endParaRPr sz="1200">
              <a:solidFill>
                <a:schemeClr val="dk1"/>
              </a:solidFill>
              <a:latin typeface="Arial"/>
              <a:ea typeface="Arial"/>
              <a:cs typeface="Arial"/>
              <a:sym typeface="Arial"/>
            </a:endParaRPr>
          </a:p>
        </p:txBody>
      </p:sp>
      <p:sp>
        <p:nvSpPr>
          <p:cNvPr id="1100" name="Google Shape;1100;p59"/>
          <p:cNvSpPr/>
          <p:nvPr/>
        </p:nvSpPr>
        <p:spPr>
          <a:xfrm>
            <a:off x="4288912" y="3167674"/>
            <a:ext cx="1779600" cy="861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300">
                <a:solidFill>
                  <a:schemeClr val="lt1"/>
                </a:solidFill>
              </a:rPr>
              <a:t>LIVE FEEDBACK</a:t>
            </a:r>
            <a:endParaRPr b="1" sz="1300">
              <a:solidFill>
                <a:schemeClr val="lt1"/>
              </a:solidFill>
            </a:endParaRPr>
          </a:p>
        </p:txBody>
      </p:sp>
      <p:sp>
        <p:nvSpPr>
          <p:cNvPr id="1101" name="Google Shape;1101;p59"/>
          <p:cNvSpPr/>
          <p:nvPr/>
        </p:nvSpPr>
        <p:spPr>
          <a:xfrm>
            <a:off x="8936475" y="1914925"/>
            <a:ext cx="3185400" cy="1237500"/>
          </a:xfrm>
          <a:prstGeom prst="roundRect">
            <a:avLst>
              <a:gd fmla="val 11935" name="adj"/>
            </a:avLst>
          </a:prstGeom>
          <a:solidFill>
            <a:schemeClr val="dk2"/>
          </a:solidFill>
          <a:ln>
            <a:noFill/>
          </a:ln>
          <a:effectLst>
            <a:outerShdw blurRad="142875" rotWithShape="0" algn="t" dir="5400000" dist="12700">
              <a:srgbClr val="526778">
                <a:alpha val="40000"/>
              </a:srgbClr>
            </a:outerShdw>
          </a:effectLst>
        </p:spPr>
        <p:txBody>
          <a:bodyPr anchorCtr="0" anchor="t" bIns="133850" lIns="91425" spcFirstLastPara="1" rIns="91425" wrap="square" tIns="133850">
            <a:noAutofit/>
          </a:bodyPr>
          <a:lstStyle/>
          <a:p>
            <a:pPr indent="0" lvl="0" marL="0" rtl="0" algn="ctr">
              <a:spcBef>
                <a:spcPts val="0"/>
              </a:spcBef>
              <a:spcAft>
                <a:spcPts val="0"/>
              </a:spcAft>
              <a:buNone/>
            </a:pPr>
            <a:r>
              <a:t/>
            </a:r>
            <a:endParaRPr b="1" sz="1800">
              <a:solidFill>
                <a:schemeClr val="lt2"/>
              </a:solidFill>
            </a:endParaRPr>
          </a:p>
        </p:txBody>
      </p:sp>
      <p:sp>
        <p:nvSpPr>
          <p:cNvPr id="1102" name="Google Shape;1102;p59"/>
          <p:cNvSpPr txBox="1"/>
          <p:nvPr>
            <p:ph idx="4294967295" type="ctrTitle"/>
          </p:nvPr>
        </p:nvSpPr>
        <p:spPr>
          <a:xfrm>
            <a:off x="10071525" y="2332550"/>
            <a:ext cx="2415300" cy="923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0" lang="en-US" sz="1500"/>
              <a:t>- 100 Hz</a:t>
            </a:r>
            <a:endParaRPr b="0" sz="1500"/>
          </a:p>
          <a:p>
            <a:pPr indent="0" lvl="0" marL="0" rtl="0" algn="l">
              <a:spcBef>
                <a:spcPts val="0"/>
              </a:spcBef>
              <a:spcAft>
                <a:spcPts val="0"/>
              </a:spcAft>
              <a:buNone/>
            </a:pPr>
            <a:r>
              <a:rPr b="0" lang="en-US" sz="1500"/>
              <a:t>- 10 GBits data</a:t>
            </a:r>
            <a:endParaRPr b="0" sz="1500"/>
          </a:p>
          <a:p>
            <a:pPr indent="0" lvl="0" marL="0" rtl="0" algn="l">
              <a:spcBef>
                <a:spcPts val="0"/>
              </a:spcBef>
              <a:spcAft>
                <a:spcPts val="0"/>
              </a:spcAft>
              <a:buNone/>
            </a:pPr>
            <a:r>
              <a:rPr b="0" lang="en-US" sz="1500"/>
              <a:t>- &gt; 50 TB in 3 days</a:t>
            </a:r>
            <a:endParaRPr b="0" sz="1500"/>
          </a:p>
          <a:p>
            <a:pPr indent="0" lvl="0" marL="0" rtl="0" algn="l">
              <a:spcBef>
                <a:spcPts val="0"/>
              </a:spcBef>
              <a:spcAft>
                <a:spcPts val="0"/>
              </a:spcAft>
              <a:buNone/>
            </a:pPr>
            <a:r>
              <a:t/>
            </a:r>
            <a:endParaRPr b="0" sz="1500"/>
          </a:p>
        </p:txBody>
      </p:sp>
      <p:sp>
        <p:nvSpPr>
          <p:cNvPr id="1103" name="Google Shape;1103;p59"/>
          <p:cNvSpPr txBox="1"/>
          <p:nvPr/>
        </p:nvSpPr>
        <p:spPr>
          <a:xfrm>
            <a:off x="10071525" y="2050223"/>
            <a:ext cx="1896300" cy="3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500">
                <a:solidFill>
                  <a:srgbClr val="032139"/>
                </a:solidFill>
                <a:latin typeface="Open Sans"/>
                <a:ea typeface="Open Sans"/>
                <a:cs typeface="Open Sans"/>
                <a:sym typeface="Open Sans"/>
              </a:rPr>
              <a:t>EIGER X 16M</a:t>
            </a:r>
            <a:endParaRPr sz="1500">
              <a:solidFill>
                <a:srgbClr val="032139"/>
              </a:solidFill>
              <a:latin typeface="Open Sans"/>
              <a:ea typeface="Open Sans"/>
              <a:cs typeface="Open Sans"/>
              <a:sym typeface="Open Sans"/>
            </a:endParaRPr>
          </a:p>
        </p:txBody>
      </p:sp>
      <p:pic>
        <p:nvPicPr>
          <p:cNvPr id="1104" name="Google Shape;1104;p59"/>
          <p:cNvPicPr preferRelativeResize="0"/>
          <p:nvPr/>
        </p:nvPicPr>
        <p:blipFill>
          <a:blip r:embed="rId7">
            <a:alphaModFix/>
          </a:blip>
          <a:stretch>
            <a:fillRect/>
          </a:stretch>
        </p:blipFill>
        <p:spPr>
          <a:xfrm>
            <a:off x="9153398" y="2090448"/>
            <a:ext cx="811330" cy="811330"/>
          </a:xfrm>
          <a:prstGeom prst="rect">
            <a:avLst/>
          </a:prstGeom>
          <a:noFill/>
          <a:ln>
            <a:noFill/>
          </a:ln>
        </p:spPr>
      </p:pic>
      <p:pic>
        <p:nvPicPr>
          <p:cNvPr id="1105" name="Google Shape;1105;p59"/>
          <p:cNvPicPr preferRelativeResize="0"/>
          <p:nvPr/>
        </p:nvPicPr>
        <p:blipFill>
          <a:blip r:embed="rId8">
            <a:alphaModFix/>
          </a:blip>
          <a:stretch>
            <a:fillRect/>
          </a:stretch>
        </p:blipFill>
        <p:spPr>
          <a:xfrm>
            <a:off x="960437" y="1601363"/>
            <a:ext cx="5115346" cy="861719"/>
          </a:xfrm>
          <a:prstGeom prst="rect">
            <a:avLst/>
          </a:prstGeom>
          <a:noFill/>
          <a:ln>
            <a:noFill/>
          </a:ln>
        </p:spPr>
      </p:pic>
      <p:sp>
        <p:nvSpPr>
          <p:cNvPr id="1106" name="Google Shape;1106;p59"/>
          <p:cNvSpPr/>
          <p:nvPr/>
        </p:nvSpPr>
        <p:spPr>
          <a:xfrm>
            <a:off x="1244771" y="2369825"/>
            <a:ext cx="241200" cy="228300"/>
          </a:xfrm>
          <a:prstGeom prst="ellipse">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chemeClr val="lt1"/>
              </a:solidFill>
            </a:endParaRPr>
          </a:p>
        </p:txBody>
      </p:sp>
      <p:sp>
        <p:nvSpPr>
          <p:cNvPr id="1107" name="Google Shape;1107;p59"/>
          <p:cNvSpPr txBox="1"/>
          <p:nvPr/>
        </p:nvSpPr>
        <p:spPr>
          <a:xfrm>
            <a:off x="1421650" y="2078225"/>
            <a:ext cx="6653400" cy="81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rgbClr val="032139"/>
                </a:solidFill>
                <a:latin typeface="Open Sans"/>
                <a:ea typeface="Open Sans"/>
                <a:cs typeface="Open Sans"/>
                <a:sym typeface="Open Sans"/>
              </a:rPr>
              <a:t>  for live feedback on computation heavy science</a:t>
            </a:r>
            <a:endParaRPr sz="1800">
              <a:solidFill>
                <a:srgbClr val="032139"/>
              </a:solidFill>
              <a:latin typeface="Open Sans"/>
              <a:ea typeface="Open Sans"/>
              <a:cs typeface="Open Sans"/>
              <a:sym typeface="Open Sans"/>
            </a:endParaRPr>
          </a:p>
        </p:txBody>
      </p:sp>
      <p:sp>
        <p:nvSpPr>
          <p:cNvPr id="1108" name="Google Shape;1108;p59"/>
          <p:cNvSpPr/>
          <p:nvPr/>
        </p:nvSpPr>
        <p:spPr>
          <a:xfrm>
            <a:off x="12668446" y="3773300"/>
            <a:ext cx="241200" cy="228300"/>
          </a:xfrm>
          <a:prstGeom prst="ellipse">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solidFill>
                <a:schemeClr val="lt1"/>
              </a:solidFill>
            </a:endParaRPr>
          </a:p>
        </p:txBody>
      </p:sp>
      <p:pic>
        <p:nvPicPr>
          <p:cNvPr id="1109" name="Google Shape;1109;p59"/>
          <p:cNvPicPr preferRelativeResize="0"/>
          <p:nvPr/>
        </p:nvPicPr>
        <p:blipFill rotWithShape="1">
          <a:blip r:embed="rId9">
            <a:alphaModFix/>
          </a:blip>
          <a:srcRect b="39936" l="5438" r="3619" t="19679"/>
          <a:stretch/>
        </p:blipFill>
        <p:spPr>
          <a:xfrm>
            <a:off x="4975950" y="3907480"/>
            <a:ext cx="2833575" cy="2355968"/>
          </a:xfrm>
          <a:prstGeom prst="rect">
            <a:avLst/>
          </a:prstGeom>
          <a:noFill/>
          <a:ln>
            <a:noFill/>
          </a:ln>
          <a:effectLst>
            <a:outerShdw blurRad="142875" rotWithShape="0" algn="bl" dir="5400000" dist="9525">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pic>
        <p:nvPicPr>
          <p:cNvPr id="1114" name="Google Shape;1114;p60"/>
          <p:cNvPicPr preferRelativeResize="0"/>
          <p:nvPr/>
        </p:nvPicPr>
        <p:blipFill>
          <a:blip r:embed="rId3">
            <a:alphaModFix/>
          </a:blip>
          <a:stretch>
            <a:fillRect/>
          </a:stretch>
        </p:blipFill>
        <p:spPr>
          <a:xfrm>
            <a:off x="3307178" y="1950574"/>
            <a:ext cx="1164206" cy="582103"/>
          </a:xfrm>
          <a:prstGeom prst="rect">
            <a:avLst/>
          </a:prstGeom>
          <a:noFill/>
          <a:ln>
            <a:noFill/>
          </a:ln>
        </p:spPr>
      </p:pic>
      <p:sp>
        <p:nvSpPr>
          <p:cNvPr id="1115" name="Google Shape;1115;p60"/>
          <p:cNvSpPr txBox="1"/>
          <p:nvPr/>
        </p:nvSpPr>
        <p:spPr>
          <a:xfrm>
            <a:off x="3020837" y="2456803"/>
            <a:ext cx="1871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AutoProc, Buster, …</a:t>
            </a:r>
            <a:endParaRPr sz="1500">
              <a:solidFill>
                <a:schemeClr val="dk1"/>
              </a:solidFill>
            </a:endParaRPr>
          </a:p>
        </p:txBody>
      </p:sp>
      <p:pic>
        <p:nvPicPr>
          <p:cNvPr id="1116" name="Google Shape;1116;p60"/>
          <p:cNvPicPr preferRelativeResize="0"/>
          <p:nvPr/>
        </p:nvPicPr>
        <p:blipFill>
          <a:blip r:embed="rId4">
            <a:alphaModFix/>
          </a:blip>
          <a:stretch>
            <a:fillRect/>
          </a:stretch>
        </p:blipFill>
        <p:spPr>
          <a:xfrm>
            <a:off x="9315098" y="4533413"/>
            <a:ext cx="1798653" cy="524439"/>
          </a:xfrm>
          <a:prstGeom prst="rect">
            <a:avLst/>
          </a:prstGeom>
          <a:noFill/>
          <a:ln>
            <a:noFill/>
          </a:ln>
        </p:spPr>
      </p:pic>
      <p:pic>
        <p:nvPicPr>
          <p:cNvPr id="1117" name="Google Shape;1117;p60"/>
          <p:cNvPicPr preferRelativeResize="0"/>
          <p:nvPr/>
        </p:nvPicPr>
        <p:blipFill>
          <a:blip r:embed="rId5">
            <a:alphaModFix/>
          </a:blip>
          <a:stretch>
            <a:fillRect/>
          </a:stretch>
        </p:blipFill>
        <p:spPr>
          <a:xfrm>
            <a:off x="11161189" y="1773779"/>
            <a:ext cx="879717" cy="714073"/>
          </a:xfrm>
          <a:prstGeom prst="rect">
            <a:avLst/>
          </a:prstGeom>
          <a:noFill/>
          <a:ln>
            <a:noFill/>
          </a:ln>
        </p:spPr>
      </p:pic>
      <p:sp>
        <p:nvSpPr>
          <p:cNvPr id="1118" name="Google Shape;1118;p60"/>
          <p:cNvSpPr txBox="1"/>
          <p:nvPr/>
        </p:nvSpPr>
        <p:spPr>
          <a:xfrm>
            <a:off x="11072671" y="2456797"/>
            <a:ext cx="1057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XDS</a:t>
            </a:r>
            <a:endParaRPr sz="1500">
              <a:solidFill>
                <a:schemeClr val="dk1"/>
              </a:solidFill>
            </a:endParaRPr>
          </a:p>
        </p:txBody>
      </p:sp>
      <p:pic>
        <p:nvPicPr>
          <p:cNvPr id="1119" name="Google Shape;1119;p60"/>
          <p:cNvPicPr preferRelativeResize="0"/>
          <p:nvPr/>
        </p:nvPicPr>
        <p:blipFill>
          <a:blip r:embed="rId6">
            <a:alphaModFix/>
          </a:blip>
          <a:stretch>
            <a:fillRect/>
          </a:stretch>
        </p:blipFill>
        <p:spPr>
          <a:xfrm>
            <a:off x="5405381" y="1918645"/>
            <a:ext cx="1056808" cy="561447"/>
          </a:xfrm>
          <a:prstGeom prst="rect">
            <a:avLst/>
          </a:prstGeom>
          <a:noFill/>
          <a:ln>
            <a:noFill/>
          </a:ln>
        </p:spPr>
      </p:pic>
      <p:sp>
        <p:nvSpPr>
          <p:cNvPr id="1120" name="Google Shape;1120;p60"/>
          <p:cNvSpPr txBox="1"/>
          <p:nvPr/>
        </p:nvSpPr>
        <p:spPr>
          <a:xfrm>
            <a:off x="4998372" y="2456789"/>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Ptychography</a:t>
            </a:r>
            <a:endParaRPr sz="1500">
              <a:solidFill>
                <a:schemeClr val="dk1"/>
              </a:solidFill>
            </a:endParaRPr>
          </a:p>
        </p:txBody>
      </p:sp>
      <p:pic>
        <p:nvPicPr>
          <p:cNvPr id="1121" name="Google Shape;1121;p60"/>
          <p:cNvPicPr preferRelativeResize="0"/>
          <p:nvPr/>
        </p:nvPicPr>
        <p:blipFill>
          <a:blip r:embed="rId7">
            <a:alphaModFix/>
          </a:blip>
          <a:stretch>
            <a:fillRect/>
          </a:stretch>
        </p:blipFill>
        <p:spPr>
          <a:xfrm>
            <a:off x="6975891" y="1765957"/>
            <a:ext cx="1715571" cy="857787"/>
          </a:xfrm>
          <a:prstGeom prst="rect">
            <a:avLst/>
          </a:prstGeom>
          <a:noFill/>
          <a:ln>
            <a:noFill/>
          </a:ln>
        </p:spPr>
      </p:pic>
      <p:sp>
        <p:nvSpPr>
          <p:cNvPr id="1122" name="Google Shape;1122;p60"/>
          <p:cNvSpPr txBox="1"/>
          <p:nvPr/>
        </p:nvSpPr>
        <p:spPr>
          <a:xfrm>
            <a:off x="6922801" y="2429251"/>
            <a:ext cx="1960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&gt;500 LifeScience Tools</a:t>
            </a:r>
            <a:endParaRPr sz="1500">
              <a:solidFill>
                <a:schemeClr val="dk1"/>
              </a:solidFill>
            </a:endParaRPr>
          </a:p>
        </p:txBody>
      </p:sp>
      <p:pic>
        <p:nvPicPr>
          <p:cNvPr id="1123" name="Google Shape;1123;p60"/>
          <p:cNvPicPr preferRelativeResize="0"/>
          <p:nvPr/>
        </p:nvPicPr>
        <p:blipFill>
          <a:blip r:embed="rId8">
            <a:alphaModFix/>
          </a:blip>
          <a:stretch>
            <a:fillRect/>
          </a:stretch>
        </p:blipFill>
        <p:spPr>
          <a:xfrm>
            <a:off x="11426040" y="4508948"/>
            <a:ext cx="1056807" cy="434798"/>
          </a:xfrm>
          <a:prstGeom prst="rect">
            <a:avLst/>
          </a:prstGeom>
          <a:noFill/>
          <a:ln>
            <a:noFill/>
          </a:ln>
        </p:spPr>
      </p:pic>
      <p:sp>
        <p:nvSpPr>
          <p:cNvPr id="1124" name="Google Shape;1124;p60"/>
          <p:cNvSpPr txBox="1"/>
          <p:nvPr/>
        </p:nvSpPr>
        <p:spPr>
          <a:xfrm>
            <a:off x="11151378" y="4997788"/>
            <a:ext cx="1871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300">
                <a:solidFill>
                  <a:schemeClr val="dk1"/>
                </a:solidFill>
              </a:rPr>
              <a:t>PXIII MX &amp; </a:t>
            </a:r>
            <a:endParaRPr sz="1300">
              <a:solidFill>
                <a:schemeClr val="dk1"/>
              </a:solidFill>
            </a:endParaRPr>
          </a:p>
          <a:p>
            <a:pPr indent="0" lvl="0" marL="0" rtl="0" algn="ctr">
              <a:spcBef>
                <a:spcPts val="0"/>
              </a:spcBef>
              <a:spcAft>
                <a:spcPts val="0"/>
              </a:spcAft>
              <a:buNone/>
            </a:pPr>
            <a:r>
              <a:rPr lang="en-US" sz="1300">
                <a:solidFill>
                  <a:schemeClr val="dk1"/>
                </a:solidFill>
              </a:rPr>
              <a:t>TomCAT CT</a:t>
            </a:r>
            <a:endParaRPr sz="1300">
              <a:solidFill>
                <a:schemeClr val="dk1"/>
              </a:solidFill>
            </a:endParaRPr>
          </a:p>
        </p:txBody>
      </p:sp>
      <p:pic>
        <p:nvPicPr>
          <p:cNvPr id="1125" name="Google Shape;1125;p60"/>
          <p:cNvPicPr preferRelativeResize="0"/>
          <p:nvPr/>
        </p:nvPicPr>
        <p:blipFill>
          <a:blip r:embed="rId9">
            <a:alphaModFix/>
          </a:blip>
          <a:stretch>
            <a:fillRect/>
          </a:stretch>
        </p:blipFill>
        <p:spPr>
          <a:xfrm>
            <a:off x="6811332" y="3278626"/>
            <a:ext cx="1715570" cy="467881"/>
          </a:xfrm>
          <a:prstGeom prst="rect">
            <a:avLst/>
          </a:prstGeom>
          <a:noFill/>
          <a:ln>
            <a:noFill/>
          </a:ln>
        </p:spPr>
      </p:pic>
      <p:sp>
        <p:nvSpPr>
          <p:cNvPr id="1126" name="Google Shape;1126;p60"/>
          <p:cNvSpPr txBox="1"/>
          <p:nvPr/>
        </p:nvSpPr>
        <p:spPr>
          <a:xfrm>
            <a:off x="6843073" y="3790832"/>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Web Based SPA</a:t>
            </a:r>
            <a:endParaRPr sz="1500">
              <a:solidFill>
                <a:schemeClr val="dk1"/>
              </a:solidFill>
            </a:endParaRPr>
          </a:p>
        </p:txBody>
      </p:sp>
      <p:pic>
        <p:nvPicPr>
          <p:cNvPr id="1127" name="Google Shape;1127;p60"/>
          <p:cNvPicPr preferRelativeResize="0"/>
          <p:nvPr/>
        </p:nvPicPr>
        <p:blipFill>
          <a:blip r:embed="rId10">
            <a:alphaModFix/>
          </a:blip>
          <a:stretch>
            <a:fillRect/>
          </a:stretch>
        </p:blipFill>
        <p:spPr>
          <a:xfrm>
            <a:off x="7808685" y="4619960"/>
            <a:ext cx="1056808" cy="307754"/>
          </a:xfrm>
          <a:prstGeom prst="rect">
            <a:avLst/>
          </a:prstGeom>
          <a:noFill/>
          <a:ln>
            <a:noFill/>
          </a:ln>
        </p:spPr>
      </p:pic>
      <p:sp>
        <p:nvSpPr>
          <p:cNvPr id="1128" name="Google Shape;1128;p60"/>
          <p:cNvSpPr txBox="1"/>
          <p:nvPr/>
        </p:nvSpPr>
        <p:spPr>
          <a:xfrm>
            <a:off x="7114660" y="5087830"/>
            <a:ext cx="2444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TTSAXS - MUMOTT</a:t>
            </a:r>
            <a:endParaRPr sz="1500">
              <a:solidFill>
                <a:schemeClr val="dk1"/>
              </a:solidFill>
            </a:endParaRPr>
          </a:p>
        </p:txBody>
      </p:sp>
      <p:pic>
        <p:nvPicPr>
          <p:cNvPr id="1129" name="Google Shape;1129;p60"/>
          <p:cNvPicPr preferRelativeResize="0"/>
          <p:nvPr/>
        </p:nvPicPr>
        <p:blipFill rotWithShape="1">
          <a:blip r:embed="rId11">
            <a:alphaModFix/>
          </a:blip>
          <a:srcRect b="24574" l="10913" r="0" t="0"/>
          <a:stretch/>
        </p:blipFill>
        <p:spPr>
          <a:xfrm>
            <a:off x="3773892" y="4604888"/>
            <a:ext cx="1498486" cy="434878"/>
          </a:xfrm>
          <a:prstGeom prst="rect">
            <a:avLst/>
          </a:prstGeom>
          <a:noFill/>
          <a:ln>
            <a:noFill/>
          </a:ln>
        </p:spPr>
      </p:pic>
      <p:sp>
        <p:nvSpPr>
          <p:cNvPr id="1130" name="Google Shape;1130;p60"/>
          <p:cNvSpPr txBox="1"/>
          <p:nvPr/>
        </p:nvSpPr>
        <p:spPr>
          <a:xfrm>
            <a:off x="3651468" y="5087832"/>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TexTOM</a:t>
            </a:r>
            <a:endParaRPr sz="1500">
              <a:solidFill>
                <a:schemeClr val="dk1"/>
              </a:solidFill>
            </a:endParaRPr>
          </a:p>
        </p:txBody>
      </p:sp>
      <p:pic>
        <p:nvPicPr>
          <p:cNvPr id="1131" name="Google Shape;1131;p60"/>
          <p:cNvPicPr preferRelativeResize="0"/>
          <p:nvPr/>
        </p:nvPicPr>
        <p:blipFill>
          <a:blip r:embed="rId12">
            <a:alphaModFix/>
          </a:blip>
          <a:stretch>
            <a:fillRect/>
          </a:stretch>
        </p:blipFill>
        <p:spPr>
          <a:xfrm>
            <a:off x="5756377" y="4508943"/>
            <a:ext cx="1351987" cy="582109"/>
          </a:xfrm>
          <a:prstGeom prst="rect">
            <a:avLst/>
          </a:prstGeom>
          <a:noFill/>
          <a:ln>
            <a:noFill/>
          </a:ln>
        </p:spPr>
      </p:pic>
      <p:sp>
        <p:nvSpPr>
          <p:cNvPr id="1132" name="Google Shape;1132;p60"/>
          <p:cNvSpPr txBox="1"/>
          <p:nvPr/>
        </p:nvSpPr>
        <p:spPr>
          <a:xfrm>
            <a:off x="5272370" y="5087815"/>
            <a:ext cx="2042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P14 &amp; Tomography</a:t>
            </a:r>
            <a:endParaRPr sz="1500">
              <a:solidFill>
                <a:schemeClr val="dk1"/>
              </a:solidFill>
            </a:endParaRPr>
          </a:p>
        </p:txBody>
      </p:sp>
      <p:sp>
        <p:nvSpPr>
          <p:cNvPr id="1133" name="Google Shape;1133;p60"/>
          <p:cNvSpPr txBox="1"/>
          <p:nvPr/>
        </p:nvSpPr>
        <p:spPr>
          <a:xfrm>
            <a:off x="9373373" y="5087839"/>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FastDP, DIALS </a:t>
            </a:r>
            <a:endParaRPr sz="1500">
              <a:solidFill>
                <a:schemeClr val="dk1"/>
              </a:solidFill>
            </a:endParaRPr>
          </a:p>
        </p:txBody>
      </p:sp>
      <p:pic>
        <p:nvPicPr>
          <p:cNvPr id="1134" name="Google Shape;1134;p60"/>
          <p:cNvPicPr preferRelativeResize="0"/>
          <p:nvPr/>
        </p:nvPicPr>
        <p:blipFill>
          <a:blip r:embed="rId13">
            <a:alphaModFix/>
          </a:blip>
          <a:stretch>
            <a:fillRect/>
          </a:stretch>
        </p:blipFill>
        <p:spPr>
          <a:xfrm>
            <a:off x="9316388" y="1955580"/>
            <a:ext cx="1272115" cy="488222"/>
          </a:xfrm>
          <a:prstGeom prst="rect">
            <a:avLst/>
          </a:prstGeom>
          <a:noFill/>
          <a:ln>
            <a:noFill/>
          </a:ln>
        </p:spPr>
      </p:pic>
      <p:sp>
        <p:nvSpPr>
          <p:cNvPr id="1135" name="Google Shape;1135;p60"/>
          <p:cNvSpPr txBox="1"/>
          <p:nvPr/>
        </p:nvSpPr>
        <p:spPr>
          <a:xfrm>
            <a:off x="8932857" y="2456824"/>
            <a:ext cx="2179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Protein Crystallography</a:t>
            </a:r>
            <a:endParaRPr sz="1500">
              <a:solidFill>
                <a:schemeClr val="dk1"/>
              </a:solidFill>
            </a:endParaRPr>
          </a:p>
        </p:txBody>
      </p:sp>
      <p:pic>
        <p:nvPicPr>
          <p:cNvPr id="1136" name="Google Shape;1136;p60"/>
          <p:cNvPicPr preferRelativeResize="0"/>
          <p:nvPr/>
        </p:nvPicPr>
        <p:blipFill>
          <a:blip r:embed="rId14">
            <a:alphaModFix/>
          </a:blip>
          <a:stretch>
            <a:fillRect/>
          </a:stretch>
        </p:blipFill>
        <p:spPr>
          <a:xfrm>
            <a:off x="1101499" y="1960624"/>
            <a:ext cx="1715588" cy="468538"/>
          </a:xfrm>
          <a:prstGeom prst="rect">
            <a:avLst/>
          </a:prstGeom>
          <a:noFill/>
          <a:ln>
            <a:noFill/>
          </a:ln>
        </p:spPr>
      </p:pic>
      <p:sp>
        <p:nvSpPr>
          <p:cNvPr id="1137" name="Google Shape;1137;p60"/>
          <p:cNvSpPr txBox="1"/>
          <p:nvPr/>
        </p:nvSpPr>
        <p:spPr>
          <a:xfrm>
            <a:off x="1043304" y="2456762"/>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Cryo EM</a:t>
            </a:r>
            <a:endParaRPr sz="1500">
              <a:solidFill>
                <a:schemeClr val="dk1"/>
              </a:solidFill>
            </a:endParaRPr>
          </a:p>
        </p:txBody>
      </p:sp>
      <p:pic>
        <p:nvPicPr>
          <p:cNvPr id="1138" name="Google Shape;1138;p60"/>
          <p:cNvPicPr preferRelativeResize="0"/>
          <p:nvPr/>
        </p:nvPicPr>
        <p:blipFill>
          <a:blip r:embed="rId15">
            <a:alphaModFix/>
          </a:blip>
          <a:stretch>
            <a:fillRect/>
          </a:stretch>
        </p:blipFill>
        <p:spPr>
          <a:xfrm>
            <a:off x="9131745" y="3169586"/>
            <a:ext cx="655216" cy="655218"/>
          </a:xfrm>
          <a:prstGeom prst="rect">
            <a:avLst/>
          </a:prstGeom>
          <a:noFill/>
          <a:ln>
            <a:noFill/>
          </a:ln>
        </p:spPr>
      </p:pic>
      <p:sp>
        <p:nvSpPr>
          <p:cNvPr id="1139" name="Google Shape;1139;p60"/>
          <p:cNvSpPr txBox="1"/>
          <p:nvPr/>
        </p:nvSpPr>
        <p:spPr>
          <a:xfrm>
            <a:off x="8409346" y="3799400"/>
            <a:ext cx="2179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Crystallography</a:t>
            </a:r>
            <a:endParaRPr sz="1500">
              <a:solidFill>
                <a:schemeClr val="dk1"/>
              </a:solidFill>
            </a:endParaRPr>
          </a:p>
        </p:txBody>
      </p:sp>
      <p:pic>
        <p:nvPicPr>
          <p:cNvPr id="1140" name="Google Shape;1140;p60"/>
          <p:cNvPicPr preferRelativeResize="0"/>
          <p:nvPr/>
        </p:nvPicPr>
        <p:blipFill>
          <a:blip r:embed="rId16">
            <a:alphaModFix/>
          </a:blip>
          <a:stretch>
            <a:fillRect/>
          </a:stretch>
        </p:blipFill>
        <p:spPr>
          <a:xfrm>
            <a:off x="1104535" y="3321296"/>
            <a:ext cx="1407135" cy="492497"/>
          </a:xfrm>
          <a:prstGeom prst="rect">
            <a:avLst/>
          </a:prstGeom>
          <a:noFill/>
          <a:ln>
            <a:noFill/>
          </a:ln>
        </p:spPr>
      </p:pic>
      <p:sp>
        <p:nvSpPr>
          <p:cNvPr id="1141" name="Google Shape;1141;p60"/>
          <p:cNvSpPr/>
          <p:nvPr/>
        </p:nvSpPr>
        <p:spPr>
          <a:xfrm>
            <a:off x="4439475" y="5922300"/>
            <a:ext cx="9725700" cy="823500"/>
          </a:xfrm>
          <a:prstGeom prst="roundRect">
            <a:avLst>
              <a:gd fmla="val 16667" name="adj"/>
            </a:avLst>
          </a:prstGeom>
          <a:solidFill>
            <a:schemeClr val="dk2"/>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469900" rtl="0" algn="l">
              <a:spcBef>
                <a:spcPts val="0"/>
              </a:spcBef>
              <a:spcAft>
                <a:spcPts val="0"/>
              </a:spcAft>
              <a:buNone/>
            </a:pPr>
            <a:r>
              <a:rPr lang="en-US" sz="2000">
                <a:solidFill>
                  <a:schemeClr val="lt2"/>
                </a:solidFill>
              </a:rPr>
              <a:t>A community effort – a big </a:t>
            </a:r>
            <a:r>
              <a:rPr b="1" lang="en-US" sz="2000">
                <a:solidFill>
                  <a:schemeClr val="lt2"/>
                </a:solidFill>
              </a:rPr>
              <a:t>thank you</a:t>
            </a:r>
            <a:r>
              <a:rPr lang="en-US" sz="2000">
                <a:solidFill>
                  <a:schemeClr val="lt2"/>
                </a:solidFill>
              </a:rPr>
              <a:t> to our collaborators</a:t>
            </a:r>
            <a:endParaRPr b="1" sz="2000">
              <a:solidFill>
                <a:schemeClr val="lt2"/>
              </a:solidFill>
            </a:endParaRPr>
          </a:p>
        </p:txBody>
      </p:sp>
      <p:sp>
        <p:nvSpPr>
          <p:cNvPr id="1142" name="Google Shape;1142;p60"/>
          <p:cNvSpPr txBox="1"/>
          <p:nvPr/>
        </p:nvSpPr>
        <p:spPr>
          <a:xfrm>
            <a:off x="854204" y="3799048"/>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Data catalogue</a:t>
            </a:r>
            <a:endParaRPr sz="1500">
              <a:solidFill>
                <a:schemeClr val="dk1"/>
              </a:solidFill>
            </a:endParaRPr>
          </a:p>
        </p:txBody>
      </p:sp>
      <p:pic>
        <p:nvPicPr>
          <p:cNvPr id="1143" name="Google Shape;1143;p60"/>
          <p:cNvPicPr preferRelativeResize="0"/>
          <p:nvPr/>
        </p:nvPicPr>
        <p:blipFill rotWithShape="1">
          <a:blip r:embed="rId17">
            <a:alphaModFix/>
          </a:blip>
          <a:srcRect b="28012" l="0" r="0" t="12058"/>
          <a:stretch/>
        </p:blipFill>
        <p:spPr>
          <a:xfrm>
            <a:off x="2890397" y="3331996"/>
            <a:ext cx="1352275" cy="425437"/>
          </a:xfrm>
          <a:prstGeom prst="rect">
            <a:avLst/>
          </a:prstGeom>
          <a:noFill/>
          <a:ln>
            <a:noFill/>
          </a:ln>
        </p:spPr>
      </p:pic>
      <p:sp>
        <p:nvSpPr>
          <p:cNvPr id="1144" name="Google Shape;1144;p60"/>
          <p:cNvSpPr txBox="1"/>
          <p:nvPr/>
        </p:nvSpPr>
        <p:spPr>
          <a:xfrm>
            <a:off x="2725496" y="3794570"/>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Network USA</a:t>
            </a:r>
            <a:endParaRPr sz="1500">
              <a:solidFill>
                <a:schemeClr val="dk1"/>
              </a:solidFill>
            </a:endParaRPr>
          </a:p>
        </p:txBody>
      </p:sp>
      <p:pic>
        <p:nvPicPr>
          <p:cNvPr id="1145" name="Google Shape;1145;p60"/>
          <p:cNvPicPr preferRelativeResize="0"/>
          <p:nvPr/>
        </p:nvPicPr>
        <p:blipFill>
          <a:blip r:embed="rId18">
            <a:alphaModFix/>
          </a:blip>
          <a:stretch>
            <a:fillRect/>
          </a:stretch>
        </p:blipFill>
        <p:spPr>
          <a:xfrm>
            <a:off x="1912900" y="4474738"/>
            <a:ext cx="1616806" cy="492497"/>
          </a:xfrm>
          <a:prstGeom prst="rect">
            <a:avLst/>
          </a:prstGeom>
          <a:noFill/>
          <a:ln>
            <a:noFill/>
          </a:ln>
        </p:spPr>
      </p:pic>
      <p:sp>
        <p:nvSpPr>
          <p:cNvPr id="1146" name="Google Shape;1146;p60"/>
          <p:cNvSpPr txBox="1"/>
          <p:nvPr/>
        </p:nvSpPr>
        <p:spPr>
          <a:xfrm>
            <a:off x="1740850" y="5087825"/>
            <a:ext cx="2042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MicroMAX,NanoMAX</a:t>
            </a:r>
            <a:endParaRPr sz="1500">
              <a:solidFill>
                <a:schemeClr val="dk1"/>
              </a:solidFill>
            </a:endParaRPr>
          </a:p>
        </p:txBody>
      </p:sp>
      <p:pic>
        <p:nvPicPr>
          <p:cNvPr id="1147" name="Google Shape;1147;p60"/>
          <p:cNvPicPr preferRelativeResize="0"/>
          <p:nvPr/>
        </p:nvPicPr>
        <p:blipFill>
          <a:blip r:embed="rId19">
            <a:alphaModFix/>
          </a:blip>
          <a:stretch>
            <a:fillRect/>
          </a:stretch>
        </p:blipFill>
        <p:spPr>
          <a:xfrm>
            <a:off x="404250" y="4355288"/>
            <a:ext cx="1123496" cy="731370"/>
          </a:xfrm>
          <a:prstGeom prst="rect">
            <a:avLst/>
          </a:prstGeom>
          <a:noFill/>
          <a:ln>
            <a:noFill/>
          </a:ln>
        </p:spPr>
      </p:pic>
      <p:sp>
        <p:nvSpPr>
          <p:cNvPr id="1148" name="Google Shape;1148;p60"/>
          <p:cNvSpPr txBox="1"/>
          <p:nvPr/>
        </p:nvSpPr>
        <p:spPr>
          <a:xfrm>
            <a:off x="118987" y="5087819"/>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BL 8.3.1</a:t>
            </a:r>
            <a:endParaRPr sz="1500">
              <a:solidFill>
                <a:schemeClr val="dk1"/>
              </a:solidFill>
            </a:endParaRPr>
          </a:p>
        </p:txBody>
      </p:sp>
      <p:sp>
        <p:nvSpPr>
          <p:cNvPr id="1149" name="Google Shape;1149;p60"/>
          <p:cNvSpPr txBox="1"/>
          <p:nvPr>
            <p:ph type="title"/>
          </p:nvPr>
        </p:nvSpPr>
        <p:spPr>
          <a:xfrm>
            <a:off x="1054100" y="682307"/>
            <a:ext cx="11735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Collaboration is key</a:t>
            </a:r>
            <a:endParaRPr/>
          </a:p>
        </p:txBody>
      </p:sp>
      <p:pic>
        <p:nvPicPr>
          <p:cNvPr id="1150" name="Google Shape;1150;p60"/>
          <p:cNvPicPr preferRelativeResize="0"/>
          <p:nvPr/>
        </p:nvPicPr>
        <p:blipFill>
          <a:blip r:embed="rId20">
            <a:alphaModFix/>
          </a:blip>
          <a:stretch>
            <a:fillRect/>
          </a:stretch>
        </p:blipFill>
        <p:spPr>
          <a:xfrm>
            <a:off x="4627665" y="3344199"/>
            <a:ext cx="1798643" cy="300707"/>
          </a:xfrm>
          <a:prstGeom prst="rect">
            <a:avLst/>
          </a:prstGeom>
          <a:noFill/>
          <a:ln>
            <a:noFill/>
          </a:ln>
        </p:spPr>
      </p:pic>
      <p:sp>
        <p:nvSpPr>
          <p:cNvPr id="1151" name="Google Shape;1151;p60"/>
          <p:cNvSpPr txBox="1"/>
          <p:nvPr/>
        </p:nvSpPr>
        <p:spPr>
          <a:xfrm>
            <a:off x="4572869" y="3799146"/>
            <a:ext cx="187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CEMK</a:t>
            </a:r>
            <a:endParaRPr sz="1500">
              <a:solidFill>
                <a:schemeClr val="dk1"/>
              </a:solidFill>
            </a:endParaRPr>
          </a:p>
        </p:txBody>
      </p:sp>
      <p:pic>
        <p:nvPicPr>
          <p:cNvPr id="1152" name="Google Shape;1152;p60"/>
          <p:cNvPicPr preferRelativeResize="0"/>
          <p:nvPr/>
        </p:nvPicPr>
        <p:blipFill>
          <a:blip r:embed="rId21">
            <a:alphaModFix/>
          </a:blip>
          <a:stretch>
            <a:fillRect/>
          </a:stretch>
        </p:blipFill>
        <p:spPr>
          <a:xfrm>
            <a:off x="10204367" y="3003963"/>
            <a:ext cx="2179144" cy="981048"/>
          </a:xfrm>
          <a:prstGeom prst="rect">
            <a:avLst/>
          </a:prstGeom>
          <a:noFill/>
          <a:ln>
            <a:noFill/>
          </a:ln>
        </p:spPr>
      </p:pic>
      <p:sp>
        <p:nvSpPr>
          <p:cNvPr id="1153" name="Google Shape;1153;p60"/>
          <p:cNvSpPr txBox="1"/>
          <p:nvPr/>
        </p:nvSpPr>
        <p:spPr>
          <a:xfrm>
            <a:off x="10303691" y="3799400"/>
            <a:ext cx="2179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a:solidFill>
                  <a:schemeClr val="dk1"/>
                </a:solidFill>
              </a:rPr>
              <a:t>ZMB</a:t>
            </a:r>
            <a:endParaRPr sz="15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4"/>
          <p:cNvSpPr/>
          <p:nvPr/>
        </p:nvSpPr>
        <p:spPr>
          <a:xfrm>
            <a:off x="5436261" y="556102"/>
            <a:ext cx="7421100" cy="6418800"/>
          </a:xfrm>
          <a:prstGeom prst="triangle">
            <a:avLst>
              <a:gd fmla="val 50000" name="adj"/>
            </a:avLst>
          </a:prstGeom>
          <a:solidFill>
            <a:srgbClr val="F2F2F2"/>
          </a:solidFill>
          <a:ln>
            <a:noFill/>
          </a:ln>
          <a:effectLst>
            <a:outerShdw blurRad="1066756" rotWithShape="0" algn="bl" dir="5400000" dist="153390">
              <a:srgbClr val="000000">
                <a:alpha val="50000"/>
              </a:srgbClr>
            </a:outerShdw>
          </a:effectLst>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pic>
        <p:nvPicPr>
          <p:cNvPr id="280" name="Google Shape;280;p34"/>
          <p:cNvPicPr preferRelativeResize="0"/>
          <p:nvPr/>
        </p:nvPicPr>
        <p:blipFill>
          <a:blip r:embed="rId3">
            <a:alphaModFix/>
          </a:blip>
          <a:stretch>
            <a:fillRect/>
          </a:stretch>
        </p:blipFill>
        <p:spPr>
          <a:xfrm>
            <a:off x="8640147" y="1470670"/>
            <a:ext cx="1013273" cy="1013346"/>
          </a:xfrm>
          <a:prstGeom prst="rect">
            <a:avLst/>
          </a:prstGeom>
          <a:noFill/>
          <a:ln>
            <a:noFill/>
          </a:ln>
        </p:spPr>
      </p:pic>
      <p:pic>
        <p:nvPicPr>
          <p:cNvPr id="281" name="Google Shape;281;p34"/>
          <p:cNvPicPr preferRelativeResize="0"/>
          <p:nvPr/>
        </p:nvPicPr>
        <p:blipFill>
          <a:blip r:embed="rId4">
            <a:alphaModFix/>
          </a:blip>
          <a:stretch>
            <a:fillRect/>
          </a:stretch>
        </p:blipFill>
        <p:spPr>
          <a:xfrm>
            <a:off x="6225949" y="5463627"/>
            <a:ext cx="1176861" cy="1176861"/>
          </a:xfrm>
          <a:prstGeom prst="rect">
            <a:avLst/>
          </a:prstGeom>
          <a:noFill/>
          <a:ln>
            <a:noFill/>
          </a:ln>
        </p:spPr>
      </p:pic>
      <p:grpSp>
        <p:nvGrpSpPr>
          <p:cNvPr id="282" name="Google Shape;282;p34"/>
          <p:cNvGrpSpPr/>
          <p:nvPr/>
        </p:nvGrpSpPr>
        <p:grpSpPr>
          <a:xfrm>
            <a:off x="11005445" y="5386019"/>
            <a:ext cx="707745" cy="1382369"/>
            <a:chOff x="8668575" y="4650172"/>
            <a:chExt cx="852499" cy="1665104"/>
          </a:xfrm>
        </p:grpSpPr>
        <p:pic>
          <p:nvPicPr>
            <p:cNvPr id="283" name="Google Shape;283;p34"/>
            <p:cNvPicPr preferRelativeResize="0"/>
            <p:nvPr/>
          </p:nvPicPr>
          <p:blipFill>
            <a:blip r:embed="rId5">
              <a:alphaModFix/>
            </a:blip>
            <a:stretch>
              <a:fillRect/>
            </a:stretch>
          </p:blipFill>
          <p:spPr>
            <a:xfrm>
              <a:off x="8668575" y="5462800"/>
              <a:ext cx="852499" cy="852476"/>
            </a:xfrm>
            <a:prstGeom prst="rect">
              <a:avLst/>
            </a:prstGeom>
            <a:noFill/>
            <a:ln>
              <a:noFill/>
            </a:ln>
          </p:spPr>
        </p:pic>
        <p:pic>
          <p:nvPicPr>
            <p:cNvPr id="284" name="Google Shape;284;p34"/>
            <p:cNvPicPr preferRelativeResize="0"/>
            <p:nvPr/>
          </p:nvPicPr>
          <p:blipFill>
            <a:blip r:embed="rId5">
              <a:alphaModFix/>
            </a:blip>
            <a:stretch>
              <a:fillRect/>
            </a:stretch>
          </p:blipFill>
          <p:spPr>
            <a:xfrm>
              <a:off x="8668575" y="5056486"/>
              <a:ext cx="852499" cy="852476"/>
            </a:xfrm>
            <a:prstGeom prst="rect">
              <a:avLst/>
            </a:prstGeom>
            <a:noFill/>
            <a:ln>
              <a:noFill/>
            </a:ln>
          </p:spPr>
        </p:pic>
        <p:pic>
          <p:nvPicPr>
            <p:cNvPr id="285" name="Google Shape;285;p34"/>
            <p:cNvPicPr preferRelativeResize="0"/>
            <p:nvPr/>
          </p:nvPicPr>
          <p:blipFill>
            <a:blip r:embed="rId5">
              <a:alphaModFix/>
            </a:blip>
            <a:stretch>
              <a:fillRect/>
            </a:stretch>
          </p:blipFill>
          <p:spPr>
            <a:xfrm>
              <a:off x="8668575" y="4650172"/>
              <a:ext cx="852499" cy="852476"/>
            </a:xfrm>
            <a:prstGeom prst="rect">
              <a:avLst/>
            </a:prstGeom>
            <a:noFill/>
            <a:ln>
              <a:noFill/>
            </a:ln>
          </p:spPr>
        </p:pic>
      </p:grpSp>
      <p:sp>
        <p:nvSpPr>
          <p:cNvPr id="286" name="Google Shape;286;p34"/>
          <p:cNvSpPr txBox="1"/>
          <p:nvPr>
            <p:ph type="title"/>
          </p:nvPr>
        </p:nvSpPr>
        <p:spPr>
          <a:xfrm>
            <a:off x="8436882" y="2396643"/>
            <a:ext cx="1419900" cy="461100"/>
          </a:xfrm>
          <a:prstGeom prst="rect">
            <a:avLst/>
          </a:prstGeom>
        </p:spPr>
        <p:txBody>
          <a:bodyPr anchorCtr="0" anchor="t" bIns="75900" lIns="75900" spcFirstLastPara="1" rIns="75900" wrap="square" tIns="75900">
            <a:spAutoFit/>
          </a:bodyPr>
          <a:lstStyle/>
          <a:p>
            <a:pPr indent="0" lvl="0" marL="0" rtl="0" algn="ctr">
              <a:spcBef>
                <a:spcPts val="0"/>
              </a:spcBef>
              <a:spcAft>
                <a:spcPts val="0"/>
              </a:spcAft>
              <a:buNone/>
            </a:pPr>
            <a:r>
              <a:rPr lang="en-US" sz="2000">
                <a:latin typeface="Open Sans"/>
                <a:ea typeface="Open Sans"/>
                <a:cs typeface="Open Sans"/>
                <a:sym typeface="Open Sans"/>
              </a:rPr>
              <a:t>Data</a:t>
            </a:r>
            <a:endParaRPr sz="2000">
              <a:latin typeface="Open Sans"/>
              <a:ea typeface="Open Sans"/>
              <a:cs typeface="Open Sans"/>
              <a:sym typeface="Open Sans"/>
            </a:endParaRPr>
          </a:p>
        </p:txBody>
      </p:sp>
      <p:sp>
        <p:nvSpPr>
          <p:cNvPr id="287" name="Google Shape;287;p34"/>
          <p:cNvSpPr txBox="1"/>
          <p:nvPr>
            <p:ph type="title"/>
          </p:nvPr>
        </p:nvSpPr>
        <p:spPr>
          <a:xfrm>
            <a:off x="6104454" y="6545587"/>
            <a:ext cx="1419900" cy="461100"/>
          </a:xfrm>
          <a:prstGeom prst="rect">
            <a:avLst/>
          </a:prstGeom>
        </p:spPr>
        <p:txBody>
          <a:bodyPr anchorCtr="0" anchor="t" bIns="75900" lIns="75900" spcFirstLastPara="1" rIns="75900" wrap="square" tIns="75900">
            <a:spAutoFit/>
          </a:bodyPr>
          <a:lstStyle/>
          <a:p>
            <a:pPr indent="0" lvl="0" marL="0" rtl="0" algn="ctr">
              <a:spcBef>
                <a:spcPts val="0"/>
              </a:spcBef>
              <a:spcAft>
                <a:spcPts val="0"/>
              </a:spcAft>
              <a:buNone/>
            </a:pPr>
            <a:r>
              <a:rPr lang="en-US" sz="2000">
                <a:latin typeface="Open Sans"/>
                <a:ea typeface="Open Sans"/>
                <a:cs typeface="Open Sans"/>
                <a:sym typeface="Open Sans"/>
              </a:rPr>
              <a:t>Software</a:t>
            </a:r>
            <a:endParaRPr sz="2000">
              <a:latin typeface="Open Sans"/>
              <a:ea typeface="Open Sans"/>
              <a:cs typeface="Open Sans"/>
              <a:sym typeface="Open Sans"/>
            </a:endParaRPr>
          </a:p>
        </p:txBody>
      </p:sp>
      <p:sp>
        <p:nvSpPr>
          <p:cNvPr id="288" name="Google Shape;288;p34"/>
          <p:cNvSpPr txBox="1"/>
          <p:nvPr>
            <p:ph type="title"/>
          </p:nvPr>
        </p:nvSpPr>
        <p:spPr>
          <a:xfrm>
            <a:off x="10233097" y="6545585"/>
            <a:ext cx="2302200" cy="461100"/>
          </a:xfrm>
          <a:prstGeom prst="rect">
            <a:avLst/>
          </a:prstGeom>
        </p:spPr>
        <p:txBody>
          <a:bodyPr anchorCtr="0" anchor="t" bIns="75900" lIns="75900" spcFirstLastPara="1" rIns="75900" wrap="square" tIns="75900">
            <a:spAutoFit/>
          </a:bodyPr>
          <a:lstStyle/>
          <a:p>
            <a:pPr indent="0" lvl="0" marL="0" rtl="0" algn="ctr">
              <a:spcBef>
                <a:spcPts val="0"/>
              </a:spcBef>
              <a:spcAft>
                <a:spcPts val="0"/>
              </a:spcAft>
              <a:buNone/>
            </a:pPr>
            <a:r>
              <a:rPr lang="en-US" sz="2000">
                <a:latin typeface="Open Sans"/>
                <a:ea typeface="Open Sans"/>
                <a:cs typeface="Open Sans"/>
                <a:sym typeface="Open Sans"/>
              </a:rPr>
              <a:t>Compute</a:t>
            </a:r>
            <a:endParaRPr sz="2000">
              <a:latin typeface="Open Sans"/>
              <a:ea typeface="Open Sans"/>
              <a:cs typeface="Open Sans"/>
              <a:sym typeface="Open Sans"/>
            </a:endParaRPr>
          </a:p>
        </p:txBody>
      </p:sp>
      <p:sp>
        <p:nvSpPr>
          <p:cNvPr id="289" name="Google Shape;289;p34"/>
          <p:cNvSpPr txBox="1"/>
          <p:nvPr>
            <p:ph type="title"/>
          </p:nvPr>
        </p:nvSpPr>
        <p:spPr>
          <a:xfrm>
            <a:off x="1054100" y="668075"/>
            <a:ext cx="102045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Digital Pillars of Insight Generation</a:t>
            </a:r>
            <a:endParaRPr>
              <a:latin typeface="Open Sans"/>
              <a:ea typeface="Open Sans"/>
              <a:cs typeface="Open Sans"/>
              <a:sym typeface="Open Sans"/>
            </a:endParaRPr>
          </a:p>
        </p:txBody>
      </p:sp>
      <p:sp>
        <p:nvSpPr>
          <p:cNvPr id="290" name="Google Shape;290;p34"/>
          <p:cNvSpPr/>
          <p:nvPr/>
        </p:nvSpPr>
        <p:spPr>
          <a:xfrm>
            <a:off x="7653614" y="3223266"/>
            <a:ext cx="2986200" cy="2583300"/>
          </a:xfrm>
          <a:prstGeom prst="triangle">
            <a:avLst>
              <a:gd fmla="val 50000" name="adj"/>
            </a:avLst>
          </a:prstGeom>
          <a:solidFill>
            <a:schemeClr val="lt2"/>
          </a:solidFill>
          <a:ln>
            <a:noFill/>
          </a:ln>
          <a:effectLst>
            <a:outerShdw blurRad="397419" rotWithShape="0" algn="bl" dir="5400000" dist="27889">
              <a:srgbClr val="000000">
                <a:alpha val="50000"/>
              </a:srgbClr>
            </a:outerShdw>
          </a:effectLst>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sp>
        <p:nvSpPr>
          <p:cNvPr id="291" name="Google Shape;291;p34"/>
          <p:cNvSpPr txBox="1"/>
          <p:nvPr/>
        </p:nvSpPr>
        <p:spPr>
          <a:xfrm>
            <a:off x="491720" y="1536872"/>
            <a:ext cx="5927100" cy="1809600"/>
          </a:xfrm>
          <a:prstGeom prst="rect">
            <a:avLst/>
          </a:prstGeom>
          <a:noFill/>
          <a:ln>
            <a:noFill/>
          </a:ln>
        </p:spPr>
        <p:txBody>
          <a:bodyPr anchorCtr="0" anchor="t" bIns="133850" lIns="133850" spcFirstLastPara="1" rIns="133850" wrap="square" tIns="133850">
            <a:spAutoFit/>
          </a:bodyPr>
          <a:lstStyle/>
          <a:p>
            <a:pPr indent="0" lvl="0" marL="0" rtl="0" algn="l">
              <a:spcBef>
                <a:spcPts val="0"/>
              </a:spcBef>
              <a:spcAft>
                <a:spcPts val="0"/>
              </a:spcAft>
              <a:buNone/>
            </a:pPr>
            <a:r>
              <a:rPr b="1" lang="en-US" sz="2500">
                <a:solidFill>
                  <a:schemeClr val="lt2"/>
                </a:solidFill>
                <a:latin typeface="Open Sans"/>
                <a:ea typeface="Open Sans"/>
                <a:cs typeface="Open Sans"/>
                <a:sym typeface="Open Sans"/>
              </a:rPr>
              <a:t>Spatial</a:t>
            </a:r>
            <a:r>
              <a:rPr lang="en-US" sz="2500">
                <a:solidFill>
                  <a:schemeClr val="lt2"/>
                </a:solidFill>
                <a:latin typeface="Open Sans"/>
                <a:ea typeface="Open Sans"/>
                <a:cs typeface="Open Sans"/>
                <a:sym typeface="Open Sans"/>
              </a:rPr>
              <a:t> and </a:t>
            </a:r>
            <a:r>
              <a:rPr b="1" lang="en-US" sz="2500">
                <a:solidFill>
                  <a:schemeClr val="lt2"/>
                </a:solidFill>
                <a:latin typeface="Open Sans"/>
                <a:ea typeface="Open Sans"/>
                <a:cs typeface="Open Sans"/>
                <a:sym typeface="Open Sans"/>
              </a:rPr>
              <a:t>temporal</a:t>
            </a:r>
            <a:r>
              <a:rPr lang="en-US" sz="2500">
                <a:solidFill>
                  <a:schemeClr val="lt2"/>
                </a:solidFill>
                <a:latin typeface="Open Sans"/>
                <a:ea typeface="Open Sans"/>
                <a:cs typeface="Open Sans"/>
                <a:sym typeface="Open Sans"/>
              </a:rPr>
              <a:t> coherence</a:t>
            </a:r>
            <a:endParaRPr sz="2500">
              <a:solidFill>
                <a:schemeClr val="lt2"/>
              </a:solidFill>
              <a:latin typeface="Open Sans"/>
              <a:ea typeface="Open Sans"/>
              <a:cs typeface="Open Sans"/>
              <a:sym typeface="Open Sans"/>
            </a:endParaRPr>
          </a:p>
          <a:p>
            <a:pPr indent="0" lvl="0" marL="0" rtl="0" algn="l">
              <a:spcBef>
                <a:spcPts val="0"/>
              </a:spcBef>
              <a:spcAft>
                <a:spcPts val="0"/>
              </a:spcAft>
              <a:buNone/>
            </a:pPr>
            <a:r>
              <a:t/>
            </a:r>
            <a:endParaRPr sz="2500">
              <a:solidFill>
                <a:schemeClr val="lt2"/>
              </a:solidFill>
              <a:latin typeface="Open Sans"/>
              <a:ea typeface="Open Sans"/>
              <a:cs typeface="Open Sans"/>
              <a:sym typeface="Open Sans"/>
            </a:endParaRPr>
          </a:p>
          <a:p>
            <a:pPr indent="0" lvl="0" marL="0" rtl="0" algn="l">
              <a:spcBef>
                <a:spcPts val="0"/>
              </a:spcBef>
              <a:spcAft>
                <a:spcPts val="0"/>
              </a:spcAft>
              <a:buNone/>
            </a:pPr>
            <a:r>
              <a:rPr lang="en-US" sz="2500">
                <a:solidFill>
                  <a:schemeClr val="lt2"/>
                </a:solidFill>
                <a:latin typeface="Open Sans"/>
                <a:ea typeface="Open Sans"/>
                <a:cs typeface="Open Sans"/>
                <a:sym typeface="Open Sans"/>
              </a:rPr>
              <a:t>Data, Compute and Software in</a:t>
            </a:r>
            <a:endParaRPr sz="2500">
              <a:solidFill>
                <a:schemeClr val="lt2"/>
              </a:solidFill>
              <a:latin typeface="Open Sans"/>
              <a:ea typeface="Open Sans"/>
              <a:cs typeface="Open Sans"/>
              <a:sym typeface="Open Sans"/>
            </a:endParaRPr>
          </a:p>
          <a:p>
            <a:pPr indent="0" lvl="0" marL="0" rtl="0" algn="l">
              <a:spcBef>
                <a:spcPts val="0"/>
              </a:spcBef>
              <a:spcAft>
                <a:spcPts val="0"/>
              </a:spcAft>
              <a:buNone/>
            </a:pPr>
            <a:r>
              <a:rPr lang="en-US" sz="2500">
                <a:solidFill>
                  <a:schemeClr val="lt2"/>
                </a:solidFill>
                <a:latin typeface="Open Sans"/>
                <a:ea typeface="Open Sans"/>
                <a:cs typeface="Open Sans"/>
                <a:sym typeface="Open Sans"/>
              </a:rPr>
              <a:t>in the same place at the same time</a:t>
            </a:r>
            <a:endParaRPr sz="2500">
              <a:solidFill>
                <a:schemeClr val="lt2"/>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61"/>
          <p:cNvSpPr txBox="1"/>
          <p:nvPr>
            <p:ph type="title"/>
          </p:nvPr>
        </p:nvSpPr>
        <p:spPr>
          <a:xfrm>
            <a:off x="1054100" y="668078"/>
            <a:ext cx="113157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Thank you</a:t>
            </a:r>
            <a:r>
              <a:rPr lang="en-US">
                <a:solidFill>
                  <a:schemeClr val="accent1"/>
                </a:solidFill>
                <a:latin typeface="Open Sans"/>
                <a:ea typeface="Open Sans"/>
                <a:cs typeface="Open Sans"/>
                <a:sym typeface="Open Sans"/>
              </a:rPr>
              <a:t>!</a:t>
            </a:r>
            <a:endParaRPr>
              <a:latin typeface="Open Sans"/>
              <a:ea typeface="Open Sans"/>
              <a:cs typeface="Open Sans"/>
              <a:sym typeface="Open Sans"/>
            </a:endParaRPr>
          </a:p>
        </p:txBody>
      </p:sp>
      <p:sp>
        <p:nvSpPr>
          <p:cNvPr id="1159" name="Google Shape;1159;p61"/>
          <p:cNvSpPr txBox="1"/>
          <p:nvPr>
            <p:ph idx="12" type="sldNum"/>
          </p:nvPr>
        </p:nvSpPr>
        <p:spPr>
          <a:xfrm>
            <a:off x="8530106" y="4776508"/>
            <a:ext cx="258300" cy="277200"/>
          </a:xfrm>
          <a:prstGeom prst="rect">
            <a:avLst/>
          </a:prstGeom>
          <a:noFill/>
          <a:ln>
            <a:noFill/>
          </a:ln>
        </p:spPr>
        <p:txBody>
          <a:bodyPr anchorCtr="0" anchor="t" bIns="45725" lIns="91425" spcFirstLastPara="1" rIns="91425" wrap="square" tIns="45725">
            <a:sp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1160" name="Google Shape;1160;p61"/>
          <p:cNvSpPr txBox="1"/>
          <p:nvPr>
            <p:ph idx="11" type="ftr"/>
          </p:nvPr>
        </p:nvSpPr>
        <p:spPr>
          <a:xfrm>
            <a:off x="6392956" y="6996727"/>
            <a:ext cx="4467300" cy="215100"/>
          </a:xfrm>
          <a:prstGeom prst="rect">
            <a:avLst/>
          </a:prstGeom>
          <a:noFill/>
          <a:ln>
            <a:noFill/>
          </a:ln>
        </p:spPr>
        <p:txBody>
          <a:bodyPr anchorCtr="0" anchor="t" bIns="45725" lIns="91425" spcFirstLastPara="1" rIns="91425" wrap="square" tIns="45725">
            <a:noAutofit/>
          </a:bodyPr>
          <a:lstStyle/>
          <a:p>
            <a:pPr indent="0" lvl="0" marL="0" rtl="0" algn="r">
              <a:spcBef>
                <a:spcPts val="0"/>
              </a:spcBef>
              <a:spcAft>
                <a:spcPts val="0"/>
              </a:spcAft>
              <a:buNone/>
            </a:pPr>
            <a:r>
              <a:rPr lang="en-US" sz="1500"/>
              <a:t>About DECTRIS</a:t>
            </a:r>
            <a:endParaRPr sz="1500"/>
          </a:p>
        </p:txBody>
      </p:sp>
      <p:sp>
        <p:nvSpPr>
          <p:cNvPr id="1161" name="Google Shape;1161;p61"/>
          <p:cNvSpPr txBox="1"/>
          <p:nvPr>
            <p:ph idx="10" type="dt"/>
          </p:nvPr>
        </p:nvSpPr>
        <p:spPr>
          <a:xfrm>
            <a:off x="10953779" y="6996727"/>
            <a:ext cx="1363200" cy="215100"/>
          </a:xfrm>
          <a:prstGeom prst="rect">
            <a:avLst/>
          </a:prstGeom>
          <a:noFill/>
          <a:ln>
            <a:noFill/>
          </a:ln>
        </p:spPr>
        <p:txBody>
          <a:bodyPr anchorCtr="0" anchor="t" bIns="45725" lIns="91425" spcFirstLastPara="1" rIns="91425" wrap="square" tIns="45725">
            <a:noAutofit/>
          </a:bodyPr>
          <a:lstStyle/>
          <a:p>
            <a:pPr indent="0" lvl="0" marL="0" rtl="0" algn="ctr">
              <a:spcBef>
                <a:spcPts val="0"/>
              </a:spcBef>
              <a:spcAft>
                <a:spcPts val="0"/>
              </a:spcAft>
              <a:buNone/>
            </a:pPr>
            <a:r>
              <a:rPr lang="en-US" sz="1500"/>
              <a:t>6 September 2024</a:t>
            </a:r>
            <a:endParaRPr sz="1500"/>
          </a:p>
        </p:txBody>
      </p:sp>
      <p:pic>
        <p:nvPicPr>
          <p:cNvPr id="1162" name="Google Shape;1162;p61"/>
          <p:cNvPicPr preferRelativeResize="0"/>
          <p:nvPr/>
        </p:nvPicPr>
        <p:blipFill rotWithShape="1">
          <a:blip r:embed="rId3">
            <a:alphaModFix/>
          </a:blip>
          <a:srcRect b="0" l="0" r="0" t="0"/>
          <a:stretch/>
        </p:blipFill>
        <p:spPr>
          <a:xfrm>
            <a:off x="0" y="2285433"/>
            <a:ext cx="13382981" cy="5244561"/>
          </a:xfrm>
          <a:prstGeom prst="rect">
            <a:avLst/>
          </a:prstGeom>
          <a:solidFill>
            <a:srgbClr val="DDE4ED"/>
          </a:solidFill>
          <a:ln>
            <a:noFill/>
          </a:ln>
        </p:spPr>
      </p:pic>
      <p:sp>
        <p:nvSpPr>
          <p:cNvPr id="1163" name="Google Shape;1163;p61"/>
          <p:cNvSpPr txBox="1"/>
          <p:nvPr/>
        </p:nvSpPr>
        <p:spPr>
          <a:xfrm>
            <a:off x="956131" y="1520950"/>
            <a:ext cx="6739800" cy="872700"/>
          </a:xfrm>
          <a:prstGeom prst="rect">
            <a:avLst/>
          </a:prstGeom>
          <a:noFill/>
          <a:ln>
            <a:noFill/>
          </a:ln>
        </p:spPr>
        <p:txBody>
          <a:bodyPr anchorCtr="0" anchor="t" bIns="45725" lIns="91425" spcFirstLastPara="1" rIns="91425" wrap="square" tIns="45725">
            <a:noAutofit/>
          </a:bodyPr>
          <a:lstStyle/>
          <a:p>
            <a:pPr indent="0" lvl="0" marL="0" marR="0" rtl="0" algn="l">
              <a:spcBef>
                <a:spcPts val="0"/>
              </a:spcBef>
              <a:spcAft>
                <a:spcPts val="0"/>
              </a:spcAft>
              <a:buClr>
                <a:schemeClr val="dk2"/>
              </a:buClr>
              <a:buSzPts val="1500"/>
              <a:buFont typeface="Arial"/>
              <a:buNone/>
            </a:pPr>
            <a:r>
              <a:rPr b="1" lang="en-US" sz="1500">
                <a:solidFill>
                  <a:schemeClr val="accent2"/>
                </a:solidFill>
                <a:latin typeface="Arial"/>
                <a:ea typeface="Arial"/>
                <a:cs typeface="Arial"/>
                <a:sym typeface="Arial"/>
              </a:rPr>
              <a:t>DECTRIS Ltd.</a:t>
            </a:r>
            <a:endParaRPr sz="1500"/>
          </a:p>
          <a:p>
            <a:pPr indent="0" lvl="0" marL="0" marR="0" rtl="0" algn="l">
              <a:spcBef>
                <a:spcPts val="0"/>
              </a:spcBef>
              <a:spcAft>
                <a:spcPts val="0"/>
              </a:spcAft>
              <a:buClr>
                <a:schemeClr val="dk2"/>
              </a:buClr>
              <a:buSzPts val="1500"/>
              <a:buFont typeface="Arial"/>
              <a:buNone/>
            </a:pPr>
            <a:r>
              <a:rPr lang="en-US" sz="1500">
                <a:solidFill>
                  <a:schemeClr val="accent2"/>
                </a:solidFill>
                <a:latin typeface="Arial"/>
                <a:ea typeface="Arial"/>
                <a:cs typeface="Arial"/>
                <a:sym typeface="Arial"/>
              </a:rPr>
              <a:t>5405 Baden-Dättwil</a:t>
            </a:r>
            <a:endParaRPr sz="1500">
              <a:solidFill>
                <a:schemeClr val="accent2"/>
              </a:solidFill>
              <a:latin typeface="Arial"/>
              <a:ea typeface="Arial"/>
              <a:cs typeface="Arial"/>
              <a:sym typeface="Arial"/>
            </a:endParaRPr>
          </a:p>
          <a:p>
            <a:pPr indent="0" lvl="0" marL="0" marR="0" rtl="0" algn="l">
              <a:spcBef>
                <a:spcPts val="0"/>
              </a:spcBef>
              <a:spcAft>
                <a:spcPts val="0"/>
              </a:spcAft>
              <a:buClr>
                <a:schemeClr val="dk2"/>
              </a:buClr>
              <a:buSzPts val="1500"/>
              <a:buFont typeface="Arial"/>
              <a:buNone/>
            </a:pPr>
            <a:r>
              <a:rPr lang="en-US" sz="1500">
                <a:solidFill>
                  <a:schemeClr val="accent2"/>
                </a:solidFill>
                <a:latin typeface="Arial"/>
                <a:ea typeface="Arial"/>
                <a:cs typeface="Arial"/>
                <a:sym typeface="Arial"/>
              </a:rPr>
              <a:t>Switzerland</a:t>
            </a:r>
            <a:endParaRPr sz="1500"/>
          </a:p>
        </p:txBody>
      </p:sp>
      <p:sp>
        <p:nvSpPr>
          <p:cNvPr id="1164" name="Google Shape;1164;p61"/>
          <p:cNvSpPr/>
          <p:nvPr/>
        </p:nvSpPr>
        <p:spPr>
          <a:xfrm>
            <a:off x="10823485" y="1860550"/>
            <a:ext cx="2073600" cy="431700"/>
          </a:xfrm>
          <a:prstGeom prst="rect">
            <a:avLst/>
          </a:prstGeom>
          <a:noFill/>
          <a:ln>
            <a:noFill/>
          </a:ln>
        </p:spPr>
        <p:txBody>
          <a:bodyPr anchorCtr="0" anchor="t" bIns="45725" lIns="91425" spcFirstLastPara="1" rIns="91425" wrap="square" tIns="45725">
            <a:noAutofit/>
          </a:bodyPr>
          <a:lstStyle/>
          <a:p>
            <a:pPr indent="0" lvl="0" marL="0" marR="0" rtl="0" algn="r">
              <a:lnSpc>
                <a:spcPct val="137500"/>
              </a:lnSpc>
              <a:spcBef>
                <a:spcPts val="0"/>
              </a:spcBef>
              <a:spcAft>
                <a:spcPts val="0"/>
              </a:spcAft>
              <a:buNone/>
            </a:pPr>
            <a:r>
              <a:rPr lang="en-US" sz="1600">
                <a:solidFill>
                  <a:schemeClr val="accent2"/>
                </a:solidFill>
                <a:latin typeface="Arial"/>
                <a:ea typeface="Arial"/>
                <a:cs typeface="Arial"/>
                <a:sym typeface="Arial"/>
              </a:rPr>
              <a:t>www.dectris.com</a:t>
            </a:r>
            <a:endParaRPr sz="700">
              <a:solidFill>
                <a:schemeClr val="accent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5"/>
          <p:cNvSpPr/>
          <p:nvPr/>
        </p:nvSpPr>
        <p:spPr>
          <a:xfrm>
            <a:off x="5436261" y="556102"/>
            <a:ext cx="7421100" cy="6418800"/>
          </a:xfrm>
          <a:prstGeom prst="triangle">
            <a:avLst>
              <a:gd fmla="val 50000" name="adj"/>
            </a:avLst>
          </a:prstGeom>
          <a:solidFill>
            <a:srgbClr val="F2F2F2"/>
          </a:solidFill>
          <a:ln>
            <a:noFill/>
          </a:ln>
          <a:effectLst>
            <a:outerShdw blurRad="1066756" rotWithShape="0" algn="bl" dir="5400000" dist="153390">
              <a:srgbClr val="000000">
                <a:alpha val="50000"/>
              </a:srgbClr>
            </a:outerShdw>
          </a:effectLst>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pic>
        <p:nvPicPr>
          <p:cNvPr id="298" name="Google Shape;298;p35"/>
          <p:cNvPicPr preferRelativeResize="0"/>
          <p:nvPr/>
        </p:nvPicPr>
        <p:blipFill>
          <a:blip r:embed="rId3">
            <a:alphaModFix/>
          </a:blip>
          <a:stretch>
            <a:fillRect/>
          </a:stretch>
        </p:blipFill>
        <p:spPr>
          <a:xfrm>
            <a:off x="8640147" y="1470670"/>
            <a:ext cx="1013273" cy="1013346"/>
          </a:xfrm>
          <a:prstGeom prst="rect">
            <a:avLst/>
          </a:prstGeom>
          <a:noFill/>
          <a:ln>
            <a:noFill/>
          </a:ln>
        </p:spPr>
      </p:pic>
      <p:pic>
        <p:nvPicPr>
          <p:cNvPr id="299" name="Google Shape;299;p35"/>
          <p:cNvPicPr preferRelativeResize="0"/>
          <p:nvPr/>
        </p:nvPicPr>
        <p:blipFill>
          <a:blip r:embed="rId4">
            <a:alphaModFix/>
          </a:blip>
          <a:stretch>
            <a:fillRect/>
          </a:stretch>
        </p:blipFill>
        <p:spPr>
          <a:xfrm>
            <a:off x="6225949" y="5463627"/>
            <a:ext cx="1176861" cy="1176861"/>
          </a:xfrm>
          <a:prstGeom prst="rect">
            <a:avLst/>
          </a:prstGeom>
          <a:noFill/>
          <a:ln>
            <a:noFill/>
          </a:ln>
        </p:spPr>
      </p:pic>
      <p:grpSp>
        <p:nvGrpSpPr>
          <p:cNvPr id="300" name="Google Shape;300;p35"/>
          <p:cNvGrpSpPr/>
          <p:nvPr/>
        </p:nvGrpSpPr>
        <p:grpSpPr>
          <a:xfrm>
            <a:off x="11005445" y="5386019"/>
            <a:ext cx="707745" cy="1382369"/>
            <a:chOff x="8668575" y="4650172"/>
            <a:chExt cx="852499" cy="1665104"/>
          </a:xfrm>
        </p:grpSpPr>
        <p:pic>
          <p:nvPicPr>
            <p:cNvPr id="301" name="Google Shape;301;p35"/>
            <p:cNvPicPr preferRelativeResize="0"/>
            <p:nvPr/>
          </p:nvPicPr>
          <p:blipFill>
            <a:blip r:embed="rId5">
              <a:alphaModFix/>
            </a:blip>
            <a:stretch>
              <a:fillRect/>
            </a:stretch>
          </p:blipFill>
          <p:spPr>
            <a:xfrm>
              <a:off x="8668575" y="5462800"/>
              <a:ext cx="852499" cy="852476"/>
            </a:xfrm>
            <a:prstGeom prst="rect">
              <a:avLst/>
            </a:prstGeom>
            <a:noFill/>
            <a:ln>
              <a:noFill/>
            </a:ln>
          </p:spPr>
        </p:pic>
        <p:pic>
          <p:nvPicPr>
            <p:cNvPr id="302" name="Google Shape;302;p35"/>
            <p:cNvPicPr preferRelativeResize="0"/>
            <p:nvPr/>
          </p:nvPicPr>
          <p:blipFill>
            <a:blip r:embed="rId5">
              <a:alphaModFix/>
            </a:blip>
            <a:stretch>
              <a:fillRect/>
            </a:stretch>
          </p:blipFill>
          <p:spPr>
            <a:xfrm>
              <a:off x="8668575" y="5056486"/>
              <a:ext cx="852499" cy="852476"/>
            </a:xfrm>
            <a:prstGeom prst="rect">
              <a:avLst/>
            </a:prstGeom>
            <a:noFill/>
            <a:ln>
              <a:noFill/>
            </a:ln>
          </p:spPr>
        </p:pic>
        <p:pic>
          <p:nvPicPr>
            <p:cNvPr id="303" name="Google Shape;303;p35"/>
            <p:cNvPicPr preferRelativeResize="0"/>
            <p:nvPr/>
          </p:nvPicPr>
          <p:blipFill>
            <a:blip r:embed="rId5">
              <a:alphaModFix/>
            </a:blip>
            <a:stretch>
              <a:fillRect/>
            </a:stretch>
          </p:blipFill>
          <p:spPr>
            <a:xfrm>
              <a:off x="8668575" y="4650172"/>
              <a:ext cx="852499" cy="852476"/>
            </a:xfrm>
            <a:prstGeom prst="rect">
              <a:avLst/>
            </a:prstGeom>
            <a:noFill/>
            <a:ln>
              <a:noFill/>
            </a:ln>
          </p:spPr>
        </p:pic>
      </p:grpSp>
      <p:sp>
        <p:nvSpPr>
          <p:cNvPr id="304" name="Google Shape;304;p35"/>
          <p:cNvSpPr txBox="1"/>
          <p:nvPr>
            <p:ph type="title"/>
          </p:nvPr>
        </p:nvSpPr>
        <p:spPr>
          <a:xfrm>
            <a:off x="8436882" y="2396643"/>
            <a:ext cx="1419900" cy="461100"/>
          </a:xfrm>
          <a:prstGeom prst="rect">
            <a:avLst/>
          </a:prstGeom>
        </p:spPr>
        <p:txBody>
          <a:bodyPr anchorCtr="0" anchor="t" bIns="75900" lIns="75900" spcFirstLastPara="1" rIns="75900" wrap="square" tIns="75900">
            <a:spAutoFit/>
          </a:bodyPr>
          <a:lstStyle/>
          <a:p>
            <a:pPr indent="0" lvl="0" marL="0" rtl="0" algn="ctr">
              <a:spcBef>
                <a:spcPts val="0"/>
              </a:spcBef>
              <a:spcAft>
                <a:spcPts val="0"/>
              </a:spcAft>
              <a:buNone/>
            </a:pPr>
            <a:r>
              <a:rPr lang="en-US" sz="2000">
                <a:latin typeface="Open Sans"/>
                <a:ea typeface="Open Sans"/>
                <a:cs typeface="Open Sans"/>
                <a:sym typeface="Open Sans"/>
              </a:rPr>
              <a:t>Data</a:t>
            </a:r>
            <a:endParaRPr sz="2000">
              <a:latin typeface="Open Sans"/>
              <a:ea typeface="Open Sans"/>
              <a:cs typeface="Open Sans"/>
              <a:sym typeface="Open Sans"/>
            </a:endParaRPr>
          </a:p>
        </p:txBody>
      </p:sp>
      <p:sp>
        <p:nvSpPr>
          <p:cNvPr id="305" name="Google Shape;305;p35"/>
          <p:cNvSpPr txBox="1"/>
          <p:nvPr>
            <p:ph type="title"/>
          </p:nvPr>
        </p:nvSpPr>
        <p:spPr>
          <a:xfrm>
            <a:off x="6104454" y="6545587"/>
            <a:ext cx="1419900" cy="461100"/>
          </a:xfrm>
          <a:prstGeom prst="rect">
            <a:avLst/>
          </a:prstGeom>
        </p:spPr>
        <p:txBody>
          <a:bodyPr anchorCtr="0" anchor="t" bIns="75900" lIns="75900" spcFirstLastPara="1" rIns="75900" wrap="square" tIns="75900">
            <a:spAutoFit/>
          </a:bodyPr>
          <a:lstStyle/>
          <a:p>
            <a:pPr indent="0" lvl="0" marL="0" rtl="0" algn="ctr">
              <a:spcBef>
                <a:spcPts val="0"/>
              </a:spcBef>
              <a:spcAft>
                <a:spcPts val="0"/>
              </a:spcAft>
              <a:buNone/>
            </a:pPr>
            <a:r>
              <a:rPr lang="en-US" sz="2000">
                <a:latin typeface="Open Sans"/>
                <a:ea typeface="Open Sans"/>
                <a:cs typeface="Open Sans"/>
                <a:sym typeface="Open Sans"/>
              </a:rPr>
              <a:t>Software</a:t>
            </a:r>
            <a:endParaRPr sz="2000">
              <a:latin typeface="Open Sans"/>
              <a:ea typeface="Open Sans"/>
              <a:cs typeface="Open Sans"/>
              <a:sym typeface="Open Sans"/>
            </a:endParaRPr>
          </a:p>
        </p:txBody>
      </p:sp>
      <p:sp>
        <p:nvSpPr>
          <p:cNvPr id="306" name="Google Shape;306;p35"/>
          <p:cNvSpPr txBox="1"/>
          <p:nvPr>
            <p:ph type="title"/>
          </p:nvPr>
        </p:nvSpPr>
        <p:spPr>
          <a:xfrm>
            <a:off x="10233097" y="6545585"/>
            <a:ext cx="2302200" cy="461100"/>
          </a:xfrm>
          <a:prstGeom prst="rect">
            <a:avLst/>
          </a:prstGeom>
        </p:spPr>
        <p:txBody>
          <a:bodyPr anchorCtr="0" anchor="t" bIns="75900" lIns="75900" spcFirstLastPara="1" rIns="75900" wrap="square" tIns="75900">
            <a:spAutoFit/>
          </a:bodyPr>
          <a:lstStyle/>
          <a:p>
            <a:pPr indent="0" lvl="0" marL="0" rtl="0" algn="ctr">
              <a:spcBef>
                <a:spcPts val="0"/>
              </a:spcBef>
              <a:spcAft>
                <a:spcPts val="0"/>
              </a:spcAft>
              <a:buNone/>
            </a:pPr>
            <a:r>
              <a:rPr lang="en-US" sz="2000">
                <a:latin typeface="Open Sans"/>
                <a:ea typeface="Open Sans"/>
                <a:cs typeface="Open Sans"/>
                <a:sym typeface="Open Sans"/>
              </a:rPr>
              <a:t>Compute</a:t>
            </a:r>
            <a:endParaRPr sz="2000">
              <a:latin typeface="Open Sans"/>
              <a:ea typeface="Open Sans"/>
              <a:cs typeface="Open Sans"/>
              <a:sym typeface="Open Sans"/>
            </a:endParaRPr>
          </a:p>
        </p:txBody>
      </p:sp>
      <p:sp>
        <p:nvSpPr>
          <p:cNvPr id="307" name="Google Shape;307;p35"/>
          <p:cNvSpPr txBox="1"/>
          <p:nvPr>
            <p:ph type="title"/>
          </p:nvPr>
        </p:nvSpPr>
        <p:spPr>
          <a:xfrm>
            <a:off x="1054100" y="668075"/>
            <a:ext cx="102045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Digital Pillars of Insight Generation</a:t>
            </a:r>
            <a:endParaRPr>
              <a:latin typeface="Open Sans"/>
              <a:ea typeface="Open Sans"/>
              <a:cs typeface="Open Sans"/>
              <a:sym typeface="Open Sans"/>
            </a:endParaRPr>
          </a:p>
        </p:txBody>
      </p:sp>
      <p:sp>
        <p:nvSpPr>
          <p:cNvPr id="308" name="Google Shape;308;p35"/>
          <p:cNvSpPr txBox="1"/>
          <p:nvPr/>
        </p:nvSpPr>
        <p:spPr>
          <a:xfrm>
            <a:off x="491720" y="1536872"/>
            <a:ext cx="5927100" cy="1809600"/>
          </a:xfrm>
          <a:prstGeom prst="rect">
            <a:avLst/>
          </a:prstGeom>
          <a:noFill/>
          <a:ln>
            <a:noFill/>
          </a:ln>
        </p:spPr>
        <p:txBody>
          <a:bodyPr anchorCtr="0" anchor="t" bIns="133850" lIns="133850" spcFirstLastPara="1" rIns="133850" wrap="square" tIns="133850">
            <a:spAutoFit/>
          </a:bodyPr>
          <a:lstStyle/>
          <a:p>
            <a:pPr indent="0" lvl="0" marL="0" rtl="0" algn="l">
              <a:spcBef>
                <a:spcPts val="0"/>
              </a:spcBef>
              <a:spcAft>
                <a:spcPts val="0"/>
              </a:spcAft>
              <a:buNone/>
            </a:pPr>
            <a:r>
              <a:rPr b="1" lang="en-US" sz="2500">
                <a:solidFill>
                  <a:schemeClr val="lt2"/>
                </a:solidFill>
                <a:latin typeface="Open Sans"/>
                <a:ea typeface="Open Sans"/>
                <a:cs typeface="Open Sans"/>
                <a:sym typeface="Open Sans"/>
              </a:rPr>
              <a:t>Spatial</a:t>
            </a:r>
            <a:r>
              <a:rPr lang="en-US" sz="2500">
                <a:solidFill>
                  <a:schemeClr val="lt2"/>
                </a:solidFill>
                <a:latin typeface="Open Sans"/>
                <a:ea typeface="Open Sans"/>
                <a:cs typeface="Open Sans"/>
                <a:sym typeface="Open Sans"/>
              </a:rPr>
              <a:t> and </a:t>
            </a:r>
            <a:r>
              <a:rPr b="1" lang="en-US" sz="2500">
                <a:solidFill>
                  <a:schemeClr val="lt2"/>
                </a:solidFill>
                <a:latin typeface="Open Sans"/>
                <a:ea typeface="Open Sans"/>
                <a:cs typeface="Open Sans"/>
                <a:sym typeface="Open Sans"/>
              </a:rPr>
              <a:t>temporal</a:t>
            </a:r>
            <a:r>
              <a:rPr lang="en-US" sz="2500">
                <a:solidFill>
                  <a:schemeClr val="lt2"/>
                </a:solidFill>
                <a:latin typeface="Open Sans"/>
                <a:ea typeface="Open Sans"/>
                <a:cs typeface="Open Sans"/>
                <a:sym typeface="Open Sans"/>
              </a:rPr>
              <a:t> coherence</a:t>
            </a:r>
            <a:endParaRPr sz="2500">
              <a:solidFill>
                <a:schemeClr val="lt2"/>
              </a:solidFill>
              <a:latin typeface="Open Sans"/>
              <a:ea typeface="Open Sans"/>
              <a:cs typeface="Open Sans"/>
              <a:sym typeface="Open Sans"/>
            </a:endParaRPr>
          </a:p>
          <a:p>
            <a:pPr indent="0" lvl="0" marL="0" rtl="0" algn="l">
              <a:spcBef>
                <a:spcPts val="0"/>
              </a:spcBef>
              <a:spcAft>
                <a:spcPts val="0"/>
              </a:spcAft>
              <a:buNone/>
            </a:pPr>
            <a:r>
              <a:t/>
            </a:r>
            <a:endParaRPr sz="2500">
              <a:solidFill>
                <a:schemeClr val="lt2"/>
              </a:solidFill>
              <a:latin typeface="Open Sans"/>
              <a:ea typeface="Open Sans"/>
              <a:cs typeface="Open Sans"/>
              <a:sym typeface="Open Sans"/>
            </a:endParaRPr>
          </a:p>
          <a:p>
            <a:pPr indent="0" lvl="0" marL="0" rtl="0" algn="l">
              <a:spcBef>
                <a:spcPts val="0"/>
              </a:spcBef>
              <a:spcAft>
                <a:spcPts val="0"/>
              </a:spcAft>
              <a:buNone/>
            </a:pPr>
            <a:r>
              <a:rPr lang="en-US" sz="2500">
                <a:solidFill>
                  <a:schemeClr val="lt2"/>
                </a:solidFill>
                <a:latin typeface="Open Sans"/>
                <a:ea typeface="Open Sans"/>
                <a:cs typeface="Open Sans"/>
                <a:sym typeface="Open Sans"/>
              </a:rPr>
              <a:t>Data, Compute and Software in</a:t>
            </a:r>
            <a:endParaRPr sz="2500">
              <a:solidFill>
                <a:schemeClr val="lt2"/>
              </a:solidFill>
              <a:latin typeface="Open Sans"/>
              <a:ea typeface="Open Sans"/>
              <a:cs typeface="Open Sans"/>
              <a:sym typeface="Open Sans"/>
            </a:endParaRPr>
          </a:p>
          <a:p>
            <a:pPr indent="0" lvl="0" marL="0" rtl="0" algn="l">
              <a:spcBef>
                <a:spcPts val="0"/>
              </a:spcBef>
              <a:spcAft>
                <a:spcPts val="0"/>
              </a:spcAft>
              <a:buNone/>
            </a:pPr>
            <a:r>
              <a:rPr lang="en-US" sz="2500">
                <a:solidFill>
                  <a:schemeClr val="lt2"/>
                </a:solidFill>
                <a:latin typeface="Open Sans"/>
                <a:ea typeface="Open Sans"/>
                <a:cs typeface="Open Sans"/>
                <a:sym typeface="Open Sans"/>
              </a:rPr>
              <a:t>in the same place at the same time</a:t>
            </a:r>
            <a:endParaRPr sz="2500">
              <a:solidFill>
                <a:schemeClr val="lt2"/>
              </a:solidFill>
              <a:latin typeface="Open Sans"/>
              <a:ea typeface="Open Sans"/>
              <a:cs typeface="Open Sans"/>
              <a:sym typeface="Open Sans"/>
            </a:endParaRPr>
          </a:p>
        </p:txBody>
      </p:sp>
      <p:cxnSp>
        <p:nvCxnSpPr>
          <p:cNvPr id="309" name="Google Shape;309;p35"/>
          <p:cNvCxnSpPr/>
          <p:nvPr/>
        </p:nvCxnSpPr>
        <p:spPr>
          <a:xfrm flipH="1">
            <a:off x="9670214" y="2364899"/>
            <a:ext cx="513000" cy="1163700"/>
          </a:xfrm>
          <a:prstGeom prst="straightConnector1">
            <a:avLst/>
          </a:prstGeom>
          <a:noFill/>
          <a:ln cap="flat" cmpd="sng" w="55775">
            <a:solidFill>
              <a:srgbClr val="A61C00"/>
            </a:solidFill>
            <a:prstDash val="solid"/>
            <a:round/>
            <a:headEnd len="med" w="med" type="none"/>
            <a:tailEnd len="med" w="med" type="none"/>
          </a:ln>
        </p:spPr>
      </p:cxnSp>
      <p:cxnSp>
        <p:nvCxnSpPr>
          <p:cNvPr id="310" name="Google Shape;310;p35"/>
          <p:cNvCxnSpPr/>
          <p:nvPr/>
        </p:nvCxnSpPr>
        <p:spPr>
          <a:xfrm>
            <a:off x="9682820" y="3516087"/>
            <a:ext cx="988200" cy="1188600"/>
          </a:xfrm>
          <a:prstGeom prst="straightConnector1">
            <a:avLst/>
          </a:prstGeom>
          <a:noFill/>
          <a:ln cap="flat" cmpd="sng" w="55775">
            <a:solidFill>
              <a:srgbClr val="A61C00"/>
            </a:solidFill>
            <a:prstDash val="solid"/>
            <a:round/>
            <a:headEnd len="med" w="med" type="none"/>
            <a:tailEnd len="med" w="med" type="none"/>
          </a:ln>
        </p:spPr>
      </p:cxnSp>
      <p:cxnSp>
        <p:nvCxnSpPr>
          <p:cNvPr id="311" name="Google Shape;311;p35"/>
          <p:cNvCxnSpPr/>
          <p:nvPr/>
        </p:nvCxnSpPr>
        <p:spPr>
          <a:xfrm flipH="1">
            <a:off x="9319928" y="4692277"/>
            <a:ext cx="1351200" cy="1614300"/>
          </a:xfrm>
          <a:prstGeom prst="straightConnector1">
            <a:avLst/>
          </a:prstGeom>
          <a:noFill/>
          <a:ln cap="flat" cmpd="sng" w="55775">
            <a:solidFill>
              <a:srgbClr val="A61C00"/>
            </a:solidFill>
            <a:prstDash val="solid"/>
            <a:round/>
            <a:headEnd len="med" w="med" type="none"/>
            <a:tailEnd len="med" w="med" type="none"/>
          </a:ln>
        </p:spPr>
      </p:cxnSp>
      <p:cxnSp>
        <p:nvCxnSpPr>
          <p:cNvPr id="312" name="Google Shape;312;p35"/>
          <p:cNvCxnSpPr/>
          <p:nvPr/>
        </p:nvCxnSpPr>
        <p:spPr>
          <a:xfrm rot="10800000">
            <a:off x="7906228" y="6068707"/>
            <a:ext cx="1438800" cy="212700"/>
          </a:xfrm>
          <a:prstGeom prst="straightConnector1">
            <a:avLst/>
          </a:prstGeom>
          <a:noFill/>
          <a:ln cap="flat" cmpd="sng" w="55775">
            <a:solidFill>
              <a:srgbClr val="A61C00"/>
            </a:solidFill>
            <a:prstDash val="solid"/>
            <a:round/>
            <a:headEnd len="med" w="med" type="none"/>
            <a:tailEnd len="med" w="med" type="none"/>
          </a:ln>
        </p:spPr>
      </p:cxnSp>
      <p:cxnSp>
        <p:nvCxnSpPr>
          <p:cNvPr id="313" name="Google Shape;313;p35"/>
          <p:cNvCxnSpPr/>
          <p:nvPr/>
        </p:nvCxnSpPr>
        <p:spPr>
          <a:xfrm flipH="1" rot="10800000">
            <a:off x="7706204" y="6068899"/>
            <a:ext cx="213000" cy="913200"/>
          </a:xfrm>
          <a:prstGeom prst="straightConnector1">
            <a:avLst/>
          </a:prstGeom>
          <a:noFill/>
          <a:ln cap="flat" cmpd="sng" w="55775">
            <a:solidFill>
              <a:srgbClr val="A61C00"/>
            </a:solidFill>
            <a:prstDash val="solid"/>
            <a:round/>
            <a:headEnd len="med" w="med" type="none"/>
            <a:tailEnd len="med" w="med" type="none"/>
          </a:ln>
        </p:spPr>
      </p:cxnSp>
      <p:sp>
        <p:nvSpPr>
          <p:cNvPr id="314" name="Google Shape;314;p35"/>
          <p:cNvSpPr txBox="1"/>
          <p:nvPr/>
        </p:nvSpPr>
        <p:spPr>
          <a:xfrm>
            <a:off x="491725" y="3420350"/>
            <a:ext cx="6464100" cy="3348900"/>
          </a:xfrm>
          <a:prstGeom prst="rect">
            <a:avLst/>
          </a:prstGeom>
          <a:noFill/>
          <a:ln>
            <a:noFill/>
          </a:ln>
        </p:spPr>
        <p:txBody>
          <a:bodyPr anchorCtr="0" anchor="t" bIns="133850" lIns="133850" spcFirstLastPara="1" rIns="133850" wrap="square" tIns="133850">
            <a:spAutoFit/>
          </a:bodyPr>
          <a:lstStyle/>
          <a:p>
            <a:pPr indent="0" lvl="0" marL="0" rtl="0" algn="l">
              <a:spcBef>
                <a:spcPts val="0"/>
              </a:spcBef>
              <a:spcAft>
                <a:spcPts val="0"/>
              </a:spcAft>
              <a:buNone/>
            </a:pPr>
            <a:r>
              <a:rPr b="1" lang="en-US" sz="2500">
                <a:solidFill>
                  <a:srgbClr val="980000"/>
                </a:solidFill>
              </a:rPr>
              <a:t>Drift over Time</a:t>
            </a:r>
            <a:endParaRPr b="1" sz="2500">
              <a:solidFill>
                <a:srgbClr val="980000"/>
              </a:solidFill>
            </a:endParaRPr>
          </a:p>
          <a:p>
            <a:pPr indent="0" lvl="0" marL="0" rtl="0" algn="l">
              <a:spcBef>
                <a:spcPts val="0"/>
              </a:spcBef>
              <a:spcAft>
                <a:spcPts val="0"/>
              </a:spcAft>
              <a:buNone/>
            </a:pPr>
            <a:r>
              <a:t/>
            </a:r>
            <a:endParaRPr sz="2500">
              <a:solidFill>
                <a:srgbClr val="980000"/>
              </a:solidFill>
            </a:endParaRPr>
          </a:p>
          <a:p>
            <a:pPr indent="0" lvl="0" marL="0" rtl="0" algn="l">
              <a:spcBef>
                <a:spcPts val="0"/>
              </a:spcBef>
              <a:spcAft>
                <a:spcPts val="0"/>
              </a:spcAft>
              <a:buNone/>
            </a:pPr>
            <a:r>
              <a:rPr lang="en-US" sz="2500">
                <a:solidFill>
                  <a:srgbClr val="980000"/>
                </a:solidFill>
              </a:rPr>
              <a:t>Different Data Types / Storage Location</a:t>
            </a:r>
            <a:endParaRPr sz="2500">
              <a:solidFill>
                <a:srgbClr val="980000"/>
              </a:solidFill>
            </a:endParaRPr>
          </a:p>
          <a:p>
            <a:pPr indent="0" lvl="0" marL="0" rtl="0" algn="l">
              <a:spcBef>
                <a:spcPts val="0"/>
              </a:spcBef>
              <a:spcAft>
                <a:spcPts val="0"/>
              </a:spcAft>
              <a:buNone/>
            </a:pPr>
            <a:r>
              <a:rPr lang="en-US" sz="2500">
                <a:solidFill>
                  <a:srgbClr val="980000"/>
                </a:solidFill>
              </a:rPr>
              <a:t>Different Tools and Versions</a:t>
            </a:r>
            <a:endParaRPr sz="2500">
              <a:solidFill>
                <a:srgbClr val="980000"/>
              </a:solidFill>
            </a:endParaRPr>
          </a:p>
          <a:p>
            <a:pPr indent="0" lvl="0" marL="0" rtl="0" algn="l">
              <a:spcBef>
                <a:spcPts val="0"/>
              </a:spcBef>
              <a:spcAft>
                <a:spcPts val="0"/>
              </a:spcAft>
              <a:buNone/>
            </a:pPr>
            <a:r>
              <a:rPr lang="en-US" sz="2500">
                <a:solidFill>
                  <a:srgbClr val="980000"/>
                </a:solidFill>
              </a:rPr>
              <a:t>Ad-hoc sharing of data and algorithms</a:t>
            </a:r>
            <a:endParaRPr sz="2500">
              <a:solidFill>
                <a:srgbClr val="980000"/>
              </a:solidFill>
            </a:endParaRPr>
          </a:p>
          <a:p>
            <a:pPr indent="0" lvl="0" marL="0" rtl="0" algn="l">
              <a:spcBef>
                <a:spcPts val="0"/>
              </a:spcBef>
              <a:spcAft>
                <a:spcPts val="0"/>
              </a:spcAft>
              <a:buNone/>
            </a:pPr>
            <a:r>
              <a:rPr lang="en-US" sz="2500">
                <a:solidFill>
                  <a:srgbClr val="980000"/>
                </a:solidFill>
              </a:rPr>
              <a:t>Fragile access control</a:t>
            </a:r>
            <a:endParaRPr sz="2500">
              <a:solidFill>
                <a:srgbClr val="980000"/>
              </a:solidFill>
            </a:endParaRPr>
          </a:p>
          <a:p>
            <a:pPr indent="0" lvl="0" marL="0" rtl="0" algn="l">
              <a:spcBef>
                <a:spcPts val="0"/>
              </a:spcBef>
              <a:spcAft>
                <a:spcPts val="0"/>
              </a:spcAft>
              <a:buNone/>
            </a:pPr>
            <a:r>
              <a:t/>
            </a:r>
            <a:endParaRPr sz="2500">
              <a:solidFill>
                <a:srgbClr val="980000"/>
              </a:solidFill>
            </a:endParaRPr>
          </a:p>
          <a:p>
            <a:pPr indent="0" lvl="0" marL="0" rtl="0" algn="l">
              <a:spcBef>
                <a:spcPts val="0"/>
              </a:spcBef>
              <a:spcAft>
                <a:spcPts val="0"/>
              </a:spcAft>
              <a:buNone/>
            </a:pPr>
            <a:r>
              <a:t/>
            </a:r>
            <a:endParaRPr sz="2500">
              <a:solidFill>
                <a:srgbClr val="980000"/>
              </a:solidFill>
            </a:endParaRPr>
          </a:p>
        </p:txBody>
      </p:sp>
      <p:cxnSp>
        <p:nvCxnSpPr>
          <p:cNvPr id="315" name="Google Shape;315;p35"/>
          <p:cNvCxnSpPr/>
          <p:nvPr/>
        </p:nvCxnSpPr>
        <p:spPr>
          <a:xfrm rot="10800000">
            <a:off x="8294504" y="3441168"/>
            <a:ext cx="1375800" cy="62400"/>
          </a:xfrm>
          <a:prstGeom prst="straightConnector1">
            <a:avLst/>
          </a:prstGeom>
          <a:noFill/>
          <a:ln cap="flat" cmpd="sng" w="55775">
            <a:solidFill>
              <a:srgbClr val="A61C00"/>
            </a:solidFill>
            <a:prstDash val="solid"/>
            <a:round/>
            <a:headEnd len="med" w="med" type="none"/>
            <a:tailEnd len="med" w="med" type="none"/>
          </a:ln>
        </p:spPr>
      </p:cxnSp>
      <p:cxnSp>
        <p:nvCxnSpPr>
          <p:cNvPr id="316" name="Google Shape;316;p35"/>
          <p:cNvCxnSpPr/>
          <p:nvPr/>
        </p:nvCxnSpPr>
        <p:spPr>
          <a:xfrm flipH="1">
            <a:off x="6955791" y="3453530"/>
            <a:ext cx="1350900" cy="900900"/>
          </a:xfrm>
          <a:prstGeom prst="straightConnector1">
            <a:avLst/>
          </a:prstGeom>
          <a:noFill/>
          <a:ln cap="flat" cmpd="sng" w="55775">
            <a:solidFill>
              <a:srgbClr val="A61C00"/>
            </a:solidFill>
            <a:prstDash val="solid"/>
            <a:round/>
            <a:headEnd len="med" w="med" type="none"/>
            <a:tailEnd len="med" w="med" type="none"/>
          </a:ln>
        </p:spPr>
      </p:cxnSp>
      <p:sp>
        <p:nvSpPr>
          <p:cNvPr id="317" name="Google Shape;317;p35"/>
          <p:cNvSpPr/>
          <p:nvPr/>
        </p:nvSpPr>
        <p:spPr>
          <a:xfrm>
            <a:off x="7653614" y="3223266"/>
            <a:ext cx="2986200" cy="2583300"/>
          </a:xfrm>
          <a:prstGeom prst="triangle">
            <a:avLst>
              <a:gd fmla="val 50000" name="adj"/>
            </a:avLst>
          </a:prstGeom>
          <a:solidFill>
            <a:schemeClr val="dk2"/>
          </a:solidFill>
          <a:ln>
            <a:noFill/>
          </a:ln>
          <a:effectLst>
            <a:outerShdw blurRad="397419" rotWithShape="0" algn="bl" dir="5400000" dist="27889">
              <a:srgbClr val="000000">
                <a:alpha val="50000"/>
              </a:srgbClr>
            </a:outerShdw>
          </a:effectLst>
        </p:spPr>
        <p:txBody>
          <a:bodyPr anchorCtr="0" anchor="ctr" bIns="133850" lIns="133850" spcFirstLastPara="1" rIns="133850" wrap="square" tIns="133850">
            <a:noAutofit/>
          </a:bodyPr>
          <a:lstStyle/>
          <a:p>
            <a:pPr indent="0" lvl="0" marL="0" rtl="0" algn="ctr">
              <a:spcBef>
                <a:spcPts val="0"/>
              </a:spcBef>
              <a:spcAft>
                <a:spcPts val="0"/>
              </a:spcAft>
              <a:buNone/>
            </a:pPr>
            <a:r>
              <a:t/>
            </a:r>
            <a:endParaRPr sz="2000">
              <a:solidFill>
                <a:schemeClr val="lt1"/>
              </a:solidFill>
            </a:endParaRPr>
          </a:p>
        </p:txBody>
      </p:sp>
      <p:pic>
        <p:nvPicPr>
          <p:cNvPr id="318" name="Google Shape;318;p35"/>
          <p:cNvPicPr preferRelativeResize="0"/>
          <p:nvPr/>
        </p:nvPicPr>
        <p:blipFill>
          <a:blip r:embed="rId6">
            <a:alphaModFix/>
          </a:blip>
          <a:stretch>
            <a:fillRect/>
          </a:stretch>
        </p:blipFill>
        <p:spPr>
          <a:xfrm>
            <a:off x="242640" y="4359579"/>
            <a:ext cx="307709" cy="307709"/>
          </a:xfrm>
          <a:prstGeom prst="rect">
            <a:avLst/>
          </a:prstGeom>
          <a:noFill/>
          <a:ln>
            <a:noFill/>
          </a:ln>
        </p:spPr>
      </p:pic>
      <p:pic>
        <p:nvPicPr>
          <p:cNvPr id="319" name="Google Shape;319;p35"/>
          <p:cNvPicPr preferRelativeResize="0"/>
          <p:nvPr/>
        </p:nvPicPr>
        <p:blipFill>
          <a:blip r:embed="rId6">
            <a:alphaModFix/>
          </a:blip>
          <a:stretch>
            <a:fillRect/>
          </a:stretch>
        </p:blipFill>
        <p:spPr>
          <a:xfrm>
            <a:off x="242640" y="4739099"/>
            <a:ext cx="307709" cy="307709"/>
          </a:xfrm>
          <a:prstGeom prst="rect">
            <a:avLst/>
          </a:prstGeom>
          <a:noFill/>
          <a:ln>
            <a:noFill/>
          </a:ln>
        </p:spPr>
      </p:pic>
      <p:pic>
        <p:nvPicPr>
          <p:cNvPr id="320" name="Google Shape;320;p35"/>
          <p:cNvPicPr preferRelativeResize="0"/>
          <p:nvPr/>
        </p:nvPicPr>
        <p:blipFill>
          <a:blip r:embed="rId6">
            <a:alphaModFix/>
          </a:blip>
          <a:stretch>
            <a:fillRect/>
          </a:stretch>
        </p:blipFill>
        <p:spPr>
          <a:xfrm>
            <a:off x="242640" y="5118619"/>
            <a:ext cx="307709" cy="307709"/>
          </a:xfrm>
          <a:prstGeom prst="rect">
            <a:avLst/>
          </a:prstGeom>
          <a:noFill/>
          <a:ln>
            <a:noFill/>
          </a:ln>
        </p:spPr>
      </p:pic>
      <p:pic>
        <p:nvPicPr>
          <p:cNvPr id="321" name="Google Shape;321;p35"/>
          <p:cNvPicPr preferRelativeResize="0"/>
          <p:nvPr/>
        </p:nvPicPr>
        <p:blipFill>
          <a:blip r:embed="rId6">
            <a:alphaModFix/>
          </a:blip>
          <a:stretch>
            <a:fillRect/>
          </a:stretch>
        </p:blipFill>
        <p:spPr>
          <a:xfrm>
            <a:off x="242653" y="5498161"/>
            <a:ext cx="307709" cy="30770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6" title="coauthors.png"/>
          <p:cNvPicPr preferRelativeResize="0"/>
          <p:nvPr/>
        </p:nvPicPr>
        <p:blipFill>
          <a:blip r:embed="rId3">
            <a:alphaModFix/>
          </a:blip>
          <a:stretch>
            <a:fillRect/>
          </a:stretch>
        </p:blipFill>
        <p:spPr>
          <a:xfrm>
            <a:off x="1427975" y="1379975"/>
            <a:ext cx="10985958" cy="5069204"/>
          </a:xfrm>
          <a:prstGeom prst="rect">
            <a:avLst/>
          </a:prstGeom>
          <a:noFill/>
          <a:ln>
            <a:noFill/>
          </a:ln>
        </p:spPr>
      </p:pic>
      <p:sp>
        <p:nvSpPr>
          <p:cNvPr id="328" name="Google Shape;328;p36"/>
          <p:cNvSpPr txBox="1"/>
          <p:nvPr>
            <p:ph type="title"/>
          </p:nvPr>
        </p:nvSpPr>
        <p:spPr>
          <a:xfrm>
            <a:off x="1054100" y="668075"/>
            <a:ext cx="114648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A Paradigm Shift in Science</a:t>
            </a:r>
            <a:endParaRPr/>
          </a:p>
        </p:txBody>
      </p:sp>
      <p:sp>
        <p:nvSpPr>
          <p:cNvPr id="329" name="Google Shape;329;p36"/>
          <p:cNvSpPr txBox="1"/>
          <p:nvPr/>
        </p:nvSpPr>
        <p:spPr>
          <a:xfrm>
            <a:off x="2022050" y="1523488"/>
            <a:ext cx="32643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700">
                <a:solidFill>
                  <a:schemeClr val="accent2"/>
                </a:solidFill>
                <a:highlight>
                  <a:srgbClr val="FFFFFF"/>
                </a:highlight>
                <a:latin typeface="Open Sans"/>
                <a:ea typeface="Open Sans"/>
                <a:cs typeface="Open Sans"/>
                <a:sym typeface="Open Sans"/>
              </a:rPr>
              <a:t>Reference: </a:t>
            </a:r>
            <a:br>
              <a:rPr lang="en-US" sz="700">
                <a:solidFill>
                  <a:schemeClr val="accent2"/>
                </a:solidFill>
                <a:highlight>
                  <a:srgbClr val="FFFFFF"/>
                </a:highlight>
                <a:latin typeface="Open Sans"/>
                <a:ea typeface="Open Sans"/>
                <a:cs typeface="Open Sans"/>
                <a:sym typeface="Open Sans"/>
              </a:rPr>
            </a:br>
            <a:r>
              <a:rPr lang="en-US" sz="700">
                <a:solidFill>
                  <a:schemeClr val="accent2"/>
                </a:solidFill>
                <a:highlight>
                  <a:srgbClr val="FFFFFF"/>
                </a:highlight>
                <a:latin typeface="Open Sans"/>
                <a:ea typeface="Open Sans"/>
                <a:cs typeface="Open Sans"/>
                <a:sym typeface="Open Sans"/>
              </a:rPr>
              <a:t>M. Thelwall, N. Maflahi; Res. Quant. Sci. Stud, 2022; 3 (2): 331–344</a:t>
            </a:r>
            <a:endParaRPr sz="700">
              <a:solidFill>
                <a:schemeClr val="accent2"/>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en-US" sz="700">
                <a:solidFill>
                  <a:schemeClr val="accent2"/>
                </a:solidFill>
                <a:highlight>
                  <a:srgbClr val="FFFFFF"/>
                </a:highlight>
                <a:latin typeface="Open Sans"/>
                <a:ea typeface="Open Sans"/>
                <a:cs typeface="Open Sans"/>
                <a:sym typeface="Open Sans"/>
              </a:rPr>
              <a:t>DOI: 10.1162/qss_a_00188</a:t>
            </a:r>
            <a:endParaRPr sz="700">
              <a:solidFill>
                <a:schemeClr val="accent2"/>
              </a:solidFill>
              <a:highlight>
                <a:srgbClr val="FFFFFF"/>
              </a:highlight>
              <a:latin typeface="Open Sans"/>
              <a:ea typeface="Open Sans"/>
              <a:cs typeface="Open Sans"/>
              <a:sym typeface="Open Sans"/>
            </a:endParaRPr>
          </a:p>
        </p:txBody>
      </p:sp>
      <p:sp>
        <p:nvSpPr>
          <p:cNvPr id="330" name="Google Shape;330;p36"/>
          <p:cNvSpPr/>
          <p:nvPr/>
        </p:nvSpPr>
        <p:spPr>
          <a:xfrm rot="-7618865">
            <a:off x="11876465" y="1578954"/>
            <a:ext cx="278281" cy="1051626"/>
          </a:xfrm>
          <a:prstGeom prst="downArrow">
            <a:avLst>
              <a:gd fmla="val 5000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37" title="coauthors.png"/>
          <p:cNvPicPr preferRelativeResize="0"/>
          <p:nvPr/>
        </p:nvPicPr>
        <p:blipFill>
          <a:blip r:embed="rId3">
            <a:alphaModFix/>
          </a:blip>
          <a:stretch>
            <a:fillRect/>
          </a:stretch>
        </p:blipFill>
        <p:spPr>
          <a:xfrm>
            <a:off x="1427975" y="1379975"/>
            <a:ext cx="10985958" cy="5069204"/>
          </a:xfrm>
          <a:prstGeom prst="rect">
            <a:avLst/>
          </a:prstGeom>
          <a:noFill/>
          <a:ln>
            <a:noFill/>
          </a:ln>
        </p:spPr>
      </p:pic>
      <p:sp>
        <p:nvSpPr>
          <p:cNvPr id="337" name="Google Shape;337;p37"/>
          <p:cNvSpPr txBox="1"/>
          <p:nvPr>
            <p:ph type="title"/>
          </p:nvPr>
        </p:nvSpPr>
        <p:spPr>
          <a:xfrm>
            <a:off x="1054100" y="668075"/>
            <a:ext cx="114648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solidFill>
                  <a:schemeClr val="lt2"/>
                </a:solidFill>
                <a:latin typeface="Open Sans"/>
                <a:ea typeface="Open Sans"/>
                <a:cs typeface="Open Sans"/>
                <a:sym typeface="Open Sans"/>
              </a:rPr>
              <a:t>A Paradigm Shift in Science</a:t>
            </a:r>
            <a:endParaRPr/>
          </a:p>
        </p:txBody>
      </p:sp>
      <p:grpSp>
        <p:nvGrpSpPr>
          <p:cNvPr id="338" name="Google Shape;338;p37"/>
          <p:cNvGrpSpPr/>
          <p:nvPr/>
        </p:nvGrpSpPr>
        <p:grpSpPr>
          <a:xfrm>
            <a:off x="2866572" y="4520640"/>
            <a:ext cx="1056361" cy="525232"/>
            <a:chOff x="2363825" y="3209785"/>
            <a:chExt cx="1056361" cy="525232"/>
          </a:xfrm>
        </p:grpSpPr>
        <p:grpSp>
          <p:nvGrpSpPr>
            <p:cNvPr id="339" name="Google Shape;339;p37"/>
            <p:cNvGrpSpPr/>
            <p:nvPr/>
          </p:nvGrpSpPr>
          <p:grpSpPr>
            <a:xfrm>
              <a:off x="2363825" y="3212795"/>
              <a:ext cx="502748" cy="519205"/>
              <a:chOff x="1595725" y="2841000"/>
              <a:chExt cx="492600" cy="508725"/>
            </a:xfrm>
          </p:grpSpPr>
          <p:pic>
            <p:nvPicPr>
              <p:cNvPr id="340" name="Google Shape;340;p37"/>
              <p:cNvPicPr preferRelativeResize="0"/>
              <p:nvPr/>
            </p:nvPicPr>
            <p:blipFill rotWithShape="1">
              <a:blip r:embed="rId4">
                <a:alphaModFix/>
              </a:blip>
              <a:srcRect b="0" l="19926" r="20308" t="42267"/>
              <a:stretch/>
            </p:blipFill>
            <p:spPr>
              <a:xfrm>
                <a:off x="1617175" y="2915325"/>
                <a:ext cx="449700" cy="434400"/>
              </a:xfrm>
              <a:prstGeom prst="roundRect">
                <a:avLst>
                  <a:gd fmla="val 50000" name="adj"/>
                </a:avLst>
              </a:prstGeom>
              <a:noFill/>
              <a:ln>
                <a:noFill/>
              </a:ln>
            </p:spPr>
          </p:pic>
          <p:sp>
            <p:nvSpPr>
              <p:cNvPr id="341" name="Google Shape;341;p37"/>
              <p:cNvSpPr/>
              <p:nvPr/>
            </p:nvSpPr>
            <p:spPr>
              <a:xfrm>
                <a:off x="1595725" y="2841000"/>
                <a:ext cx="492600" cy="4926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grpSp>
          <p:nvGrpSpPr>
            <p:cNvPr id="342" name="Google Shape;342;p37"/>
            <p:cNvGrpSpPr/>
            <p:nvPr/>
          </p:nvGrpSpPr>
          <p:grpSpPr>
            <a:xfrm>
              <a:off x="2917438" y="3209785"/>
              <a:ext cx="502748" cy="525232"/>
              <a:chOff x="2045425" y="3362095"/>
              <a:chExt cx="492600" cy="514630"/>
            </a:xfrm>
          </p:grpSpPr>
          <p:pic>
            <p:nvPicPr>
              <p:cNvPr id="343" name="Google Shape;343;p37"/>
              <p:cNvPicPr preferRelativeResize="0"/>
              <p:nvPr/>
            </p:nvPicPr>
            <p:blipFill rotWithShape="1">
              <a:blip r:embed="rId4">
                <a:alphaModFix/>
              </a:blip>
              <a:srcRect b="0" l="19926" r="20308" t="42267"/>
              <a:stretch/>
            </p:blipFill>
            <p:spPr>
              <a:xfrm>
                <a:off x="2066887" y="3442325"/>
                <a:ext cx="449700" cy="434400"/>
              </a:xfrm>
              <a:prstGeom prst="roundRect">
                <a:avLst>
                  <a:gd fmla="val 50000" name="adj"/>
                </a:avLst>
              </a:prstGeom>
              <a:noFill/>
              <a:ln>
                <a:noFill/>
              </a:ln>
            </p:spPr>
          </p:pic>
          <p:sp>
            <p:nvSpPr>
              <p:cNvPr id="344" name="Google Shape;344;p37"/>
              <p:cNvSpPr/>
              <p:nvPr/>
            </p:nvSpPr>
            <p:spPr>
              <a:xfrm>
                <a:off x="2045425" y="3362095"/>
                <a:ext cx="492600" cy="4926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grpSp>
      <p:sp>
        <p:nvSpPr>
          <p:cNvPr id="345" name="Google Shape;345;p37"/>
          <p:cNvSpPr txBox="1"/>
          <p:nvPr/>
        </p:nvSpPr>
        <p:spPr>
          <a:xfrm>
            <a:off x="2377586" y="3840385"/>
            <a:ext cx="20343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lt2"/>
                </a:solidFill>
                <a:latin typeface="Open Sans"/>
                <a:ea typeface="Open Sans"/>
                <a:cs typeface="Open Sans"/>
                <a:sym typeface="Open Sans"/>
              </a:rPr>
              <a:t>Sole</a:t>
            </a:r>
            <a:endParaRPr b="1" sz="1600">
              <a:solidFill>
                <a:schemeClr val="lt2"/>
              </a:solidFill>
              <a:latin typeface="Open Sans"/>
              <a:ea typeface="Open Sans"/>
              <a:cs typeface="Open Sans"/>
              <a:sym typeface="Open Sans"/>
            </a:endParaRPr>
          </a:p>
          <a:p>
            <a:pPr indent="0" lvl="0" marL="0" rtl="0" algn="ctr">
              <a:spcBef>
                <a:spcPts val="0"/>
              </a:spcBef>
              <a:spcAft>
                <a:spcPts val="0"/>
              </a:spcAft>
              <a:buNone/>
            </a:pPr>
            <a:r>
              <a:rPr b="1" lang="en-US" sz="1600">
                <a:solidFill>
                  <a:schemeClr val="lt2"/>
                </a:solidFill>
                <a:latin typeface="Open Sans"/>
                <a:ea typeface="Open Sans"/>
                <a:cs typeface="Open Sans"/>
                <a:sym typeface="Open Sans"/>
              </a:rPr>
              <a:t>Thinkers</a:t>
            </a:r>
            <a:endParaRPr b="1" sz="1600">
              <a:solidFill>
                <a:schemeClr val="lt2"/>
              </a:solidFill>
              <a:latin typeface="Open Sans"/>
              <a:ea typeface="Open Sans"/>
              <a:cs typeface="Open Sans"/>
              <a:sym typeface="Open Sans"/>
            </a:endParaRPr>
          </a:p>
        </p:txBody>
      </p:sp>
      <p:sp>
        <p:nvSpPr>
          <p:cNvPr id="346" name="Google Shape;346;p37"/>
          <p:cNvSpPr txBox="1"/>
          <p:nvPr/>
        </p:nvSpPr>
        <p:spPr>
          <a:xfrm>
            <a:off x="6060757" y="2452713"/>
            <a:ext cx="2034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lt2"/>
                </a:solidFill>
                <a:latin typeface="Open Sans"/>
                <a:ea typeface="Open Sans"/>
                <a:cs typeface="Open Sans"/>
                <a:sym typeface="Open Sans"/>
              </a:rPr>
              <a:t>Team</a:t>
            </a:r>
            <a:endParaRPr b="1" sz="1800">
              <a:solidFill>
                <a:schemeClr val="lt2"/>
              </a:solidFill>
              <a:latin typeface="Open Sans"/>
              <a:ea typeface="Open Sans"/>
              <a:cs typeface="Open Sans"/>
              <a:sym typeface="Open Sans"/>
            </a:endParaRPr>
          </a:p>
          <a:p>
            <a:pPr indent="0" lvl="0" marL="0" rtl="0" algn="ctr">
              <a:spcBef>
                <a:spcPts val="0"/>
              </a:spcBef>
              <a:spcAft>
                <a:spcPts val="0"/>
              </a:spcAft>
              <a:buNone/>
            </a:pPr>
            <a:r>
              <a:rPr b="1" lang="en-US" sz="1800">
                <a:solidFill>
                  <a:schemeClr val="lt2"/>
                </a:solidFill>
                <a:latin typeface="Open Sans"/>
                <a:ea typeface="Open Sans"/>
                <a:cs typeface="Open Sans"/>
                <a:sym typeface="Open Sans"/>
              </a:rPr>
              <a:t>Research</a:t>
            </a:r>
            <a:endParaRPr b="1" sz="1800">
              <a:solidFill>
                <a:schemeClr val="lt2"/>
              </a:solidFill>
              <a:latin typeface="Open Sans"/>
              <a:ea typeface="Open Sans"/>
              <a:cs typeface="Open Sans"/>
              <a:sym typeface="Open Sans"/>
            </a:endParaRPr>
          </a:p>
        </p:txBody>
      </p:sp>
      <p:sp>
        <p:nvSpPr>
          <p:cNvPr id="347" name="Google Shape;347;p37"/>
          <p:cNvSpPr txBox="1"/>
          <p:nvPr/>
        </p:nvSpPr>
        <p:spPr>
          <a:xfrm flipH="1">
            <a:off x="11129033" y="811924"/>
            <a:ext cx="197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lt2"/>
                </a:solidFill>
                <a:latin typeface="Open Sans"/>
                <a:ea typeface="Open Sans"/>
                <a:cs typeface="Open Sans"/>
                <a:sym typeface="Open Sans"/>
              </a:rPr>
              <a:t>Collaborative </a:t>
            </a:r>
            <a:endParaRPr b="1" sz="1800">
              <a:solidFill>
                <a:schemeClr val="lt2"/>
              </a:solidFill>
              <a:latin typeface="Open Sans"/>
              <a:ea typeface="Open Sans"/>
              <a:cs typeface="Open Sans"/>
              <a:sym typeface="Open Sans"/>
            </a:endParaRPr>
          </a:p>
          <a:p>
            <a:pPr indent="0" lvl="0" marL="0" rtl="0" algn="ctr">
              <a:spcBef>
                <a:spcPts val="0"/>
              </a:spcBef>
              <a:spcAft>
                <a:spcPts val="0"/>
              </a:spcAft>
              <a:buNone/>
            </a:pPr>
            <a:r>
              <a:rPr b="1" lang="en-US" sz="1800">
                <a:solidFill>
                  <a:schemeClr val="lt2"/>
                </a:solidFill>
                <a:latin typeface="Open Sans"/>
                <a:ea typeface="Open Sans"/>
                <a:cs typeface="Open Sans"/>
                <a:sym typeface="Open Sans"/>
              </a:rPr>
              <a:t>Science</a:t>
            </a:r>
            <a:endParaRPr b="1" sz="1800">
              <a:solidFill>
                <a:schemeClr val="lt2"/>
              </a:solidFill>
              <a:latin typeface="Open Sans"/>
              <a:ea typeface="Open Sans"/>
              <a:cs typeface="Open Sans"/>
              <a:sym typeface="Open Sans"/>
            </a:endParaRPr>
          </a:p>
        </p:txBody>
      </p:sp>
      <p:grpSp>
        <p:nvGrpSpPr>
          <p:cNvPr id="348" name="Google Shape;348;p37"/>
          <p:cNvGrpSpPr/>
          <p:nvPr/>
        </p:nvGrpSpPr>
        <p:grpSpPr>
          <a:xfrm>
            <a:off x="9518448" y="1160968"/>
            <a:ext cx="1610059" cy="1602064"/>
            <a:chOff x="10169857" y="2962310"/>
            <a:chExt cx="1930990" cy="1921171"/>
          </a:xfrm>
        </p:grpSpPr>
        <p:grpSp>
          <p:nvGrpSpPr>
            <p:cNvPr id="349" name="Google Shape;349;p37"/>
            <p:cNvGrpSpPr/>
            <p:nvPr/>
          </p:nvGrpSpPr>
          <p:grpSpPr>
            <a:xfrm>
              <a:off x="10169857" y="3961115"/>
              <a:ext cx="921035" cy="922366"/>
              <a:chOff x="10806321" y="3517188"/>
              <a:chExt cx="585304" cy="586187"/>
            </a:xfrm>
          </p:grpSpPr>
          <p:pic>
            <p:nvPicPr>
              <p:cNvPr id="350" name="Google Shape;350;p37"/>
              <p:cNvPicPr preferRelativeResize="0"/>
              <p:nvPr/>
            </p:nvPicPr>
            <p:blipFill rotWithShape="1">
              <a:blip r:embed="rId4">
                <a:alphaModFix/>
              </a:blip>
              <a:srcRect b="0" l="0" r="0" t="0"/>
              <a:stretch/>
            </p:blipFill>
            <p:spPr>
              <a:xfrm>
                <a:off x="10806325" y="3518075"/>
                <a:ext cx="585300" cy="585300"/>
              </a:xfrm>
              <a:prstGeom prst="roundRect">
                <a:avLst>
                  <a:gd fmla="val 2042" name="adj"/>
                </a:avLst>
              </a:prstGeom>
              <a:noFill/>
              <a:ln>
                <a:noFill/>
              </a:ln>
            </p:spPr>
          </p:pic>
          <p:sp>
            <p:nvSpPr>
              <p:cNvPr id="351" name="Google Shape;351;p37"/>
              <p:cNvSpPr/>
              <p:nvPr/>
            </p:nvSpPr>
            <p:spPr>
              <a:xfrm>
                <a:off x="10806321" y="3517188"/>
                <a:ext cx="585300" cy="5853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grpSp>
          <p:nvGrpSpPr>
            <p:cNvPr id="352" name="Google Shape;352;p37"/>
            <p:cNvGrpSpPr/>
            <p:nvPr/>
          </p:nvGrpSpPr>
          <p:grpSpPr>
            <a:xfrm>
              <a:off x="10487453" y="3275201"/>
              <a:ext cx="602992" cy="629959"/>
              <a:chOff x="2045425" y="3362095"/>
              <a:chExt cx="492600" cy="514630"/>
            </a:xfrm>
          </p:grpSpPr>
          <p:pic>
            <p:nvPicPr>
              <p:cNvPr id="353" name="Google Shape;353;p37"/>
              <p:cNvPicPr preferRelativeResize="0"/>
              <p:nvPr/>
            </p:nvPicPr>
            <p:blipFill rotWithShape="1">
              <a:blip r:embed="rId4">
                <a:alphaModFix/>
              </a:blip>
              <a:srcRect b="0" l="19926" r="20308" t="42267"/>
              <a:stretch/>
            </p:blipFill>
            <p:spPr>
              <a:xfrm>
                <a:off x="2066887" y="3442325"/>
                <a:ext cx="449700" cy="434400"/>
              </a:xfrm>
              <a:prstGeom prst="roundRect">
                <a:avLst>
                  <a:gd fmla="val 50000" name="adj"/>
                </a:avLst>
              </a:prstGeom>
              <a:noFill/>
              <a:ln>
                <a:noFill/>
              </a:ln>
            </p:spPr>
          </p:pic>
          <p:sp>
            <p:nvSpPr>
              <p:cNvPr id="354" name="Google Shape;354;p37"/>
              <p:cNvSpPr/>
              <p:nvPr/>
            </p:nvSpPr>
            <p:spPr>
              <a:xfrm>
                <a:off x="2045425" y="3362095"/>
                <a:ext cx="492600" cy="4926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grpSp>
          <p:nvGrpSpPr>
            <p:cNvPr id="355" name="Google Shape;355;p37"/>
            <p:cNvGrpSpPr/>
            <p:nvPr/>
          </p:nvGrpSpPr>
          <p:grpSpPr>
            <a:xfrm>
              <a:off x="11179792" y="3961116"/>
              <a:ext cx="602992" cy="629959"/>
              <a:chOff x="2045425" y="3362095"/>
              <a:chExt cx="492600" cy="514630"/>
            </a:xfrm>
          </p:grpSpPr>
          <p:pic>
            <p:nvPicPr>
              <p:cNvPr id="356" name="Google Shape;356;p37"/>
              <p:cNvPicPr preferRelativeResize="0"/>
              <p:nvPr/>
            </p:nvPicPr>
            <p:blipFill rotWithShape="1">
              <a:blip r:embed="rId4">
                <a:alphaModFix/>
              </a:blip>
              <a:srcRect b="0" l="19926" r="20308" t="42267"/>
              <a:stretch/>
            </p:blipFill>
            <p:spPr>
              <a:xfrm>
                <a:off x="2066887" y="3442325"/>
                <a:ext cx="449700" cy="434400"/>
              </a:xfrm>
              <a:prstGeom prst="roundRect">
                <a:avLst>
                  <a:gd fmla="val 50000" name="adj"/>
                </a:avLst>
              </a:prstGeom>
              <a:noFill/>
              <a:ln>
                <a:noFill/>
              </a:ln>
            </p:spPr>
          </p:pic>
          <p:sp>
            <p:nvSpPr>
              <p:cNvPr id="357" name="Google Shape;357;p37"/>
              <p:cNvSpPr/>
              <p:nvPr/>
            </p:nvSpPr>
            <p:spPr>
              <a:xfrm>
                <a:off x="2045425" y="3362095"/>
                <a:ext cx="492600" cy="4926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grpSp>
          <p:nvGrpSpPr>
            <p:cNvPr id="358" name="Google Shape;358;p37"/>
            <p:cNvGrpSpPr/>
            <p:nvPr/>
          </p:nvGrpSpPr>
          <p:grpSpPr>
            <a:xfrm>
              <a:off x="11179812" y="2962310"/>
              <a:ext cx="921035" cy="922366"/>
              <a:chOff x="11472658" y="2921875"/>
              <a:chExt cx="585304" cy="586187"/>
            </a:xfrm>
          </p:grpSpPr>
          <p:pic>
            <p:nvPicPr>
              <p:cNvPr id="359" name="Google Shape;359;p37"/>
              <p:cNvPicPr preferRelativeResize="0"/>
              <p:nvPr/>
            </p:nvPicPr>
            <p:blipFill rotWithShape="1">
              <a:blip r:embed="rId4">
                <a:alphaModFix/>
              </a:blip>
              <a:srcRect b="0" l="0" r="0" t="0"/>
              <a:stretch/>
            </p:blipFill>
            <p:spPr>
              <a:xfrm>
                <a:off x="11472663" y="2922762"/>
                <a:ext cx="585300" cy="585300"/>
              </a:xfrm>
              <a:prstGeom prst="roundRect">
                <a:avLst>
                  <a:gd fmla="val 2042" name="adj"/>
                </a:avLst>
              </a:prstGeom>
              <a:noFill/>
              <a:ln>
                <a:noFill/>
              </a:ln>
            </p:spPr>
          </p:pic>
          <p:sp>
            <p:nvSpPr>
              <p:cNvPr id="360" name="Google Shape;360;p37"/>
              <p:cNvSpPr/>
              <p:nvPr/>
            </p:nvSpPr>
            <p:spPr>
              <a:xfrm>
                <a:off x="11472658" y="2921875"/>
                <a:ext cx="585300" cy="5853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grpSp>
      <p:sp>
        <p:nvSpPr>
          <p:cNvPr id="361" name="Google Shape;361;p37"/>
          <p:cNvSpPr txBox="1"/>
          <p:nvPr/>
        </p:nvSpPr>
        <p:spPr>
          <a:xfrm>
            <a:off x="2022050" y="1523488"/>
            <a:ext cx="32643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700">
                <a:solidFill>
                  <a:schemeClr val="accent2"/>
                </a:solidFill>
                <a:highlight>
                  <a:srgbClr val="FFFFFF"/>
                </a:highlight>
                <a:latin typeface="Open Sans"/>
                <a:ea typeface="Open Sans"/>
                <a:cs typeface="Open Sans"/>
                <a:sym typeface="Open Sans"/>
              </a:rPr>
              <a:t>Reference: </a:t>
            </a:r>
            <a:br>
              <a:rPr lang="en-US" sz="700">
                <a:solidFill>
                  <a:schemeClr val="accent2"/>
                </a:solidFill>
                <a:highlight>
                  <a:srgbClr val="FFFFFF"/>
                </a:highlight>
                <a:latin typeface="Open Sans"/>
                <a:ea typeface="Open Sans"/>
                <a:cs typeface="Open Sans"/>
                <a:sym typeface="Open Sans"/>
              </a:rPr>
            </a:br>
            <a:r>
              <a:rPr lang="en-US" sz="700">
                <a:solidFill>
                  <a:schemeClr val="accent2"/>
                </a:solidFill>
                <a:highlight>
                  <a:srgbClr val="FFFFFF"/>
                </a:highlight>
                <a:latin typeface="Open Sans"/>
                <a:ea typeface="Open Sans"/>
                <a:cs typeface="Open Sans"/>
                <a:sym typeface="Open Sans"/>
              </a:rPr>
              <a:t>M. Thelwall, N. Maflahi; Res. Quant. Sci. Stud, 2022; 3 (2): 331–344</a:t>
            </a:r>
            <a:endParaRPr sz="700">
              <a:solidFill>
                <a:schemeClr val="accent2"/>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en-US" sz="700">
                <a:solidFill>
                  <a:schemeClr val="accent2"/>
                </a:solidFill>
                <a:highlight>
                  <a:srgbClr val="FFFFFF"/>
                </a:highlight>
                <a:latin typeface="Open Sans"/>
                <a:ea typeface="Open Sans"/>
                <a:cs typeface="Open Sans"/>
                <a:sym typeface="Open Sans"/>
              </a:rPr>
              <a:t>DOI: 10.1162/qss_a_00188</a:t>
            </a:r>
            <a:endParaRPr sz="700">
              <a:solidFill>
                <a:schemeClr val="accent2"/>
              </a:solidFill>
              <a:highlight>
                <a:srgbClr val="FFFFFF"/>
              </a:highlight>
              <a:latin typeface="Open Sans"/>
              <a:ea typeface="Open Sans"/>
              <a:cs typeface="Open Sans"/>
              <a:sym typeface="Open Sans"/>
            </a:endParaRPr>
          </a:p>
        </p:txBody>
      </p:sp>
      <p:grpSp>
        <p:nvGrpSpPr>
          <p:cNvPr id="362" name="Google Shape;362;p37"/>
          <p:cNvGrpSpPr/>
          <p:nvPr/>
        </p:nvGrpSpPr>
        <p:grpSpPr>
          <a:xfrm>
            <a:off x="6124908" y="3217257"/>
            <a:ext cx="1905476" cy="768038"/>
            <a:chOff x="5946283" y="3573823"/>
            <a:chExt cx="2285292" cy="921019"/>
          </a:xfrm>
        </p:grpSpPr>
        <p:pic>
          <p:nvPicPr>
            <p:cNvPr id="363" name="Google Shape;363;p37"/>
            <p:cNvPicPr preferRelativeResize="0"/>
            <p:nvPr/>
          </p:nvPicPr>
          <p:blipFill rotWithShape="1">
            <a:blip r:embed="rId4">
              <a:alphaModFix/>
            </a:blip>
            <a:srcRect b="0" l="0" r="0" t="0"/>
            <a:stretch/>
          </p:blipFill>
          <p:spPr>
            <a:xfrm>
              <a:off x="6628415" y="3573842"/>
              <a:ext cx="921000" cy="921000"/>
            </a:xfrm>
            <a:prstGeom prst="roundRect">
              <a:avLst>
                <a:gd fmla="val 2042" name="adj"/>
              </a:avLst>
            </a:prstGeom>
            <a:noFill/>
            <a:ln>
              <a:noFill/>
            </a:ln>
          </p:spPr>
        </p:pic>
        <p:sp>
          <p:nvSpPr>
            <p:cNvPr id="364" name="Google Shape;364;p37"/>
            <p:cNvSpPr/>
            <p:nvPr/>
          </p:nvSpPr>
          <p:spPr>
            <a:xfrm>
              <a:off x="6628408" y="3573823"/>
              <a:ext cx="921000" cy="9210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nvGrpSpPr>
            <p:cNvPr id="365" name="Google Shape;365;p37"/>
            <p:cNvGrpSpPr/>
            <p:nvPr/>
          </p:nvGrpSpPr>
          <p:grpSpPr>
            <a:xfrm>
              <a:off x="5946283" y="3766417"/>
              <a:ext cx="602992" cy="629959"/>
              <a:chOff x="2045425" y="3362095"/>
              <a:chExt cx="492600" cy="514630"/>
            </a:xfrm>
          </p:grpSpPr>
          <p:pic>
            <p:nvPicPr>
              <p:cNvPr id="366" name="Google Shape;366;p37"/>
              <p:cNvPicPr preferRelativeResize="0"/>
              <p:nvPr/>
            </p:nvPicPr>
            <p:blipFill rotWithShape="1">
              <a:blip r:embed="rId4">
                <a:alphaModFix/>
              </a:blip>
              <a:srcRect b="0" l="19926" r="20308" t="42267"/>
              <a:stretch/>
            </p:blipFill>
            <p:spPr>
              <a:xfrm>
                <a:off x="2066887" y="3442325"/>
                <a:ext cx="449700" cy="434400"/>
              </a:xfrm>
              <a:prstGeom prst="roundRect">
                <a:avLst>
                  <a:gd fmla="val 50000" name="adj"/>
                </a:avLst>
              </a:prstGeom>
              <a:noFill/>
              <a:ln>
                <a:noFill/>
              </a:ln>
            </p:spPr>
          </p:pic>
          <p:sp>
            <p:nvSpPr>
              <p:cNvPr id="367" name="Google Shape;367;p37"/>
              <p:cNvSpPr/>
              <p:nvPr/>
            </p:nvSpPr>
            <p:spPr>
              <a:xfrm>
                <a:off x="2045425" y="3362095"/>
                <a:ext cx="492600" cy="4926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grpSp>
          <p:nvGrpSpPr>
            <p:cNvPr id="368" name="Google Shape;368;p37"/>
            <p:cNvGrpSpPr/>
            <p:nvPr/>
          </p:nvGrpSpPr>
          <p:grpSpPr>
            <a:xfrm>
              <a:off x="7628583" y="3766417"/>
              <a:ext cx="602992" cy="629959"/>
              <a:chOff x="2045425" y="3362095"/>
              <a:chExt cx="492600" cy="514630"/>
            </a:xfrm>
          </p:grpSpPr>
          <p:pic>
            <p:nvPicPr>
              <p:cNvPr id="369" name="Google Shape;369;p37"/>
              <p:cNvPicPr preferRelativeResize="0"/>
              <p:nvPr/>
            </p:nvPicPr>
            <p:blipFill rotWithShape="1">
              <a:blip r:embed="rId4">
                <a:alphaModFix/>
              </a:blip>
              <a:srcRect b="0" l="19926" r="20308" t="42267"/>
              <a:stretch/>
            </p:blipFill>
            <p:spPr>
              <a:xfrm>
                <a:off x="2066887" y="3442325"/>
                <a:ext cx="449700" cy="434400"/>
              </a:xfrm>
              <a:prstGeom prst="roundRect">
                <a:avLst>
                  <a:gd fmla="val 50000" name="adj"/>
                </a:avLst>
              </a:prstGeom>
              <a:noFill/>
              <a:ln>
                <a:noFill/>
              </a:ln>
            </p:spPr>
          </p:pic>
          <p:sp>
            <p:nvSpPr>
              <p:cNvPr id="370" name="Google Shape;370;p37"/>
              <p:cNvSpPr/>
              <p:nvPr/>
            </p:nvSpPr>
            <p:spPr>
              <a:xfrm>
                <a:off x="2045425" y="3362095"/>
                <a:ext cx="492600" cy="492600"/>
              </a:xfrm>
              <a:prstGeom prst="rect">
                <a:avLst/>
              </a:prstGeom>
              <a:noFill/>
              <a:ln cap="flat" cmpd="sng" w="418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grpSp>
      <p:sp>
        <p:nvSpPr>
          <p:cNvPr id="371" name="Google Shape;371;p37"/>
          <p:cNvSpPr txBox="1"/>
          <p:nvPr>
            <p:ph type="title"/>
          </p:nvPr>
        </p:nvSpPr>
        <p:spPr>
          <a:xfrm>
            <a:off x="2866575" y="6413825"/>
            <a:ext cx="9804300" cy="354000"/>
          </a:xfrm>
          <a:prstGeom prst="rect">
            <a:avLst/>
          </a:prstGeom>
        </p:spPr>
        <p:txBody>
          <a:bodyPr anchorCtr="0" anchor="t" bIns="0" lIns="0" spcFirstLastPara="1" rIns="0" wrap="square" tIns="0">
            <a:spAutoFit/>
          </a:bodyPr>
          <a:lstStyle/>
          <a:p>
            <a:pPr indent="0" lvl="0" marL="0" rtl="0" algn="r">
              <a:spcBef>
                <a:spcPts val="0"/>
              </a:spcBef>
              <a:spcAft>
                <a:spcPts val="0"/>
              </a:spcAft>
              <a:buNone/>
            </a:pPr>
            <a:r>
              <a:rPr b="0" lang="en-US" sz="2300"/>
              <a:t>Discovery shifted from</a:t>
            </a:r>
            <a:r>
              <a:rPr lang="en-US" sz="2300"/>
              <a:t> individuals</a:t>
            </a:r>
            <a:r>
              <a:rPr b="0" lang="en-US" sz="2300"/>
              <a:t> to </a:t>
            </a:r>
            <a:r>
              <a:rPr lang="en-US" sz="2300"/>
              <a:t>distributed teams</a:t>
            </a:r>
            <a:endParaRPr sz="2300"/>
          </a:p>
        </p:txBody>
      </p:sp>
      <p:sp>
        <p:nvSpPr>
          <p:cNvPr id="372" name="Google Shape;372;p37"/>
          <p:cNvSpPr/>
          <p:nvPr/>
        </p:nvSpPr>
        <p:spPr>
          <a:xfrm rot="-7618865">
            <a:off x="11876465" y="1578954"/>
            <a:ext cx="278281" cy="1051626"/>
          </a:xfrm>
          <a:prstGeom prst="downArrow">
            <a:avLst>
              <a:gd fmla="val 50000" name="adj1"/>
              <a:gd fmla="val 5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373" name="Google Shape;373;p37"/>
          <p:cNvSpPr/>
          <p:nvPr/>
        </p:nvSpPr>
        <p:spPr>
          <a:xfrm>
            <a:off x="3420088" y="5148405"/>
            <a:ext cx="277200" cy="276600"/>
          </a:xfrm>
          <a:prstGeom prst="ellipse">
            <a:avLst/>
          </a:prstGeom>
          <a:noFill/>
          <a:ln cap="flat" cmpd="sng" w="557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374" name="Google Shape;374;p37"/>
          <p:cNvSpPr/>
          <p:nvPr/>
        </p:nvSpPr>
        <p:spPr>
          <a:xfrm>
            <a:off x="7423075" y="4162008"/>
            <a:ext cx="277200" cy="276600"/>
          </a:xfrm>
          <a:prstGeom prst="ellipse">
            <a:avLst/>
          </a:prstGeom>
          <a:noFill/>
          <a:ln cap="flat" cmpd="sng" w="557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375" name="Google Shape;375;p37"/>
          <p:cNvSpPr/>
          <p:nvPr/>
        </p:nvSpPr>
        <p:spPr>
          <a:xfrm>
            <a:off x="11181986" y="2452712"/>
            <a:ext cx="277200" cy="276600"/>
          </a:xfrm>
          <a:prstGeom prst="ellipse">
            <a:avLst/>
          </a:prstGeom>
          <a:noFill/>
          <a:ln cap="flat" cmpd="sng" w="557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8"/>
          <p:cNvSpPr/>
          <p:nvPr/>
        </p:nvSpPr>
        <p:spPr>
          <a:xfrm>
            <a:off x="4360950" y="6005525"/>
            <a:ext cx="10593900" cy="810000"/>
          </a:xfrm>
          <a:prstGeom prst="roundRect">
            <a:avLst>
              <a:gd fmla="val 16667" name="adj"/>
            </a:avLst>
          </a:prstGeom>
          <a:solidFill>
            <a:schemeClr val="dk2"/>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000">
              <a:solidFill>
                <a:schemeClr val="lt2"/>
              </a:solidFill>
            </a:endParaRPr>
          </a:p>
        </p:txBody>
      </p:sp>
      <p:sp>
        <p:nvSpPr>
          <p:cNvPr id="382" name="Google Shape;382;p38"/>
          <p:cNvSpPr txBox="1"/>
          <p:nvPr>
            <p:ph type="title"/>
          </p:nvPr>
        </p:nvSpPr>
        <p:spPr>
          <a:xfrm>
            <a:off x="1054100" y="668075"/>
            <a:ext cx="114648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A C</a:t>
            </a:r>
            <a:r>
              <a:rPr lang="en-US">
                <a:latin typeface="Open Sans"/>
                <a:ea typeface="Open Sans"/>
                <a:cs typeface="Open Sans"/>
                <a:sym typeface="Open Sans"/>
              </a:rPr>
              <a:t>omplex</a:t>
            </a:r>
            <a:r>
              <a:rPr lang="en-US">
                <a:latin typeface="Open Sans"/>
                <a:ea typeface="Open Sans"/>
                <a:cs typeface="Open Sans"/>
                <a:sym typeface="Open Sans"/>
              </a:rPr>
              <a:t> Challenge</a:t>
            </a:r>
            <a:endParaRPr>
              <a:latin typeface="Open Sans"/>
              <a:ea typeface="Open Sans"/>
              <a:cs typeface="Open Sans"/>
              <a:sym typeface="Open Sans"/>
            </a:endParaRPr>
          </a:p>
        </p:txBody>
      </p:sp>
      <p:sp>
        <p:nvSpPr>
          <p:cNvPr id="383" name="Google Shape;383;p38"/>
          <p:cNvSpPr txBox="1"/>
          <p:nvPr>
            <p:ph type="title"/>
          </p:nvPr>
        </p:nvSpPr>
        <p:spPr>
          <a:xfrm>
            <a:off x="4714000" y="6271925"/>
            <a:ext cx="86718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1800">
                <a:latin typeface="Open Sans"/>
                <a:ea typeface="Open Sans"/>
                <a:cs typeface="Open Sans"/>
                <a:sym typeface="Open Sans"/>
              </a:rPr>
              <a:t>Challenge: Focus on science amid rapid changes and information overload </a:t>
            </a:r>
            <a:endParaRPr sz="1800">
              <a:latin typeface="Open Sans"/>
              <a:ea typeface="Open Sans"/>
              <a:cs typeface="Open Sans"/>
              <a:sym typeface="Open Sans"/>
            </a:endParaRPr>
          </a:p>
        </p:txBody>
      </p:sp>
      <p:sp>
        <p:nvSpPr>
          <p:cNvPr id="384" name="Google Shape;384;p38"/>
          <p:cNvSpPr/>
          <p:nvPr/>
        </p:nvSpPr>
        <p:spPr>
          <a:xfrm>
            <a:off x="-611500" y="2854780"/>
            <a:ext cx="4218300" cy="744000"/>
          </a:xfrm>
          <a:prstGeom prst="roundRect">
            <a:avLst>
              <a:gd fmla="val 16667" name="adj"/>
            </a:avLst>
          </a:prstGeom>
          <a:solidFill>
            <a:srgbClr val="DDE5ED"/>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469900" rtl="0" algn="r">
              <a:spcBef>
                <a:spcPts val="0"/>
              </a:spcBef>
              <a:spcAft>
                <a:spcPts val="0"/>
              </a:spcAft>
              <a:buNone/>
            </a:pPr>
            <a:r>
              <a:rPr lang="en-US" sz="1600">
                <a:solidFill>
                  <a:srgbClr val="24388D"/>
                </a:solidFill>
                <a:latin typeface="Open Sans"/>
                <a:ea typeface="Open Sans"/>
                <a:cs typeface="Open Sans"/>
                <a:sym typeface="Open Sans"/>
              </a:rPr>
              <a:t>New tools almost every day</a:t>
            </a:r>
            <a:endParaRPr sz="1600">
              <a:solidFill>
                <a:srgbClr val="24388D"/>
              </a:solidFill>
              <a:latin typeface="Open Sans"/>
              <a:ea typeface="Open Sans"/>
              <a:cs typeface="Open Sans"/>
              <a:sym typeface="Open Sans"/>
            </a:endParaRPr>
          </a:p>
        </p:txBody>
      </p:sp>
      <p:sp>
        <p:nvSpPr>
          <p:cNvPr id="385" name="Google Shape;385;p38"/>
          <p:cNvSpPr/>
          <p:nvPr/>
        </p:nvSpPr>
        <p:spPr>
          <a:xfrm>
            <a:off x="-611500" y="1901513"/>
            <a:ext cx="4218300" cy="744000"/>
          </a:xfrm>
          <a:prstGeom prst="roundRect">
            <a:avLst>
              <a:gd fmla="val 16667" name="adj"/>
            </a:avLst>
          </a:prstGeom>
          <a:solidFill>
            <a:srgbClr val="DDE5ED"/>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469900" rtl="0" algn="r">
              <a:spcBef>
                <a:spcPts val="0"/>
              </a:spcBef>
              <a:spcAft>
                <a:spcPts val="0"/>
              </a:spcAft>
              <a:buNone/>
            </a:pPr>
            <a:r>
              <a:rPr lang="en-US" sz="1600">
                <a:solidFill>
                  <a:srgbClr val="24388D"/>
                </a:solidFill>
                <a:latin typeface="Open Sans"/>
                <a:ea typeface="Open Sans"/>
                <a:cs typeface="Open Sans"/>
                <a:sym typeface="Open Sans"/>
              </a:rPr>
              <a:t>Information and data overload</a:t>
            </a:r>
            <a:endParaRPr sz="1600">
              <a:solidFill>
                <a:srgbClr val="24388D"/>
              </a:solidFill>
              <a:latin typeface="Open Sans"/>
              <a:ea typeface="Open Sans"/>
              <a:cs typeface="Open Sans"/>
              <a:sym typeface="Open Sans"/>
            </a:endParaRPr>
          </a:p>
        </p:txBody>
      </p:sp>
      <p:sp>
        <p:nvSpPr>
          <p:cNvPr id="386" name="Google Shape;386;p38"/>
          <p:cNvSpPr/>
          <p:nvPr/>
        </p:nvSpPr>
        <p:spPr>
          <a:xfrm>
            <a:off x="-611500" y="3808048"/>
            <a:ext cx="4218300" cy="744000"/>
          </a:xfrm>
          <a:prstGeom prst="roundRect">
            <a:avLst>
              <a:gd fmla="val 16667" name="adj"/>
            </a:avLst>
          </a:prstGeom>
          <a:solidFill>
            <a:srgbClr val="DDE5ED"/>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469900" rtl="0" algn="r">
              <a:spcBef>
                <a:spcPts val="0"/>
              </a:spcBef>
              <a:spcAft>
                <a:spcPts val="0"/>
              </a:spcAft>
              <a:buNone/>
            </a:pPr>
            <a:r>
              <a:rPr lang="en-US" sz="1600">
                <a:solidFill>
                  <a:srgbClr val="24388D"/>
                </a:solidFill>
                <a:latin typeface="Open Sans"/>
                <a:ea typeface="Open Sans"/>
                <a:cs typeface="Open Sans"/>
                <a:sym typeface="Open Sans"/>
              </a:rPr>
              <a:t>Software and firmware updates</a:t>
            </a:r>
            <a:endParaRPr sz="1600">
              <a:solidFill>
                <a:srgbClr val="24388D"/>
              </a:solidFill>
              <a:latin typeface="Open Sans"/>
              <a:ea typeface="Open Sans"/>
              <a:cs typeface="Open Sans"/>
              <a:sym typeface="Open Sans"/>
            </a:endParaRPr>
          </a:p>
        </p:txBody>
      </p:sp>
      <p:sp>
        <p:nvSpPr>
          <p:cNvPr id="387" name="Google Shape;387;p38"/>
          <p:cNvSpPr/>
          <p:nvPr/>
        </p:nvSpPr>
        <p:spPr>
          <a:xfrm>
            <a:off x="-611500" y="4761323"/>
            <a:ext cx="4218300" cy="744000"/>
          </a:xfrm>
          <a:prstGeom prst="roundRect">
            <a:avLst>
              <a:gd fmla="val 16667" name="adj"/>
            </a:avLst>
          </a:prstGeom>
          <a:solidFill>
            <a:srgbClr val="999999"/>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469900" rtl="0" algn="r">
              <a:spcBef>
                <a:spcPts val="0"/>
              </a:spcBef>
              <a:spcAft>
                <a:spcPts val="0"/>
              </a:spcAft>
              <a:buNone/>
            </a:pPr>
            <a:r>
              <a:rPr b="1" lang="en-US" sz="1600">
                <a:solidFill>
                  <a:schemeClr val="lt1"/>
                </a:solidFill>
                <a:latin typeface="Open Sans"/>
                <a:ea typeface="Open Sans"/>
                <a:cs typeface="Open Sans"/>
                <a:sym typeface="Open Sans"/>
              </a:rPr>
              <a:t>Complexity grows exponentially </a:t>
            </a:r>
            <a:endParaRPr b="1" sz="1600">
              <a:solidFill>
                <a:schemeClr val="lt1"/>
              </a:solidFill>
              <a:latin typeface="Open Sans"/>
              <a:ea typeface="Open Sans"/>
              <a:cs typeface="Open Sans"/>
              <a:sym typeface="Open Sans"/>
            </a:endParaRPr>
          </a:p>
        </p:txBody>
      </p:sp>
      <p:pic>
        <p:nvPicPr>
          <p:cNvPr id="388" name="Google Shape;388;p38"/>
          <p:cNvPicPr preferRelativeResize="0"/>
          <p:nvPr/>
        </p:nvPicPr>
        <p:blipFill>
          <a:blip r:embed="rId3">
            <a:alphaModFix/>
          </a:blip>
          <a:stretch>
            <a:fillRect/>
          </a:stretch>
        </p:blipFill>
        <p:spPr>
          <a:xfrm>
            <a:off x="6331413" y="277825"/>
            <a:ext cx="5436974" cy="5436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9"/>
          <p:cNvSpPr txBox="1"/>
          <p:nvPr>
            <p:ph idx="12" type="sldNum"/>
          </p:nvPr>
        </p:nvSpPr>
        <p:spPr>
          <a:xfrm>
            <a:off x="8530106" y="4776508"/>
            <a:ext cx="258300" cy="277200"/>
          </a:xfrm>
          <a:prstGeom prst="rect">
            <a:avLst/>
          </a:prstGeom>
          <a:noFill/>
          <a:ln>
            <a:noFill/>
          </a:ln>
        </p:spPr>
        <p:txBody>
          <a:bodyPr anchorCtr="0" anchor="t" bIns="45725" lIns="91425" spcFirstLastPara="1" rIns="91425" wrap="square" tIns="45725">
            <a:sp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94" name="Google Shape;394;p39"/>
          <p:cNvPicPr preferRelativeResize="0"/>
          <p:nvPr/>
        </p:nvPicPr>
        <p:blipFill>
          <a:blip r:embed="rId3">
            <a:alphaModFix/>
          </a:blip>
          <a:stretch>
            <a:fillRect/>
          </a:stretch>
        </p:blipFill>
        <p:spPr>
          <a:xfrm>
            <a:off x="778925" y="472577"/>
            <a:ext cx="5412813" cy="911832"/>
          </a:xfrm>
          <a:prstGeom prst="rect">
            <a:avLst/>
          </a:prstGeom>
          <a:noFill/>
          <a:ln>
            <a:noFill/>
          </a:ln>
        </p:spPr>
      </p:pic>
      <p:pic>
        <p:nvPicPr>
          <p:cNvPr id="395" name="Google Shape;395;p39"/>
          <p:cNvPicPr preferRelativeResize="0"/>
          <p:nvPr/>
        </p:nvPicPr>
        <p:blipFill>
          <a:blip r:embed="rId4">
            <a:alphaModFix/>
          </a:blip>
          <a:stretch>
            <a:fillRect/>
          </a:stretch>
        </p:blipFill>
        <p:spPr>
          <a:xfrm>
            <a:off x="3000988" y="1631950"/>
            <a:ext cx="7005297" cy="4409871"/>
          </a:xfrm>
          <a:prstGeom prst="rect">
            <a:avLst/>
          </a:prstGeom>
          <a:noFill/>
          <a:ln>
            <a:noFill/>
          </a:ln>
        </p:spPr>
      </p:pic>
      <p:sp>
        <p:nvSpPr>
          <p:cNvPr id="396" name="Google Shape;396;p39"/>
          <p:cNvSpPr/>
          <p:nvPr/>
        </p:nvSpPr>
        <p:spPr>
          <a:xfrm>
            <a:off x="2996838" y="5770050"/>
            <a:ext cx="7005000" cy="515400"/>
          </a:xfrm>
          <a:prstGeom prst="roundRect">
            <a:avLst>
              <a:gd fmla="val 16667" name="adj"/>
            </a:avLst>
          </a:prstGeom>
          <a:solidFill>
            <a:srgbClr val="FFFFFF"/>
          </a:solidFill>
          <a:ln>
            <a:noFill/>
          </a:ln>
          <a:effectLst>
            <a:outerShdw blurRad="313752" rotWithShape="0" algn="t" dir="5400000" dist="27889">
              <a:srgbClr val="526778"/>
            </a:outerShdw>
          </a:effectLst>
        </p:spPr>
        <p:txBody>
          <a:bodyPr anchorCtr="0" anchor="ctr" bIns="133850" lIns="133850" spcFirstLastPara="1" rIns="133850" wrap="square" tIns="133850">
            <a:noAutofit/>
          </a:bodyPr>
          <a:lstStyle/>
          <a:p>
            <a:pPr indent="0" lvl="0" marL="0" rtl="0" algn="ctr">
              <a:spcBef>
                <a:spcPts val="0"/>
              </a:spcBef>
              <a:spcAft>
                <a:spcPts val="0"/>
              </a:spcAft>
              <a:buNone/>
            </a:pPr>
            <a:r>
              <a:rPr b="1" lang="en-US" sz="1800">
                <a:solidFill>
                  <a:srgbClr val="1F2023"/>
                </a:solidFill>
              </a:rPr>
              <a:t>The Science Platform for Collaborative Discovery</a:t>
            </a:r>
            <a:endParaRPr b="1" sz="1800"/>
          </a:p>
        </p:txBody>
      </p:sp>
      <p:sp>
        <p:nvSpPr>
          <p:cNvPr id="397" name="Google Shape;397;p39"/>
          <p:cNvSpPr txBox="1"/>
          <p:nvPr/>
        </p:nvSpPr>
        <p:spPr>
          <a:xfrm>
            <a:off x="10063547" y="5267480"/>
            <a:ext cx="2034300" cy="184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t/>
            </a:r>
            <a:endParaRPr sz="1200">
              <a:solidFill>
                <a:srgbClr val="1F2023"/>
              </a:solidFill>
              <a:latin typeface="Open Sans"/>
              <a:ea typeface="Open Sans"/>
              <a:cs typeface="Open Sans"/>
              <a:sym typeface="Open Sans"/>
            </a:endParaRPr>
          </a:p>
        </p:txBody>
      </p:sp>
      <p:sp>
        <p:nvSpPr>
          <p:cNvPr id="398" name="Google Shape;398;p39"/>
          <p:cNvSpPr/>
          <p:nvPr/>
        </p:nvSpPr>
        <p:spPr>
          <a:xfrm rot="-9000252">
            <a:off x="2681737" y="2610555"/>
            <a:ext cx="849708" cy="193833"/>
          </a:xfrm>
          <a:prstGeom prst="homePlate">
            <a:avLst>
              <a:gd fmla="val 50000" name="adj"/>
            </a:avLst>
          </a:prstGeom>
          <a:gradFill>
            <a:gsLst>
              <a:gs pos="0">
                <a:schemeClr val="dk2"/>
              </a:gs>
              <a:gs pos="100000">
                <a:schemeClr val="l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399" name="Google Shape;399;p39"/>
          <p:cNvSpPr/>
          <p:nvPr/>
        </p:nvSpPr>
        <p:spPr>
          <a:xfrm rot="-10798928">
            <a:off x="2705747" y="3794204"/>
            <a:ext cx="962100" cy="193800"/>
          </a:xfrm>
          <a:prstGeom prst="homePlate">
            <a:avLst>
              <a:gd fmla="val 50000" name="adj"/>
            </a:avLst>
          </a:prstGeom>
          <a:gradFill>
            <a:gsLst>
              <a:gs pos="0">
                <a:schemeClr val="dk2"/>
              </a:gs>
              <a:gs pos="100000">
                <a:schemeClr val="l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400" name="Google Shape;400;p39"/>
          <p:cNvSpPr/>
          <p:nvPr/>
        </p:nvSpPr>
        <p:spPr>
          <a:xfrm rot="8638843">
            <a:off x="2717806" y="4866564"/>
            <a:ext cx="937663" cy="194119"/>
          </a:xfrm>
          <a:prstGeom prst="homePlate">
            <a:avLst>
              <a:gd fmla="val 50000" name="adj"/>
            </a:avLst>
          </a:prstGeom>
          <a:gradFill>
            <a:gsLst>
              <a:gs pos="0">
                <a:schemeClr val="dk2"/>
              </a:gs>
              <a:gs pos="100000">
                <a:schemeClr val="l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401" name="Google Shape;401;p39"/>
          <p:cNvSpPr/>
          <p:nvPr/>
        </p:nvSpPr>
        <p:spPr>
          <a:xfrm flipH="1" rot="9000810">
            <a:off x="9422733" y="2474532"/>
            <a:ext cx="1058832" cy="193833"/>
          </a:xfrm>
          <a:prstGeom prst="homePlate">
            <a:avLst>
              <a:gd fmla="val 50000" name="adj"/>
            </a:avLst>
          </a:prstGeom>
          <a:gradFill>
            <a:gsLst>
              <a:gs pos="0">
                <a:schemeClr val="dk2"/>
              </a:gs>
              <a:gs pos="100000">
                <a:schemeClr val="l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402" name="Google Shape;402;p39"/>
          <p:cNvSpPr/>
          <p:nvPr/>
        </p:nvSpPr>
        <p:spPr>
          <a:xfrm flipH="1" rot="10799025">
            <a:off x="9397304" y="3696478"/>
            <a:ext cx="1058100" cy="193800"/>
          </a:xfrm>
          <a:prstGeom prst="homePlate">
            <a:avLst>
              <a:gd fmla="val 50000" name="adj"/>
            </a:avLst>
          </a:prstGeom>
          <a:gradFill>
            <a:gsLst>
              <a:gs pos="0">
                <a:schemeClr val="dk2"/>
              </a:gs>
              <a:gs pos="100000">
                <a:schemeClr val="l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sp>
        <p:nvSpPr>
          <p:cNvPr id="403" name="Google Shape;403;p39"/>
          <p:cNvSpPr/>
          <p:nvPr/>
        </p:nvSpPr>
        <p:spPr>
          <a:xfrm flipH="1" rot="-8639612">
            <a:off x="9359995" y="4830652"/>
            <a:ext cx="1027257" cy="194119"/>
          </a:xfrm>
          <a:prstGeom prst="homePlate">
            <a:avLst>
              <a:gd fmla="val 50000" name="adj"/>
            </a:avLst>
          </a:prstGeom>
          <a:gradFill>
            <a:gsLst>
              <a:gs pos="0">
                <a:schemeClr val="dk2"/>
              </a:gs>
              <a:gs pos="100000">
                <a:schemeClr val="l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latin typeface="Open Sans"/>
              <a:ea typeface="Open Sans"/>
              <a:cs typeface="Open Sans"/>
              <a:sym typeface="Open Sans"/>
            </a:endParaRPr>
          </a:p>
        </p:txBody>
      </p:sp>
      <p:grpSp>
        <p:nvGrpSpPr>
          <p:cNvPr id="404" name="Google Shape;404;p39"/>
          <p:cNvGrpSpPr/>
          <p:nvPr/>
        </p:nvGrpSpPr>
        <p:grpSpPr>
          <a:xfrm>
            <a:off x="9963987" y="3272235"/>
            <a:ext cx="2034300" cy="1271178"/>
            <a:chOff x="9963962" y="3315125"/>
            <a:chExt cx="2034300" cy="1271178"/>
          </a:xfrm>
        </p:grpSpPr>
        <p:sp>
          <p:nvSpPr>
            <p:cNvPr id="405" name="Google Shape;405;p39"/>
            <p:cNvSpPr txBox="1"/>
            <p:nvPr/>
          </p:nvSpPr>
          <p:spPr>
            <a:xfrm>
              <a:off x="9963962" y="3315125"/>
              <a:ext cx="2034300" cy="496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500">
                  <a:solidFill>
                    <a:schemeClr val="dk1"/>
                  </a:solidFill>
                </a:rPr>
                <a:t>Community</a:t>
              </a:r>
              <a:br>
                <a:rPr b="1" lang="en-US" sz="1500">
                  <a:solidFill>
                    <a:schemeClr val="dk1"/>
                  </a:solidFill>
                </a:rPr>
              </a:br>
              <a:r>
                <a:rPr b="1" lang="en-US" sz="1500">
                  <a:solidFill>
                    <a:schemeClr val="dk1"/>
                  </a:solidFill>
                </a:rPr>
                <a:t>Driven</a:t>
              </a:r>
              <a:endParaRPr sz="1200">
                <a:solidFill>
                  <a:schemeClr val="dk1"/>
                </a:solidFill>
              </a:endParaRPr>
            </a:p>
          </p:txBody>
        </p:sp>
        <p:pic>
          <p:nvPicPr>
            <p:cNvPr id="406" name="Google Shape;406;p39"/>
            <p:cNvPicPr preferRelativeResize="0"/>
            <p:nvPr/>
          </p:nvPicPr>
          <p:blipFill>
            <a:blip r:embed="rId5">
              <a:alphaModFix/>
            </a:blip>
            <a:stretch>
              <a:fillRect/>
            </a:stretch>
          </p:blipFill>
          <p:spPr>
            <a:xfrm>
              <a:off x="10580462" y="3776100"/>
              <a:ext cx="801300" cy="810203"/>
            </a:xfrm>
            <a:prstGeom prst="rect">
              <a:avLst/>
            </a:prstGeom>
            <a:noFill/>
            <a:ln>
              <a:noFill/>
            </a:ln>
          </p:spPr>
        </p:pic>
      </p:grpSp>
      <p:grpSp>
        <p:nvGrpSpPr>
          <p:cNvPr id="407" name="Google Shape;407;p39"/>
          <p:cNvGrpSpPr/>
          <p:nvPr/>
        </p:nvGrpSpPr>
        <p:grpSpPr>
          <a:xfrm>
            <a:off x="9963975" y="4741002"/>
            <a:ext cx="2034300" cy="1202758"/>
            <a:chOff x="9963975" y="5013767"/>
            <a:chExt cx="2034300" cy="1202758"/>
          </a:xfrm>
        </p:grpSpPr>
        <p:pic>
          <p:nvPicPr>
            <p:cNvPr id="408" name="Google Shape;408;p39"/>
            <p:cNvPicPr preferRelativeResize="0"/>
            <p:nvPr/>
          </p:nvPicPr>
          <p:blipFill>
            <a:blip r:embed="rId6">
              <a:alphaModFix/>
            </a:blip>
            <a:stretch>
              <a:fillRect/>
            </a:stretch>
          </p:blipFill>
          <p:spPr>
            <a:xfrm>
              <a:off x="10615412" y="5476973"/>
              <a:ext cx="731425" cy="739552"/>
            </a:xfrm>
            <a:prstGeom prst="rect">
              <a:avLst/>
            </a:prstGeom>
            <a:noFill/>
            <a:ln>
              <a:noFill/>
            </a:ln>
          </p:spPr>
        </p:pic>
        <p:sp>
          <p:nvSpPr>
            <p:cNvPr id="409" name="Google Shape;409;p39"/>
            <p:cNvSpPr txBox="1"/>
            <p:nvPr/>
          </p:nvSpPr>
          <p:spPr>
            <a:xfrm>
              <a:off x="9963975" y="5013767"/>
              <a:ext cx="2034300" cy="496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500">
                  <a:solidFill>
                    <a:schemeClr val="dk1"/>
                  </a:solidFill>
                </a:rPr>
                <a:t>Globally</a:t>
              </a:r>
              <a:endParaRPr b="1" sz="1500">
                <a:solidFill>
                  <a:schemeClr val="dk1"/>
                </a:solidFill>
              </a:endParaRPr>
            </a:p>
            <a:p>
              <a:pPr indent="0" lvl="0" marL="0" rtl="0" algn="ctr">
                <a:lnSpc>
                  <a:spcPct val="115000"/>
                </a:lnSpc>
                <a:spcBef>
                  <a:spcPts val="0"/>
                </a:spcBef>
                <a:spcAft>
                  <a:spcPts val="0"/>
                </a:spcAft>
                <a:buNone/>
              </a:pPr>
              <a:r>
                <a:rPr b="1" lang="en-US" sz="1500">
                  <a:solidFill>
                    <a:schemeClr val="dk1"/>
                  </a:solidFill>
                </a:rPr>
                <a:t>Accessible </a:t>
              </a:r>
              <a:endParaRPr sz="1200">
                <a:solidFill>
                  <a:schemeClr val="dk1"/>
                </a:solidFill>
              </a:endParaRPr>
            </a:p>
          </p:txBody>
        </p:sp>
      </p:grpSp>
      <p:grpSp>
        <p:nvGrpSpPr>
          <p:cNvPr id="410" name="Google Shape;410;p39"/>
          <p:cNvGrpSpPr/>
          <p:nvPr/>
        </p:nvGrpSpPr>
        <p:grpSpPr>
          <a:xfrm>
            <a:off x="9963842" y="1576404"/>
            <a:ext cx="2034300" cy="1247185"/>
            <a:chOff x="1139878" y="3222340"/>
            <a:chExt cx="2034300" cy="1247185"/>
          </a:xfrm>
        </p:grpSpPr>
        <p:sp>
          <p:nvSpPr>
            <p:cNvPr id="411" name="Google Shape;411;p39"/>
            <p:cNvSpPr txBox="1"/>
            <p:nvPr/>
          </p:nvSpPr>
          <p:spPr>
            <a:xfrm>
              <a:off x="1139878" y="3222340"/>
              <a:ext cx="2034300" cy="496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500">
                  <a:solidFill>
                    <a:schemeClr val="dk1"/>
                  </a:solidFill>
                </a:rPr>
                <a:t>Analysis </a:t>
              </a:r>
              <a:br>
                <a:rPr b="1" lang="en-US" sz="1500">
                  <a:solidFill>
                    <a:schemeClr val="dk1"/>
                  </a:solidFill>
                </a:rPr>
              </a:br>
              <a:r>
                <a:rPr b="1" lang="en-US" sz="1500">
                  <a:solidFill>
                    <a:schemeClr val="dk1"/>
                  </a:solidFill>
                </a:rPr>
                <a:t>Toolbox</a:t>
              </a:r>
              <a:endParaRPr sz="1200">
                <a:solidFill>
                  <a:schemeClr val="dk1"/>
                </a:solidFill>
              </a:endParaRPr>
            </a:p>
          </p:txBody>
        </p:sp>
        <p:pic>
          <p:nvPicPr>
            <p:cNvPr id="412" name="Google Shape;412;p39"/>
            <p:cNvPicPr preferRelativeResize="0"/>
            <p:nvPr/>
          </p:nvPicPr>
          <p:blipFill>
            <a:blip r:embed="rId7">
              <a:alphaModFix/>
            </a:blip>
            <a:stretch>
              <a:fillRect/>
            </a:stretch>
          </p:blipFill>
          <p:spPr>
            <a:xfrm>
              <a:off x="1756378" y="3668225"/>
              <a:ext cx="801300" cy="801300"/>
            </a:xfrm>
            <a:prstGeom prst="rect">
              <a:avLst/>
            </a:prstGeom>
            <a:noFill/>
            <a:ln>
              <a:noFill/>
            </a:ln>
          </p:spPr>
        </p:pic>
      </p:grpSp>
      <p:grpSp>
        <p:nvGrpSpPr>
          <p:cNvPr id="413" name="Google Shape;413;p39"/>
          <p:cNvGrpSpPr/>
          <p:nvPr/>
        </p:nvGrpSpPr>
        <p:grpSpPr>
          <a:xfrm>
            <a:off x="1185953" y="4706758"/>
            <a:ext cx="2034300" cy="1271295"/>
            <a:chOff x="1139878" y="4792830"/>
            <a:chExt cx="2034300" cy="1271295"/>
          </a:xfrm>
        </p:grpSpPr>
        <p:sp>
          <p:nvSpPr>
            <p:cNvPr id="414" name="Google Shape;414;p39"/>
            <p:cNvSpPr txBox="1"/>
            <p:nvPr/>
          </p:nvSpPr>
          <p:spPr>
            <a:xfrm>
              <a:off x="1139878" y="4792830"/>
              <a:ext cx="2034300" cy="496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500">
                  <a:solidFill>
                    <a:schemeClr val="dk1"/>
                  </a:solidFill>
                </a:rPr>
                <a:t>Flexible </a:t>
              </a:r>
              <a:endParaRPr b="1" sz="1500">
                <a:solidFill>
                  <a:schemeClr val="dk1"/>
                </a:solidFill>
              </a:endParaRPr>
            </a:p>
            <a:p>
              <a:pPr indent="0" lvl="0" marL="0" rtl="0" algn="ctr">
                <a:lnSpc>
                  <a:spcPct val="115000"/>
                </a:lnSpc>
                <a:spcBef>
                  <a:spcPts val="0"/>
                </a:spcBef>
                <a:spcAft>
                  <a:spcPts val="0"/>
                </a:spcAft>
                <a:buNone/>
              </a:pPr>
              <a:r>
                <a:rPr b="1" lang="en-US" sz="1500">
                  <a:solidFill>
                    <a:schemeClr val="dk1"/>
                  </a:solidFill>
                </a:rPr>
                <a:t>in scale </a:t>
              </a:r>
              <a:endParaRPr b="1" sz="1500">
                <a:solidFill>
                  <a:schemeClr val="dk1"/>
                </a:solidFill>
              </a:endParaRPr>
            </a:p>
          </p:txBody>
        </p:sp>
        <p:pic>
          <p:nvPicPr>
            <p:cNvPr id="415" name="Google Shape;415;p39"/>
            <p:cNvPicPr preferRelativeResize="0"/>
            <p:nvPr/>
          </p:nvPicPr>
          <p:blipFill>
            <a:blip r:embed="rId8">
              <a:alphaModFix/>
            </a:blip>
            <a:stretch>
              <a:fillRect/>
            </a:stretch>
          </p:blipFill>
          <p:spPr>
            <a:xfrm>
              <a:off x="1756375" y="5262825"/>
              <a:ext cx="801300" cy="801300"/>
            </a:xfrm>
            <a:prstGeom prst="rect">
              <a:avLst/>
            </a:prstGeom>
            <a:noFill/>
            <a:ln>
              <a:noFill/>
            </a:ln>
          </p:spPr>
        </p:pic>
      </p:grpSp>
      <p:grpSp>
        <p:nvGrpSpPr>
          <p:cNvPr id="416" name="Google Shape;416;p39"/>
          <p:cNvGrpSpPr/>
          <p:nvPr/>
        </p:nvGrpSpPr>
        <p:grpSpPr>
          <a:xfrm>
            <a:off x="1185953" y="3222018"/>
            <a:ext cx="2034300" cy="1266457"/>
            <a:chOff x="1236528" y="1666230"/>
            <a:chExt cx="2034300" cy="1266457"/>
          </a:xfrm>
        </p:grpSpPr>
        <p:sp>
          <p:nvSpPr>
            <p:cNvPr id="417" name="Google Shape;417;p39"/>
            <p:cNvSpPr txBox="1"/>
            <p:nvPr/>
          </p:nvSpPr>
          <p:spPr>
            <a:xfrm>
              <a:off x="1236528" y="1666230"/>
              <a:ext cx="2034300" cy="496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500">
                  <a:solidFill>
                    <a:schemeClr val="dk1"/>
                  </a:solidFill>
                </a:rPr>
                <a:t>Built for</a:t>
              </a:r>
              <a:br>
                <a:rPr b="1" lang="en-US" sz="1500">
                  <a:solidFill>
                    <a:schemeClr val="dk1"/>
                  </a:solidFill>
                </a:rPr>
              </a:br>
              <a:r>
                <a:rPr b="1" lang="en-US" sz="1500">
                  <a:solidFill>
                    <a:schemeClr val="dk1"/>
                  </a:solidFill>
                </a:rPr>
                <a:t>Scientists</a:t>
              </a:r>
              <a:endParaRPr sz="1200">
                <a:solidFill>
                  <a:schemeClr val="dk1"/>
                </a:solidFill>
              </a:endParaRPr>
            </a:p>
          </p:txBody>
        </p:sp>
        <p:pic>
          <p:nvPicPr>
            <p:cNvPr id="418" name="Google Shape;418;p39"/>
            <p:cNvPicPr preferRelativeResize="0"/>
            <p:nvPr/>
          </p:nvPicPr>
          <p:blipFill>
            <a:blip r:embed="rId9">
              <a:alphaModFix/>
            </a:blip>
            <a:stretch>
              <a:fillRect/>
            </a:stretch>
          </p:blipFill>
          <p:spPr>
            <a:xfrm>
              <a:off x="1853029" y="2131387"/>
              <a:ext cx="801300" cy="801300"/>
            </a:xfrm>
            <a:prstGeom prst="rect">
              <a:avLst/>
            </a:prstGeom>
            <a:noFill/>
            <a:ln>
              <a:noFill/>
            </a:ln>
          </p:spPr>
        </p:pic>
      </p:grpSp>
      <p:pic>
        <p:nvPicPr>
          <p:cNvPr id="419" name="Google Shape;419;p39" title="Screenshot 2025-06-04 at 16.38.01.png"/>
          <p:cNvPicPr preferRelativeResize="0"/>
          <p:nvPr/>
        </p:nvPicPr>
        <p:blipFill>
          <a:blip r:embed="rId10">
            <a:alphaModFix/>
          </a:blip>
          <a:stretch>
            <a:fillRect/>
          </a:stretch>
        </p:blipFill>
        <p:spPr>
          <a:xfrm>
            <a:off x="3785663" y="1780350"/>
            <a:ext cx="5412810" cy="3383541"/>
          </a:xfrm>
          <a:prstGeom prst="rect">
            <a:avLst/>
          </a:prstGeom>
          <a:noFill/>
          <a:ln>
            <a:noFill/>
          </a:ln>
        </p:spPr>
      </p:pic>
      <p:grpSp>
        <p:nvGrpSpPr>
          <p:cNvPr id="420" name="Google Shape;420;p39"/>
          <p:cNvGrpSpPr/>
          <p:nvPr/>
        </p:nvGrpSpPr>
        <p:grpSpPr>
          <a:xfrm>
            <a:off x="1186109" y="1647535"/>
            <a:ext cx="2034300" cy="1105075"/>
            <a:chOff x="9963987" y="1780350"/>
            <a:chExt cx="2034300" cy="1105075"/>
          </a:xfrm>
        </p:grpSpPr>
        <p:pic>
          <p:nvPicPr>
            <p:cNvPr id="421" name="Google Shape;421;p39"/>
            <p:cNvPicPr preferRelativeResize="0"/>
            <p:nvPr/>
          </p:nvPicPr>
          <p:blipFill>
            <a:blip r:embed="rId11">
              <a:alphaModFix/>
            </a:blip>
            <a:stretch>
              <a:fillRect/>
            </a:stretch>
          </p:blipFill>
          <p:spPr>
            <a:xfrm>
              <a:off x="10657000" y="2292925"/>
              <a:ext cx="648199" cy="592500"/>
            </a:xfrm>
            <a:prstGeom prst="rect">
              <a:avLst/>
            </a:prstGeom>
            <a:noFill/>
            <a:ln>
              <a:noFill/>
            </a:ln>
          </p:spPr>
        </p:pic>
        <p:sp>
          <p:nvSpPr>
            <p:cNvPr id="422" name="Google Shape;422;p39"/>
            <p:cNvSpPr txBox="1"/>
            <p:nvPr/>
          </p:nvSpPr>
          <p:spPr>
            <a:xfrm>
              <a:off x="9963987" y="1780350"/>
              <a:ext cx="2034300" cy="496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US" sz="1500">
                  <a:solidFill>
                    <a:schemeClr val="dk1"/>
                  </a:solidFill>
                </a:rPr>
                <a:t>Exploration </a:t>
              </a:r>
              <a:endParaRPr b="1" sz="1500">
                <a:solidFill>
                  <a:schemeClr val="dk1"/>
                </a:solidFill>
              </a:endParaRPr>
            </a:p>
            <a:p>
              <a:pPr indent="0" lvl="0" marL="0" rtl="0" algn="ctr">
                <a:lnSpc>
                  <a:spcPct val="115000"/>
                </a:lnSpc>
                <a:spcBef>
                  <a:spcPts val="0"/>
                </a:spcBef>
                <a:spcAft>
                  <a:spcPts val="0"/>
                </a:spcAft>
                <a:buNone/>
              </a:pPr>
              <a:r>
                <a:rPr b="1" lang="en-US" sz="1500">
                  <a:solidFill>
                    <a:schemeClr val="dk1"/>
                  </a:solidFill>
                </a:rPr>
                <a:t>platform</a:t>
              </a:r>
              <a:endParaRPr sz="1200">
                <a:solidFill>
                  <a:schemeClr val="dk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grpSp>
        <p:nvGrpSpPr>
          <p:cNvPr id="427" name="Google Shape;427;p40"/>
          <p:cNvGrpSpPr/>
          <p:nvPr/>
        </p:nvGrpSpPr>
        <p:grpSpPr>
          <a:xfrm flipH="1">
            <a:off x="3685300" y="848166"/>
            <a:ext cx="8396884" cy="4584428"/>
            <a:chOff x="4158102" y="2008576"/>
            <a:chExt cx="6769497" cy="3806400"/>
          </a:xfrm>
        </p:grpSpPr>
        <p:sp>
          <p:nvSpPr>
            <p:cNvPr id="428" name="Google Shape;428;p40"/>
            <p:cNvSpPr/>
            <p:nvPr/>
          </p:nvSpPr>
          <p:spPr>
            <a:xfrm flipH="1">
              <a:off x="5655129" y="2008576"/>
              <a:ext cx="3806100" cy="3806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29" name="Google Shape;429;p40"/>
            <p:cNvSpPr/>
            <p:nvPr/>
          </p:nvSpPr>
          <p:spPr>
            <a:xfrm flipH="1">
              <a:off x="7980399" y="2867298"/>
              <a:ext cx="2947200" cy="2947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30" name="Google Shape;430;p40"/>
            <p:cNvSpPr/>
            <p:nvPr/>
          </p:nvSpPr>
          <p:spPr>
            <a:xfrm flipH="1">
              <a:off x="7351023" y="4963190"/>
              <a:ext cx="2175000" cy="851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31" name="Google Shape;431;p40"/>
            <p:cNvSpPr/>
            <p:nvPr/>
          </p:nvSpPr>
          <p:spPr>
            <a:xfrm flipH="1">
              <a:off x="4158102" y="3352702"/>
              <a:ext cx="2461800" cy="2462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sp>
          <p:nvSpPr>
            <p:cNvPr id="432" name="Google Shape;432;p40"/>
            <p:cNvSpPr/>
            <p:nvPr/>
          </p:nvSpPr>
          <p:spPr>
            <a:xfrm flipH="1">
              <a:off x="5471585" y="4963200"/>
              <a:ext cx="2947200" cy="851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500"/>
            </a:p>
          </p:txBody>
        </p:sp>
      </p:grpSp>
      <p:sp>
        <p:nvSpPr>
          <p:cNvPr id="433" name="Google Shape;433;p40"/>
          <p:cNvSpPr/>
          <p:nvPr/>
        </p:nvSpPr>
        <p:spPr>
          <a:xfrm>
            <a:off x="4325050" y="2248350"/>
            <a:ext cx="1396500" cy="2832300"/>
          </a:xfrm>
          <a:prstGeom prst="roundRect">
            <a:avLst>
              <a:gd fmla="val 16667"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lt1"/>
              </a:solidFill>
              <a:latin typeface="Open Sans"/>
              <a:ea typeface="Open Sans"/>
              <a:cs typeface="Open Sans"/>
              <a:sym typeface="Open Sans"/>
            </a:endParaRPr>
          </a:p>
        </p:txBody>
      </p:sp>
      <p:sp>
        <p:nvSpPr>
          <p:cNvPr id="434" name="Google Shape;434;p40"/>
          <p:cNvSpPr/>
          <p:nvPr/>
        </p:nvSpPr>
        <p:spPr>
          <a:xfrm>
            <a:off x="6526150" y="1416763"/>
            <a:ext cx="4405200" cy="3035700"/>
          </a:xfrm>
          <a:prstGeom prst="roundRect">
            <a:avLst>
              <a:gd fmla="val 16667"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lt1"/>
              </a:solidFill>
              <a:latin typeface="Open Sans"/>
              <a:ea typeface="Open Sans"/>
              <a:cs typeface="Open Sans"/>
              <a:sym typeface="Open Sans"/>
            </a:endParaRPr>
          </a:p>
        </p:txBody>
      </p:sp>
      <p:pic>
        <p:nvPicPr>
          <p:cNvPr id="435" name="Google Shape;435;p40"/>
          <p:cNvPicPr preferRelativeResize="0"/>
          <p:nvPr/>
        </p:nvPicPr>
        <p:blipFill>
          <a:blip r:embed="rId3">
            <a:alphaModFix/>
          </a:blip>
          <a:stretch>
            <a:fillRect/>
          </a:stretch>
        </p:blipFill>
        <p:spPr>
          <a:xfrm>
            <a:off x="7078200" y="3570963"/>
            <a:ext cx="654637" cy="654637"/>
          </a:xfrm>
          <a:prstGeom prst="rect">
            <a:avLst/>
          </a:prstGeom>
          <a:noFill/>
          <a:ln>
            <a:noFill/>
          </a:ln>
        </p:spPr>
      </p:pic>
      <p:grpSp>
        <p:nvGrpSpPr>
          <p:cNvPr id="436" name="Google Shape;436;p40"/>
          <p:cNvGrpSpPr/>
          <p:nvPr/>
        </p:nvGrpSpPr>
        <p:grpSpPr>
          <a:xfrm>
            <a:off x="4924826" y="3438937"/>
            <a:ext cx="700800" cy="878690"/>
            <a:chOff x="2720725" y="3545412"/>
            <a:chExt cx="700800" cy="878690"/>
          </a:xfrm>
        </p:grpSpPr>
        <p:pic>
          <p:nvPicPr>
            <p:cNvPr id="437" name="Google Shape;437;p40"/>
            <p:cNvPicPr preferRelativeResize="0"/>
            <p:nvPr/>
          </p:nvPicPr>
          <p:blipFill>
            <a:blip r:embed="rId4">
              <a:alphaModFix/>
            </a:blip>
            <a:stretch>
              <a:fillRect/>
            </a:stretch>
          </p:blipFill>
          <p:spPr>
            <a:xfrm>
              <a:off x="2757400" y="3800600"/>
              <a:ext cx="623502" cy="623502"/>
            </a:xfrm>
            <a:prstGeom prst="rect">
              <a:avLst/>
            </a:prstGeom>
            <a:noFill/>
            <a:ln>
              <a:noFill/>
            </a:ln>
          </p:spPr>
        </p:pic>
        <p:sp>
          <p:nvSpPr>
            <p:cNvPr id="438" name="Google Shape;438;p40"/>
            <p:cNvSpPr txBox="1"/>
            <p:nvPr/>
          </p:nvSpPr>
          <p:spPr>
            <a:xfrm>
              <a:off x="2720725" y="3545412"/>
              <a:ext cx="7008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accent1"/>
                  </a:solidFill>
                </a:rPr>
                <a:t>US</a:t>
              </a:r>
              <a:endParaRPr b="1" sz="1300">
                <a:solidFill>
                  <a:schemeClr val="accent1"/>
                </a:solidFill>
              </a:endParaRPr>
            </a:p>
          </p:txBody>
        </p:sp>
      </p:grpSp>
      <p:grpSp>
        <p:nvGrpSpPr>
          <p:cNvPr id="439" name="Google Shape;439;p40"/>
          <p:cNvGrpSpPr/>
          <p:nvPr/>
        </p:nvGrpSpPr>
        <p:grpSpPr>
          <a:xfrm>
            <a:off x="4397151" y="3952111"/>
            <a:ext cx="700800" cy="890939"/>
            <a:chOff x="2193050" y="3993775"/>
            <a:chExt cx="700800" cy="890939"/>
          </a:xfrm>
        </p:grpSpPr>
        <p:pic>
          <p:nvPicPr>
            <p:cNvPr id="440" name="Google Shape;440;p40"/>
            <p:cNvPicPr preferRelativeResize="0"/>
            <p:nvPr/>
          </p:nvPicPr>
          <p:blipFill>
            <a:blip r:embed="rId4">
              <a:alphaModFix/>
            </a:blip>
            <a:stretch>
              <a:fillRect/>
            </a:stretch>
          </p:blipFill>
          <p:spPr>
            <a:xfrm>
              <a:off x="2231700" y="4261213"/>
              <a:ext cx="623502" cy="623502"/>
            </a:xfrm>
            <a:prstGeom prst="rect">
              <a:avLst/>
            </a:prstGeom>
            <a:noFill/>
            <a:ln>
              <a:noFill/>
            </a:ln>
          </p:spPr>
        </p:pic>
        <p:sp>
          <p:nvSpPr>
            <p:cNvPr id="441" name="Google Shape;441;p40"/>
            <p:cNvSpPr txBox="1"/>
            <p:nvPr/>
          </p:nvSpPr>
          <p:spPr>
            <a:xfrm>
              <a:off x="2193050" y="3993775"/>
              <a:ext cx="7008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accent1"/>
                  </a:solidFill>
                </a:rPr>
                <a:t>ASIA</a:t>
              </a:r>
              <a:endParaRPr b="1" sz="1300">
                <a:solidFill>
                  <a:schemeClr val="accent1"/>
                </a:solidFill>
              </a:endParaRPr>
            </a:p>
          </p:txBody>
        </p:sp>
      </p:grpSp>
      <p:sp>
        <p:nvSpPr>
          <p:cNvPr id="442" name="Google Shape;442;p40"/>
          <p:cNvSpPr txBox="1"/>
          <p:nvPr/>
        </p:nvSpPr>
        <p:spPr>
          <a:xfrm>
            <a:off x="4420450" y="2314938"/>
            <a:ext cx="1205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500">
                <a:solidFill>
                  <a:schemeClr val="dk1"/>
                </a:solidFill>
              </a:rPr>
              <a:t>Local </a:t>
            </a:r>
            <a:br>
              <a:rPr b="1" lang="en-US" sz="1500">
                <a:solidFill>
                  <a:schemeClr val="dk1"/>
                </a:solidFill>
              </a:rPr>
            </a:br>
            <a:r>
              <a:rPr b="1" lang="en-US" sz="1500">
                <a:solidFill>
                  <a:schemeClr val="dk1"/>
                </a:solidFill>
              </a:rPr>
              <a:t>Data Store</a:t>
            </a:r>
            <a:endParaRPr b="1" sz="1500">
              <a:solidFill>
                <a:schemeClr val="dk1"/>
              </a:solidFill>
            </a:endParaRPr>
          </a:p>
        </p:txBody>
      </p:sp>
      <p:sp>
        <p:nvSpPr>
          <p:cNvPr id="443" name="Google Shape;443;p40"/>
          <p:cNvSpPr txBox="1"/>
          <p:nvPr/>
        </p:nvSpPr>
        <p:spPr>
          <a:xfrm>
            <a:off x="6573938" y="2932088"/>
            <a:ext cx="1586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500">
                <a:solidFill>
                  <a:schemeClr val="dk1"/>
                </a:solidFill>
              </a:rPr>
              <a:t>Central Data Access</a:t>
            </a:r>
            <a:endParaRPr b="1" sz="1500">
              <a:solidFill>
                <a:schemeClr val="dk1"/>
              </a:solidFill>
            </a:endParaRPr>
          </a:p>
        </p:txBody>
      </p:sp>
      <p:pic>
        <p:nvPicPr>
          <p:cNvPr id="444" name="Google Shape;444;p40"/>
          <p:cNvPicPr preferRelativeResize="0"/>
          <p:nvPr/>
        </p:nvPicPr>
        <p:blipFill rotWithShape="1">
          <a:blip r:embed="rId5">
            <a:alphaModFix/>
          </a:blip>
          <a:srcRect b="0" l="0" r="0" t="0"/>
          <a:stretch/>
        </p:blipFill>
        <p:spPr>
          <a:xfrm>
            <a:off x="8397575" y="2222752"/>
            <a:ext cx="654637" cy="654637"/>
          </a:xfrm>
          <a:prstGeom prst="rect">
            <a:avLst/>
          </a:prstGeom>
          <a:noFill/>
          <a:ln>
            <a:noFill/>
          </a:ln>
        </p:spPr>
      </p:pic>
      <p:sp>
        <p:nvSpPr>
          <p:cNvPr id="445" name="Google Shape;445;p40"/>
          <p:cNvSpPr txBox="1"/>
          <p:nvPr/>
        </p:nvSpPr>
        <p:spPr>
          <a:xfrm>
            <a:off x="7895950" y="1537663"/>
            <a:ext cx="16968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500">
                <a:solidFill>
                  <a:schemeClr val="dk1"/>
                </a:solidFill>
              </a:rPr>
              <a:t>Scalable Compute Cluster </a:t>
            </a:r>
            <a:endParaRPr b="1" sz="1500">
              <a:solidFill>
                <a:schemeClr val="dk1"/>
              </a:solidFill>
            </a:endParaRPr>
          </a:p>
        </p:txBody>
      </p:sp>
      <p:sp>
        <p:nvSpPr>
          <p:cNvPr id="446" name="Google Shape;446;p40"/>
          <p:cNvSpPr txBox="1"/>
          <p:nvPr/>
        </p:nvSpPr>
        <p:spPr>
          <a:xfrm>
            <a:off x="9234688" y="2825938"/>
            <a:ext cx="1696800" cy="646500"/>
          </a:xfrm>
          <a:prstGeom prst="rect">
            <a:avLst/>
          </a:prstGeom>
          <a:noFill/>
          <a:ln>
            <a:noFill/>
          </a:ln>
        </p:spPr>
        <p:txBody>
          <a:bodyPr anchorCtr="0" anchor="t" bIns="91425" lIns="0" spcFirstLastPara="1" rIns="0" wrap="square" tIns="91425">
            <a:spAutoFit/>
          </a:bodyPr>
          <a:lstStyle/>
          <a:p>
            <a:pPr indent="0" lvl="0" marL="0" rtl="0" algn="ctr">
              <a:spcBef>
                <a:spcPts val="0"/>
              </a:spcBef>
              <a:spcAft>
                <a:spcPts val="0"/>
              </a:spcAft>
              <a:buNone/>
            </a:pPr>
            <a:r>
              <a:rPr b="1" lang="en-US" sz="1500">
                <a:solidFill>
                  <a:schemeClr val="dk1"/>
                </a:solidFill>
              </a:rPr>
              <a:t>Data &amp; Software Repository</a:t>
            </a:r>
            <a:endParaRPr b="1" sz="1500">
              <a:solidFill>
                <a:schemeClr val="dk1"/>
              </a:solidFill>
            </a:endParaRPr>
          </a:p>
        </p:txBody>
      </p:sp>
      <p:pic>
        <p:nvPicPr>
          <p:cNvPr id="447" name="Google Shape;447;p40"/>
          <p:cNvPicPr preferRelativeResize="0"/>
          <p:nvPr/>
        </p:nvPicPr>
        <p:blipFill>
          <a:blip r:embed="rId6">
            <a:alphaModFix/>
          </a:blip>
          <a:stretch>
            <a:fillRect/>
          </a:stretch>
        </p:blipFill>
        <p:spPr>
          <a:xfrm>
            <a:off x="10305800" y="1617775"/>
            <a:ext cx="455308" cy="455308"/>
          </a:xfrm>
          <a:prstGeom prst="rect">
            <a:avLst/>
          </a:prstGeom>
          <a:noFill/>
          <a:ln>
            <a:noFill/>
          </a:ln>
        </p:spPr>
      </p:pic>
      <p:pic>
        <p:nvPicPr>
          <p:cNvPr id="448" name="Google Shape;448;p40"/>
          <p:cNvPicPr preferRelativeResize="0"/>
          <p:nvPr/>
        </p:nvPicPr>
        <p:blipFill>
          <a:blip r:embed="rId7">
            <a:alphaModFix/>
          </a:blip>
          <a:stretch>
            <a:fillRect/>
          </a:stretch>
        </p:blipFill>
        <p:spPr>
          <a:xfrm>
            <a:off x="11764633" y="4965162"/>
            <a:ext cx="1305289" cy="1305322"/>
          </a:xfrm>
          <a:prstGeom prst="rect">
            <a:avLst/>
          </a:prstGeom>
          <a:noFill/>
          <a:ln>
            <a:noFill/>
          </a:ln>
        </p:spPr>
      </p:pic>
      <p:cxnSp>
        <p:nvCxnSpPr>
          <p:cNvPr id="449" name="Google Shape;449;p40"/>
          <p:cNvCxnSpPr>
            <a:stCxn id="448" idx="1"/>
          </p:cNvCxnSpPr>
          <p:nvPr/>
        </p:nvCxnSpPr>
        <p:spPr>
          <a:xfrm rot="10800000">
            <a:off x="11231833" y="5617524"/>
            <a:ext cx="532800" cy="300"/>
          </a:xfrm>
          <a:prstGeom prst="straightConnector1">
            <a:avLst/>
          </a:prstGeom>
          <a:noFill/>
          <a:ln cap="flat" cmpd="sng" w="13950">
            <a:solidFill>
              <a:schemeClr val="accent2"/>
            </a:solidFill>
            <a:prstDash val="solid"/>
            <a:round/>
            <a:headEnd len="med" w="med" type="none"/>
            <a:tailEnd len="med" w="med" type="triangle"/>
          </a:ln>
        </p:spPr>
      </p:cxnSp>
      <p:pic>
        <p:nvPicPr>
          <p:cNvPr id="450" name="Google Shape;450;p40"/>
          <p:cNvPicPr preferRelativeResize="0"/>
          <p:nvPr/>
        </p:nvPicPr>
        <p:blipFill>
          <a:blip r:embed="rId8">
            <a:alphaModFix/>
          </a:blip>
          <a:stretch>
            <a:fillRect/>
          </a:stretch>
        </p:blipFill>
        <p:spPr>
          <a:xfrm>
            <a:off x="9755700" y="3466962"/>
            <a:ext cx="654637" cy="654637"/>
          </a:xfrm>
          <a:prstGeom prst="rect">
            <a:avLst/>
          </a:prstGeom>
          <a:noFill/>
          <a:ln>
            <a:noFill/>
          </a:ln>
        </p:spPr>
      </p:pic>
      <p:cxnSp>
        <p:nvCxnSpPr>
          <p:cNvPr id="451" name="Google Shape;451;p40"/>
          <p:cNvCxnSpPr/>
          <p:nvPr/>
        </p:nvCxnSpPr>
        <p:spPr>
          <a:xfrm rot="-5400000">
            <a:off x="8328616" y="4940401"/>
            <a:ext cx="950100" cy="300"/>
          </a:xfrm>
          <a:prstGeom prst="bentConnector3">
            <a:avLst>
              <a:gd fmla="val 50004" name="adj1"/>
            </a:avLst>
          </a:prstGeom>
          <a:noFill/>
          <a:ln cap="flat" cmpd="sng" w="13950">
            <a:solidFill>
              <a:schemeClr val="accent2"/>
            </a:solidFill>
            <a:prstDash val="solid"/>
            <a:round/>
            <a:headEnd len="med" w="med" type="none"/>
            <a:tailEnd len="med" w="med" type="triangle"/>
          </a:ln>
        </p:spPr>
      </p:cxnSp>
      <p:sp>
        <p:nvSpPr>
          <p:cNvPr id="452" name="Google Shape;452;p40"/>
          <p:cNvSpPr/>
          <p:nvPr/>
        </p:nvSpPr>
        <p:spPr>
          <a:xfrm>
            <a:off x="6069500" y="4965012"/>
            <a:ext cx="5328300" cy="1305600"/>
          </a:xfrm>
          <a:prstGeom prst="roundRect">
            <a:avLst>
              <a:gd fmla="val 16667" name="adj"/>
            </a:avLst>
          </a:prstGeom>
          <a:solidFill>
            <a:srgbClr val="1F2023"/>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rgbClr val="FFFFFF"/>
              </a:solidFill>
              <a:latin typeface="Open Sans"/>
              <a:ea typeface="Open Sans"/>
              <a:cs typeface="Open Sans"/>
              <a:sym typeface="Open Sans"/>
            </a:endParaRPr>
          </a:p>
        </p:txBody>
      </p:sp>
      <p:pic>
        <p:nvPicPr>
          <p:cNvPr id="453" name="Google Shape;453;p40"/>
          <p:cNvPicPr preferRelativeResize="0"/>
          <p:nvPr/>
        </p:nvPicPr>
        <p:blipFill>
          <a:blip r:embed="rId9">
            <a:alphaModFix/>
          </a:blip>
          <a:stretch>
            <a:fillRect/>
          </a:stretch>
        </p:blipFill>
        <p:spPr>
          <a:xfrm>
            <a:off x="6343975" y="5156263"/>
            <a:ext cx="923208" cy="923208"/>
          </a:xfrm>
          <a:prstGeom prst="rect">
            <a:avLst/>
          </a:prstGeom>
          <a:noFill/>
          <a:ln>
            <a:noFill/>
          </a:ln>
        </p:spPr>
      </p:pic>
      <p:sp>
        <p:nvSpPr>
          <p:cNvPr id="454" name="Google Shape;454;p40"/>
          <p:cNvSpPr/>
          <p:nvPr/>
        </p:nvSpPr>
        <p:spPr>
          <a:xfrm>
            <a:off x="7267375" y="4965012"/>
            <a:ext cx="4130400" cy="1305600"/>
          </a:xfrm>
          <a:prstGeom prst="roundRect">
            <a:avLst>
              <a:gd fmla="val 16667" name="adj"/>
            </a:avLst>
          </a:prstGeom>
          <a:solidFill>
            <a:srgbClr val="1F2023"/>
          </a:solidFill>
          <a:ln>
            <a:noFill/>
          </a:ln>
        </p:spPr>
        <p:txBody>
          <a:bodyPr anchorCtr="0" anchor="ctr" bIns="98500" lIns="98500" spcFirstLastPara="1" rIns="98500" wrap="square" tIns="98500">
            <a:noAutofit/>
          </a:bodyPr>
          <a:lstStyle/>
          <a:p>
            <a:pPr indent="0" lvl="0" marL="0" rtl="0" algn="l">
              <a:spcBef>
                <a:spcPts val="0"/>
              </a:spcBef>
              <a:spcAft>
                <a:spcPts val="0"/>
              </a:spcAft>
              <a:buNone/>
            </a:pPr>
            <a:r>
              <a:rPr b="1" lang="en-US" sz="1500">
                <a:solidFill>
                  <a:srgbClr val="98D1F5"/>
                </a:solidFill>
                <a:latin typeface="Open Sans"/>
                <a:ea typeface="Open Sans"/>
                <a:cs typeface="Open Sans"/>
                <a:sym typeface="Open Sans"/>
              </a:rPr>
              <a:t>Global Accessible Web Application</a:t>
            </a:r>
            <a:endParaRPr sz="1300">
              <a:solidFill>
                <a:srgbClr val="98D1F5"/>
              </a:solidFill>
              <a:highlight>
                <a:srgbClr val="4699CA"/>
              </a:highlight>
            </a:endParaRPr>
          </a:p>
          <a:p>
            <a:pPr indent="0" lvl="0" marL="0" rtl="0" algn="l">
              <a:spcBef>
                <a:spcPts val="0"/>
              </a:spcBef>
              <a:spcAft>
                <a:spcPts val="0"/>
              </a:spcAft>
              <a:buNone/>
            </a:pPr>
            <a:r>
              <a:rPr b="1" lang="en-US" sz="2600">
                <a:solidFill>
                  <a:srgbClr val="FFFFFF"/>
                </a:solidFill>
                <a:latin typeface="Open Sans"/>
                <a:ea typeface="Open Sans"/>
                <a:cs typeface="Open Sans"/>
                <a:sym typeface="Open Sans"/>
              </a:rPr>
              <a:t>app.dectris.cloud</a:t>
            </a:r>
            <a:endParaRPr sz="1300">
              <a:solidFill>
                <a:srgbClr val="FFFFFF"/>
              </a:solidFill>
            </a:endParaRPr>
          </a:p>
          <a:p>
            <a:pPr indent="0" lvl="0" marL="0" rtl="0" algn="l">
              <a:spcBef>
                <a:spcPts val="0"/>
              </a:spcBef>
              <a:spcAft>
                <a:spcPts val="0"/>
              </a:spcAft>
              <a:buNone/>
            </a:pPr>
            <a:r>
              <a:rPr lang="en-US" sz="1500">
                <a:solidFill>
                  <a:srgbClr val="FFFFFF"/>
                </a:solidFill>
                <a:latin typeface="Open Sans"/>
                <a:ea typeface="Open Sans"/>
                <a:cs typeface="Open Sans"/>
                <a:sym typeface="Open Sans"/>
              </a:rPr>
              <a:t>Access to all data, tools, ressources, …</a:t>
            </a:r>
            <a:endParaRPr b="1" sz="2600">
              <a:solidFill>
                <a:srgbClr val="FFFFFF"/>
              </a:solidFill>
              <a:latin typeface="Open Sans"/>
              <a:ea typeface="Open Sans"/>
              <a:cs typeface="Open Sans"/>
              <a:sym typeface="Open Sans"/>
            </a:endParaRPr>
          </a:p>
        </p:txBody>
      </p:sp>
      <p:sp>
        <p:nvSpPr>
          <p:cNvPr id="455" name="Google Shape;455;p40"/>
          <p:cNvSpPr/>
          <p:nvPr/>
        </p:nvSpPr>
        <p:spPr>
          <a:xfrm>
            <a:off x="808275" y="2248350"/>
            <a:ext cx="2538300" cy="2832300"/>
          </a:xfrm>
          <a:prstGeom prst="roundRect">
            <a:avLst>
              <a:gd fmla="val 16667" name="adj"/>
            </a:avLst>
          </a:prstGeom>
          <a:solidFill>
            <a:schemeClr val="lt1"/>
          </a:solidFill>
          <a:ln>
            <a:noFill/>
          </a:ln>
          <a:effectLst>
            <a:outerShdw blurRad="209168" rotWithShape="0" algn="ctr" dir="5400000" dist="13945">
              <a:srgbClr val="526778">
                <a:alpha val="40000"/>
              </a:srgbClr>
            </a:outerShdw>
          </a:effectLst>
        </p:spPr>
        <p:txBody>
          <a:bodyPr anchorCtr="0" anchor="ctr" bIns="98500" lIns="98500" spcFirstLastPara="1" rIns="98500" wrap="square" tIns="98500">
            <a:noAutofit/>
          </a:bodyPr>
          <a:lstStyle/>
          <a:p>
            <a:pPr indent="0" lvl="0" marL="0" rtl="0" algn="l">
              <a:spcBef>
                <a:spcPts val="0"/>
              </a:spcBef>
              <a:spcAft>
                <a:spcPts val="0"/>
              </a:spcAft>
              <a:buNone/>
            </a:pPr>
            <a:r>
              <a:t/>
            </a:r>
            <a:endParaRPr b="1" sz="2600">
              <a:solidFill>
                <a:schemeClr val="lt1"/>
              </a:solidFill>
              <a:latin typeface="Open Sans"/>
              <a:ea typeface="Open Sans"/>
              <a:cs typeface="Open Sans"/>
              <a:sym typeface="Open Sans"/>
            </a:endParaRPr>
          </a:p>
        </p:txBody>
      </p:sp>
      <p:pic>
        <p:nvPicPr>
          <p:cNvPr id="456" name="Google Shape;456;p40"/>
          <p:cNvPicPr preferRelativeResize="0"/>
          <p:nvPr/>
        </p:nvPicPr>
        <p:blipFill>
          <a:blip r:embed="rId10">
            <a:alphaModFix/>
          </a:blip>
          <a:stretch>
            <a:fillRect/>
          </a:stretch>
        </p:blipFill>
        <p:spPr>
          <a:xfrm>
            <a:off x="1081983" y="3938737"/>
            <a:ext cx="455308" cy="455308"/>
          </a:xfrm>
          <a:prstGeom prst="rect">
            <a:avLst/>
          </a:prstGeom>
          <a:noFill/>
          <a:ln>
            <a:noFill/>
          </a:ln>
        </p:spPr>
      </p:pic>
      <p:cxnSp>
        <p:nvCxnSpPr>
          <p:cNvPr id="457" name="Google Shape;457;p40"/>
          <p:cNvCxnSpPr/>
          <p:nvPr/>
        </p:nvCxnSpPr>
        <p:spPr>
          <a:xfrm>
            <a:off x="2376500" y="4545325"/>
            <a:ext cx="1918200" cy="0"/>
          </a:xfrm>
          <a:prstGeom prst="straightConnector1">
            <a:avLst/>
          </a:prstGeom>
          <a:noFill/>
          <a:ln cap="flat" cmpd="sng" w="13950">
            <a:solidFill>
              <a:schemeClr val="accent2"/>
            </a:solidFill>
            <a:prstDash val="solid"/>
            <a:round/>
            <a:headEnd len="med" w="med" type="none"/>
            <a:tailEnd len="med" w="med" type="triangle"/>
          </a:ln>
        </p:spPr>
      </p:cxnSp>
      <p:sp>
        <p:nvSpPr>
          <p:cNvPr id="458" name="Google Shape;458;p40"/>
          <p:cNvSpPr txBox="1"/>
          <p:nvPr/>
        </p:nvSpPr>
        <p:spPr>
          <a:xfrm>
            <a:off x="945075" y="2318725"/>
            <a:ext cx="2264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500">
                <a:solidFill>
                  <a:schemeClr val="dk1"/>
                </a:solidFill>
              </a:rPr>
              <a:t>Encrypted &amp; Authenticated Upload</a:t>
            </a:r>
            <a:endParaRPr b="1" sz="1500">
              <a:solidFill>
                <a:schemeClr val="dk1"/>
              </a:solidFill>
            </a:endParaRPr>
          </a:p>
        </p:txBody>
      </p:sp>
      <p:pic>
        <p:nvPicPr>
          <p:cNvPr id="459" name="Google Shape;459;p40"/>
          <p:cNvPicPr preferRelativeResize="0"/>
          <p:nvPr/>
        </p:nvPicPr>
        <p:blipFill>
          <a:blip r:embed="rId11">
            <a:alphaModFix/>
          </a:blip>
          <a:stretch>
            <a:fillRect/>
          </a:stretch>
        </p:blipFill>
        <p:spPr>
          <a:xfrm>
            <a:off x="1081983" y="3403798"/>
            <a:ext cx="455308" cy="455288"/>
          </a:xfrm>
          <a:prstGeom prst="rect">
            <a:avLst/>
          </a:prstGeom>
          <a:noFill/>
          <a:ln>
            <a:noFill/>
          </a:ln>
        </p:spPr>
      </p:pic>
      <p:pic>
        <p:nvPicPr>
          <p:cNvPr id="460" name="Google Shape;460;p40"/>
          <p:cNvPicPr preferRelativeResize="0"/>
          <p:nvPr/>
        </p:nvPicPr>
        <p:blipFill>
          <a:blip r:embed="rId12">
            <a:alphaModFix/>
          </a:blip>
          <a:stretch>
            <a:fillRect/>
          </a:stretch>
        </p:blipFill>
        <p:spPr>
          <a:xfrm>
            <a:off x="1883337" y="3571574"/>
            <a:ext cx="654637" cy="654637"/>
          </a:xfrm>
          <a:prstGeom prst="rect">
            <a:avLst/>
          </a:prstGeom>
          <a:noFill/>
          <a:ln>
            <a:noFill/>
          </a:ln>
        </p:spPr>
      </p:pic>
      <p:cxnSp>
        <p:nvCxnSpPr>
          <p:cNvPr id="461" name="Google Shape;461;p40"/>
          <p:cNvCxnSpPr>
            <a:stCxn id="452" idx="1"/>
            <a:endCxn id="455" idx="2"/>
          </p:cNvCxnSpPr>
          <p:nvPr/>
        </p:nvCxnSpPr>
        <p:spPr>
          <a:xfrm rot="10800000">
            <a:off x="2077400" y="5080512"/>
            <a:ext cx="3992100" cy="537300"/>
          </a:xfrm>
          <a:prstGeom prst="bentConnector2">
            <a:avLst/>
          </a:prstGeom>
          <a:noFill/>
          <a:ln cap="flat" cmpd="sng" w="13950">
            <a:solidFill>
              <a:schemeClr val="accent2"/>
            </a:solidFill>
            <a:prstDash val="solid"/>
            <a:round/>
            <a:headEnd len="med" w="med" type="none"/>
            <a:tailEnd len="med" w="med" type="triangle"/>
          </a:ln>
        </p:spPr>
      </p:cxnSp>
      <p:sp>
        <p:nvSpPr>
          <p:cNvPr id="462" name="Google Shape;462;p40"/>
          <p:cNvSpPr txBox="1"/>
          <p:nvPr>
            <p:ph type="title"/>
          </p:nvPr>
        </p:nvSpPr>
        <p:spPr>
          <a:xfrm>
            <a:off x="1054100" y="682307"/>
            <a:ext cx="11735100" cy="492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latin typeface="Open Sans"/>
                <a:ea typeface="Open Sans"/>
                <a:cs typeface="Open Sans"/>
                <a:sym typeface="Open Sans"/>
              </a:rPr>
              <a:t>CLOUD Framework</a:t>
            </a:r>
            <a:endParaRPr>
              <a:latin typeface="Open Sans"/>
              <a:ea typeface="Open Sans"/>
              <a:cs typeface="Open Sans"/>
              <a:sym typeface="Open Sans"/>
            </a:endParaRPr>
          </a:p>
        </p:txBody>
      </p:sp>
      <p:pic>
        <p:nvPicPr>
          <p:cNvPr id="463" name="Google Shape;463;p40"/>
          <p:cNvPicPr preferRelativeResize="0"/>
          <p:nvPr/>
        </p:nvPicPr>
        <p:blipFill>
          <a:blip r:embed="rId10">
            <a:alphaModFix/>
          </a:blip>
          <a:stretch>
            <a:fillRect/>
          </a:stretch>
        </p:blipFill>
        <p:spPr>
          <a:xfrm>
            <a:off x="1849883" y="3025250"/>
            <a:ext cx="455308" cy="455308"/>
          </a:xfrm>
          <a:prstGeom prst="rect">
            <a:avLst/>
          </a:prstGeom>
          <a:noFill/>
          <a:ln>
            <a:noFill/>
          </a:ln>
        </p:spPr>
      </p:pic>
      <p:cxnSp>
        <p:nvCxnSpPr>
          <p:cNvPr id="464" name="Google Shape;464;p40"/>
          <p:cNvCxnSpPr>
            <a:stCxn id="460" idx="3"/>
          </p:cNvCxnSpPr>
          <p:nvPr/>
        </p:nvCxnSpPr>
        <p:spPr>
          <a:xfrm>
            <a:off x="2537974" y="3898892"/>
            <a:ext cx="1739400" cy="3000"/>
          </a:xfrm>
          <a:prstGeom prst="straightConnector1">
            <a:avLst/>
          </a:prstGeom>
          <a:noFill/>
          <a:ln cap="flat" cmpd="sng" w="13950">
            <a:solidFill>
              <a:schemeClr val="accent2"/>
            </a:solidFill>
            <a:prstDash val="solid"/>
            <a:round/>
            <a:headEnd len="med" w="med" type="none"/>
            <a:tailEnd len="med" w="med" type="triangle"/>
          </a:ln>
        </p:spPr>
      </p:cxnSp>
      <p:pic>
        <p:nvPicPr>
          <p:cNvPr id="465" name="Google Shape;465;p40"/>
          <p:cNvPicPr preferRelativeResize="0"/>
          <p:nvPr/>
        </p:nvPicPr>
        <p:blipFill>
          <a:blip r:embed="rId13">
            <a:alphaModFix/>
          </a:blip>
          <a:stretch>
            <a:fillRect/>
          </a:stretch>
        </p:blipFill>
        <p:spPr>
          <a:xfrm>
            <a:off x="1849875" y="4317625"/>
            <a:ext cx="455304" cy="455304"/>
          </a:xfrm>
          <a:prstGeom prst="rect">
            <a:avLst/>
          </a:prstGeom>
          <a:noFill/>
          <a:ln>
            <a:noFill/>
          </a:ln>
        </p:spPr>
      </p:pic>
      <p:cxnSp>
        <p:nvCxnSpPr>
          <p:cNvPr id="466" name="Google Shape;466;p40"/>
          <p:cNvCxnSpPr>
            <a:stCxn id="456" idx="3"/>
            <a:endCxn id="460" idx="1"/>
          </p:cNvCxnSpPr>
          <p:nvPr/>
        </p:nvCxnSpPr>
        <p:spPr>
          <a:xfrm flipH="1" rot="10800000">
            <a:off x="1537290" y="3898791"/>
            <a:ext cx="345900" cy="267600"/>
          </a:xfrm>
          <a:prstGeom prst="bentConnector3">
            <a:avLst>
              <a:gd fmla="val 50008" name="adj1"/>
            </a:avLst>
          </a:prstGeom>
          <a:noFill/>
          <a:ln cap="flat" cmpd="sng" w="13950">
            <a:solidFill>
              <a:schemeClr val="accent2"/>
            </a:solidFill>
            <a:prstDash val="solid"/>
            <a:round/>
            <a:headEnd len="med" w="med" type="none"/>
            <a:tailEnd len="med" w="med" type="triangle"/>
          </a:ln>
        </p:spPr>
      </p:cxnSp>
      <p:cxnSp>
        <p:nvCxnSpPr>
          <p:cNvPr id="467" name="Google Shape;467;p40"/>
          <p:cNvCxnSpPr>
            <a:stCxn id="459" idx="3"/>
            <a:endCxn id="460" idx="1"/>
          </p:cNvCxnSpPr>
          <p:nvPr/>
        </p:nvCxnSpPr>
        <p:spPr>
          <a:xfrm>
            <a:off x="1537290" y="3631442"/>
            <a:ext cx="345900" cy="267600"/>
          </a:xfrm>
          <a:prstGeom prst="bentConnector3">
            <a:avLst>
              <a:gd fmla="val 50008" name="adj1"/>
            </a:avLst>
          </a:prstGeom>
          <a:noFill/>
          <a:ln cap="flat" cmpd="sng" w="13950">
            <a:solidFill>
              <a:schemeClr val="accent2"/>
            </a:solidFill>
            <a:prstDash val="solid"/>
            <a:round/>
            <a:headEnd len="med" w="med" type="none"/>
            <a:tailEnd len="med" w="med" type="triangle"/>
          </a:ln>
        </p:spPr>
      </p:cxnSp>
      <p:cxnSp>
        <p:nvCxnSpPr>
          <p:cNvPr id="468" name="Google Shape;468;p40"/>
          <p:cNvCxnSpPr/>
          <p:nvPr/>
        </p:nvCxnSpPr>
        <p:spPr>
          <a:xfrm>
            <a:off x="2376500" y="3252600"/>
            <a:ext cx="1959900" cy="6000"/>
          </a:xfrm>
          <a:prstGeom prst="straightConnector1">
            <a:avLst/>
          </a:prstGeom>
          <a:noFill/>
          <a:ln cap="flat" cmpd="sng" w="13950">
            <a:solidFill>
              <a:schemeClr val="accent2"/>
            </a:solidFill>
            <a:prstDash val="solid"/>
            <a:round/>
            <a:headEnd len="med" w="med" type="none"/>
            <a:tailEnd len="med" w="med" type="triangle"/>
          </a:ln>
        </p:spPr>
      </p:cxnSp>
      <p:cxnSp>
        <p:nvCxnSpPr>
          <p:cNvPr id="469" name="Google Shape;469;p40"/>
          <p:cNvCxnSpPr/>
          <p:nvPr/>
        </p:nvCxnSpPr>
        <p:spPr>
          <a:xfrm>
            <a:off x="7941238" y="3842388"/>
            <a:ext cx="1605900" cy="0"/>
          </a:xfrm>
          <a:prstGeom prst="straightConnector1">
            <a:avLst/>
          </a:prstGeom>
          <a:noFill/>
          <a:ln cap="flat" cmpd="sng" w="13950">
            <a:solidFill>
              <a:schemeClr val="accent2"/>
            </a:solidFill>
            <a:prstDash val="solid"/>
            <a:round/>
            <a:headEnd len="med" w="med" type="triangle"/>
            <a:tailEnd len="med" w="med" type="triangle"/>
          </a:ln>
        </p:spPr>
      </p:cxnSp>
      <p:cxnSp>
        <p:nvCxnSpPr>
          <p:cNvPr id="470" name="Google Shape;470;p40"/>
          <p:cNvCxnSpPr/>
          <p:nvPr/>
        </p:nvCxnSpPr>
        <p:spPr>
          <a:xfrm flipH="1" rot="10800000">
            <a:off x="7855313" y="2788238"/>
            <a:ext cx="491400" cy="851400"/>
          </a:xfrm>
          <a:prstGeom prst="straightConnector1">
            <a:avLst/>
          </a:prstGeom>
          <a:noFill/>
          <a:ln cap="flat" cmpd="sng" w="13950">
            <a:solidFill>
              <a:schemeClr val="accent2"/>
            </a:solidFill>
            <a:prstDash val="solid"/>
            <a:round/>
            <a:headEnd len="med" w="med" type="triangle"/>
            <a:tailEnd len="med" w="med" type="triangle"/>
          </a:ln>
        </p:spPr>
      </p:cxnSp>
      <p:cxnSp>
        <p:nvCxnSpPr>
          <p:cNvPr id="471" name="Google Shape;471;p40"/>
          <p:cNvCxnSpPr/>
          <p:nvPr/>
        </p:nvCxnSpPr>
        <p:spPr>
          <a:xfrm rot="10800000">
            <a:off x="9138013" y="2788238"/>
            <a:ext cx="491400" cy="851400"/>
          </a:xfrm>
          <a:prstGeom prst="straightConnector1">
            <a:avLst/>
          </a:prstGeom>
          <a:noFill/>
          <a:ln cap="flat" cmpd="sng" w="13950">
            <a:solidFill>
              <a:schemeClr val="accent2"/>
            </a:solidFill>
            <a:prstDash val="solid"/>
            <a:round/>
            <a:headEnd len="med" w="med" type="triangle"/>
            <a:tailEnd len="med" w="med" type="triangle"/>
          </a:ln>
        </p:spPr>
      </p:cxnSp>
      <p:cxnSp>
        <p:nvCxnSpPr>
          <p:cNvPr id="472" name="Google Shape;472;p40"/>
          <p:cNvCxnSpPr>
            <a:endCxn id="435" idx="1"/>
          </p:cNvCxnSpPr>
          <p:nvPr/>
        </p:nvCxnSpPr>
        <p:spPr>
          <a:xfrm flipH="1" rot="10800000">
            <a:off x="4968300" y="3898281"/>
            <a:ext cx="2109900" cy="575100"/>
          </a:xfrm>
          <a:prstGeom prst="bentConnector3">
            <a:avLst>
              <a:gd fmla="val 50993" name="adj1"/>
            </a:avLst>
          </a:prstGeom>
          <a:noFill/>
          <a:ln cap="flat" cmpd="sng" w="13950">
            <a:solidFill>
              <a:schemeClr val="accent2"/>
            </a:solidFill>
            <a:prstDash val="solid"/>
            <a:round/>
            <a:headEnd len="med" w="med" type="none"/>
            <a:tailEnd len="med" w="med" type="triangle"/>
          </a:ln>
        </p:spPr>
      </p:cxnSp>
      <p:cxnSp>
        <p:nvCxnSpPr>
          <p:cNvPr id="473" name="Google Shape;473;p40"/>
          <p:cNvCxnSpPr>
            <a:endCxn id="435" idx="1"/>
          </p:cNvCxnSpPr>
          <p:nvPr/>
        </p:nvCxnSpPr>
        <p:spPr>
          <a:xfrm>
            <a:off x="5004600" y="3300081"/>
            <a:ext cx="2073600" cy="598200"/>
          </a:xfrm>
          <a:prstGeom prst="bentConnector3">
            <a:avLst>
              <a:gd fmla="val 50000" name="adj1"/>
            </a:avLst>
          </a:prstGeom>
          <a:noFill/>
          <a:ln cap="flat" cmpd="sng" w="13950">
            <a:solidFill>
              <a:schemeClr val="accent2"/>
            </a:solidFill>
            <a:prstDash val="solid"/>
            <a:round/>
            <a:headEnd len="med" w="med" type="none"/>
            <a:tailEnd len="med" w="med" type="triangle"/>
          </a:ln>
        </p:spPr>
      </p:cxnSp>
      <p:grpSp>
        <p:nvGrpSpPr>
          <p:cNvPr id="474" name="Google Shape;474;p40"/>
          <p:cNvGrpSpPr/>
          <p:nvPr/>
        </p:nvGrpSpPr>
        <p:grpSpPr>
          <a:xfrm>
            <a:off x="4397151" y="2873975"/>
            <a:ext cx="700800" cy="885165"/>
            <a:chOff x="2193050" y="3078287"/>
            <a:chExt cx="700800" cy="885165"/>
          </a:xfrm>
        </p:grpSpPr>
        <p:sp>
          <p:nvSpPr>
            <p:cNvPr id="475" name="Google Shape;475;p40"/>
            <p:cNvSpPr txBox="1"/>
            <p:nvPr/>
          </p:nvSpPr>
          <p:spPr>
            <a:xfrm>
              <a:off x="2193050" y="3078287"/>
              <a:ext cx="7008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chemeClr val="accent1"/>
                  </a:solidFill>
                </a:rPr>
                <a:t>EU</a:t>
              </a:r>
              <a:endParaRPr b="1" sz="1300">
                <a:solidFill>
                  <a:schemeClr val="accent1"/>
                </a:solidFill>
              </a:endParaRPr>
            </a:p>
          </p:txBody>
        </p:sp>
        <p:pic>
          <p:nvPicPr>
            <p:cNvPr id="476" name="Google Shape;476;p40"/>
            <p:cNvPicPr preferRelativeResize="0"/>
            <p:nvPr/>
          </p:nvPicPr>
          <p:blipFill>
            <a:blip r:embed="rId4">
              <a:alphaModFix/>
            </a:blip>
            <a:stretch>
              <a:fillRect/>
            </a:stretch>
          </p:blipFill>
          <p:spPr>
            <a:xfrm>
              <a:off x="2231700" y="3339950"/>
              <a:ext cx="623502" cy="623502"/>
            </a:xfrm>
            <a:prstGeom prst="rect">
              <a:avLst/>
            </a:prstGeom>
            <a:noFill/>
            <a:ln>
              <a:noFill/>
            </a:ln>
          </p:spPr>
        </p:pic>
      </p:grpSp>
      <p:cxnSp>
        <p:nvCxnSpPr>
          <p:cNvPr id="477" name="Google Shape;477;p40"/>
          <p:cNvCxnSpPr/>
          <p:nvPr/>
        </p:nvCxnSpPr>
        <p:spPr>
          <a:xfrm>
            <a:off x="5640085" y="3898961"/>
            <a:ext cx="1444500" cy="0"/>
          </a:xfrm>
          <a:prstGeom prst="straightConnector1">
            <a:avLst/>
          </a:prstGeom>
          <a:noFill/>
          <a:ln cap="flat" cmpd="sng" w="13950">
            <a:solidFill>
              <a:schemeClr val="accent2"/>
            </a:solidFill>
            <a:prstDash val="solid"/>
            <a:round/>
            <a:headEnd len="med" w="med" type="none"/>
            <a:tailEnd len="med" w="med" type="triangle"/>
          </a:ln>
        </p:spPr>
      </p:cxnSp>
      <p:sp>
        <p:nvSpPr>
          <p:cNvPr id="478" name="Google Shape;478;p40"/>
          <p:cNvSpPr txBox="1"/>
          <p:nvPr>
            <p:ph idx="4294967295" type="body"/>
          </p:nvPr>
        </p:nvSpPr>
        <p:spPr>
          <a:xfrm>
            <a:off x="4277375" y="6762250"/>
            <a:ext cx="4632000" cy="588900"/>
          </a:xfrm>
          <a:prstGeom prst="rect">
            <a:avLst/>
          </a:prstGeom>
          <a:noFill/>
          <a:ln>
            <a:noFill/>
          </a:ln>
        </p:spPr>
        <p:txBody>
          <a:bodyPr anchorCtr="0" anchor="t" bIns="45725" lIns="91425" spcFirstLastPara="1" rIns="91425" wrap="square" tIns="45725">
            <a:spAutoFit/>
          </a:bodyPr>
          <a:lstStyle/>
          <a:p>
            <a:pPr indent="0" lvl="0" marL="0" rtl="0" algn="l">
              <a:lnSpc>
                <a:spcPct val="115000"/>
              </a:lnSpc>
              <a:spcBef>
                <a:spcPts val="0"/>
              </a:spcBef>
              <a:spcAft>
                <a:spcPts val="0"/>
              </a:spcAft>
              <a:buNone/>
            </a:pPr>
            <a:r>
              <a:rPr lang="en-US" sz="1500">
                <a:solidFill>
                  <a:schemeClr val="accent2"/>
                </a:solidFill>
              </a:rPr>
              <a:t>Architecture, Network and Application regularly penetration tested by 3rd party security experts</a:t>
            </a:r>
            <a:endParaRPr sz="1500" u="sng">
              <a:solidFill>
                <a:schemeClr val="accent2"/>
              </a:solidFill>
            </a:endParaRPr>
          </a:p>
        </p:txBody>
      </p:sp>
      <p:pic>
        <p:nvPicPr>
          <p:cNvPr id="479" name="Google Shape;479;p40"/>
          <p:cNvPicPr preferRelativeResize="0"/>
          <p:nvPr/>
        </p:nvPicPr>
        <p:blipFill rotWithShape="1">
          <a:blip r:embed="rId14">
            <a:alphaModFix/>
          </a:blip>
          <a:srcRect b="17444" l="0" r="0" t="14998"/>
          <a:stretch/>
        </p:blipFill>
        <p:spPr>
          <a:xfrm>
            <a:off x="3089001" y="6853046"/>
            <a:ext cx="1205701" cy="4072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DECTRIS">
      <a:dk1>
        <a:srgbClr val="141B4D"/>
      </a:dk1>
      <a:lt1>
        <a:srgbClr val="FFFFFF"/>
      </a:lt1>
      <a:dk2>
        <a:srgbClr val="DDE5ED"/>
      </a:dk2>
      <a:lt2>
        <a:srgbClr val="24388D"/>
      </a:lt2>
      <a:accent1>
        <a:srgbClr val="24388D"/>
      </a:accent1>
      <a:accent2>
        <a:srgbClr val="717694"/>
      </a:accent2>
      <a:accent3>
        <a:srgbClr val="FF5050"/>
      </a:accent3>
      <a:accent4>
        <a:srgbClr val="FFCD00"/>
      </a:accent4>
      <a:accent5>
        <a:srgbClr val="40C1AC"/>
      </a:accent5>
      <a:accent6>
        <a:srgbClr val="7BA6DE"/>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