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6"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12192000" cy="6858000"/>
  <p:notesSz cx="6735763" cy="9866313"/>
  <p:embeddedFontLst>
    <p:embeddedFont>
      <p:font typeface="IBM Plex Mono" panose="020B0509050203000203" pitchFamily="49" charset="77"/>
      <p:regular r:id="rId14"/>
      <p:bold r:id="rId15"/>
      <p:italic r:id="rId16"/>
      <p:boldItalic r:id="rId17"/>
    </p:embeddedFont>
    <p:embeddedFont>
      <p:font typeface="IBM Plex Sans" panose="020B0503050203000203" pitchFamily="34" charset="0"/>
      <p:regular r:id="rId18"/>
      <p:bold r:id="rId19"/>
      <p:italic r:id="rId20"/>
      <p:boldItalic r:id="rId21"/>
    </p:embeddedFont>
    <p:embeddedFont>
      <p:font typeface="IBM Plex Sans Light" panose="020B0403050203000203" pitchFamily="34" charset="0"/>
      <p:regular r:id="rId22"/>
      <p:bold r:id="rId23"/>
      <p:italic r:id="rId24"/>
      <p:boldItalic r:id="rId25"/>
    </p:embeddedFont>
    <p:embeddedFont>
      <p:font typeface="IBM Plex Sans Medium" panose="020B0603050203000203" pitchFamily="34" charset="0"/>
      <p:regular r:id="rId26"/>
      <p:bold r:id="rId27"/>
      <p:italic r:id="rId28"/>
      <p:boldItalic r:id="rId29"/>
    </p:embeddedFont>
    <p:embeddedFont>
      <p:font typeface="Roboto" panose="02000000000000000000" pitchFamily="2" charset="0"/>
      <p:regular r:id="rId30"/>
      <p:bold r:id="rId31"/>
      <p:italic r:id="rId32"/>
      <p:boldItalic r:id="rId33"/>
    </p:embeddedFont>
    <p:embeddedFont>
      <p:font typeface="Roboto Medium" panose="020000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juHbigxhCteDDDrXRf+YbUnSeaK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34"/>
    <p:restoredTop sz="85578"/>
  </p:normalViewPr>
  <p:slideViewPr>
    <p:cSldViewPr snapToGrid="0">
      <p:cViewPr varScale="1">
        <p:scale>
          <a:sx n="95" d="100"/>
          <a:sy n="95" d="100"/>
        </p:scale>
        <p:origin x="200"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21" Type="http://schemas.openxmlformats.org/officeDocument/2006/relationships/font" Target="fonts/font8.fntdata"/><Relationship Id="rId34" Type="http://schemas.openxmlformats.org/officeDocument/2006/relationships/font" Target="fonts/font21.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font" Target="fonts/font24.fntdata"/><Relationship Id="rId40" Type="http://customschemas.google.com/relationships/presentationmetadata" Target="meta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font" Target="fonts/font23.fntdata"/><Relationship Id="rId10" Type="http://schemas.openxmlformats.org/officeDocument/2006/relationships/slide" Target="slides/slide8.xml"/><Relationship Id="rId19" Type="http://schemas.openxmlformats.org/officeDocument/2006/relationships/font" Target="fonts/font6.fntdata"/><Relationship Id="rId31" Type="http://schemas.openxmlformats.org/officeDocument/2006/relationships/font" Target="fonts/font18.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8831" cy="49502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15373" y="0"/>
            <a:ext cx="2918831" cy="495029"/>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1286"/>
            <a:ext cx="2918831" cy="49502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8efa1ea88f_0_9:notes"/>
          <p:cNvSpPr txBox="1">
            <a:spLocks noGrp="1"/>
          </p:cNvSpPr>
          <p:nvPr>
            <p:ph type="body" idx="1"/>
          </p:nvPr>
        </p:nvSpPr>
        <p:spPr>
          <a:xfrm>
            <a:off x="673577" y="4748163"/>
            <a:ext cx="5388600" cy="3885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400" dirty="0"/>
              <a:t>Good morning, and thank you for being here. At ISGC, we are talking about trustworthy infrastructures, secure collaboration, and the conditions that </a:t>
            </a:r>
            <a:r>
              <a:rPr lang="en-GB" sz="1400" b="1" dirty="0"/>
              <a:t>make (open( science actually work</a:t>
            </a:r>
            <a:r>
              <a:rPr lang="en-GB" sz="1400" dirty="0"/>
              <a:t>. One of those conditions is access: </a:t>
            </a:r>
            <a:r>
              <a:rPr lang="en-GB" sz="1400" b="1" dirty="0"/>
              <a:t>who can use which services, under what conditions, and with what level of trust</a:t>
            </a:r>
            <a:r>
              <a:rPr lang="en-GB" sz="1400" dirty="0"/>
              <a:t>. When access is fragmented or ad hoc, collaboration becomes slower, harder to scale, and more difficult to secure. Today I want to introduce the AARC Handbook not as another architecture document, but as a practical guide for communities and infrastructures that need to make this work in the real world.</a:t>
            </a:r>
            <a:endParaRPr sz="1400" dirty="0"/>
          </a:p>
        </p:txBody>
      </p:sp>
      <p:sp>
        <p:nvSpPr>
          <p:cNvPr id="249" name="Google Shape;249;g28efa1ea88f_0_9: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c66e51d994_13_386:notes"/>
          <p:cNvSpPr txBox="1">
            <a:spLocks noGrp="1"/>
          </p:cNvSpPr>
          <p:nvPr>
            <p:ph type="body" idx="1"/>
          </p:nvPr>
        </p:nvSpPr>
        <p:spPr>
          <a:xfrm>
            <a:off x="673577" y="4748163"/>
            <a:ext cx="5388600" cy="3885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400"/>
              <a:t>Thank you. I’d be very happy to discuss whether this Handbook could help your community, your service, or your infrastructure.</a:t>
            </a:r>
            <a:endParaRPr sz="1400"/>
          </a:p>
        </p:txBody>
      </p:sp>
      <p:sp>
        <p:nvSpPr>
          <p:cNvPr id="402" name="Google Shape;402;g3c66e51d994_13_386:notes"/>
          <p:cNvSpPr>
            <a:spLocks noGrp="1" noRot="1" noChangeAspect="1"/>
          </p:cNvSpPr>
          <p:nvPr>
            <p:ph type="sldImg" idx="2"/>
          </p:nvPr>
        </p:nvSpPr>
        <p:spPr>
          <a:xfrm>
            <a:off x="409575" y="1233488"/>
            <a:ext cx="5916600" cy="3329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c66e51d994_13_329:notes"/>
          <p:cNvSpPr>
            <a:spLocks noGrp="1" noRot="1" noChangeAspect="1"/>
          </p:cNvSpPr>
          <p:nvPr>
            <p:ph type="sldImg" idx="2"/>
          </p:nvPr>
        </p:nvSpPr>
        <p:spPr>
          <a:xfrm>
            <a:off x="409575" y="1233488"/>
            <a:ext cx="5916600" cy="3329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3c66e51d994_13_329:notes"/>
          <p:cNvSpPr txBox="1">
            <a:spLocks noGrp="1"/>
          </p:cNvSpPr>
          <p:nvPr>
            <p:ph type="body" idx="1"/>
          </p:nvPr>
        </p:nvSpPr>
        <p:spPr>
          <a:xfrm>
            <a:off x="673577" y="4748163"/>
            <a:ext cx="5388600" cy="3885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400"/>
              <a:t>Even if you do not work in identity management, these symptoms are probably familiar. A service begins with local users. Then external collaborators join. Then project partners from other institutions, sometimes from other countries. Soon there are separate accounts, manual approval steps, spreadsheet-based workarounds, unclear permissions, and pressure on support teams. Researchers experience friction, operators experience complexity, and security or compliance questions often arrive only after the service is already in use. So the problem is not only authentication. The real challenge is managing trust, roles, and access across organisational boundaries.</a:t>
            </a:r>
            <a:endParaRPr sz="1400"/>
          </a:p>
        </p:txBody>
      </p:sp>
      <p:sp>
        <p:nvSpPr>
          <p:cNvPr id="260" name="Google Shape;260;g3c66e51d994_13_329:notes"/>
          <p:cNvSpPr txBox="1">
            <a:spLocks noGrp="1"/>
          </p:cNvSpPr>
          <p:nvPr>
            <p:ph type="sldNum" idx="12"/>
          </p:nvPr>
        </p:nvSpPr>
        <p:spPr>
          <a:xfrm>
            <a:off x="3815373" y="9371286"/>
            <a:ext cx="2918700" cy="49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c66e51d994_13_321:notes"/>
          <p:cNvSpPr>
            <a:spLocks noGrp="1" noRot="1" noChangeAspect="1"/>
          </p:cNvSpPr>
          <p:nvPr>
            <p:ph type="sldImg" idx="2"/>
          </p:nvPr>
        </p:nvSpPr>
        <p:spPr>
          <a:xfrm>
            <a:off x="409575" y="1233488"/>
            <a:ext cx="5916600" cy="3329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3c66e51d994_13_321:notes"/>
          <p:cNvSpPr txBox="1">
            <a:spLocks noGrp="1"/>
          </p:cNvSpPr>
          <p:nvPr>
            <p:ph type="body" idx="1"/>
          </p:nvPr>
        </p:nvSpPr>
        <p:spPr>
          <a:xfrm>
            <a:off x="673577" y="4748163"/>
            <a:ext cx="5388600" cy="3885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400"/>
              <a:t>So what do we actually mean by federated identity management? In simple terms, it means that a user can access a service using an identity from an organisation that the service trusts, instead of every service creating separate local accounts for everyone. But that is only part of the story. Research communities often need to add more context: is this person part of the project, do they belong to a group, are they a PI, a student, a guest, or an operator? So federation is not just about proving who somebody is. It is about combining trusted identity with community context so that services can make sensible access decisions.</a:t>
            </a:r>
            <a:endParaRPr sz="1400"/>
          </a:p>
        </p:txBody>
      </p:sp>
      <p:sp>
        <p:nvSpPr>
          <p:cNvPr id="268" name="Google Shape;268;g3c66e51d994_13_321:notes"/>
          <p:cNvSpPr txBox="1">
            <a:spLocks noGrp="1"/>
          </p:cNvSpPr>
          <p:nvPr>
            <p:ph type="sldNum" idx="12"/>
          </p:nvPr>
        </p:nvSpPr>
        <p:spPr>
          <a:xfrm>
            <a:off x="3815373" y="9371286"/>
            <a:ext cx="2918700" cy="49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c66e51d994_13_338:notes"/>
          <p:cNvSpPr>
            <a:spLocks noGrp="1" noRot="1" noChangeAspect="1"/>
          </p:cNvSpPr>
          <p:nvPr>
            <p:ph type="sldImg" idx="2"/>
          </p:nvPr>
        </p:nvSpPr>
        <p:spPr>
          <a:xfrm>
            <a:off x="409575" y="1233488"/>
            <a:ext cx="5916600" cy="3329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g3c66e51d994_13_338:notes"/>
          <p:cNvSpPr txBox="1">
            <a:spLocks noGrp="1"/>
          </p:cNvSpPr>
          <p:nvPr>
            <p:ph type="body" idx="1"/>
          </p:nvPr>
        </p:nvSpPr>
        <p:spPr>
          <a:xfrm>
            <a:off x="673577" y="4748163"/>
            <a:ext cx="5388600" cy="3885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400"/>
              <a:t>This is where reality becomes more complicated. It is one thing to say “use federated identity”; it is another to make it work well. You need to represent identities consistently. You need an authorisation model that reflects real community roles. You need services and components to interoperate. And you need to handle security, privacy, and governance questions in a way that is defensible and sustainable. In other words, this is not only a technical integration issue. It is a combination of technical, operational, and policy challenges. That is exactly why many communities need guidance that goes beyond standards documents.</a:t>
            </a:r>
            <a:endParaRPr sz="1400"/>
          </a:p>
        </p:txBody>
      </p:sp>
      <p:sp>
        <p:nvSpPr>
          <p:cNvPr id="284" name="Google Shape;284;g3c66e51d994_13_338:notes"/>
          <p:cNvSpPr txBox="1">
            <a:spLocks noGrp="1"/>
          </p:cNvSpPr>
          <p:nvPr>
            <p:ph type="sldNum" idx="12"/>
          </p:nvPr>
        </p:nvSpPr>
        <p:spPr>
          <a:xfrm>
            <a:off x="3815373" y="9371286"/>
            <a:ext cx="2918700" cy="49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d020c621a7_0_1422:notes"/>
          <p:cNvSpPr txBox="1">
            <a:spLocks noGrp="1"/>
          </p:cNvSpPr>
          <p:nvPr>
            <p:ph type="body" idx="1"/>
          </p:nvPr>
        </p:nvSpPr>
        <p:spPr>
          <a:xfrm>
            <a:off x="673577" y="4748163"/>
            <a:ext cx="5388600" cy="3885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400"/>
              <a:t>The AARC Handbook is intended as a practical introductory guide to federated identity management for research infrastructures and their communities. What I like about it is that it is not written only for identity specialists. It is written for several audiences, including research community management, AAI implementors and operators, funding agencies, and also a broader general audience. It explains why research AAIs matter, outlines implementation choices such as buy versus build, and points to software, services, and practical examples. So rather than asking every community to reinvent the same understanding from scratch, it gives them a shared starting point.</a:t>
            </a:r>
            <a:endParaRPr sz="1400"/>
          </a:p>
        </p:txBody>
      </p:sp>
      <p:sp>
        <p:nvSpPr>
          <p:cNvPr id="314" name="Google Shape;314;g3d020c621a7_0_142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d020c621a7_0_1379: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3d020c621a7_0_1379: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sz="1400"/>
              <a:t>This slide shows the kinds of questions the Handbook helps people answer. That is important, because many communities do not start with a technology choice; they start with uncertainty. Do we build something ourselves? Can we use a hosted solution? How do we support external collaborators safely? What policy and data protection questions do we need to think about? The Handbook helps communities ask the right questions early, before short-term decisions turn into long-term constraints.</a:t>
            </a:r>
            <a:endParaRPr sz="1400"/>
          </a:p>
        </p:txBody>
      </p:sp>
      <p:sp>
        <p:nvSpPr>
          <p:cNvPr id="349" name="Google Shape;349;g3d020c621a7_0_1379:notes"/>
          <p:cNvSpPr txBox="1">
            <a:spLocks noGrp="1"/>
          </p:cNvSpPr>
          <p:nvPr>
            <p:ph type="sldNum" idx="12"/>
          </p:nvPr>
        </p:nvSpPr>
        <p:spPr>
          <a:xfrm>
            <a:off x="3815373" y="9371286"/>
            <a:ext cx="2918700" cy="49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c66e51d994_13_346:notes"/>
          <p:cNvSpPr>
            <a:spLocks noGrp="1" noRot="1" noChangeAspect="1"/>
          </p:cNvSpPr>
          <p:nvPr>
            <p:ph type="sldImg" idx="2"/>
          </p:nvPr>
        </p:nvSpPr>
        <p:spPr>
          <a:xfrm>
            <a:off x="409575" y="1233488"/>
            <a:ext cx="5916600" cy="3329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g3c66e51d994_13_346:notes"/>
          <p:cNvSpPr txBox="1">
            <a:spLocks noGrp="1"/>
          </p:cNvSpPr>
          <p:nvPr>
            <p:ph type="body" idx="1"/>
          </p:nvPr>
        </p:nvSpPr>
        <p:spPr>
          <a:xfrm>
            <a:off x="673577" y="4748163"/>
            <a:ext cx="5388600" cy="3885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400"/>
              <a:t>One of the most useful messages in the Handbook is that there is no universal implementation pattern. Different communities have different capacities, risks, and requirements. For some, a hosted or managed solution is clearly the best option because it reduces operational burden and speeds up adoption. For others, more local control may be necessary because of integration complexity, policy constraints, or infrastructure-specific needs. The important point is that the choice should be deliberate, and that communities should think not only about deployment, but also about operations, maintenance, and long-term interoperability.</a:t>
            </a:r>
            <a:endParaRPr sz="1400"/>
          </a:p>
        </p:txBody>
      </p:sp>
      <p:sp>
        <p:nvSpPr>
          <p:cNvPr id="358" name="Google Shape;358;g3c66e51d994_13_346:notes"/>
          <p:cNvSpPr txBox="1">
            <a:spLocks noGrp="1"/>
          </p:cNvSpPr>
          <p:nvPr>
            <p:ph type="sldNum" idx="12"/>
          </p:nvPr>
        </p:nvSpPr>
        <p:spPr>
          <a:xfrm>
            <a:off x="3815373" y="9371286"/>
            <a:ext cx="2918700" cy="49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3c66e51d994_13_354:notes"/>
          <p:cNvSpPr>
            <a:spLocks noGrp="1" noRot="1" noChangeAspect="1"/>
          </p:cNvSpPr>
          <p:nvPr>
            <p:ph type="sldImg" idx="2"/>
          </p:nvPr>
        </p:nvSpPr>
        <p:spPr>
          <a:xfrm>
            <a:off x="409575" y="1233488"/>
            <a:ext cx="5916600" cy="3329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g3c66e51d994_13_354:notes"/>
          <p:cNvSpPr txBox="1">
            <a:spLocks noGrp="1"/>
          </p:cNvSpPr>
          <p:nvPr>
            <p:ph type="body" idx="1"/>
          </p:nvPr>
        </p:nvSpPr>
        <p:spPr>
          <a:xfrm>
            <a:off x="673577" y="4748163"/>
            <a:ext cx="5388600" cy="3885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400"/>
              <a:t>These examples show that research communities do not all look the same. One example comes from a very large and well-known research environment, and another from a much smaller humanities project. The point is not that these two cases cover the full landscape. The point is that the Handbook is designed to capture practical implementation experience in a reusable format. Even with a small number of examples today, it already shows the value of turning real-world experience into something other communities can learn from.</a:t>
            </a:r>
            <a:endParaRPr sz="1400"/>
          </a:p>
        </p:txBody>
      </p:sp>
      <p:sp>
        <p:nvSpPr>
          <p:cNvPr id="384" name="Google Shape;384;g3c66e51d994_13_354:notes"/>
          <p:cNvSpPr txBox="1">
            <a:spLocks noGrp="1"/>
          </p:cNvSpPr>
          <p:nvPr>
            <p:ph type="sldNum" idx="12"/>
          </p:nvPr>
        </p:nvSpPr>
        <p:spPr>
          <a:xfrm>
            <a:off x="3815373" y="9371286"/>
            <a:ext cx="2918700" cy="49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c66e51d994_13_378:notes"/>
          <p:cNvSpPr>
            <a:spLocks noGrp="1" noRot="1" noChangeAspect="1"/>
          </p:cNvSpPr>
          <p:nvPr>
            <p:ph type="sldImg" idx="2"/>
          </p:nvPr>
        </p:nvSpPr>
        <p:spPr>
          <a:xfrm>
            <a:off x="409575" y="1233488"/>
            <a:ext cx="5916600" cy="3329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g3c66e51d994_13_378:notes"/>
          <p:cNvSpPr txBox="1">
            <a:spLocks noGrp="1"/>
          </p:cNvSpPr>
          <p:nvPr>
            <p:ph type="body" idx="1"/>
          </p:nvPr>
        </p:nvSpPr>
        <p:spPr>
          <a:xfrm>
            <a:off x="673577" y="4748163"/>
            <a:ext cx="5388600" cy="3885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400"/>
              <a:t>So the key message I want to leave with you is this: trustworthy research collaboration depends on trustworthy and scalable access. The AARC Handbook is meant to help communities and infrastructures make better decisions about that, without requiring everyone to become an identity specialist first. It gives you a shared language, practical choices, policy guidance, and examples. You do not need to solve everything at once. A good starting point is to map who needs access, to which services, and who you trust to vouch for them, then choose an approach that fits your capacity and maturity.</a:t>
            </a:r>
            <a:endParaRPr sz="1400"/>
          </a:p>
        </p:txBody>
      </p:sp>
      <p:sp>
        <p:nvSpPr>
          <p:cNvPr id="393" name="Google Shape;393;g3c66e51d994_13_378:notes"/>
          <p:cNvSpPr txBox="1">
            <a:spLocks noGrp="1"/>
          </p:cNvSpPr>
          <p:nvPr>
            <p:ph type="sldNum" idx="12"/>
          </p:nvPr>
        </p:nvSpPr>
        <p:spPr>
          <a:xfrm>
            <a:off x="3815373" y="9371286"/>
            <a:ext cx="2918700" cy="49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jpg"/><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jp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
        <p:cNvGrpSpPr/>
        <p:nvPr/>
      </p:nvGrpSpPr>
      <p:grpSpPr>
        <a:xfrm>
          <a:off x="0" y="0"/>
          <a:ext cx="0" cy="0"/>
          <a:chOff x="0" y="0"/>
          <a:chExt cx="0" cy="0"/>
        </a:xfrm>
      </p:grpSpPr>
      <p:sp>
        <p:nvSpPr>
          <p:cNvPr id="19" name="Google Shape;19;p1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 name="Google Shape;20;p16"/>
          <p:cNvSpPr/>
          <p:nvPr/>
        </p:nvSpPr>
        <p:spPr>
          <a:xfrm>
            <a:off x="0" y="0"/>
            <a:ext cx="16256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 name="Google Shape;21;p16"/>
          <p:cNvSpPr txBox="1">
            <a:spLocks noGrp="1"/>
          </p:cNvSpPr>
          <p:nvPr>
            <p:ph type="body" idx="1"/>
          </p:nvPr>
        </p:nvSpPr>
        <p:spPr>
          <a:xfrm>
            <a:off x="1240257" y="3625009"/>
            <a:ext cx="6795911" cy="37528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Clr>
                <a:srgbClr val="004360"/>
              </a:buClr>
              <a:buSzPts val="2000"/>
              <a:buNone/>
              <a:defRPr sz="2000" b="1"/>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 name="Google Shape;22;p16"/>
          <p:cNvSpPr txBox="1">
            <a:spLocks noGrp="1"/>
          </p:cNvSpPr>
          <p:nvPr>
            <p:ph type="body" idx="2"/>
          </p:nvPr>
        </p:nvSpPr>
        <p:spPr>
          <a:xfrm>
            <a:off x="1240256" y="5484095"/>
            <a:ext cx="6671027" cy="43634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Clr>
                <a:srgbClr val="004360"/>
              </a:buClr>
              <a:buSzPts val="1800"/>
              <a:buNone/>
              <a:defRPr sz="1800"/>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3" name="Google Shape;23;p16"/>
          <p:cNvSpPr txBox="1">
            <a:spLocks noGrp="1"/>
          </p:cNvSpPr>
          <p:nvPr>
            <p:ph type="body" idx="3"/>
          </p:nvPr>
        </p:nvSpPr>
        <p:spPr>
          <a:xfrm>
            <a:off x="1240257" y="2804346"/>
            <a:ext cx="6683727" cy="50345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Clr>
                <a:srgbClr val="F6791C"/>
              </a:buClr>
              <a:buSzPts val="1950"/>
              <a:buNone/>
              <a:defRPr sz="1950">
                <a:solidFill>
                  <a:srgbClr val="F6791C"/>
                </a:solidFill>
              </a:defRPr>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16"/>
          <p:cNvSpPr txBox="1">
            <a:spLocks noGrp="1"/>
          </p:cNvSpPr>
          <p:nvPr>
            <p:ph type="body" idx="4"/>
          </p:nvPr>
        </p:nvSpPr>
        <p:spPr>
          <a:xfrm>
            <a:off x="1240257" y="2398309"/>
            <a:ext cx="6683727" cy="47324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750"/>
              </a:spcBef>
              <a:spcAft>
                <a:spcPts val="0"/>
              </a:spcAft>
              <a:buClr>
                <a:srgbClr val="004360"/>
              </a:buClr>
              <a:buSzPts val="2400"/>
              <a:buNone/>
              <a:defRPr sz="2400" b="1"/>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 name="Google Shape;25;p16"/>
          <p:cNvSpPr txBox="1">
            <a:spLocks noGrp="1"/>
          </p:cNvSpPr>
          <p:nvPr>
            <p:ph type="body" idx="5"/>
          </p:nvPr>
        </p:nvSpPr>
        <p:spPr>
          <a:xfrm>
            <a:off x="1240256" y="5785332"/>
            <a:ext cx="6671027" cy="42831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Clr>
                <a:srgbClr val="004360"/>
              </a:buClr>
              <a:buSzPts val="1800"/>
              <a:buNone/>
              <a:defRPr sz="1800"/>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6" name="Google Shape;26;p16"/>
          <p:cNvSpPr txBox="1">
            <a:spLocks noGrp="1"/>
          </p:cNvSpPr>
          <p:nvPr>
            <p:ph type="body" idx="6"/>
          </p:nvPr>
        </p:nvSpPr>
        <p:spPr>
          <a:xfrm>
            <a:off x="1240257" y="3947187"/>
            <a:ext cx="6795911" cy="34721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Clr>
                <a:srgbClr val="004360"/>
              </a:buClr>
              <a:buSzPts val="1800"/>
              <a:buNone/>
              <a:defRPr sz="1800" b="0"/>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 name="Google Shape;27;p16"/>
          <p:cNvSpPr txBox="1">
            <a:spLocks noGrp="1"/>
          </p:cNvSpPr>
          <p:nvPr>
            <p:ph type="body" idx="7"/>
          </p:nvPr>
        </p:nvSpPr>
        <p:spPr>
          <a:xfrm>
            <a:off x="1240257" y="4249757"/>
            <a:ext cx="8818145" cy="34721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Clr>
                <a:srgbClr val="004360"/>
              </a:buClr>
              <a:buSzPts val="1800"/>
              <a:buNone/>
              <a:defRPr sz="1800" b="0"/>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 name="Google Shape;28;p16"/>
          <p:cNvSpPr txBox="1">
            <a:spLocks noGrp="1"/>
          </p:cNvSpPr>
          <p:nvPr>
            <p:ph type="body" idx="8"/>
          </p:nvPr>
        </p:nvSpPr>
        <p:spPr>
          <a:xfrm>
            <a:off x="1486792" y="4765917"/>
            <a:ext cx="1219200" cy="19039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Clr>
                <a:srgbClr val="004360"/>
              </a:buClr>
              <a:buSzPts val="600"/>
              <a:buNone/>
              <a:defRPr sz="600"/>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9" name="Google Shape;29;p16"/>
          <p:cNvPicPr preferRelativeResize="0"/>
          <p:nvPr/>
        </p:nvPicPr>
        <p:blipFill rotWithShape="1">
          <a:blip r:embed="rId2">
            <a:alphaModFix/>
          </a:blip>
          <a:srcRect/>
          <a:stretch/>
        </p:blipFill>
        <p:spPr>
          <a:xfrm>
            <a:off x="7856358" y="-42332"/>
            <a:ext cx="4389920" cy="6942667"/>
          </a:xfrm>
          <a:prstGeom prst="rect">
            <a:avLst/>
          </a:prstGeom>
          <a:noFill/>
          <a:ln>
            <a:noFill/>
          </a:ln>
        </p:spPr>
      </p:pic>
      <p:pic>
        <p:nvPicPr>
          <p:cNvPr id="30" name="Google Shape;30;p16"/>
          <p:cNvPicPr preferRelativeResize="0"/>
          <p:nvPr/>
        </p:nvPicPr>
        <p:blipFill rotWithShape="1">
          <a:blip r:embed="rId3">
            <a:alphaModFix/>
          </a:blip>
          <a:srcRect/>
          <a:stretch/>
        </p:blipFill>
        <p:spPr>
          <a:xfrm>
            <a:off x="977682" y="480622"/>
            <a:ext cx="1482776" cy="1339714"/>
          </a:xfrm>
          <a:prstGeom prst="rect">
            <a:avLst/>
          </a:prstGeom>
          <a:noFill/>
          <a:ln>
            <a:noFill/>
          </a:ln>
        </p:spPr>
      </p:pic>
      <p:sp>
        <p:nvSpPr>
          <p:cNvPr id="31" name="Google Shape;31;p16"/>
          <p:cNvSpPr txBox="1"/>
          <p:nvPr/>
        </p:nvSpPr>
        <p:spPr>
          <a:xfrm>
            <a:off x="2818932" y="927797"/>
            <a:ext cx="5918159" cy="3539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GB" sz="1700" b="0" i="0" u="none" strike="noStrike" cap="none">
                <a:solidFill>
                  <a:srgbClr val="003F5E"/>
                </a:solidFill>
                <a:latin typeface="Calibri"/>
                <a:ea typeface="Calibri"/>
                <a:cs typeface="Calibri"/>
                <a:sym typeface="Calibri"/>
              </a:rPr>
              <a:t>Authentication and Authorisation for Research and Collaboration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ARC TREE Closing Slide non-EU">
  <p:cSld name="Closing Slide non-EU">
    <p:spTree>
      <p:nvGrpSpPr>
        <p:cNvPr id="1" name="Shape 80"/>
        <p:cNvGrpSpPr/>
        <p:nvPr/>
      </p:nvGrpSpPr>
      <p:grpSpPr>
        <a:xfrm>
          <a:off x="0" y="0"/>
          <a:ext cx="0" cy="0"/>
          <a:chOff x="0" y="0"/>
          <a:chExt cx="0" cy="0"/>
        </a:xfrm>
      </p:grpSpPr>
      <p:sp>
        <p:nvSpPr>
          <p:cNvPr id="81" name="Google Shape;81;p18"/>
          <p:cNvSpPr/>
          <p:nvPr/>
        </p:nvSpPr>
        <p:spPr>
          <a:xfrm>
            <a:off x="-1" y="2"/>
            <a:ext cx="12192001" cy="6858001"/>
          </a:xfrm>
          <a:prstGeom prst="rect">
            <a:avLst/>
          </a:prstGeom>
          <a:solidFill>
            <a:srgbClr val="003F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2" name="Google Shape;82;p18"/>
          <p:cNvPicPr preferRelativeResize="0"/>
          <p:nvPr/>
        </p:nvPicPr>
        <p:blipFill rotWithShape="1">
          <a:blip r:embed="rId2">
            <a:alphaModFix/>
          </a:blip>
          <a:srcRect b="30427"/>
          <a:stretch/>
        </p:blipFill>
        <p:spPr>
          <a:xfrm>
            <a:off x="5272667" y="4348292"/>
            <a:ext cx="1385319" cy="785666"/>
          </a:xfrm>
          <a:prstGeom prst="rect">
            <a:avLst/>
          </a:prstGeom>
          <a:noFill/>
          <a:ln>
            <a:noFill/>
          </a:ln>
        </p:spPr>
      </p:pic>
      <p:sp>
        <p:nvSpPr>
          <p:cNvPr id="83" name="Google Shape;83;p18"/>
          <p:cNvSpPr txBox="1"/>
          <p:nvPr/>
        </p:nvSpPr>
        <p:spPr>
          <a:xfrm>
            <a:off x="4111444" y="2395574"/>
            <a:ext cx="3748975"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b="0" i="0" u="none" strike="noStrike" cap="none">
                <a:solidFill>
                  <a:schemeClr val="lt1"/>
                </a:solidFill>
                <a:latin typeface="Calibri"/>
                <a:ea typeface="Calibri"/>
                <a:cs typeface="Calibri"/>
                <a:sym typeface="Calibri"/>
              </a:rPr>
              <a:t>Thank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r>
              <a:rPr lang="en-GB" sz="4400" b="0" i="0" u="none" strike="noStrike" cap="none">
                <a:solidFill>
                  <a:srgbClr val="F6791C"/>
                </a:solidFill>
                <a:latin typeface="Calibri"/>
                <a:ea typeface="Calibri"/>
                <a:cs typeface="Calibri"/>
                <a:sym typeface="Calibri"/>
              </a:rPr>
              <a:t>Any Questions?</a:t>
            </a:r>
            <a:endParaRPr sz="4400" b="0" i="0" u="none" strike="noStrike" cap="none">
              <a:solidFill>
                <a:srgbClr val="F6791C"/>
              </a:solidFill>
              <a:latin typeface="Calibri"/>
              <a:ea typeface="Calibri"/>
              <a:cs typeface="Calibri"/>
              <a:sym typeface="Calibri"/>
            </a:endParaRPr>
          </a:p>
        </p:txBody>
      </p:sp>
      <p:pic>
        <p:nvPicPr>
          <p:cNvPr id="84" name="Google Shape;84;p18"/>
          <p:cNvPicPr preferRelativeResize="0"/>
          <p:nvPr/>
        </p:nvPicPr>
        <p:blipFill rotWithShape="1">
          <a:blip r:embed="rId3">
            <a:alphaModFix/>
          </a:blip>
          <a:srcRect/>
          <a:stretch/>
        </p:blipFill>
        <p:spPr>
          <a:xfrm>
            <a:off x="7856357" y="-50222"/>
            <a:ext cx="4394909" cy="6950557"/>
          </a:xfrm>
          <a:prstGeom prst="rect">
            <a:avLst/>
          </a:prstGeom>
          <a:noFill/>
          <a:ln>
            <a:noFill/>
          </a:ln>
        </p:spPr>
      </p:pic>
      <p:sp>
        <p:nvSpPr>
          <p:cNvPr id="85" name="Google Shape;85;p18"/>
          <p:cNvSpPr txBox="1"/>
          <p:nvPr/>
        </p:nvSpPr>
        <p:spPr>
          <a:xfrm>
            <a:off x="9231364" y="6497510"/>
            <a:ext cx="16449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latin typeface="Calibri"/>
                <a:ea typeface="Calibri"/>
                <a:cs typeface="Calibri"/>
                <a:sym typeface="Calibri"/>
              </a:rPr>
              <a:t>https://aarc-community.org</a:t>
            </a:r>
            <a:endParaRPr sz="1400" b="0" i="0" u="none" strike="noStrike" cap="none">
              <a:solidFill>
                <a:srgbClr val="000000"/>
              </a:solidFill>
              <a:latin typeface="Arial"/>
              <a:ea typeface="Arial"/>
              <a:cs typeface="Arial"/>
              <a:sym typeface="Arial"/>
            </a:endParaRPr>
          </a:p>
        </p:txBody>
      </p:sp>
      <p:pic>
        <p:nvPicPr>
          <p:cNvPr id="86" name="Google Shape;86;p18"/>
          <p:cNvPicPr preferRelativeResize="0"/>
          <p:nvPr/>
        </p:nvPicPr>
        <p:blipFill rotWithShape="1">
          <a:blip r:embed="rId4">
            <a:alphaModFix/>
          </a:blip>
          <a:srcRect/>
          <a:stretch/>
        </p:blipFill>
        <p:spPr>
          <a:xfrm>
            <a:off x="5114925" y="5027750"/>
            <a:ext cx="1962150" cy="457200"/>
          </a:xfrm>
          <a:prstGeom prst="rect">
            <a:avLst/>
          </a:prstGeom>
          <a:solidFill>
            <a:srgbClr val="003F5E"/>
          </a:solidFill>
          <a:ln>
            <a:noFill/>
          </a:ln>
        </p:spPr>
      </p:pic>
      <p:sp>
        <p:nvSpPr>
          <p:cNvPr id="87" name="Google Shape;87;p18"/>
          <p:cNvSpPr txBox="1"/>
          <p:nvPr/>
        </p:nvSpPr>
        <p:spPr>
          <a:xfrm>
            <a:off x="3049450" y="5821350"/>
            <a:ext cx="6052200" cy="4572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800"/>
              <a:buFont typeface="Arial"/>
              <a:buNone/>
            </a:pPr>
            <a:r>
              <a:rPr lang="en-GB" sz="800" b="0" i="0" u="none" strike="noStrike" cap="none">
                <a:solidFill>
                  <a:srgbClr val="FFFFFF"/>
                </a:solidFill>
                <a:latin typeface="Calibri"/>
                <a:ea typeface="Calibri"/>
                <a:cs typeface="Calibri"/>
                <a:sym typeface="Calibri"/>
              </a:rPr>
              <a:t>© members of the AARC Community. </a:t>
            </a:r>
            <a:endParaRPr sz="800" b="0" i="0" u="none" strike="noStrike" cap="none">
              <a:solidFill>
                <a:srgbClr val="FFFFFF"/>
              </a:solidFill>
              <a:latin typeface="Calibri"/>
              <a:ea typeface="Calibri"/>
              <a:cs typeface="Calibri"/>
              <a:sym typeface="Calibri"/>
            </a:endParaRPr>
          </a:p>
          <a:p>
            <a:pPr marL="0" marR="0" lvl="0" indent="0" algn="ctr" rtl="0">
              <a:lnSpc>
                <a:spcPct val="115000"/>
              </a:lnSpc>
              <a:spcBef>
                <a:spcPts val="0"/>
              </a:spcBef>
              <a:spcAft>
                <a:spcPts val="0"/>
              </a:spcAft>
              <a:buClr>
                <a:schemeClr val="dk1"/>
              </a:buClr>
              <a:buSzPts val="1100"/>
              <a:buFont typeface="Arial"/>
              <a:buNone/>
            </a:pPr>
            <a:r>
              <a:rPr lang="en-GB" sz="800" b="0" i="0" u="none" strike="noStrike" cap="none">
                <a:solidFill>
                  <a:srgbClr val="FFFFFF"/>
                </a:solidFill>
                <a:latin typeface="Calibri"/>
                <a:ea typeface="Calibri"/>
                <a:cs typeface="Calibri"/>
                <a:sym typeface="Calibri"/>
              </a:rPr>
              <a:t>The work leading to these results has received funding from the European Union (GAP 101131237) and other sources </a:t>
            </a:r>
            <a:endParaRPr sz="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436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8"/>
        <p:cNvGrpSpPr/>
        <p:nvPr/>
      </p:nvGrpSpPr>
      <p:grpSpPr>
        <a:xfrm>
          <a:off x="0" y="0"/>
          <a:ext cx="0" cy="0"/>
          <a:chOff x="0" y="0"/>
          <a:chExt cx="0" cy="0"/>
        </a:xfrm>
      </p:grpSpPr>
      <p:sp>
        <p:nvSpPr>
          <p:cNvPr id="89" name="Google Shape;89;p26"/>
          <p:cNvSpPr>
            <a:spLocks noGrp="1"/>
          </p:cNvSpPr>
          <p:nvPr>
            <p:ph type="pic" idx="2"/>
          </p:nvPr>
        </p:nvSpPr>
        <p:spPr>
          <a:xfrm>
            <a:off x="5183188" y="1716837"/>
            <a:ext cx="6172200" cy="4144217"/>
          </a:xfrm>
          <a:prstGeom prst="rect">
            <a:avLst/>
          </a:prstGeom>
          <a:noFill/>
          <a:ln>
            <a:noFill/>
          </a:ln>
        </p:spPr>
      </p:sp>
      <p:sp>
        <p:nvSpPr>
          <p:cNvPr id="90" name="Google Shape;90;p26"/>
          <p:cNvSpPr txBox="1">
            <a:spLocks noGrp="1"/>
          </p:cNvSpPr>
          <p:nvPr>
            <p:ph type="body" idx="1"/>
          </p:nvPr>
        </p:nvSpPr>
        <p:spPr>
          <a:xfrm>
            <a:off x="457202" y="1716837"/>
            <a:ext cx="4314825" cy="415215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Clr>
                <a:srgbClr val="004360"/>
              </a:buClr>
              <a:buSzPts val="1200"/>
              <a:buNone/>
              <a:defRPr sz="1200"/>
            </a:lvl1pPr>
            <a:lvl2pPr marL="914400" lvl="1" indent="-228600" algn="l">
              <a:lnSpc>
                <a:spcPct val="100000"/>
              </a:lnSpc>
              <a:spcBef>
                <a:spcPts val="375"/>
              </a:spcBef>
              <a:spcAft>
                <a:spcPts val="0"/>
              </a:spcAft>
              <a:buClr>
                <a:srgbClr val="004361"/>
              </a:buClr>
              <a:buSzPts val="1050"/>
              <a:buNone/>
              <a:defRPr sz="1050"/>
            </a:lvl2pPr>
            <a:lvl3pPr marL="1371600" lvl="2" indent="-228600" algn="l">
              <a:lnSpc>
                <a:spcPct val="100000"/>
              </a:lnSpc>
              <a:spcBef>
                <a:spcPts val="375"/>
              </a:spcBef>
              <a:spcAft>
                <a:spcPts val="0"/>
              </a:spcAft>
              <a:buClr>
                <a:srgbClr val="003F5E"/>
              </a:buClr>
              <a:buSzPts val="900"/>
              <a:buNone/>
              <a:defRPr sz="900"/>
            </a:lvl3pPr>
            <a:lvl4pPr marL="1828800" lvl="3" indent="-228600" algn="l">
              <a:lnSpc>
                <a:spcPct val="100000"/>
              </a:lnSpc>
              <a:spcBef>
                <a:spcPts val="375"/>
              </a:spcBef>
              <a:spcAft>
                <a:spcPts val="0"/>
              </a:spcAft>
              <a:buClr>
                <a:srgbClr val="004360"/>
              </a:buClr>
              <a:buSzPts val="750"/>
              <a:buNone/>
              <a:defRPr sz="750"/>
            </a:lvl4pPr>
            <a:lvl5pPr marL="2286000" lvl="4" indent="-228600" algn="l">
              <a:lnSpc>
                <a:spcPct val="100000"/>
              </a:lnSpc>
              <a:spcBef>
                <a:spcPts val="375"/>
              </a:spcBef>
              <a:spcAft>
                <a:spcPts val="0"/>
              </a:spcAft>
              <a:buClr>
                <a:srgbClr val="004360"/>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1" name="Google Shape;91;p26"/>
          <p:cNvSpPr txBox="1">
            <a:spLocks noGrp="1"/>
          </p:cNvSpPr>
          <p:nvPr>
            <p:ph type="sldNum" idx="12"/>
          </p:nvPr>
        </p:nvSpPr>
        <p:spPr>
          <a:xfrm>
            <a:off x="11061812" y="6406019"/>
            <a:ext cx="741021" cy="27487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92" name="Google Shape;92;p26"/>
          <p:cNvSpPr txBox="1">
            <a:spLocks noGrp="1"/>
          </p:cNvSpPr>
          <p:nvPr>
            <p:ph type="title"/>
          </p:nvPr>
        </p:nvSpPr>
        <p:spPr>
          <a:xfrm>
            <a:off x="455646" y="74649"/>
            <a:ext cx="961208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3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3"/>
        <p:cNvGrpSpPr/>
        <p:nvPr/>
      </p:nvGrpSpPr>
      <p:grpSpPr>
        <a:xfrm>
          <a:off x="0" y="0"/>
          <a:ext cx="0" cy="0"/>
          <a:chOff x="0" y="0"/>
          <a:chExt cx="0" cy="0"/>
        </a:xfrm>
      </p:grpSpPr>
      <p:sp>
        <p:nvSpPr>
          <p:cNvPr id="94" name="Google Shape;94;p20"/>
          <p:cNvSpPr txBox="1">
            <a:spLocks noGrp="1"/>
          </p:cNvSpPr>
          <p:nvPr>
            <p:ph type="body" idx="1"/>
          </p:nvPr>
        </p:nvSpPr>
        <p:spPr>
          <a:xfrm>
            <a:off x="482603" y="1681163"/>
            <a:ext cx="5514975"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Clr>
                <a:srgbClr val="004360"/>
              </a:buClr>
              <a:buSzPts val="1800"/>
              <a:buNone/>
              <a:defRPr sz="1800" b="1"/>
            </a:lvl1pPr>
            <a:lvl2pPr marL="914400" lvl="1" indent="-228600" algn="l">
              <a:lnSpc>
                <a:spcPct val="100000"/>
              </a:lnSpc>
              <a:spcBef>
                <a:spcPts val="375"/>
              </a:spcBef>
              <a:spcAft>
                <a:spcPts val="0"/>
              </a:spcAft>
              <a:buClr>
                <a:srgbClr val="004361"/>
              </a:buClr>
              <a:buSzPts val="1500"/>
              <a:buNone/>
              <a:defRPr sz="1500" b="1"/>
            </a:lvl2pPr>
            <a:lvl3pPr marL="1371600" lvl="2" indent="-228600" algn="l">
              <a:lnSpc>
                <a:spcPct val="100000"/>
              </a:lnSpc>
              <a:spcBef>
                <a:spcPts val="375"/>
              </a:spcBef>
              <a:spcAft>
                <a:spcPts val="0"/>
              </a:spcAft>
              <a:buClr>
                <a:srgbClr val="003F5E"/>
              </a:buClr>
              <a:buSzPts val="1350"/>
              <a:buNone/>
              <a:defRPr sz="1350" b="1"/>
            </a:lvl3pPr>
            <a:lvl4pPr marL="1828800" lvl="3" indent="-228600" algn="l">
              <a:lnSpc>
                <a:spcPct val="100000"/>
              </a:lnSpc>
              <a:spcBef>
                <a:spcPts val="375"/>
              </a:spcBef>
              <a:spcAft>
                <a:spcPts val="0"/>
              </a:spcAft>
              <a:buClr>
                <a:srgbClr val="004360"/>
              </a:buClr>
              <a:buSzPts val="1200"/>
              <a:buNone/>
              <a:defRPr sz="1200" b="1"/>
            </a:lvl4pPr>
            <a:lvl5pPr marL="2286000" lvl="4" indent="-228600" algn="l">
              <a:lnSpc>
                <a:spcPct val="100000"/>
              </a:lnSpc>
              <a:spcBef>
                <a:spcPts val="375"/>
              </a:spcBef>
              <a:spcAft>
                <a:spcPts val="0"/>
              </a:spcAft>
              <a:buClr>
                <a:srgbClr val="004360"/>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95" name="Google Shape;95;p20"/>
          <p:cNvSpPr txBox="1">
            <a:spLocks noGrp="1"/>
          </p:cNvSpPr>
          <p:nvPr>
            <p:ph type="body" idx="2"/>
          </p:nvPr>
        </p:nvSpPr>
        <p:spPr>
          <a:xfrm>
            <a:off x="482601" y="2489204"/>
            <a:ext cx="5553075" cy="37004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Clr>
                <a:srgbClr val="004360"/>
              </a:buClr>
              <a:buSzPts val="1800"/>
              <a:buChar char="•"/>
              <a:defRPr/>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6" name="Google Shape;96;p20"/>
          <p:cNvSpPr txBox="1">
            <a:spLocks noGrp="1"/>
          </p:cNvSpPr>
          <p:nvPr>
            <p:ph type="body" idx="3"/>
          </p:nvPr>
        </p:nvSpPr>
        <p:spPr>
          <a:xfrm>
            <a:off x="6172202"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Clr>
                <a:srgbClr val="004360"/>
              </a:buClr>
              <a:buSzPts val="1800"/>
              <a:buNone/>
              <a:defRPr sz="1800" b="1"/>
            </a:lvl1pPr>
            <a:lvl2pPr marL="914400" lvl="1" indent="-228600" algn="l">
              <a:lnSpc>
                <a:spcPct val="100000"/>
              </a:lnSpc>
              <a:spcBef>
                <a:spcPts val="375"/>
              </a:spcBef>
              <a:spcAft>
                <a:spcPts val="0"/>
              </a:spcAft>
              <a:buClr>
                <a:srgbClr val="004361"/>
              </a:buClr>
              <a:buSzPts val="1500"/>
              <a:buNone/>
              <a:defRPr sz="1500" b="1"/>
            </a:lvl2pPr>
            <a:lvl3pPr marL="1371600" lvl="2" indent="-228600" algn="l">
              <a:lnSpc>
                <a:spcPct val="100000"/>
              </a:lnSpc>
              <a:spcBef>
                <a:spcPts val="375"/>
              </a:spcBef>
              <a:spcAft>
                <a:spcPts val="0"/>
              </a:spcAft>
              <a:buClr>
                <a:srgbClr val="003F5E"/>
              </a:buClr>
              <a:buSzPts val="1350"/>
              <a:buNone/>
              <a:defRPr sz="1350" b="1"/>
            </a:lvl3pPr>
            <a:lvl4pPr marL="1828800" lvl="3" indent="-228600" algn="l">
              <a:lnSpc>
                <a:spcPct val="100000"/>
              </a:lnSpc>
              <a:spcBef>
                <a:spcPts val="375"/>
              </a:spcBef>
              <a:spcAft>
                <a:spcPts val="0"/>
              </a:spcAft>
              <a:buClr>
                <a:srgbClr val="004360"/>
              </a:buClr>
              <a:buSzPts val="1200"/>
              <a:buNone/>
              <a:defRPr sz="1200" b="1"/>
            </a:lvl4pPr>
            <a:lvl5pPr marL="2286000" lvl="4" indent="-228600" algn="l">
              <a:lnSpc>
                <a:spcPct val="100000"/>
              </a:lnSpc>
              <a:spcBef>
                <a:spcPts val="375"/>
              </a:spcBef>
              <a:spcAft>
                <a:spcPts val="0"/>
              </a:spcAft>
              <a:buClr>
                <a:srgbClr val="004360"/>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97" name="Google Shape;97;p20"/>
          <p:cNvSpPr txBox="1">
            <a:spLocks noGrp="1"/>
          </p:cNvSpPr>
          <p:nvPr>
            <p:ph type="body" idx="4"/>
          </p:nvPr>
        </p:nvSpPr>
        <p:spPr>
          <a:xfrm>
            <a:off x="6172202"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Clr>
                <a:srgbClr val="004360"/>
              </a:buClr>
              <a:buSzPts val="1800"/>
              <a:buChar char="•"/>
              <a:defRPr/>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8" name="Google Shape;98;p20"/>
          <p:cNvSpPr txBox="1">
            <a:spLocks noGrp="1"/>
          </p:cNvSpPr>
          <p:nvPr>
            <p:ph type="sldNum" idx="12"/>
          </p:nvPr>
        </p:nvSpPr>
        <p:spPr>
          <a:xfrm>
            <a:off x="11061812" y="6406019"/>
            <a:ext cx="741021" cy="27487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99" name="Google Shape;99;p20"/>
          <p:cNvSpPr txBox="1">
            <a:spLocks noGrp="1"/>
          </p:cNvSpPr>
          <p:nvPr>
            <p:ph type="title"/>
          </p:nvPr>
        </p:nvSpPr>
        <p:spPr>
          <a:xfrm>
            <a:off x="455646" y="74649"/>
            <a:ext cx="961208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3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66:33 Text Image Slide">
  <p:cSld name="66:33 Text Image Slide">
    <p:spTree>
      <p:nvGrpSpPr>
        <p:cNvPr id="1" name="Shape 100"/>
        <p:cNvGrpSpPr/>
        <p:nvPr/>
      </p:nvGrpSpPr>
      <p:grpSpPr>
        <a:xfrm>
          <a:off x="0" y="0"/>
          <a:ext cx="0" cy="0"/>
          <a:chOff x="0" y="0"/>
          <a:chExt cx="0" cy="0"/>
        </a:xfrm>
      </p:grpSpPr>
      <p:sp>
        <p:nvSpPr>
          <p:cNvPr id="101" name="Google Shape;101;p21"/>
          <p:cNvSpPr txBox="1">
            <a:spLocks noGrp="1"/>
          </p:cNvSpPr>
          <p:nvPr>
            <p:ph type="body" idx="1"/>
          </p:nvPr>
        </p:nvSpPr>
        <p:spPr>
          <a:xfrm>
            <a:off x="444501" y="1524003"/>
            <a:ext cx="7864123" cy="4652963"/>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750"/>
              </a:spcBef>
              <a:spcAft>
                <a:spcPts val="0"/>
              </a:spcAft>
              <a:buClr>
                <a:srgbClr val="004360"/>
              </a:buClr>
              <a:buSzPts val="1500"/>
              <a:buChar char="•"/>
              <a:defRPr sz="1500">
                <a:latin typeface="Calibri"/>
                <a:ea typeface="Calibri"/>
                <a:cs typeface="Calibri"/>
                <a:sym typeface="Calibri"/>
              </a:defRPr>
            </a:lvl1pPr>
            <a:lvl2pPr marL="914400" lvl="1" indent="-342900" algn="l">
              <a:lnSpc>
                <a:spcPct val="100000"/>
              </a:lnSpc>
              <a:spcBef>
                <a:spcPts val="375"/>
              </a:spcBef>
              <a:spcAft>
                <a:spcPts val="0"/>
              </a:spcAft>
              <a:buClr>
                <a:srgbClr val="004361"/>
              </a:buClr>
              <a:buSzPts val="1800"/>
              <a:buChar char="•"/>
              <a:defRPr>
                <a:solidFill>
                  <a:srgbClr val="004361"/>
                </a:solidFill>
                <a:latin typeface="Calibri"/>
                <a:ea typeface="Calibri"/>
                <a:cs typeface="Calibri"/>
                <a:sym typeface="Calibri"/>
              </a:defRPr>
            </a:lvl2pPr>
            <a:lvl3pPr marL="1371600" lvl="2" indent="-342900" algn="l">
              <a:lnSpc>
                <a:spcPct val="100000"/>
              </a:lnSpc>
              <a:spcBef>
                <a:spcPts val="375"/>
              </a:spcBef>
              <a:spcAft>
                <a:spcPts val="0"/>
              </a:spcAft>
              <a:buClr>
                <a:srgbClr val="003F5E"/>
              </a:buClr>
              <a:buSzPts val="1800"/>
              <a:buChar char="•"/>
              <a:defRPr>
                <a:solidFill>
                  <a:srgbClr val="003F5E"/>
                </a:solidFill>
                <a:latin typeface="Calibri"/>
                <a:ea typeface="Calibri"/>
                <a:cs typeface="Calibri"/>
                <a:sym typeface="Calibri"/>
              </a:defRPr>
            </a:lvl3pPr>
            <a:lvl4pPr marL="1828800" lvl="3" indent="-342900" algn="l">
              <a:lnSpc>
                <a:spcPct val="100000"/>
              </a:lnSpc>
              <a:spcBef>
                <a:spcPts val="375"/>
              </a:spcBef>
              <a:spcAft>
                <a:spcPts val="0"/>
              </a:spcAft>
              <a:buClr>
                <a:srgbClr val="004360"/>
              </a:buClr>
              <a:buSzPts val="1800"/>
              <a:buChar char="•"/>
              <a:defRPr>
                <a:latin typeface="Calibri"/>
                <a:ea typeface="Calibri"/>
                <a:cs typeface="Calibri"/>
                <a:sym typeface="Calibri"/>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2" name="Google Shape;102;p21"/>
          <p:cNvSpPr txBox="1">
            <a:spLocks noGrp="1"/>
          </p:cNvSpPr>
          <p:nvPr>
            <p:ph type="sldNum" idx="12"/>
          </p:nvPr>
        </p:nvSpPr>
        <p:spPr>
          <a:xfrm>
            <a:off x="11061812" y="6406019"/>
            <a:ext cx="741021" cy="27487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03" name="Google Shape;103;p21"/>
          <p:cNvSpPr txBox="1">
            <a:spLocks noGrp="1"/>
          </p:cNvSpPr>
          <p:nvPr>
            <p:ph type="title"/>
          </p:nvPr>
        </p:nvSpPr>
        <p:spPr>
          <a:xfrm>
            <a:off x="455646" y="74649"/>
            <a:ext cx="961208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3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4" name="Google Shape;104;p21"/>
          <p:cNvCxnSpPr/>
          <p:nvPr/>
        </p:nvCxnSpPr>
        <p:spPr>
          <a:xfrm>
            <a:off x="8319911" y="1532467"/>
            <a:ext cx="0" cy="0"/>
          </a:xfrm>
          <a:prstGeom prst="straightConnector1">
            <a:avLst/>
          </a:prstGeom>
          <a:noFill/>
          <a:ln w="9525" cap="flat" cmpd="sng">
            <a:solidFill>
              <a:schemeClr val="accent1"/>
            </a:solidFill>
            <a:prstDash val="solid"/>
            <a:miter lim="800000"/>
            <a:headEnd type="none" w="sm" len="sm"/>
            <a:tailEnd type="none" w="sm" len="sm"/>
          </a:ln>
        </p:spPr>
      </p:cxnSp>
      <p:cxnSp>
        <p:nvCxnSpPr>
          <p:cNvPr id="105" name="Google Shape;105;p21"/>
          <p:cNvCxnSpPr/>
          <p:nvPr/>
        </p:nvCxnSpPr>
        <p:spPr>
          <a:xfrm>
            <a:off x="8602125" y="1532467"/>
            <a:ext cx="3" cy="4682066"/>
          </a:xfrm>
          <a:prstGeom prst="straightConnector1">
            <a:avLst/>
          </a:prstGeom>
          <a:noFill/>
          <a:ln w="12700" cap="flat" cmpd="sng">
            <a:solidFill>
              <a:srgbClr val="BFBFBF"/>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op Image Bar with Text">
  <p:cSld name="Top Image Bar with Text">
    <p:spTree>
      <p:nvGrpSpPr>
        <p:cNvPr id="1" name="Shape 106"/>
        <p:cNvGrpSpPr/>
        <p:nvPr/>
      </p:nvGrpSpPr>
      <p:grpSpPr>
        <a:xfrm>
          <a:off x="0" y="0"/>
          <a:ext cx="0" cy="0"/>
          <a:chOff x="0" y="0"/>
          <a:chExt cx="0" cy="0"/>
        </a:xfrm>
      </p:grpSpPr>
      <p:sp>
        <p:nvSpPr>
          <p:cNvPr id="107" name="Google Shape;107;p23"/>
          <p:cNvSpPr txBox="1">
            <a:spLocks noGrp="1"/>
          </p:cNvSpPr>
          <p:nvPr>
            <p:ph type="sldNum" idx="12"/>
          </p:nvPr>
        </p:nvSpPr>
        <p:spPr>
          <a:xfrm>
            <a:off x="11061812" y="6406019"/>
            <a:ext cx="741021" cy="27487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08" name="Google Shape;108;p23"/>
          <p:cNvSpPr txBox="1">
            <a:spLocks noGrp="1"/>
          </p:cNvSpPr>
          <p:nvPr>
            <p:ph type="title"/>
          </p:nvPr>
        </p:nvSpPr>
        <p:spPr>
          <a:xfrm>
            <a:off x="455646" y="74649"/>
            <a:ext cx="961208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3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3"/>
          <p:cNvSpPr/>
          <p:nvPr/>
        </p:nvSpPr>
        <p:spPr>
          <a:xfrm>
            <a:off x="0" y="1676400"/>
            <a:ext cx="12192000" cy="2165684"/>
          </a:xfrm>
          <a:prstGeom prst="rect">
            <a:avLst/>
          </a:prstGeom>
          <a:solidFill>
            <a:srgbClr val="013F5E"/>
          </a:solidFill>
          <a:ln w="12700" cap="flat" cmpd="sng">
            <a:solidFill>
              <a:srgbClr val="013F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10" name="Google Shape;110;p23"/>
          <p:cNvSpPr txBox="1">
            <a:spLocks noGrp="1"/>
          </p:cNvSpPr>
          <p:nvPr>
            <p:ph type="body" idx="1"/>
          </p:nvPr>
        </p:nvSpPr>
        <p:spPr>
          <a:xfrm>
            <a:off x="470572" y="4083050"/>
            <a:ext cx="11208083" cy="218139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Clr>
                <a:srgbClr val="004360"/>
              </a:buClr>
              <a:buSzPts val="1800"/>
              <a:buChar char="•"/>
              <a:defRPr/>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11"/>
        <p:cNvGrpSpPr/>
        <p:nvPr/>
      </p:nvGrpSpPr>
      <p:grpSpPr>
        <a:xfrm>
          <a:off x="0" y="0"/>
          <a:ext cx="0" cy="0"/>
          <a:chOff x="0" y="0"/>
          <a:chExt cx="0" cy="0"/>
        </a:xfrm>
      </p:grpSpPr>
      <p:sp>
        <p:nvSpPr>
          <p:cNvPr id="112" name="Google Shape;112;p25"/>
          <p:cNvSpPr txBox="1">
            <a:spLocks noGrp="1"/>
          </p:cNvSpPr>
          <p:nvPr>
            <p:ph type="body" idx="1"/>
          </p:nvPr>
        </p:nvSpPr>
        <p:spPr>
          <a:xfrm>
            <a:off x="5183188" y="1651518"/>
            <a:ext cx="6172200" cy="420953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Clr>
                <a:srgbClr val="004360"/>
              </a:buClr>
              <a:buSzPts val="1800"/>
              <a:buChar char="•"/>
              <a:defRPr sz="1800"/>
            </a:lvl1pPr>
            <a:lvl2pPr marL="914400" lvl="1" indent="-333375" algn="l">
              <a:lnSpc>
                <a:spcPct val="100000"/>
              </a:lnSpc>
              <a:spcBef>
                <a:spcPts val="375"/>
              </a:spcBef>
              <a:spcAft>
                <a:spcPts val="0"/>
              </a:spcAft>
              <a:buClr>
                <a:srgbClr val="004361"/>
              </a:buClr>
              <a:buSzPts val="1650"/>
              <a:buChar char="•"/>
              <a:defRPr sz="1650"/>
            </a:lvl2pPr>
            <a:lvl3pPr marL="1371600" lvl="2" indent="-323850" algn="l">
              <a:lnSpc>
                <a:spcPct val="100000"/>
              </a:lnSpc>
              <a:spcBef>
                <a:spcPts val="375"/>
              </a:spcBef>
              <a:spcAft>
                <a:spcPts val="0"/>
              </a:spcAft>
              <a:buClr>
                <a:srgbClr val="003F5E"/>
              </a:buClr>
              <a:buSzPts val="1500"/>
              <a:buChar char="•"/>
              <a:defRPr sz="1500"/>
            </a:lvl3pPr>
            <a:lvl4pPr marL="1828800" lvl="3" indent="-323850" algn="l">
              <a:lnSpc>
                <a:spcPct val="100000"/>
              </a:lnSpc>
              <a:spcBef>
                <a:spcPts val="375"/>
              </a:spcBef>
              <a:spcAft>
                <a:spcPts val="0"/>
              </a:spcAft>
              <a:buClr>
                <a:srgbClr val="004360"/>
              </a:buClr>
              <a:buSzPts val="1500"/>
              <a:buChar char="•"/>
              <a:defRPr sz="1500"/>
            </a:lvl4pPr>
            <a:lvl5pPr marL="2286000" lvl="4" indent="-323850" algn="l">
              <a:lnSpc>
                <a:spcPct val="100000"/>
              </a:lnSpc>
              <a:spcBef>
                <a:spcPts val="375"/>
              </a:spcBef>
              <a:spcAft>
                <a:spcPts val="0"/>
              </a:spcAft>
              <a:buClr>
                <a:srgbClr val="004360"/>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113" name="Google Shape;113;p25"/>
          <p:cNvSpPr txBox="1">
            <a:spLocks noGrp="1"/>
          </p:cNvSpPr>
          <p:nvPr>
            <p:ph type="body" idx="2"/>
          </p:nvPr>
        </p:nvSpPr>
        <p:spPr>
          <a:xfrm>
            <a:off x="457202" y="1642188"/>
            <a:ext cx="4314825" cy="42268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Clr>
                <a:srgbClr val="004360"/>
              </a:buClr>
              <a:buSzPts val="1200"/>
              <a:buNone/>
              <a:defRPr sz="1200"/>
            </a:lvl1pPr>
            <a:lvl2pPr marL="914400" lvl="1" indent="-228600" algn="l">
              <a:lnSpc>
                <a:spcPct val="100000"/>
              </a:lnSpc>
              <a:spcBef>
                <a:spcPts val="375"/>
              </a:spcBef>
              <a:spcAft>
                <a:spcPts val="0"/>
              </a:spcAft>
              <a:buClr>
                <a:srgbClr val="004361"/>
              </a:buClr>
              <a:buSzPts val="1050"/>
              <a:buNone/>
              <a:defRPr sz="1050"/>
            </a:lvl2pPr>
            <a:lvl3pPr marL="1371600" lvl="2" indent="-228600" algn="l">
              <a:lnSpc>
                <a:spcPct val="100000"/>
              </a:lnSpc>
              <a:spcBef>
                <a:spcPts val="375"/>
              </a:spcBef>
              <a:spcAft>
                <a:spcPts val="0"/>
              </a:spcAft>
              <a:buClr>
                <a:srgbClr val="003F5E"/>
              </a:buClr>
              <a:buSzPts val="900"/>
              <a:buNone/>
              <a:defRPr sz="900"/>
            </a:lvl3pPr>
            <a:lvl4pPr marL="1828800" lvl="3" indent="-228600" algn="l">
              <a:lnSpc>
                <a:spcPct val="100000"/>
              </a:lnSpc>
              <a:spcBef>
                <a:spcPts val="375"/>
              </a:spcBef>
              <a:spcAft>
                <a:spcPts val="0"/>
              </a:spcAft>
              <a:buClr>
                <a:srgbClr val="004360"/>
              </a:buClr>
              <a:buSzPts val="750"/>
              <a:buNone/>
              <a:defRPr sz="750"/>
            </a:lvl4pPr>
            <a:lvl5pPr marL="2286000" lvl="4" indent="-228600" algn="l">
              <a:lnSpc>
                <a:spcPct val="100000"/>
              </a:lnSpc>
              <a:spcBef>
                <a:spcPts val="375"/>
              </a:spcBef>
              <a:spcAft>
                <a:spcPts val="0"/>
              </a:spcAft>
              <a:buClr>
                <a:srgbClr val="004360"/>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14" name="Google Shape;114;p25"/>
          <p:cNvSpPr txBox="1">
            <a:spLocks noGrp="1"/>
          </p:cNvSpPr>
          <p:nvPr>
            <p:ph type="sldNum" idx="12"/>
          </p:nvPr>
        </p:nvSpPr>
        <p:spPr>
          <a:xfrm>
            <a:off x="11061812" y="6406019"/>
            <a:ext cx="741021" cy="27487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15" name="Google Shape;115;p25"/>
          <p:cNvSpPr txBox="1">
            <a:spLocks noGrp="1"/>
          </p:cNvSpPr>
          <p:nvPr>
            <p:ph type="title"/>
          </p:nvPr>
        </p:nvSpPr>
        <p:spPr>
          <a:xfrm>
            <a:off x="455646" y="74649"/>
            <a:ext cx="961208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3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tyle Guide">
  <p:cSld name="Style Guide">
    <p:spTree>
      <p:nvGrpSpPr>
        <p:cNvPr id="1" name="Shape 116"/>
        <p:cNvGrpSpPr/>
        <p:nvPr/>
      </p:nvGrpSpPr>
      <p:grpSpPr>
        <a:xfrm>
          <a:off x="0" y="0"/>
          <a:ext cx="0" cy="0"/>
          <a:chOff x="0" y="0"/>
          <a:chExt cx="0" cy="0"/>
        </a:xfrm>
      </p:grpSpPr>
      <p:sp>
        <p:nvSpPr>
          <p:cNvPr id="117" name="Google Shape;117;p27"/>
          <p:cNvSpPr txBox="1">
            <a:spLocks noGrp="1"/>
          </p:cNvSpPr>
          <p:nvPr>
            <p:ph type="sldNum" idx="12"/>
          </p:nvPr>
        </p:nvSpPr>
        <p:spPr>
          <a:xfrm>
            <a:off x="11061812" y="6406019"/>
            <a:ext cx="741021" cy="27487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18" name="Google Shape;118;p27"/>
          <p:cNvSpPr txBox="1"/>
          <p:nvPr/>
        </p:nvSpPr>
        <p:spPr>
          <a:xfrm>
            <a:off x="652382" y="304802"/>
            <a:ext cx="360169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003F5D"/>
                </a:solidFill>
                <a:latin typeface="Calibri"/>
                <a:ea typeface="Calibri"/>
                <a:cs typeface="Calibri"/>
                <a:sym typeface="Calibri"/>
              </a:rPr>
              <a:t>Style Guide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F57A1E"/>
                </a:solidFill>
                <a:latin typeface="Calibri"/>
                <a:ea typeface="Calibri"/>
                <a:cs typeface="Calibri"/>
                <a:sym typeface="Calibri"/>
              </a:rPr>
              <a:t>A Guide to Using the AARC Template</a:t>
            </a:r>
            <a:endParaRPr sz="1800" b="0" i="0" u="none" strike="noStrike" cap="none">
              <a:solidFill>
                <a:srgbClr val="F57A1E"/>
              </a:solidFill>
              <a:latin typeface="Calibri"/>
              <a:ea typeface="Calibri"/>
              <a:cs typeface="Calibri"/>
              <a:sym typeface="Calibri"/>
            </a:endParaRPr>
          </a:p>
        </p:txBody>
      </p:sp>
      <p:sp>
        <p:nvSpPr>
          <p:cNvPr id="119" name="Google Shape;119;p27"/>
          <p:cNvSpPr txBox="1"/>
          <p:nvPr/>
        </p:nvSpPr>
        <p:spPr>
          <a:xfrm>
            <a:off x="780366" y="2025770"/>
            <a:ext cx="10149657" cy="3139321"/>
          </a:xfrm>
          <a:prstGeom prst="rect">
            <a:avLst/>
          </a:prstGeom>
          <a:noFill/>
          <a:ln>
            <a:noFill/>
          </a:ln>
        </p:spPr>
        <p:txBody>
          <a:bodyPr spcFirstLastPara="1" wrap="square" lIns="91425" tIns="45700" rIns="91425" bIns="45700" anchor="t" anchorCtr="0">
            <a:spAutoFit/>
          </a:bodyPr>
          <a:lstStyle/>
          <a:p>
            <a:pPr marL="214313" marR="0" lvl="0" indent="-214313" algn="l" rtl="0">
              <a:lnSpc>
                <a:spcPct val="100000"/>
              </a:lnSpc>
              <a:spcBef>
                <a:spcPts val="0"/>
              </a:spcBef>
              <a:spcAft>
                <a:spcPts val="0"/>
              </a:spcAft>
              <a:buClr>
                <a:srgbClr val="003F5D"/>
              </a:buClr>
              <a:buSzPts val="1800"/>
              <a:buFont typeface="Arial"/>
              <a:buChar char="•"/>
            </a:pPr>
            <a:r>
              <a:rPr lang="en-GB" sz="1800" b="0" i="0" u="none" strike="noStrike" cap="none">
                <a:solidFill>
                  <a:srgbClr val="003F5D"/>
                </a:solidFill>
                <a:latin typeface="Calibri"/>
                <a:ea typeface="Calibri"/>
                <a:cs typeface="Calibri"/>
                <a:sym typeface="Calibri"/>
              </a:rPr>
              <a:t>This template is to present information on behalf of the AARC Project</a:t>
            </a:r>
            <a:endParaRPr sz="1400" b="0" i="0" u="none" strike="noStrike" cap="none">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003F5D"/>
              </a:buClr>
              <a:buSzPts val="1800"/>
              <a:buFont typeface="Arial"/>
              <a:buChar char="•"/>
            </a:pPr>
            <a:r>
              <a:rPr lang="en-GB" sz="1800" b="0" i="0" u="none" strike="noStrike" cap="none">
                <a:solidFill>
                  <a:srgbClr val="003F5D"/>
                </a:solidFill>
                <a:latin typeface="Calibri"/>
                <a:ea typeface="Calibri"/>
                <a:cs typeface="Calibri"/>
                <a:sym typeface="Calibri"/>
              </a:rPr>
              <a:t>Font is Calibri and will auto-size. Avoid using a font size less than 18pt.  Main font colour is Teal, </a:t>
            </a:r>
            <a:r>
              <a:rPr lang="en-GB" sz="1800" b="0" i="0" u="none" strike="noStrike" cap="none">
                <a:solidFill>
                  <a:srgbClr val="F57B20"/>
                </a:solidFill>
                <a:latin typeface="Calibri"/>
                <a:ea typeface="Calibri"/>
                <a:cs typeface="Calibri"/>
                <a:sym typeface="Calibri"/>
              </a:rPr>
              <a:t>highlight colour is Orange and should be used sparingly.</a:t>
            </a:r>
            <a:r>
              <a:rPr lang="en-GB" sz="1800" b="0" i="0" u="none" strike="noStrike" cap="none">
                <a:solidFill>
                  <a:srgbClr val="ED1556"/>
                </a:solidFill>
                <a:latin typeface="Calibri"/>
                <a:ea typeface="Calibri"/>
                <a:cs typeface="Calibri"/>
                <a:sym typeface="Calibri"/>
              </a:rPr>
              <a:t> </a:t>
            </a:r>
            <a:r>
              <a:rPr lang="en-GB" sz="1800" b="0" i="0" u="none" strike="noStrike" cap="none">
                <a:solidFill>
                  <a:srgbClr val="003F5D"/>
                </a:solidFill>
                <a:latin typeface="Calibri"/>
                <a:ea typeface="Calibri"/>
                <a:cs typeface="Calibri"/>
                <a:sym typeface="Calibri"/>
              </a:rPr>
              <a:t>If the colours are not shown in PowerPoint use the colour picker to select the correct colour from the logo or these samples</a:t>
            </a:r>
            <a:endParaRPr sz="1800" b="0" i="0" u="none" strike="noStrike" cap="none">
              <a:solidFill>
                <a:srgbClr val="ED1556"/>
              </a:solidFill>
              <a:latin typeface="Calibri"/>
              <a:ea typeface="Calibri"/>
              <a:cs typeface="Calibri"/>
              <a:sym typeface="Calibri"/>
            </a:endParaRPr>
          </a:p>
          <a:p>
            <a:pPr marL="214313" marR="0" lvl="0" indent="-100013" algn="l" rtl="0">
              <a:lnSpc>
                <a:spcPct val="100000"/>
              </a:lnSpc>
              <a:spcBef>
                <a:spcPts val="0"/>
              </a:spcBef>
              <a:spcAft>
                <a:spcPts val="0"/>
              </a:spcAft>
              <a:buClr>
                <a:schemeClr val="dk1"/>
              </a:buClr>
              <a:buSzPts val="1800"/>
              <a:buFont typeface="Arial"/>
              <a:buNone/>
            </a:pPr>
            <a:endParaRPr sz="1800" b="0" i="0" u="none" strike="noStrike" cap="none">
              <a:solidFill>
                <a:srgbClr val="ED1556"/>
              </a:solidFill>
              <a:latin typeface="Calibri"/>
              <a:ea typeface="Calibri"/>
              <a:cs typeface="Calibri"/>
              <a:sym typeface="Calibri"/>
            </a:endParaRPr>
          </a:p>
          <a:p>
            <a:pPr marL="214313" marR="0" lvl="0" indent="-214313" algn="l" rtl="0">
              <a:lnSpc>
                <a:spcPct val="100000"/>
              </a:lnSpc>
              <a:spcBef>
                <a:spcPts val="0"/>
              </a:spcBef>
              <a:spcAft>
                <a:spcPts val="0"/>
              </a:spcAft>
              <a:buClr>
                <a:srgbClr val="003F5D"/>
              </a:buClr>
              <a:buSzPts val="1800"/>
              <a:buFont typeface="Arial"/>
              <a:buChar char="•"/>
            </a:pPr>
            <a:r>
              <a:rPr lang="en-GB" sz="1800" b="0" i="0" u="none" strike="noStrike" cap="none">
                <a:solidFill>
                  <a:srgbClr val="003F5D"/>
                </a:solidFill>
                <a:latin typeface="Calibri"/>
                <a:ea typeface="Calibri"/>
                <a:cs typeface="Calibri"/>
                <a:sym typeface="Calibri"/>
              </a:rPr>
              <a:t>The title slide has space for the speaker’s own organisation logo which should be no larger than the main AARC logo </a:t>
            </a:r>
            <a:endParaRPr sz="1400" b="0" i="0" u="none" strike="noStrike" cap="none">
              <a:solidFill>
                <a:srgbClr val="000000"/>
              </a:solidFill>
              <a:latin typeface="Arial"/>
              <a:ea typeface="Arial"/>
              <a:cs typeface="Arial"/>
              <a:sym typeface="Arial"/>
            </a:endParaRPr>
          </a:p>
          <a:p>
            <a:pPr marL="214313" marR="0" lvl="0" indent="-100013" algn="l" rtl="0">
              <a:lnSpc>
                <a:spcPct val="100000"/>
              </a:lnSpc>
              <a:spcBef>
                <a:spcPts val="0"/>
              </a:spcBef>
              <a:spcAft>
                <a:spcPts val="0"/>
              </a:spcAft>
              <a:buClr>
                <a:schemeClr val="dk1"/>
              </a:buClr>
              <a:buSzPts val="1800"/>
              <a:buFont typeface="Arial"/>
              <a:buNone/>
            </a:pPr>
            <a:endParaRPr sz="1800" b="0" i="0" u="none" strike="noStrike" cap="none">
              <a:solidFill>
                <a:srgbClr val="003F5D"/>
              </a:solidFill>
              <a:latin typeface="Calibri"/>
              <a:ea typeface="Calibri"/>
              <a:cs typeface="Calibri"/>
              <a:sym typeface="Calibri"/>
            </a:endParaRPr>
          </a:p>
          <a:p>
            <a:pPr marL="214313" marR="0" lvl="0" indent="-214313" algn="l" rtl="0">
              <a:lnSpc>
                <a:spcPct val="100000"/>
              </a:lnSpc>
              <a:spcBef>
                <a:spcPts val="0"/>
              </a:spcBef>
              <a:spcAft>
                <a:spcPts val="0"/>
              </a:spcAft>
              <a:buClr>
                <a:srgbClr val="003F5D"/>
              </a:buClr>
              <a:buSzPts val="1800"/>
              <a:buFont typeface="Arial"/>
              <a:buChar char="•"/>
            </a:pPr>
            <a:r>
              <a:rPr lang="en-GB" sz="1800" b="0" i="0" u="none" strike="noStrike" cap="none">
                <a:solidFill>
                  <a:srgbClr val="003F5D"/>
                </a:solidFill>
                <a:latin typeface="Calibri"/>
                <a:ea typeface="Calibri"/>
                <a:cs typeface="Calibri"/>
                <a:sym typeface="Calibri"/>
              </a:rPr>
              <a:t>The end slide includes EU logo, copyright, and funding statement. Adapt the funding statement and supporting organisations at the end (but likely keep the EU Logo and reference to H2020, since it supported the AARC and AARC2 projects)</a:t>
            </a:r>
            <a:endParaRPr sz="1400" b="0" i="0" u="none" strike="noStrike" cap="none">
              <a:solidFill>
                <a:srgbClr val="000000"/>
              </a:solidFill>
              <a:latin typeface="Arial"/>
              <a:ea typeface="Arial"/>
              <a:cs typeface="Arial"/>
              <a:sym typeface="Arial"/>
            </a:endParaRPr>
          </a:p>
        </p:txBody>
      </p:sp>
      <p:sp>
        <p:nvSpPr>
          <p:cNvPr id="120" name="Google Shape;120;p27"/>
          <p:cNvSpPr/>
          <p:nvPr/>
        </p:nvSpPr>
        <p:spPr>
          <a:xfrm>
            <a:off x="10890209" y="5560973"/>
            <a:ext cx="727243" cy="529390"/>
          </a:xfrm>
          <a:prstGeom prst="ellipse">
            <a:avLst/>
          </a:prstGeom>
          <a:solidFill>
            <a:srgbClr val="003F5D"/>
          </a:solidFill>
          <a:ln w="12700" cap="flat" cmpd="sng">
            <a:solidFill>
              <a:srgbClr val="003F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21" name="Google Shape;121;p27"/>
          <p:cNvSpPr/>
          <p:nvPr/>
        </p:nvSpPr>
        <p:spPr>
          <a:xfrm>
            <a:off x="9884901" y="5560973"/>
            <a:ext cx="727243" cy="529390"/>
          </a:xfrm>
          <a:prstGeom prst="ellipse">
            <a:avLst/>
          </a:prstGeom>
          <a:solidFill>
            <a:srgbClr val="F6791C"/>
          </a:solidFill>
          <a:ln w="12700" cap="flat" cmpd="sng">
            <a:solidFill>
              <a:srgbClr val="F6791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losing Slide (Must be included)">
  <p:cSld name="Closing Slide (Must be included)">
    <p:spTree>
      <p:nvGrpSpPr>
        <p:cNvPr id="1" name="Shape 122"/>
        <p:cNvGrpSpPr/>
        <p:nvPr/>
      </p:nvGrpSpPr>
      <p:grpSpPr>
        <a:xfrm>
          <a:off x="0" y="0"/>
          <a:ext cx="0" cy="0"/>
          <a:chOff x="0" y="0"/>
          <a:chExt cx="0" cy="0"/>
        </a:xfrm>
      </p:grpSpPr>
      <p:sp>
        <p:nvSpPr>
          <p:cNvPr id="123" name="Google Shape;123;p28"/>
          <p:cNvSpPr/>
          <p:nvPr/>
        </p:nvSpPr>
        <p:spPr>
          <a:xfrm>
            <a:off x="-1" y="2"/>
            <a:ext cx="12192001" cy="6858001"/>
          </a:xfrm>
          <a:prstGeom prst="rect">
            <a:avLst/>
          </a:prstGeom>
          <a:solidFill>
            <a:srgbClr val="003F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4" name="Google Shape;124;p28"/>
          <p:cNvPicPr preferRelativeResize="0"/>
          <p:nvPr/>
        </p:nvPicPr>
        <p:blipFill rotWithShape="1">
          <a:blip r:embed="rId2">
            <a:alphaModFix/>
          </a:blip>
          <a:srcRect b="30427"/>
          <a:stretch/>
        </p:blipFill>
        <p:spPr>
          <a:xfrm>
            <a:off x="5217067" y="4837092"/>
            <a:ext cx="1385319" cy="785666"/>
          </a:xfrm>
          <a:prstGeom prst="rect">
            <a:avLst/>
          </a:prstGeom>
          <a:noFill/>
          <a:ln>
            <a:noFill/>
          </a:ln>
        </p:spPr>
      </p:pic>
      <p:pic>
        <p:nvPicPr>
          <p:cNvPr id="125" name="Google Shape;125;p28"/>
          <p:cNvPicPr preferRelativeResize="0"/>
          <p:nvPr/>
        </p:nvPicPr>
        <p:blipFill rotWithShape="1">
          <a:blip r:embed="rId3">
            <a:alphaModFix/>
          </a:blip>
          <a:srcRect/>
          <a:stretch/>
        </p:blipFill>
        <p:spPr>
          <a:xfrm>
            <a:off x="5334831" y="5927157"/>
            <a:ext cx="433675" cy="294664"/>
          </a:xfrm>
          <a:prstGeom prst="rect">
            <a:avLst/>
          </a:prstGeom>
          <a:noFill/>
          <a:ln>
            <a:noFill/>
          </a:ln>
        </p:spPr>
      </p:pic>
      <p:sp>
        <p:nvSpPr>
          <p:cNvPr id="126" name="Google Shape;126;p28"/>
          <p:cNvSpPr txBox="1"/>
          <p:nvPr/>
        </p:nvSpPr>
        <p:spPr>
          <a:xfrm>
            <a:off x="4111444" y="2395574"/>
            <a:ext cx="3748975"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b="0" i="0" u="none" strike="noStrike" cap="none">
                <a:solidFill>
                  <a:schemeClr val="lt1"/>
                </a:solidFill>
                <a:latin typeface="Calibri"/>
                <a:ea typeface="Calibri"/>
                <a:cs typeface="Calibri"/>
                <a:sym typeface="Calibri"/>
              </a:rPr>
              <a:t>Thank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r>
              <a:rPr lang="en-GB" sz="4400" b="0" i="0" u="none" strike="noStrike" cap="none">
                <a:solidFill>
                  <a:srgbClr val="F6791C"/>
                </a:solidFill>
                <a:latin typeface="Calibri"/>
                <a:ea typeface="Calibri"/>
                <a:cs typeface="Calibri"/>
                <a:sym typeface="Calibri"/>
              </a:rPr>
              <a:t>Any Questions?</a:t>
            </a:r>
            <a:endParaRPr sz="4400" b="0" i="0" u="none" strike="noStrike" cap="none">
              <a:solidFill>
                <a:srgbClr val="F6791C"/>
              </a:solidFill>
              <a:latin typeface="Calibri"/>
              <a:ea typeface="Calibri"/>
              <a:cs typeface="Calibri"/>
              <a:sym typeface="Calibri"/>
            </a:endParaRPr>
          </a:p>
        </p:txBody>
      </p:sp>
      <p:pic>
        <p:nvPicPr>
          <p:cNvPr id="127" name="Google Shape;127;p28"/>
          <p:cNvPicPr preferRelativeResize="0"/>
          <p:nvPr/>
        </p:nvPicPr>
        <p:blipFill rotWithShape="1">
          <a:blip r:embed="rId4">
            <a:alphaModFix/>
          </a:blip>
          <a:srcRect/>
          <a:stretch/>
        </p:blipFill>
        <p:spPr>
          <a:xfrm>
            <a:off x="7856357" y="-50222"/>
            <a:ext cx="4394909" cy="6950557"/>
          </a:xfrm>
          <a:prstGeom prst="rect">
            <a:avLst/>
          </a:prstGeom>
          <a:noFill/>
          <a:ln>
            <a:noFill/>
          </a:ln>
        </p:spPr>
      </p:pic>
      <p:sp>
        <p:nvSpPr>
          <p:cNvPr id="128" name="Google Shape;128;p28"/>
          <p:cNvSpPr txBox="1">
            <a:spLocks noGrp="1"/>
          </p:cNvSpPr>
          <p:nvPr>
            <p:ph type="body" idx="1"/>
          </p:nvPr>
        </p:nvSpPr>
        <p:spPr>
          <a:xfrm>
            <a:off x="3763166" y="4113541"/>
            <a:ext cx="4445529" cy="37371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750"/>
              </a:spcBef>
              <a:spcAft>
                <a:spcPts val="0"/>
              </a:spcAft>
              <a:buClr>
                <a:schemeClr val="lt1"/>
              </a:buClr>
              <a:buSzPts val="1800"/>
              <a:buNone/>
              <a:defRPr sz="1800">
                <a:solidFill>
                  <a:schemeClr val="lt1"/>
                </a:solidFill>
              </a:defRPr>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9" name="Google Shape;129;p28"/>
          <p:cNvSpPr txBox="1"/>
          <p:nvPr/>
        </p:nvSpPr>
        <p:spPr>
          <a:xfrm>
            <a:off x="3492533" y="6289305"/>
            <a:ext cx="4945586"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en-GB" sz="600" b="0" i="0" u="none" strike="noStrike" cap="none">
                <a:solidFill>
                  <a:schemeClr val="lt1"/>
                </a:solidFill>
                <a:latin typeface="Calibri"/>
                <a:ea typeface="Calibri"/>
                <a:cs typeface="Calibri"/>
                <a:sym typeface="Calibri"/>
              </a:rPr>
              <a:t>© members of the AARC Community.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600"/>
              <a:buFont typeface="Calibri"/>
              <a:buNone/>
            </a:pPr>
            <a:r>
              <a:rPr lang="en-GB" sz="600" b="0" i="0" u="none" strike="noStrike" cap="none">
                <a:solidFill>
                  <a:schemeClr val="lt1"/>
                </a:solidFill>
                <a:latin typeface="Calibri"/>
                <a:ea typeface="Calibri"/>
                <a:cs typeface="Calibri"/>
                <a:sym typeface="Calibri"/>
              </a:rPr>
              <a:t>The work leading to these results has received funding from the European Union’s Horizon 2020 research and innovation programme and other sources.</a:t>
            </a:r>
            <a:endParaRPr sz="600" b="0" i="0" u="none" strike="noStrike" cap="none">
              <a:solidFill>
                <a:schemeClr val="lt1"/>
              </a:solidFill>
              <a:latin typeface="Calibri"/>
              <a:ea typeface="Calibri"/>
              <a:cs typeface="Calibri"/>
              <a:sym typeface="Calibri"/>
            </a:endParaRPr>
          </a:p>
        </p:txBody>
      </p:sp>
      <p:sp>
        <p:nvSpPr>
          <p:cNvPr id="130" name="Google Shape;130;p28"/>
          <p:cNvSpPr txBox="1"/>
          <p:nvPr/>
        </p:nvSpPr>
        <p:spPr>
          <a:xfrm>
            <a:off x="5142826" y="5591160"/>
            <a:ext cx="1645002"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latin typeface="Calibri"/>
                <a:ea typeface="Calibri"/>
                <a:cs typeface="Calibri"/>
                <a:sym typeface="Calibri"/>
              </a:rPr>
              <a:t>https://aarc-community.org</a:t>
            </a:r>
            <a:endParaRPr sz="1400" b="0" i="0" u="none" strike="noStrike" cap="none">
              <a:solidFill>
                <a:srgbClr val="000000"/>
              </a:solidFill>
              <a:latin typeface="Arial"/>
              <a:ea typeface="Arial"/>
              <a:cs typeface="Arial"/>
              <a:sym typeface="Arial"/>
            </a:endParaRPr>
          </a:p>
        </p:txBody>
      </p:sp>
      <p:pic>
        <p:nvPicPr>
          <p:cNvPr id="131" name="Google Shape;131;p28"/>
          <p:cNvPicPr preferRelativeResize="0"/>
          <p:nvPr/>
        </p:nvPicPr>
        <p:blipFill rotWithShape="1">
          <a:blip r:embed="rId5">
            <a:alphaModFix/>
          </a:blip>
          <a:srcRect/>
          <a:stretch/>
        </p:blipFill>
        <p:spPr>
          <a:xfrm>
            <a:off x="5846749" y="5927156"/>
            <a:ext cx="796527" cy="280595"/>
          </a:xfrm>
          <a:prstGeom prst="rect">
            <a:avLst/>
          </a:prstGeom>
          <a:noFill/>
          <a:ln>
            <a:noFill/>
          </a:ln>
        </p:spPr>
      </p:pic>
      <p:sp>
        <p:nvSpPr>
          <p:cNvPr id="132" name="Google Shape;132;p28"/>
          <p:cNvSpPr txBox="1">
            <a:spLocks noGrp="1"/>
          </p:cNvSpPr>
          <p:nvPr>
            <p:ph type="body" idx="2"/>
          </p:nvPr>
        </p:nvSpPr>
        <p:spPr>
          <a:xfrm>
            <a:off x="3511550" y="6591300"/>
            <a:ext cx="4946650" cy="18505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Clr>
                <a:schemeClr val="lt1"/>
              </a:buClr>
              <a:buSzPts val="600"/>
              <a:buNone/>
              <a:defRPr sz="600">
                <a:solidFill>
                  <a:schemeClr val="lt1"/>
                </a:solidFill>
              </a:defRPr>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2"/>
        <p:cNvGrpSpPr/>
        <p:nvPr/>
      </p:nvGrpSpPr>
      <p:grpSpPr>
        <a:xfrm>
          <a:off x="0" y="0"/>
          <a:ext cx="0" cy="0"/>
          <a:chOff x="0" y="0"/>
          <a:chExt cx="0" cy="0"/>
        </a:xfrm>
      </p:grpSpPr>
      <p:sp>
        <p:nvSpPr>
          <p:cNvPr id="143" name="Google Shape;143;g3c66e51d994_13_40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g3c66e51d994_13_400"/>
          <p:cNvSpPr/>
          <p:nvPr/>
        </p:nvSpPr>
        <p:spPr>
          <a:xfrm>
            <a:off x="0" y="0"/>
            <a:ext cx="16257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5" name="Google Shape;145;g3c66e51d994_13_400"/>
          <p:cNvSpPr txBox="1">
            <a:spLocks noGrp="1"/>
          </p:cNvSpPr>
          <p:nvPr>
            <p:ph type="body" idx="1"/>
          </p:nvPr>
        </p:nvSpPr>
        <p:spPr>
          <a:xfrm>
            <a:off x="1240257" y="3625009"/>
            <a:ext cx="6795900" cy="3753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Clr>
                <a:srgbClr val="004360"/>
              </a:buClr>
              <a:buSzPts val="2000"/>
              <a:buNone/>
              <a:defRPr sz="2000" b="1"/>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6" name="Google Shape;146;g3c66e51d994_13_400"/>
          <p:cNvSpPr txBox="1">
            <a:spLocks noGrp="1"/>
          </p:cNvSpPr>
          <p:nvPr>
            <p:ph type="body" idx="2"/>
          </p:nvPr>
        </p:nvSpPr>
        <p:spPr>
          <a:xfrm>
            <a:off x="1240256" y="5484095"/>
            <a:ext cx="6671100" cy="4362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Clr>
                <a:srgbClr val="004360"/>
              </a:buClr>
              <a:buSzPts val="1800"/>
              <a:buNone/>
              <a:defRPr sz="1800"/>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7" name="Google Shape;147;g3c66e51d994_13_400"/>
          <p:cNvSpPr txBox="1">
            <a:spLocks noGrp="1"/>
          </p:cNvSpPr>
          <p:nvPr>
            <p:ph type="body" idx="3"/>
          </p:nvPr>
        </p:nvSpPr>
        <p:spPr>
          <a:xfrm>
            <a:off x="1240257" y="2804346"/>
            <a:ext cx="6683700" cy="503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Clr>
                <a:srgbClr val="F6791C"/>
              </a:buClr>
              <a:buSzPts val="1950"/>
              <a:buNone/>
              <a:defRPr sz="1950">
                <a:solidFill>
                  <a:srgbClr val="F6791C"/>
                </a:solidFill>
              </a:defRPr>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8" name="Google Shape;148;g3c66e51d994_13_400"/>
          <p:cNvSpPr txBox="1">
            <a:spLocks noGrp="1"/>
          </p:cNvSpPr>
          <p:nvPr>
            <p:ph type="body" idx="4"/>
          </p:nvPr>
        </p:nvSpPr>
        <p:spPr>
          <a:xfrm>
            <a:off x="1240257" y="2398309"/>
            <a:ext cx="6683700" cy="4731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750"/>
              </a:spcBef>
              <a:spcAft>
                <a:spcPts val="0"/>
              </a:spcAft>
              <a:buClr>
                <a:srgbClr val="004360"/>
              </a:buClr>
              <a:buSzPts val="2400"/>
              <a:buNone/>
              <a:defRPr sz="2400" b="1"/>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9" name="Google Shape;149;g3c66e51d994_13_400"/>
          <p:cNvSpPr txBox="1">
            <a:spLocks noGrp="1"/>
          </p:cNvSpPr>
          <p:nvPr>
            <p:ph type="body" idx="5"/>
          </p:nvPr>
        </p:nvSpPr>
        <p:spPr>
          <a:xfrm>
            <a:off x="1240256" y="5785332"/>
            <a:ext cx="6671100" cy="428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Clr>
                <a:srgbClr val="004360"/>
              </a:buClr>
              <a:buSzPts val="1800"/>
              <a:buNone/>
              <a:defRPr sz="1800"/>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0" name="Google Shape;150;g3c66e51d994_13_400"/>
          <p:cNvSpPr txBox="1">
            <a:spLocks noGrp="1"/>
          </p:cNvSpPr>
          <p:nvPr>
            <p:ph type="body" idx="6"/>
          </p:nvPr>
        </p:nvSpPr>
        <p:spPr>
          <a:xfrm>
            <a:off x="1240257" y="3947187"/>
            <a:ext cx="6795900" cy="347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Clr>
                <a:srgbClr val="004360"/>
              </a:buClr>
              <a:buSzPts val="1800"/>
              <a:buNone/>
              <a:defRPr sz="1800" b="0"/>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1" name="Google Shape;151;g3c66e51d994_13_400"/>
          <p:cNvSpPr txBox="1">
            <a:spLocks noGrp="1"/>
          </p:cNvSpPr>
          <p:nvPr>
            <p:ph type="body" idx="7"/>
          </p:nvPr>
        </p:nvSpPr>
        <p:spPr>
          <a:xfrm>
            <a:off x="1240257" y="4249757"/>
            <a:ext cx="8818200" cy="347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Clr>
                <a:srgbClr val="004360"/>
              </a:buClr>
              <a:buSzPts val="1800"/>
              <a:buNone/>
              <a:defRPr sz="1800" b="0"/>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2" name="Google Shape;152;g3c66e51d994_13_400"/>
          <p:cNvSpPr txBox="1">
            <a:spLocks noGrp="1"/>
          </p:cNvSpPr>
          <p:nvPr>
            <p:ph type="body" idx="8"/>
          </p:nvPr>
        </p:nvSpPr>
        <p:spPr>
          <a:xfrm>
            <a:off x="1486792" y="4765917"/>
            <a:ext cx="1219200" cy="1905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Clr>
                <a:srgbClr val="004360"/>
              </a:buClr>
              <a:buSzPts val="600"/>
              <a:buNone/>
              <a:defRPr sz="600"/>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53" name="Google Shape;153;g3c66e51d994_13_400"/>
          <p:cNvPicPr preferRelativeResize="0"/>
          <p:nvPr/>
        </p:nvPicPr>
        <p:blipFill rotWithShape="1">
          <a:blip r:embed="rId2">
            <a:alphaModFix/>
          </a:blip>
          <a:srcRect/>
          <a:stretch/>
        </p:blipFill>
        <p:spPr>
          <a:xfrm>
            <a:off x="7856358" y="-42332"/>
            <a:ext cx="4389919" cy="6942665"/>
          </a:xfrm>
          <a:prstGeom prst="rect">
            <a:avLst/>
          </a:prstGeom>
          <a:noFill/>
          <a:ln>
            <a:noFill/>
          </a:ln>
        </p:spPr>
      </p:pic>
      <p:pic>
        <p:nvPicPr>
          <p:cNvPr id="154" name="Google Shape;154;g3c66e51d994_13_400"/>
          <p:cNvPicPr preferRelativeResize="0"/>
          <p:nvPr/>
        </p:nvPicPr>
        <p:blipFill rotWithShape="1">
          <a:blip r:embed="rId3">
            <a:alphaModFix/>
          </a:blip>
          <a:srcRect/>
          <a:stretch/>
        </p:blipFill>
        <p:spPr>
          <a:xfrm>
            <a:off x="977682" y="480622"/>
            <a:ext cx="1482776" cy="1339714"/>
          </a:xfrm>
          <a:prstGeom prst="rect">
            <a:avLst/>
          </a:prstGeom>
          <a:noFill/>
          <a:ln>
            <a:noFill/>
          </a:ln>
        </p:spPr>
      </p:pic>
      <p:sp>
        <p:nvSpPr>
          <p:cNvPr id="155" name="Google Shape;155;g3c66e51d994_13_400"/>
          <p:cNvSpPr txBox="1"/>
          <p:nvPr/>
        </p:nvSpPr>
        <p:spPr>
          <a:xfrm>
            <a:off x="2818932" y="927797"/>
            <a:ext cx="5918100" cy="35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GB" sz="1700" b="0" i="0" u="none" strike="noStrike" cap="none">
                <a:solidFill>
                  <a:srgbClr val="003F5E"/>
                </a:solidFill>
                <a:latin typeface="Calibri"/>
                <a:ea typeface="Calibri"/>
                <a:cs typeface="Calibri"/>
                <a:sym typeface="Calibri"/>
              </a:rPr>
              <a:t>Authentication and Authorisation for Research and Collaboration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6"/>
        <p:cNvGrpSpPr/>
        <p:nvPr/>
      </p:nvGrpSpPr>
      <p:grpSpPr>
        <a:xfrm>
          <a:off x="0" y="0"/>
          <a:ext cx="0" cy="0"/>
          <a:chOff x="0" y="0"/>
          <a:chExt cx="0" cy="0"/>
        </a:xfrm>
      </p:grpSpPr>
      <p:sp>
        <p:nvSpPr>
          <p:cNvPr id="157" name="Google Shape;157;g3c66e51d994_13_414"/>
          <p:cNvSpPr txBox="1">
            <a:spLocks noGrp="1"/>
          </p:cNvSpPr>
          <p:nvPr>
            <p:ph type="body" idx="1"/>
          </p:nvPr>
        </p:nvSpPr>
        <p:spPr>
          <a:xfrm>
            <a:off x="457200" y="1825625"/>
            <a:ext cx="5562600" cy="4351200"/>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750"/>
              </a:spcBef>
              <a:spcAft>
                <a:spcPts val="0"/>
              </a:spcAft>
              <a:buClr>
                <a:srgbClr val="004360"/>
              </a:buClr>
              <a:buSzPts val="2200"/>
              <a:buChar char="•"/>
              <a:defRPr>
                <a:latin typeface="Calibri"/>
                <a:ea typeface="Calibri"/>
                <a:cs typeface="Calibri"/>
                <a:sym typeface="Calibri"/>
              </a:defRPr>
            </a:lvl1pPr>
            <a:lvl2pPr marL="914400" lvl="1" indent="-342900" algn="l">
              <a:lnSpc>
                <a:spcPct val="100000"/>
              </a:lnSpc>
              <a:spcBef>
                <a:spcPts val="375"/>
              </a:spcBef>
              <a:spcAft>
                <a:spcPts val="0"/>
              </a:spcAft>
              <a:buClr>
                <a:srgbClr val="004361"/>
              </a:buClr>
              <a:buSzPts val="1800"/>
              <a:buChar char="•"/>
              <a:defRPr>
                <a:latin typeface="Calibri"/>
                <a:ea typeface="Calibri"/>
                <a:cs typeface="Calibri"/>
                <a:sym typeface="Calibri"/>
              </a:defRPr>
            </a:lvl2pPr>
            <a:lvl3pPr marL="1371600" lvl="2" indent="-342900" algn="l">
              <a:lnSpc>
                <a:spcPct val="100000"/>
              </a:lnSpc>
              <a:spcBef>
                <a:spcPts val="375"/>
              </a:spcBef>
              <a:spcAft>
                <a:spcPts val="0"/>
              </a:spcAft>
              <a:buClr>
                <a:srgbClr val="003F5E"/>
              </a:buClr>
              <a:buSzPts val="1800"/>
              <a:buChar char="•"/>
              <a:defRPr>
                <a:latin typeface="Calibri"/>
                <a:ea typeface="Calibri"/>
                <a:cs typeface="Calibri"/>
                <a:sym typeface="Calibri"/>
              </a:defRPr>
            </a:lvl3pPr>
            <a:lvl4pPr marL="1828800" lvl="3" indent="-342900" algn="l">
              <a:lnSpc>
                <a:spcPct val="100000"/>
              </a:lnSpc>
              <a:spcBef>
                <a:spcPts val="375"/>
              </a:spcBef>
              <a:spcAft>
                <a:spcPts val="0"/>
              </a:spcAft>
              <a:buClr>
                <a:srgbClr val="004360"/>
              </a:buClr>
              <a:buSzPts val="1800"/>
              <a:buChar char="•"/>
              <a:defRPr>
                <a:latin typeface="Calibri"/>
                <a:ea typeface="Calibri"/>
                <a:cs typeface="Calibri"/>
                <a:sym typeface="Calibri"/>
              </a:defRPr>
            </a:lvl4pPr>
            <a:lvl5pPr marL="2286000" lvl="4" indent="-342900" algn="l">
              <a:lnSpc>
                <a:spcPct val="100000"/>
              </a:lnSpc>
              <a:spcBef>
                <a:spcPts val="375"/>
              </a:spcBef>
              <a:spcAft>
                <a:spcPts val="0"/>
              </a:spcAft>
              <a:buClr>
                <a:srgbClr val="004360"/>
              </a:buClr>
              <a:buSzPts val="1800"/>
              <a:buChar char="•"/>
              <a:defRPr>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8" name="Google Shape;158;g3c66e51d994_13_414"/>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750"/>
              </a:spcBef>
              <a:spcAft>
                <a:spcPts val="0"/>
              </a:spcAft>
              <a:buClr>
                <a:srgbClr val="004360"/>
              </a:buClr>
              <a:buSzPts val="1500"/>
              <a:buChar char="•"/>
              <a:defRPr sz="1500">
                <a:latin typeface="Calibri"/>
                <a:ea typeface="Calibri"/>
                <a:cs typeface="Calibri"/>
                <a:sym typeface="Calibri"/>
              </a:defRPr>
            </a:lvl1pPr>
            <a:lvl2pPr marL="914400" lvl="1" indent="-342900" algn="l">
              <a:lnSpc>
                <a:spcPct val="100000"/>
              </a:lnSpc>
              <a:spcBef>
                <a:spcPts val="375"/>
              </a:spcBef>
              <a:spcAft>
                <a:spcPts val="0"/>
              </a:spcAft>
              <a:buClr>
                <a:srgbClr val="004361"/>
              </a:buClr>
              <a:buSzPts val="1800"/>
              <a:buChar char="•"/>
              <a:defRPr>
                <a:latin typeface="Calibri"/>
                <a:ea typeface="Calibri"/>
                <a:cs typeface="Calibri"/>
                <a:sym typeface="Calibri"/>
              </a:defRPr>
            </a:lvl2pPr>
            <a:lvl3pPr marL="1371600" lvl="2" indent="-342900" algn="l">
              <a:lnSpc>
                <a:spcPct val="100000"/>
              </a:lnSpc>
              <a:spcBef>
                <a:spcPts val="375"/>
              </a:spcBef>
              <a:spcAft>
                <a:spcPts val="0"/>
              </a:spcAft>
              <a:buClr>
                <a:srgbClr val="003F5E"/>
              </a:buClr>
              <a:buSzPts val="1800"/>
              <a:buChar char="•"/>
              <a:defRPr>
                <a:latin typeface="Calibri"/>
                <a:ea typeface="Calibri"/>
                <a:cs typeface="Calibri"/>
                <a:sym typeface="Calibri"/>
              </a:defRPr>
            </a:lvl3pPr>
            <a:lvl4pPr marL="1828800" lvl="3" indent="-342900" algn="l">
              <a:lnSpc>
                <a:spcPct val="100000"/>
              </a:lnSpc>
              <a:spcBef>
                <a:spcPts val="375"/>
              </a:spcBef>
              <a:spcAft>
                <a:spcPts val="0"/>
              </a:spcAft>
              <a:buClr>
                <a:srgbClr val="004360"/>
              </a:buClr>
              <a:buSzPts val="1800"/>
              <a:buChar char="•"/>
              <a:defRPr>
                <a:latin typeface="Calibri"/>
                <a:ea typeface="Calibri"/>
                <a:cs typeface="Calibri"/>
                <a:sym typeface="Calibri"/>
              </a:defRPr>
            </a:lvl4pPr>
            <a:lvl5pPr marL="2286000" lvl="4" indent="-342900" algn="l">
              <a:lnSpc>
                <a:spcPct val="100000"/>
              </a:lnSpc>
              <a:spcBef>
                <a:spcPts val="375"/>
              </a:spcBef>
              <a:spcAft>
                <a:spcPts val="0"/>
              </a:spcAft>
              <a:buClr>
                <a:srgbClr val="004360"/>
              </a:buClr>
              <a:buSzPts val="1800"/>
              <a:buChar char="•"/>
              <a:defRPr>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9" name="Google Shape;159;g3c66e51d994_13_414"/>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60" name="Google Shape;160;g3c66e51d994_13_414"/>
          <p:cNvSpPr txBox="1">
            <a:spLocks noGrp="1"/>
          </p:cNvSpPr>
          <p:nvPr>
            <p:ph type="title"/>
          </p:nvPr>
        </p:nvSpPr>
        <p:spPr>
          <a:xfrm>
            <a:off x="466935" y="203200"/>
            <a:ext cx="9040800" cy="927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3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2"/>
        <p:cNvGrpSpPr/>
        <p:nvPr/>
      </p:nvGrpSpPr>
      <p:grpSpPr>
        <a:xfrm>
          <a:off x="0" y="0"/>
          <a:ext cx="0" cy="0"/>
          <a:chOff x="0" y="0"/>
          <a:chExt cx="0" cy="0"/>
        </a:xfrm>
      </p:grpSpPr>
      <p:sp>
        <p:nvSpPr>
          <p:cNvPr id="33" name="Google Shape;33;p17"/>
          <p:cNvSpPr txBox="1">
            <a:spLocks noGrp="1"/>
          </p:cNvSpPr>
          <p:nvPr>
            <p:ph type="body" idx="1"/>
          </p:nvPr>
        </p:nvSpPr>
        <p:spPr>
          <a:xfrm>
            <a:off x="444502" y="1439333"/>
            <a:ext cx="10909300" cy="4737633"/>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750"/>
              </a:spcBef>
              <a:spcAft>
                <a:spcPts val="0"/>
              </a:spcAft>
              <a:buClr>
                <a:srgbClr val="004360"/>
              </a:buClr>
              <a:buSzPts val="2200"/>
              <a:buChar char="•"/>
              <a:defRPr sz="2200">
                <a:latin typeface="Calibri"/>
                <a:ea typeface="Calibri"/>
                <a:cs typeface="Calibri"/>
                <a:sym typeface="Calibri"/>
              </a:defRPr>
            </a:lvl1pPr>
            <a:lvl2pPr marL="914400" lvl="1" indent="-342900" algn="l">
              <a:lnSpc>
                <a:spcPct val="100000"/>
              </a:lnSpc>
              <a:spcBef>
                <a:spcPts val="375"/>
              </a:spcBef>
              <a:spcAft>
                <a:spcPts val="0"/>
              </a:spcAft>
              <a:buClr>
                <a:srgbClr val="004361"/>
              </a:buClr>
              <a:buSzPts val="1800"/>
              <a:buChar char="•"/>
              <a:defRPr sz="1800">
                <a:solidFill>
                  <a:srgbClr val="004361"/>
                </a:solidFill>
                <a:latin typeface="Calibri"/>
                <a:ea typeface="Calibri"/>
                <a:cs typeface="Calibri"/>
                <a:sym typeface="Calibri"/>
              </a:defRPr>
            </a:lvl2pPr>
            <a:lvl3pPr marL="1371600" lvl="2" indent="-342900" algn="l">
              <a:lnSpc>
                <a:spcPct val="100000"/>
              </a:lnSpc>
              <a:spcBef>
                <a:spcPts val="375"/>
              </a:spcBef>
              <a:spcAft>
                <a:spcPts val="0"/>
              </a:spcAft>
              <a:buClr>
                <a:srgbClr val="003F5E"/>
              </a:buClr>
              <a:buSzPts val="1800"/>
              <a:buChar char="•"/>
              <a:defRPr sz="1800">
                <a:solidFill>
                  <a:srgbClr val="003F5E"/>
                </a:solidFill>
                <a:latin typeface="Calibri"/>
                <a:ea typeface="Calibri"/>
                <a:cs typeface="Calibri"/>
                <a:sym typeface="Calibri"/>
              </a:defRPr>
            </a:lvl3pPr>
            <a:lvl4pPr marL="1828800" lvl="3" indent="-342900" algn="l">
              <a:lnSpc>
                <a:spcPct val="100000"/>
              </a:lnSpc>
              <a:spcBef>
                <a:spcPts val="375"/>
              </a:spcBef>
              <a:spcAft>
                <a:spcPts val="0"/>
              </a:spcAft>
              <a:buClr>
                <a:srgbClr val="004360"/>
              </a:buClr>
              <a:buSzPts val="1800"/>
              <a:buChar char="•"/>
              <a:defRPr sz="1800">
                <a:latin typeface="Calibri"/>
                <a:ea typeface="Calibri"/>
                <a:cs typeface="Calibri"/>
                <a:sym typeface="Calibri"/>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4" name="Google Shape;34;p17"/>
          <p:cNvSpPr txBox="1">
            <a:spLocks noGrp="1"/>
          </p:cNvSpPr>
          <p:nvPr>
            <p:ph type="sldNum" idx="12"/>
          </p:nvPr>
        </p:nvSpPr>
        <p:spPr>
          <a:xfrm>
            <a:off x="11061812" y="6406019"/>
            <a:ext cx="741021" cy="27487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35" name="Google Shape;35;p17"/>
          <p:cNvSpPr txBox="1">
            <a:spLocks noGrp="1"/>
          </p:cNvSpPr>
          <p:nvPr>
            <p:ph type="title"/>
          </p:nvPr>
        </p:nvSpPr>
        <p:spPr>
          <a:xfrm>
            <a:off x="455646" y="74649"/>
            <a:ext cx="961208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3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1"/>
        <p:cNvGrpSpPr/>
        <p:nvPr/>
      </p:nvGrpSpPr>
      <p:grpSpPr>
        <a:xfrm>
          <a:off x="0" y="0"/>
          <a:ext cx="0" cy="0"/>
          <a:chOff x="0" y="0"/>
          <a:chExt cx="0" cy="0"/>
        </a:xfrm>
      </p:grpSpPr>
      <p:sp>
        <p:nvSpPr>
          <p:cNvPr id="162" name="Google Shape;162;g3c66e51d994_13_419"/>
          <p:cNvSpPr txBox="1">
            <a:spLocks noGrp="1"/>
          </p:cNvSpPr>
          <p:nvPr>
            <p:ph type="body" idx="1"/>
          </p:nvPr>
        </p:nvSpPr>
        <p:spPr>
          <a:xfrm>
            <a:off x="444502" y="1439333"/>
            <a:ext cx="10909200" cy="4737600"/>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750"/>
              </a:spcBef>
              <a:spcAft>
                <a:spcPts val="0"/>
              </a:spcAft>
              <a:buClr>
                <a:srgbClr val="004360"/>
              </a:buClr>
              <a:buSzPts val="2200"/>
              <a:buChar char="•"/>
              <a:defRPr sz="2200">
                <a:latin typeface="Calibri"/>
                <a:ea typeface="Calibri"/>
                <a:cs typeface="Calibri"/>
                <a:sym typeface="Calibri"/>
              </a:defRPr>
            </a:lvl1pPr>
            <a:lvl2pPr marL="914400" lvl="1" indent="-342900" algn="l">
              <a:lnSpc>
                <a:spcPct val="100000"/>
              </a:lnSpc>
              <a:spcBef>
                <a:spcPts val="375"/>
              </a:spcBef>
              <a:spcAft>
                <a:spcPts val="0"/>
              </a:spcAft>
              <a:buClr>
                <a:srgbClr val="004361"/>
              </a:buClr>
              <a:buSzPts val="1800"/>
              <a:buChar char="•"/>
              <a:defRPr sz="1800">
                <a:solidFill>
                  <a:srgbClr val="004361"/>
                </a:solidFill>
                <a:latin typeface="Calibri"/>
                <a:ea typeface="Calibri"/>
                <a:cs typeface="Calibri"/>
                <a:sym typeface="Calibri"/>
              </a:defRPr>
            </a:lvl2pPr>
            <a:lvl3pPr marL="1371600" lvl="2" indent="-342900" algn="l">
              <a:lnSpc>
                <a:spcPct val="100000"/>
              </a:lnSpc>
              <a:spcBef>
                <a:spcPts val="375"/>
              </a:spcBef>
              <a:spcAft>
                <a:spcPts val="0"/>
              </a:spcAft>
              <a:buClr>
                <a:srgbClr val="003F5E"/>
              </a:buClr>
              <a:buSzPts val="1800"/>
              <a:buChar char="•"/>
              <a:defRPr sz="1800">
                <a:solidFill>
                  <a:srgbClr val="003F5E"/>
                </a:solidFill>
                <a:latin typeface="Calibri"/>
                <a:ea typeface="Calibri"/>
                <a:cs typeface="Calibri"/>
                <a:sym typeface="Calibri"/>
              </a:defRPr>
            </a:lvl3pPr>
            <a:lvl4pPr marL="1828800" lvl="3" indent="-342900" algn="l">
              <a:lnSpc>
                <a:spcPct val="100000"/>
              </a:lnSpc>
              <a:spcBef>
                <a:spcPts val="375"/>
              </a:spcBef>
              <a:spcAft>
                <a:spcPts val="0"/>
              </a:spcAft>
              <a:buClr>
                <a:srgbClr val="004360"/>
              </a:buClr>
              <a:buSzPts val="1800"/>
              <a:buChar char="•"/>
              <a:defRPr sz="1800">
                <a:latin typeface="Calibri"/>
                <a:ea typeface="Calibri"/>
                <a:cs typeface="Calibri"/>
                <a:sym typeface="Calibri"/>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3" name="Google Shape;163;g3c66e51d994_13_419"/>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64" name="Google Shape;164;g3c66e51d994_13_419"/>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3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Closing Slide (Must be included)">
  <p:cSld name="1_Closing Slide (Must be included)">
    <p:spTree>
      <p:nvGrpSpPr>
        <p:cNvPr id="1" name="Shape 165"/>
        <p:cNvGrpSpPr/>
        <p:nvPr/>
      </p:nvGrpSpPr>
      <p:grpSpPr>
        <a:xfrm>
          <a:off x="0" y="0"/>
          <a:ext cx="0" cy="0"/>
          <a:chOff x="0" y="0"/>
          <a:chExt cx="0" cy="0"/>
        </a:xfrm>
      </p:grpSpPr>
      <p:sp>
        <p:nvSpPr>
          <p:cNvPr id="166" name="Google Shape;166;g3c66e51d994_13_428"/>
          <p:cNvSpPr/>
          <p:nvPr/>
        </p:nvSpPr>
        <p:spPr>
          <a:xfrm>
            <a:off x="-1" y="2"/>
            <a:ext cx="12192000" cy="6858000"/>
          </a:xfrm>
          <a:prstGeom prst="rect">
            <a:avLst/>
          </a:prstGeom>
          <a:solidFill>
            <a:srgbClr val="003F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7" name="Google Shape;167;g3c66e51d994_13_428"/>
          <p:cNvPicPr preferRelativeResize="0"/>
          <p:nvPr/>
        </p:nvPicPr>
        <p:blipFill rotWithShape="1">
          <a:blip r:embed="rId2">
            <a:alphaModFix/>
          </a:blip>
          <a:srcRect b="30425"/>
          <a:stretch/>
        </p:blipFill>
        <p:spPr>
          <a:xfrm>
            <a:off x="5210976" y="4445683"/>
            <a:ext cx="1385319" cy="785666"/>
          </a:xfrm>
          <a:prstGeom prst="rect">
            <a:avLst/>
          </a:prstGeom>
          <a:noFill/>
          <a:ln>
            <a:noFill/>
          </a:ln>
        </p:spPr>
      </p:pic>
      <p:sp>
        <p:nvSpPr>
          <p:cNvPr id="168" name="Google Shape;168;g3c66e51d994_13_428"/>
          <p:cNvSpPr txBox="1"/>
          <p:nvPr/>
        </p:nvSpPr>
        <p:spPr>
          <a:xfrm>
            <a:off x="4107382" y="2189636"/>
            <a:ext cx="3749100" cy="144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b="0" i="0" u="none" strike="noStrike" cap="none">
                <a:solidFill>
                  <a:schemeClr val="lt1"/>
                </a:solidFill>
                <a:latin typeface="Calibri"/>
                <a:ea typeface="Calibri"/>
                <a:cs typeface="Calibri"/>
                <a:sym typeface="Calibri"/>
              </a:rPr>
              <a:t>Thank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r>
              <a:rPr lang="en-GB" sz="4400" b="0" i="0" u="none" strike="noStrike" cap="none">
                <a:solidFill>
                  <a:srgbClr val="F6791C"/>
                </a:solidFill>
                <a:latin typeface="Calibri"/>
                <a:ea typeface="Calibri"/>
                <a:cs typeface="Calibri"/>
                <a:sym typeface="Calibri"/>
              </a:rPr>
              <a:t>Any Questions?</a:t>
            </a:r>
            <a:endParaRPr sz="4400" b="0" i="0" u="none" strike="noStrike" cap="none">
              <a:solidFill>
                <a:srgbClr val="F6791C"/>
              </a:solidFill>
              <a:latin typeface="Calibri"/>
              <a:ea typeface="Calibri"/>
              <a:cs typeface="Calibri"/>
              <a:sym typeface="Calibri"/>
            </a:endParaRPr>
          </a:p>
        </p:txBody>
      </p:sp>
      <p:pic>
        <p:nvPicPr>
          <p:cNvPr id="169" name="Google Shape;169;g3c66e51d994_13_428"/>
          <p:cNvPicPr preferRelativeResize="0"/>
          <p:nvPr/>
        </p:nvPicPr>
        <p:blipFill rotWithShape="1">
          <a:blip r:embed="rId3">
            <a:alphaModFix/>
          </a:blip>
          <a:srcRect/>
          <a:stretch/>
        </p:blipFill>
        <p:spPr>
          <a:xfrm>
            <a:off x="7856357" y="-50222"/>
            <a:ext cx="4394910" cy="6950558"/>
          </a:xfrm>
          <a:prstGeom prst="rect">
            <a:avLst/>
          </a:prstGeom>
          <a:noFill/>
          <a:ln>
            <a:noFill/>
          </a:ln>
        </p:spPr>
      </p:pic>
      <p:sp>
        <p:nvSpPr>
          <p:cNvPr id="170" name="Google Shape;170;g3c66e51d994_13_428"/>
          <p:cNvSpPr txBox="1">
            <a:spLocks noGrp="1"/>
          </p:cNvSpPr>
          <p:nvPr>
            <p:ph type="body" idx="1"/>
          </p:nvPr>
        </p:nvSpPr>
        <p:spPr>
          <a:xfrm>
            <a:off x="3759104" y="3907603"/>
            <a:ext cx="4445400" cy="3738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750"/>
              </a:spcBef>
              <a:spcAft>
                <a:spcPts val="0"/>
              </a:spcAft>
              <a:buClr>
                <a:schemeClr val="lt1"/>
              </a:buClr>
              <a:buSzPts val="1800"/>
              <a:buNone/>
              <a:defRPr sz="1800">
                <a:solidFill>
                  <a:schemeClr val="lt1"/>
                </a:solidFill>
              </a:defRPr>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1" name="Google Shape;171;g3c66e51d994_13_428"/>
          <p:cNvSpPr txBox="1"/>
          <p:nvPr/>
        </p:nvSpPr>
        <p:spPr>
          <a:xfrm>
            <a:off x="4072908" y="5517223"/>
            <a:ext cx="37836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latin typeface="Calibri"/>
                <a:ea typeface="Calibri"/>
                <a:cs typeface="Calibri"/>
                <a:sym typeface="Calibri"/>
              </a:rPr>
              <a:t>© members of the AARC Community and the AARC TREE consortium.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000"/>
              <a:buFont typeface="Calibri"/>
              <a:buNone/>
            </a:pPr>
            <a:r>
              <a:rPr lang="en-GB" sz="1000" b="0" i="0" u="none" strike="noStrike" cap="none">
                <a:solidFill>
                  <a:schemeClr val="lt1"/>
                </a:solidFill>
                <a:latin typeface="Calibri"/>
                <a:ea typeface="Calibri"/>
                <a:cs typeface="Calibri"/>
                <a:sym typeface="Calibri"/>
              </a:rPr>
              <a:t>The work leading to these results has received funding from the European Union and other sources.</a:t>
            </a:r>
            <a:endParaRPr sz="1000" b="0" i="0" u="none" strike="noStrike" cap="none">
              <a:solidFill>
                <a:schemeClr val="lt1"/>
              </a:solidFill>
              <a:latin typeface="Calibri"/>
              <a:ea typeface="Calibri"/>
              <a:cs typeface="Calibri"/>
              <a:sym typeface="Calibri"/>
            </a:endParaRPr>
          </a:p>
        </p:txBody>
      </p:sp>
      <p:sp>
        <p:nvSpPr>
          <p:cNvPr id="172" name="Google Shape;172;g3c66e51d994_13_428"/>
          <p:cNvSpPr txBox="1"/>
          <p:nvPr/>
        </p:nvSpPr>
        <p:spPr>
          <a:xfrm>
            <a:off x="4700301" y="5136161"/>
            <a:ext cx="25632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lt1"/>
                </a:solidFill>
                <a:latin typeface="Calibri"/>
                <a:ea typeface="Calibri"/>
                <a:cs typeface="Calibri"/>
                <a:sym typeface="Calibri"/>
              </a:rPr>
              <a:t>https://aarc-community.org</a:t>
            </a:r>
            <a:endParaRPr sz="1400" b="0" i="0" u="none" strike="noStrike" cap="none">
              <a:solidFill>
                <a:srgbClr val="000000"/>
              </a:solidFill>
              <a:latin typeface="Arial"/>
              <a:ea typeface="Arial"/>
              <a:cs typeface="Arial"/>
              <a:sym typeface="Arial"/>
            </a:endParaRPr>
          </a:p>
        </p:txBody>
      </p:sp>
      <p:grpSp>
        <p:nvGrpSpPr>
          <p:cNvPr id="173" name="Google Shape;173;g3c66e51d994_13_428"/>
          <p:cNvGrpSpPr/>
          <p:nvPr/>
        </p:nvGrpSpPr>
        <p:grpSpPr>
          <a:xfrm>
            <a:off x="210208" y="6202883"/>
            <a:ext cx="8187897" cy="523200"/>
            <a:chOff x="210208" y="6202883"/>
            <a:chExt cx="8187897" cy="523200"/>
          </a:xfrm>
        </p:grpSpPr>
        <p:grpSp>
          <p:nvGrpSpPr>
            <p:cNvPr id="174" name="Google Shape;174;g3c66e51d994_13_428"/>
            <p:cNvGrpSpPr/>
            <p:nvPr/>
          </p:nvGrpSpPr>
          <p:grpSpPr>
            <a:xfrm>
              <a:off x="210208" y="6202883"/>
              <a:ext cx="8187897" cy="523200"/>
              <a:chOff x="210208" y="6202883"/>
              <a:chExt cx="8187897" cy="523200"/>
            </a:xfrm>
          </p:grpSpPr>
          <p:pic>
            <p:nvPicPr>
              <p:cNvPr id="175" name="Google Shape;175;g3c66e51d994_13_428"/>
              <p:cNvPicPr preferRelativeResize="0"/>
              <p:nvPr/>
            </p:nvPicPr>
            <p:blipFill rotWithShape="1">
              <a:blip r:embed="rId4">
                <a:alphaModFix/>
              </a:blip>
              <a:srcRect/>
              <a:stretch/>
            </p:blipFill>
            <p:spPr>
              <a:xfrm>
                <a:off x="7503506" y="6307040"/>
                <a:ext cx="894599" cy="315143"/>
              </a:xfrm>
              <a:prstGeom prst="rect">
                <a:avLst/>
              </a:prstGeom>
              <a:noFill/>
              <a:ln>
                <a:noFill/>
              </a:ln>
            </p:spPr>
          </p:pic>
          <p:sp>
            <p:nvSpPr>
              <p:cNvPr id="176" name="Google Shape;176;g3c66e51d994_13_428"/>
              <p:cNvSpPr txBox="1"/>
              <p:nvPr/>
            </p:nvSpPr>
            <p:spPr>
              <a:xfrm>
                <a:off x="2572532" y="6219399"/>
                <a:ext cx="5046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800"/>
                  <a:buFont typeface="Arial"/>
                  <a:buNone/>
                </a:pPr>
                <a:r>
                  <a:rPr lang="en-GB" sz="800" b="0" i="0" u="none" strike="noStrike" cap="none">
                    <a:solidFill>
                      <a:srgbClr val="FFFFFF"/>
                    </a:solidFill>
                    <a:latin typeface="Arial"/>
                    <a:ea typeface="Arial"/>
                    <a:cs typeface="Arial"/>
                    <a:sym typeface="Arial"/>
                  </a:rPr>
                  <a:t>Co-funded by the European Union. Views and opinions expressed are however those of the author(s) only and do not necessarily reflect those of the European Union. Neither the European Union nor the granting authority can be held responsible for them. Grant Agreement No. 101131237 (AARC TREE).</a:t>
                </a:r>
                <a:endParaRPr sz="800" b="0" i="0" u="none" strike="noStrike" cap="none">
                  <a:solidFill>
                    <a:srgbClr val="FFFFFF"/>
                  </a:solidFill>
                  <a:latin typeface="Arial"/>
                  <a:ea typeface="Arial"/>
                  <a:cs typeface="Arial"/>
                  <a:sym typeface="Arial"/>
                </a:endParaRPr>
              </a:p>
            </p:txBody>
          </p:sp>
          <p:pic>
            <p:nvPicPr>
              <p:cNvPr id="177" name="Google Shape;177;g3c66e51d994_13_428"/>
              <p:cNvPicPr preferRelativeResize="0"/>
              <p:nvPr/>
            </p:nvPicPr>
            <p:blipFill rotWithShape="1">
              <a:blip r:embed="rId5">
                <a:alphaModFix/>
              </a:blip>
              <a:srcRect/>
              <a:stretch/>
            </p:blipFill>
            <p:spPr>
              <a:xfrm>
                <a:off x="210208" y="6225258"/>
                <a:ext cx="704192" cy="478470"/>
              </a:xfrm>
              <a:prstGeom prst="rect">
                <a:avLst/>
              </a:prstGeom>
              <a:noFill/>
              <a:ln>
                <a:noFill/>
              </a:ln>
            </p:spPr>
          </p:pic>
          <p:sp>
            <p:nvSpPr>
              <p:cNvPr id="178" name="Google Shape;178;g3c66e51d994_13_428"/>
              <p:cNvSpPr txBox="1"/>
              <p:nvPr/>
            </p:nvSpPr>
            <p:spPr>
              <a:xfrm>
                <a:off x="932915" y="6202883"/>
                <a:ext cx="22539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D8D8D8"/>
                    </a:solidFill>
                    <a:latin typeface="Calibri"/>
                    <a:ea typeface="Calibri"/>
                    <a:cs typeface="Calibri"/>
                    <a:sym typeface="Calibri"/>
                  </a:rPr>
                  <a:t>Co-funded by </a:t>
                </a:r>
                <a:br>
                  <a:rPr lang="en-GB" sz="1400" b="1" i="0" u="none" strike="noStrike" cap="none">
                    <a:solidFill>
                      <a:srgbClr val="D8D8D8"/>
                    </a:solidFill>
                    <a:latin typeface="Calibri"/>
                    <a:ea typeface="Calibri"/>
                    <a:cs typeface="Calibri"/>
                    <a:sym typeface="Calibri"/>
                  </a:rPr>
                </a:br>
                <a:r>
                  <a:rPr lang="en-GB" sz="1400" b="1" i="0" u="none" strike="noStrike" cap="none">
                    <a:solidFill>
                      <a:srgbClr val="D8D8D8"/>
                    </a:solidFill>
                    <a:latin typeface="Calibri"/>
                    <a:ea typeface="Calibri"/>
                    <a:cs typeface="Calibri"/>
                    <a:sym typeface="Calibri"/>
                  </a:rPr>
                  <a:t>the European Union</a:t>
                </a:r>
                <a:endParaRPr sz="1400" b="1" i="0" u="none" strike="noStrike" cap="none">
                  <a:solidFill>
                    <a:srgbClr val="D8D8D8"/>
                  </a:solidFill>
                  <a:latin typeface="Calibri"/>
                  <a:ea typeface="Calibri"/>
                  <a:cs typeface="Calibri"/>
                  <a:sym typeface="Calibri"/>
                </a:endParaRPr>
              </a:p>
            </p:txBody>
          </p:sp>
        </p:grpSp>
        <p:cxnSp>
          <p:nvCxnSpPr>
            <p:cNvPr id="179" name="Google Shape;179;g3c66e51d994_13_428"/>
            <p:cNvCxnSpPr/>
            <p:nvPr/>
          </p:nvCxnSpPr>
          <p:spPr>
            <a:xfrm>
              <a:off x="2572532" y="6225258"/>
              <a:ext cx="0" cy="464100"/>
            </a:xfrm>
            <a:prstGeom prst="straightConnector1">
              <a:avLst/>
            </a:prstGeom>
            <a:noFill/>
            <a:ln w="9525" cap="flat" cmpd="sng">
              <a:solidFill>
                <a:schemeClr val="lt1"/>
              </a:solidFill>
              <a:prstDash val="solid"/>
              <a:miter lim="800000"/>
              <a:headEnd type="none" w="sm" len="sm"/>
              <a:tailEnd type="none" w="sm" len="sm"/>
            </a:ln>
          </p:spPr>
        </p:cxn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ottom Image Bar with Subtitle">
  <p:cSld name="Bottom Image Bar with Subtitle">
    <p:spTree>
      <p:nvGrpSpPr>
        <p:cNvPr id="1" name="Shape 180"/>
        <p:cNvGrpSpPr/>
        <p:nvPr/>
      </p:nvGrpSpPr>
      <p:grpSpPr>
        <a:xfrm>
          <a:off x="0" y="0"/>
          <a:ext cx="0" cy="0"/>
          <a:chOff x="0" y="0"/>
          <a:chExt cx="0" cy="0"/>
        </a:xfrm>
      </p:grpSpPr>
      <p:sp>
        <p:nvSpPr>
          <p:cNvPr id="181" name="Google Shape;181;g3c66e51d994_13_423"/>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82" name="Google Shape;182;g3c66e51d994_13_423"/>
          <p:cNvSpPr/>
          <p:nvPr/>
        </p:nvSpPr>
        <p:spPr>
          <a:xfrm>
            <a:off x="0" y="3858126"/>
            <a:ext cx="12192000" cy="2165700"/>
          </a:xfrm>
          <a:prstGeom prst="rect">
            <a:avLst/>
          </a:prstGeom>
          <a:solidFill>
            <a:srgbClr val="004361"/>
          </a:solidFill>
          <a:ln w="12700" cap="flat" cmpd="sng">
            <a:solidFill>
              <a:srgbClr val="013F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83" name="Google Shape;183;g3c66e51d994_13_423"/>
          <p:cNvSpPr txBox="1">
            <a:spLocks noGrp="1"/>
          </p:cNvSpPr>
          <p:nvPr>
            <p:ph type="body" idx="1"/>
          </p:nvPr>
        </p:nvSpPr>
        <p:spPr>
          <a:xfrm>
            <a:off x="448287" y="1524586"/>
            <a:ext cx="11316000" cy="21009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Clr>
                <a:srgbClr val="004360"/>
              </a:buClr>
              <a:buSzPts val="1800"/>
              <a:buChar char="•"/>
              <a:defRPr/>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4" name="Google Shape;184;g3c66e51d994_13_423"/>
          <p:cNvSpPr txBox="1">
            <a:spLocks noGrp="1"/>
          </p:cNvSpPr>
          <p:nvPr>
            <p:ph type="title"/>
          </p:nvPr>
        </p:nvSpPr>
        <p:spPr>
          <a:xfrm>
            <a:off x="448287" y="4393800"/>
            <a:ext cx="11316000" cy="1325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6791C"/>
              </a:buClr>
              <a:buSzPts val="3200"/>
              <a:buFont typeface="Calibri"/>
              <a:buNone/>
              <a:defRPr sz="3200">
                <a:solidFill>
                  <a:srgbClr val="F6791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85"/>
        <p:cNvGrpSpPr/>
        <p:nvPr/>
      </p:nvGrpSpPr>
      <p:grpSpPr>
        <a:xfrm>
          <a:off x="0" y="0"/>
          <a:ext cx="0" cy="0"/>
          <a:chOff x="0" y="0"/>
          <a:chExt cx="0" cy="0"/>
        </a:xfrm>
      </p:grpSpPr>
      <p:sp>
        <p:nvSpPr>
          <p:cNvPr id="186" name="Google Shape;186;g3c66e51d994_13_443"/>
          <p:cNvSpPr txBox="1">
            <a:spLocks noGrp="1"/>
          </p:cNvSpPr>
          <p:nvPr>
            <p:ph type="body" idx="1"/>
          </p:nvPr>
        </p:nvSpPr>
        <p:spPr>
          <a:xfrm>
            <a:off x="482603" y="1681163"/>
            <a:ext cx="5514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Clr>
                <a:srgbClr val="004360"/>
              </a:buClr>
              <a:buSzPts val="1800"/>
              <a:buNone/>
              <a:defRPr sz="1800" b="1"/>
            </a:lvl1pPr>
            <a:lvl2pPr marL="914400" lvl="1" indent="-228600" algn="l">
              <a:lnSpc>
                <a:spcPct val="100000"/>
              </a:lnSpc>
              <a:spcBef>
                <a:spcPts val="375"/>
              </a:spcBef>
              <a:spcAft>
                <a:spcPts val="0"/>
              </a:spcAft>
              <a:buClr>
                <a:srgbClr val="004361"/>
              </a:buClr>
              <a:buSzPts val="1500"/>
              <a:buNone/>
              <a:defRPr sz="1500" b="1"/>
            </a:lvl2pPr>
            <a:lvl3pPr marL="1371600" lvl="2" indent="-228600" algn="l">
              <a:lnSpc>
                <a:spcPct val="100000"/>
              </a:lnSpc>
              <a:spcBef>
                <a:spcPts val="375"/>
              </a:spcBef>
              <a:spcAft>
                <a:spcPts val="0"/>
              </a:spcAft>
              <a:buClr>
                <a:srgbClr val="003F5E"/>
              </a:buClr>
              <a:buSzPts val="1350"/>
              <a:buNone/>
              <a:defRPr sz="1350" b="1"/>
            </a:lvl3pPr>
            <a:lvl4pPr marL="1828800" lvl="3" indent="-228600" algn="l">
              <a:lnSpc>
                <a:spcPct val="100000"/>
              </a:lnSpc>
              <a:spcBef>
                <a:spcPts val="375"/>
              </a:spcBef>
              <a:spcAft>
                <a:spcPts val="0"/>
              </a:spcAft>
              <a:buClr>
                <a:srgbClr val="004360"/>
              </a:buClr>
              <a:buSzPts val="1200"/>
              <a:buNone/>
              <a:defRPr sz="1200" b="1"/>
            </a:lvl4pPr>
            <a:lvl5pPr marL="2286000" lvl="4" indent="-228600" algn="l">
              <a:lnSpc>
                <a:spcPct val="100000"/>
              </a:lnSpc>
              <a:spcBef>
                <a:spcPts val="375"/>
              </a:spcBef>
              <a:spcAft>
                <a:spcPts val="0"/>
              </a:spcAft>
              <a:buClr>
                <a:srgbClr val="004360"/>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87" name="Google Shape;187;g3c66e51d994_13_443"/>
          <p:cNvSpPr txBox="1">
            <a:spLocks noGrp="1"/>
          </p:cNvSpPr>
          <p:nvPr>
            <p:ph type="body" idx="2"/>
          </p:nvPr>
        </p:nvSpPr>
        <p:spPr>
          <a:xfrm>
            <a:off x="482601" y="2489204"/>
            <a:ext cx="5553000" cy="37005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Clr>
                <a:srgbClr val="004360"/>
              </a:buClr>
              <a:buSzPts val="1800"/>
              <a:buChar char="•"/>
              <a:defRPr/>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8" name="Google Shape;188;g3c66e51d994_13_443"/>
          <p:cNvSpPr txBox="1">
            <a:spLocks noGrp="1"/>
          </p:cNvSpPr>
          <p:nvPr>
            <p:ph type="body" idx="3"/>
          </p:nvPr>
        </p:nvSpPr>
        <p:spPr>
          <a:xfrm>
            <a:off x="6172202"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Clr>
                <a:srgbClr val="004360"/>
              </a:buClr>
              <a:buSzPts val="1800"/>
              <a:buNone/>
              <a:defRPr sz="1800" b="1"/>
            </a:lvl1pPr>
            <a:lvl2pPr marL="914400" lvl="1" indent="-228600" algn="l">
              <a:lnSpc>
                <a:spcPct val="100000"/>
              </a:lnSpc>
              <a:spcBef>
                <a:spcPts val="375"/>
              </a:spcBef>
              <a:spcAft>
                <a:spcPts val="0"/>
              </a:spcAft>
              <a:buClr>
                <a:srgbClr val="004361"/>
              </a:buClr>
              <a:buSzPts val="1500"/>
              <a:buNone/>
              <a:defRPr sz="1500" b="1"/>
            </a:lvl2pPr>
            <a:lvl3pPr marL="1371600" lvl="2" indent="-228600" algn="l">
              <a:lnSpc>
                <a:spcPct val="100000"/>
              </a:lnSpc>
              <a:spcBef>
                <a:spcPts val="375"/>
              </a:spcBef>
              <a:spcAft>
                <a:spcPts val="0"/>
              </a:spcAft>
              <a:buClr>
                <a:srgbClr val="003F5E"/>
              </a:buClr>
              <a:buSzPts val="1350"/>
              <a:buNone/>
              <a:defRPr sz="1350" b="1"/>
            </a:lvl3pPr>
            <a:lvl4pPr marL="1828800" lvl="3" indent="-228600" algn="l">
              <a:lnSpc>
                <a:spcPct val="100000"/>
              </a:lnSpc>
              <a:spcBef>
                <a:spcPts val="375"/>
              </a:spcBef>
              <a:spcAft>
                <a:spcPts val="0"/>
              </a:spcAft>
              <a:buClr>
                <a:srgbClr val="004360"/>
              </a:buClr>
              <a:buSzPts val="1200"/>
              <a:buNone/>
              <a:defRPr sz="1200" b="1"/>
            </a:lvl4pPr>
            <a:lvl5pPr marL="2286000" lvl="4" indent="-228600" algn="l">
              <a:lnSpc>
                <a:spcPct val="100000"/>
              </a:lnSpc>
              <a:spcBef>
                <a:spcPts val="375"/>
              </a:spcBef>
              <a:spcAft>
                <a:spcPts val="0"/>
              </a:spcAft>
              <a:buClr>
                <a:srgbClr val="004360"/>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89" name="Google Shape;189;g3c66e51d994_13_443"/>
          <p:cNvSpPr txBox="1">
            <a:spLocks noGrp="1"/>
          </p:cNvSpPr>
          <p:nvPr>
            <p:ph type="body" idx="4"/>
          </p:nvPr>
        </p:nvSpPr>
        <p:spPr>
          <a:xfrm>
            <a:off x="6172202"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Clr>
                <a:srgbClr val="004360"/>
              </a:buClr>
              <a:buSzPts val="1800"/>
              <a:buChar char="•"/>
              <a:defRPr/>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90" name="Google Shape;190;g3c66e51d994_13_443"/>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91" name="Google Shape;191;g3c66e51d994_13_443"/>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3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66:33 Text Image Slide">
  <p:cSld name="66:33 Text Image Slide">
    <p:spTree>
      <p:nvGrpSpPr>
        <p:cNvPr id="1" name="Shape 192"/>
        <p:cNvGrpSpPr/>
        <p:nvPr/>
      </p:nvGrpSpPr>
      <p:grpSpPr>
        <a:xfrm>
          <a:off x="0" y="0"/>
          <a:ext cx="0" cy="0"/>
          <a:chOff x="0" y="0"/>
          <a:chExt cx="0" cy="0"/>
        </a:xfrm>
      </p:grpSpPr>
      <p:sp>
        <p:nvSpPr>
          <p:cNvPr id="193" name="Google Shape;193;g3c66e51d994_13_450"/>
          <p:cNvSpPr txBox="1">
            <a:spLocks noGrp="1"/>
          </p:cNvSpPr>
          <p:nvPr>
            <p:ph type="body" idx="1"/>
          </p:nvPr>
        </p:nvSpPr>
        <p:spPr>
          <a:xfrm>
            <a:off x="444501" y="1524003"/>
            <a:ext cx="7864200" cy="465300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750"/>
              </a:spcBef>
              <a:spcAft>
                <a:spcPts val="0"/>
              </a:spcAft>
              <a:buClr>
                <a:srgbClr val="004360"/>
              </a:buClr>
              <a:buSzPts val="1500"/>
              <a:buChar char="•"/>
              <a:defRPr sz="1500">
                <a:latin typeface="Calibri"/>
                <a:ea typeface="Calibri"/>
                <a:cs typeface="Calibri"/>
                <a:sym typeface="Calibri"/>
              </a:defRPr>
            </a:lvl1pPr>
            <a:lvl2pPr marL="914400" lvl="1" indent="-342900" algn="l">
              <a:lnSpc>
                <a:spcPct val="100000"/>
              </a:lnSpc>
              <a:spcBef>
                <a:spcPts val="375"/>
              </a:spcBef>
              <a:spcAft>
                <a:spcPts val="0"/>
              </a:spcAft>
              <a:buClr>
                <a:srgbClr val="004361"/>
              </a:buClr>
              <a:buSzPts val="1800"/>
              <a:buChar char="•"/>
              <a:defRPr>
                <a:solidFill>
                  <a:srgbClr val="004361"/>
                </a:solidFill>
                <a:latin typeface="Calibri"/>
                <a:ea typeface="Calibri"/>
                <a:cs typeface="Calibri"/>
                <a:sym typeface="Calibri"/>
              </a:defRPr>
            </a:lvl2pPr>
            <a:lvl3pPr marL="1371600" lvl="2" indent="-342900" algn="l">
              <a:lnSpc>
                <a:spcPct val="100000"/>
              </a:lnSpc>
              <a:spcBef>
                <a:spcPts val="375"/>
              </a:spcBef>
              <a:spcAft>
                <a:spcPts val="0"/>
              </a:spcAft>
              <a:buClr>
                <a:srgbClr val="003F5E"/>
              </a:buClr>
              <a:buSzPts val="1800"/>
              <a:buChar char="•"/>
              <a:defRPr>
                <a:solidFill>
                  <a:srgbClr val="003F5E"/>
                </a:solidFill>
                <a:latin typeface="Calibri"/>
                <a:ea typeface="Calibri"/>
                <a:cs typeface="Calibri"/>
                <a:sym typeface="Calibri"/>
              </a:defRPr>
            </a:lvl3pPr>
            <a:lvl4pPr marL="1828800" lvl="3" indent="-342900" algn="l">
              <a:lnSpc>
                <a:spcPct val="100000"/>
              </a:lnSpc>
              <a:spcBef>
                <a:spcPts val="375"/>
              </a:spcBef>
              <a:spcAft>
                <a:spcPts val="0"/>
              </a:spcAft>
              <a:buClr>
                <a:srgbClr val="004360"/>
              </a:buClr>
              <a:buSzPts val="1800"/>
              <a:buChar char="•"/>
              <a:defRPr>
                <a:latin typeface="Calibri"/>
                <a:ea typeface="Calibri"/>
                <a:cs typeface="Calibri"/>
                <a:sym typeface="Calibri"/>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94" name="Google Shape;194;g3c66e51d994_13_450"/>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95" name="Google Shape;195;g3c66e51d994_13_450"/>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3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96" name="Google Shape;196;g3c66e51d994_13_450"/>
          <p:cNvCxnSpPr/>
          <p:nvPr/>
        </p:nvCxnSpPr>
        <p:spPr>
          <a:xfrm>
            <a:off x="8319911" y="1532467"/>
            <a:ext cx="0" cy="0"/>
          </a:xfrm>
          <a:prstGeom prst="straightConnector1">
            <a:avLst/>
          </a:prstGeom>
          <a:noFill/>
          <a:ln w="9525" cap="flat" cmpd="sng">
            <a:solidFill>
              <a:schemeClr val="accent1"/>
            </a:solidFill>
            <a:prstDash val="solid"/>
            <a:miter lim="800000"/>
            <a:headEnd type="none" w="sm" len="sm"/>
            <a:tailEnd type="none" w="sm" len="sm"/>
          </a:ln>
        </p:spPr>
      </p:cxnSp>
      <p:cxnSp>
        <p:nvCxnSpPr>
          <p:cNvPr id="197" name="Google Shape;197;g3c66e51d994_13_450"/>
          <p:cNvCxnSpPr/>
          <p:nvPr/>
        </p:nvCxnSpPr>
        <p:spPr>
          <a:xfrm>
            <a:off x="8602125" y="1532467"/>
            <a:ext cx="0" cy="4682100"/>
          </a:xfrm>
          <a:prstGeom prst="straightConnector1">
            <a:avLst/>
          </a:prstGeom>
          <a:noFill/>
          <a:ln w="12700" cap="flat" cmpd="sng">
            <a:solidFill>
              <a:srgbClr val="BFBFBF"/>
            </a:solidFill>
            <a:prstDash val="solid"/>
            <a:miter lim="800000"/>
            <a:headEnd type="none" w="sm" len="sm"/>
            <a:tailEnd type="none" w="sm" len="sm"/>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98"/>
        <p:cNvGrpSpPr/>
        <p:nvPr/>
      </p:nvGrpSpPr>
      <p:grpSpPr>
        <a:xfrm>
          <a:off x="0" y="0"/>
          <a:ext cx="0" cy="0"/>
          <a:chOff x="0" y="0"/>
          <a:chExt cx="0" cy="0"/>
        </a:xfrm>
      </p:grpSpPr>
      <p:sp>
        <p:nvSpPr>
          <p:cNvPr id="199" name="Google Shape;199;g3c66e51d994_13_456"/>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200" name="Google Shape;200;g3c66e51d994_13_456"/>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3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op Image Bar with Text">
  <p:cSld name="Top Image Bar with Text">
    <p:spTree>
      <p:nvGrpSpPr>
        <p:cNvPr id="1" name="Shape 201"/>
        <p:cNvGrpSpPr/>
        <p:nvPr/>
      </p:nvGrpSpPr>
      <p:grpSpPr>
        <a:xfrm>
          <a:off x="0" y="0"/>
          <a:ext cx="0" cy="0"/>
          <a:chOff x="0" y="0"/>
          <a:chExt cx="0" cy="0"/>
        </a:xfrm>
      </p:grpSpPr>
      <p:sp>
        <p:nvSpPr>
          <p:cNvPr id="202" name="Google Shape;202;g3c66e51d994_13_459"/>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203" name="Google Shape;203;g3c66e51d994_13_459"/>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3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g3c66e51d994_13_459"/>
          <p:cNvSpPr/>
          <p:nvPr/>
        </p:nvSpPr>
        <p:spPr>
          <a:xfrm>
            <a:off x="0" y="1676400"/>
            <a:ext cx="12192000" cy="2165700"/>
          </a:xfrm>
          <a:prstGeom prst="rect">
            <a:avLst/>
          </a:prstGeom>
          <a:solidFill>
            <a:srgbClr val="013F5E"/>
          </a:solidFill>
          <a:ln w="12700" cap="flat" cmpd="sng">
            <a:solidFill>
              <a:srgbClr val="013F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205" name="Google Shape;205;g3c66e51d994_13_459"/>
          <p:cNvSpPr txBox="1">
            <a:spLocks noGrp="1"/>
          </p:cNvSpPr>
          <p:nvPr>
            <p:ph type="body" idx="1"/>
          </p:nvPr>
        </p:nvSpPr>
        <p:spPr>
          <a:xfrm>
            <a:off x="470572" y="4083050"/>
            <a:ext cx="11208000" cy="21813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Clr>
                <a:srgbClr val="004360"/>
              </a:buClr>
              <a:buSzPts val="1800"/>
              <a:buChar char="•"/>
              <a:defRPr/>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ottom Image Bar with Text">
  <p:cSld name="Bottom Image Bar with Text">
    <p:spTree>
      <p:nvGrpSpPr>
        <p:cNvPr id="1" name="Shape 206"/>
        <p:cNvGrpSpPr/>
        <p:nvPr/>
      </p:nvGrpSpPr>
      <p:grpSpPr>
        <a:xfrm>
          <a:off x="0" y="0"/>
          <a:ext cx="0" cy="0"/>
          <a:chOff x="0" y="0"/>
          <a:chExt cx="0" cy="0"/>
        </a:xfrm>
      </p:grpSpPr>
      <p:sp>
        <p:nvSpPr>
          <p:cNvPr id="207" name="Google Shape;207;g3c66e51d994_13_464"/>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208" name="Google Shape;208;g3c66e51d994_13_464"/>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3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g3c66e51d994_13_464"/>
          <p:cNvSpPr/>
          <p:nvPr/>
        </p:nvSpPr>
        <p:spPr>
          <a:xfrm>
            <a:off x="0" y="3858126"/>
            <a:ext cx="12192000" cy="2165700"/>
          </a:xfrm>
          <a:prstGeom prst="rect">
            <a:avLst/>
          </a:prstGeom>
          <a:solidFill>
            <a:srgbClr val="004361"/>
          </a:solidFill>
          <a:ln w="12700" cap="flat" cmpd="sng">
            <a:solidFill>
              <a:srgbClr val="013F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210" name="Google Shape;210;g3c66e51d994_13_464"/>
          <p:cNvSpPr txBox="1">
            <a:spLocks noGrp="1"/>
          </p:cNvSpPr>
          <p:nvPr>
            <p:ph type="body" idx="1"/>
          </p:nvPr>
        </p:nvSpPr>
        <p:spPr>
          <a:xfrm>
            <a:off x="448287" y="1524586"/>
            <a:ext cx="11316000" cy="21009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Clr>
                <a:srgbClr val="004360"/>
              </a:buClr>
              <a:buSzPts val="1800"/>
              <a:buChar char="•"/>
              <a:defRPr/>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11"/>
        <p:cNvGrpSpPr/>
        <p:nvPr/>
      </p:nvGrpSpPr>
      <p:grpSpPr>
        <a:xfrm>
          <a:off x="0" y="0"/>
          <a:ext cx="0" cy="0"/>
          <a:chOff x="0" y="0"/>
          <a:chExt cx="0" cy="0"/>
        </a:xfrm>
      </p:grpSpPr>
      <p:sp>
        <p:nvSpPr>
          <p:cNvPr id="212" name="Google Shape;212;g3c66e51d994_13_469"/>
          <p:cNvSpPr txBox="1">
            <a:spLocks noGrp="1"/>
          </p:cNvSpPr>
          <p:nvPr>
            <p:ph type="body" idx="1"/>
          </p:nvPr>
        </p:nvSpPr>
        <p:spPr>
          <a:xfrm>
            <a:off x="5183188" y="1651518"/>
            <a:ext cx="6172200" cy="420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Clr>
                <a:srgbClr val="004360"/>
              </a:buClr>
              <a:buSzPts val="1800"/>
              <a:buChar char="•"/>
              <a:defRPr sz="1800"/>
            </a:lvl1pPr>
            <a:lvl2pPr marL="914400" lvl="1" indent="-333375" algn="l">
              <a:lnSpc>
                <a:spcPct val="100000"/>
              </a:lnSpc>
              <a:spcBef>
                <a:spcPts val="375"/>
              </a:spcBef>
              <a:spcAft>
                <a:spcPts val="0"/>
              </a:spcAft>
              <a:buClr>
                <a:srgbClr val="004361"/>
              </a:buClr>
              <a:buSzPts val="1650"/>
              <a:buChar char="•"/>
              <a:defRPr sz="1650"/>
            </a:lvl2pPr>
            <a:lvl3pPr marL="1371600" lvl="2" indent="-323850" algn="l">
              <a:lnSpc>
                <a:spcPct val="100000"/>
              </a:lnSpc>
              <a:spcBef>
                <a:spcPts val="375"/>
              </a:spcBef>
              <a:spcAft>
                <a:spcPts val="0"/>
              </a:spcAft>
              <a:buClr>
                <a:srgbClr val="003F5E"/>
              </a:buClr>
              <a:buSzPts val="1500"/>
              <a:buChar char="•"/>
              <a:defRPr sz="1500"/>
            </a:lvl3pPr>
            <a:lvl4pPr marL="1828800" lvl="3" indent="-323850" algn="l">
              <a:lnSpc>
                <a:spcPct val="100000"/>
              </a:lnSpc>
              <a:spcBef>
                <a:spcPts val="375"/>
              </a:spcBef>
              <a:spcAft>
                <a:spcPts val="0"/>
              </a:spcAft>
              <a:buClr>
                <a:srgbClr val="004360"/>
              </a:buClr>
              <a:buSzPts val="1500"/>
              <a:buChar char="•"/>
              <a:defRPr sz="1500"/>
            </a:lvl4pPr>
            <a:lvl5pPr marL="2286000" lvl="4" indent="-323850" algn="l">
              <a:lnSpc>
                <a:spcPct val="100000"/>
              </a:lnSpc>
              <a:spcBef>
                <a:spcPts val="375"/>
              </a:spcBef>
              <a:spcAft>
                <a:spcPts val="0"/>
              </a:spcAft>
              <a:buClr>
                <a:srgbClr val="004360"/>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213" name="Google Shape;213;g3c66e51d994_13_469"/>
          <p:cNvSpPr txBox="1">
            <a:spLocks noGrp="1"/>
          </p:cNvSpPr>
          <p:nvPr>
            <p:ph type="body" idx="2"/>
          </p:nvPr>
        </p:nvSpPr>
        <p:spPr>
          <a:xfrm>
            <a:off x="457202" y="1642188"/>
            <a:ext cx="4314900" cy="42267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Clr>
                <a:srgbClr val="004360"/>
              </a:buClr>
              <a:buSzPts val="1200"/>
              <a:buNone/>
              <a:defRPr sz="1200"/>
            </a:lvl1pPr>
            <a:lvl2pPr marL="914400" lvl="1" indent="-228600" algn="l">
              <a:lnSpc>
                <a:spcPct val="100000"/>
              </a:lnSpc>
              <a:spcBef>
                <a:spcPts val="375"/>
              </a:spcBef>
              <a:spcAft>
                <a:spcPts val="0"/>
              </a:spcAft>
              <a:buClr>
                <a:srgbClr val="004361"/>
              </a:buClr>
              <a:buSzPts val="1050"/>
              <a:buNone/>
              <a:defRPr sz="1050"/>
            </a:lvl2pPr>
            <a:lvl3pPr marL="1371600" lvl="2" indent="-228600" algn="l">
              <a:lnSpc>
                <a:spcPct val="100000"/>
              </a:lnSpc>
              <a:spcBef>
                <a:spcPts val="375"/>
              </a:spcBef>
              <a:spcAft>
                <a:spcPts val="0"/>
              </a:spcAft>
              <a:buClr>
                <a:srgbClr val="003F5E"/>
              </a:buClr>
              <a:buSzPts val="900"/>
              <a:buNone/>
              <a:defRPr sz="900"/>
            </a:lvl3pPr>
            <a:lvl4pPr marL="1828800" lvl="3" indent="-228600" algn="l">
              <a:lnSpc>
                <a:spcPct val="100000"/>
              </a:lnSpc>
              <a:spcBef>
                <a:spcPts val="375"/>
              </a:spcBef>
              <a:spcAft>
                <a:spcPts val="0"/>
              </a:spcAft>
              <a:buClr>
                <a:srgbClr val="004360"/>
              </a:buClr>
              <a:buSzPts val="750"/>
              <a:buNone/>
              <a:defRPr sz="750"/>
            </a:lvl4pPr>
            <a:lvl5pPr marL="2286000" lvl="4" indent="-228600" algn="l">
              <a:lnSpc>
                <a:spcPct val="100000"/>
              </a:lnSpc>
              <a:spcBef>
                <a:spcPts val="375"/>
              </a:spcBef>
              <a:spcAft>
                <a:spcPts val="0"/>
              </a:spcAft>
              <a:buClr>
                <a:srgbClr val="004360"/>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14" name="Google Shape;214;g3c66e51d994_13_469"/>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215" name="Google Shape;215;g3c66e51d994_13_469"/>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3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216"/>
        <p:cNvGrpSpPr/>
        <p:nvPr/>
      </p:nvGrpSpPr>
      <p:grpSpPr>
        <a:xfrm>
          <a:off x="0" y="0"/>
          <a:ext cx="0" cy="0"/>
          <a:chOff x="0" y="0"/>
          <a:chExt cx="0" cy="0"/>
        </a:xfrm>
      </p:grpSpPr>
      <p:sp>
        <p:nvSpPr>
          <p:cNvPr id="217" name="Google Shape;217;g3c66e51d994_13_474"/>
          <p:cNvSpPr>
            <a:spLocks noGrp="1"/>
          </p:cNvSpPr>
          <p:nvPr>
            <p:ph type="pic" idx="2"/>
          </p:nvPr>
        </p:nvSpPr>
        <p:spPr>
          <a:xfrm>
            <a:off x="5183188" y="1716837"/>
            <a:ext cx="6172200" cy="4144200"/>
          </a:xfrm>
          <a:prstGeom prst="rect">
            <a:avLst/>
          </a:prstGeom>
          <a:noFill/>
          <a:ln>
            <a:noFill/>
          </a:ln>
        </p:spPr>
      </p:sp>
      <p:sp>
        <p:nvSpPr>
          <p:cNvPr id="218" name="Google Shape;218;g3c66e51d994_13_474"/>
          <p:cNvSpPr txBox="1">
            <a:spLocks noGrp="1"/>
          </p:cNvSpPr>
          <p:nvPr>
            <p:ph type="body" idx="1"/>
          </p:nvPr>
        </p:nvSpPr>
        <p:spPr>
          <a:xfrm>
            <a:off x="457202" y="1716837"/>
            <a:ext cx="4314900" cy="41523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Clr>
                <a:srgbClr val="004360"/>
              </a:buClr>
              <a:buSzPts val="1200"/>
              <a:buNone/>
              <a:defRPr sz="1200"/>
            </a:lvl1pPr>
            <a:lvl2pPr marL="914400" lvl="1" indent="-228600" algn="l">
              <a:lnSpc>
                <a:spcPct val="100000"/>
              </a:lnSpc>
              <a:spcBef>
                <a:spcPts val="375"/>
              </a:spcBef>
              <a:spcAft>
                <a:spcPts val="0"/>
              </a:spcAft>
              <a:buClr>
                <a:srgbClr val="004361"/>
              </a:buClr>
              <a:buSzPts val="1050"/>
              <a:buNone/>
              <a:defRPr sz="1050"/>
            </a:lvl2pPr>
            <a:lvl3pPr marL="1371600" lvl="2" indent="-228600" algn="l">
              <a:lnSpc>
                <a:spcPct val="100000"/>
              </a:lnSpc>
              <a:spcBef>
                <a:spcPts val="375"/>
              </a:spcBef>
              <a:spcAft>
                <a:spcPts val="0"/>
              </a:spcAft>
              <a:buClr>
                <a:srgbClr val="003F5E"/>
              </a:buClr>
              <a:buSzPts val="900"/>
              <a:buNone/>
              <a:defRPr sz="900"/>
            </a:lvl3pPr>
            <a:lvl4pPr marL="1828800" lvl="3" indent="-228600" algn="l">
              <a:lnSpc>
                <a:spcPct val="100000"/>
              </a:lnSpc>
              <a:spcBef>
                <a:spcPts val="375"/>
              </a:spcBef>
              <a:spcAft>
                <a:spcPts val="0"/>
              </a:spcAft>
              <a:buClr>
                <a:srgbClr val="004360"/>
              </a:buClr>
              <a:buSzPts val="750"/>
              <a:buNone/>
              <a:defRPr sz="750"/>
            </a:lvl4pPr>
            <a:lvl5pPr marL="2286000" lvl="4" indent="-228600" algn="l">
              <a:lnSpc>
                <a:spcPct val="100000"/>
              </a:lnSpc>
              <a:spcBef>
                <a:spcPts val="375"/>
              </a:spcBef>
              <a:spcAft>
                <a:spcPts val="0"/>
              </a:spcAft>
              <a:buClr>
                <a:srgbClr val="004360"/>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19" name="Google Shape;219;g3c66e51d994_13_474"/>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220" name="Google Shape;220;g3c66e51d994_13_474"/>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3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6"/>
        <p:cNvGrpSpPr/>
        <p:nvPr/>
      </p:nvGrpSpPr>
      <p:grpSpPr>
        <a:xfrm>
          <a:off x="0" y="0"/>
          <a:ext cx="0" cy="0"/>
          <a:chOff x="0" y="0"/>
          <a:chExt cx="0" cy="0"/>
        </a:xfrm>
      </p:grpSpPr>
      <p:sp>
        <p:nvSpPr>
          <p:cNvPr id="37" name="Google Shape;37;p22"/>
          <p:cNvSpPr txBox="1">
            <a:spLocks noGrp="1"/>
          </p:cNvSpPr>
          <p:nvPr>
            <p:ph type="sldNum" idx="12"/>
          </p:nvPr>
        </p:nvSpPr>
        <p:spPr>
          <a:xfrm>
            <a:off x="11061812" y="6406019"/>
            <a:ext cx="741021" cy="27487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38" name="Google Shape;38;p22"/>
          <p:cNvSpPr txBox="1">
            <a:spLocks noGrp="1"/>
          </p:cNvSpPr>
          <p:nvPr>
            <p:ph type="title"/>
          </p:nvPr>
        </p:nvSpPr>
        <p:spPr>
          <a:xfrm>
            <a:off x="455646" y="74649"/>
            <a:ext cx="961208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3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tyle Guide">
  <p:cSld name="Style Guide">
    <p:spTree>
      <p:nvGrpSpPr>
        <p:cNvPr id="1" name="Shape 221"/>
        <p:cNvGrpSpPr/>
        <p:nvPr/>
      </p:nvGrpSpPr>
      <p:grpSpPr>
        <a:xfrm>
          <a:off x="0" y="0"/>
          <a:ext cx="0" cy="0"/>
          <a:chOff x="0" y="0"/>
          <a:chExt cx="0" cy="0"/>
        </a:xfrm>
      </p:grpSpPr>
      <p:sp>
        <p:nvSpPr>
          <p:cNvPr id="222" name="Google Shape;222;g3c66e51d994_13_479"/>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223" name="Google Shape;223;g3c66e51d994_13_479"/>
          <p:cNvSpPr txBox="1"/>
          <p:nvPr/>
        </p:nvSpPr>
        <p:spPr>
          <a:xfrm>
            <a:off x="652382" y="304802"/>
            <a:ext cx="3601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003F5D"/>
                </a:solidFill>
                <a:latin typeface="Calibri"/>
                <a:ea typeface="Calibri"/>
                <a:cs typeface="Calibri"/>
                <a:sym typeface="Calibri"/>
              </a:rPr>
              <a:t>Style Guide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F57A1E"/>
                </a:solidFill>
                <a:latin typeface="Calibri"/>
                <a:ea typeface="Calibri"/>
                <a:cs typeface="Calibri"/>
                <a:sym typeface="Calibri"/>
              </a:rPr>
              <a:t>A Guide to Using the AARC Template</a:t>
            </a:r>
            <a:endParaRPr sz="1800" b="0" i="0" u="none" strike="noStrike" cap="none">
              <a:solidFill>
                <a:srgbClr val="F57A1E"/>
              </a:solidFill>
              <a:latin typeface="Calibri"/>
              <a:ea typeface="Calibri"/>
              <a:cs typeface="Calibri"/>
              <a:sym typeface="Calibri"/>
            </a:endParaRPr>
          </a:p>
        </p:txBody>
      </p:sp>
      <p:sp>
        <p:nvSpPr>
          <p:cNvPr id="224" name="Google Shape;224;g3c66e51d994_13_479"/>
          <p:cNvSpPr txBox="1"/>
          <p:nvPr/>
        </p:nvSpPr>
        <p:spPr>
          <a:xfrm>
            <a:off x="780366" y="2025770"/>
            <a:ext cx="10149600" cy="3140100"/>
          </a:xfrm>
          <a:prstGeom prst="rect">
            <a:avLst/>
          </a:prstGeom>
          <a:noFill/>
          <a:ln>
            <a:noFill/>
          </a:ln>
        </p:spPr>
        <p:txBody>
          <a:bodyPr spcFirstLastPara="1" wrap="square" lIns="91425" tIns="45700" rIns="91425" bIns="45700" anchor="t" anchorCtr="0">
            <a:spAutoFit/>
          </a:bodyPr>
          <a:lstStyle/>
          <a:p>
            <a:pPr marL="214311" marR="0" lvl="0" indent="-214311" algn="l" rtl="0">
              <a:lnSpc>
                <a:spcPct val="100000"/>
              </a:lnSpc>
              <a:spcBef>
                <a:spcPts val="0"/>
              </a:spcBef>
              <a:spcAft>
                <a:spcPts val="0"/>
              </a:spcAft>
              <a:buClr>
                <a:srgbClr val="003F5D"/>
              </a:buClr>
              <a:buSzPts val="1800"/>
              <a:buFont typeface="Arial"/>
              <a:buChar char="•"/>
            </a:pPr>
            <a:r>
              <a:rPr lang="en-GB" sz="1800" b="0" i="0" u="none" strike="noStrike" cap="none">
                <a:solidFill>
                  <a:srgbClr val="003F5D"/>
                </a:solidFill>
                <a:latin typeface="Calibri"/>
                <a:ea typeface="Calibri"/>
                <a:cs typeface="Calibri"/>
                <a:sym typeface="Calibri"/>
              </a:rPr>
              <a:t>This template is to present information on behalf of the AARC Project</a:t>
            </a:r>
            <a:endParaRPr sz="1400" b="0" i="0" u="none" strike="noStrike" cap="none">
              <a:solidFill>
                <a:srgbClr val="000000"/>
              </a:solidFill>
              <a:latin typeface="Arial"/>
              <a:ea typeface="Arial"/>
              <a:cs typeface="Arial"/>
              <a:sym typeface="Arial"/>
            </a:endParaRPr>
          </a:p>
          <a:p>
            <a:pPr marL="214311" marR="0" lvl="0" indent="-214311" algn="l" rtl="0">
              <a:lnSpc>
                <a:spcPct val="100000"/>
              </a:lnSpc>
              <a:spcBef>
                <a:spcPts val="0"/>
              </a:spcBef>
              <a:spcAft>
                <a:spcPts val="0"/>
              </a:spcAft>
              <a:buClr>
                <a:srgbClr val="003F5D"/>
              </a:buClr>
              <a:buSzPts val="1800"/>
              <a:buFont typeface="Arial"/>
              <a:buChar char="•"/>
            </a:pPr>
            <a:r>
              <a:rPr lang="en-GB" sz="1800" b="0" i="0" u="none" strike="noStrike" cap="none">
                <a:solidFill>
                  <a:srgbClr val="003F5D"/>
                </a:solidFill>
                <a:latin typeface="Calibri"/>
                <a:ea typeface="Calibri"/>
                <a:cs typeface="Calibri"/>
                <a:sym typeface="Calibri"/>
              </a:rPr>
              <a:t>Font is Calibri and will auto-size. Avoid using a font size less than 18pt.  Main font colour is Teal, </a:t>
            </a:r>
            <a:r>
              <a:rPr lang="en-GB" sz="1800" b="0" i="0" u="none" strike="noStrike" cap="none">
                <a:solidFill>
                  <a:srgbClr val="F57B20"/>
                </a:solidFill>
                <a:latin typeface="Calibri"/>
                <a:ea typeface="Calibri"/>
                <a:cs typeface="Calibri"/>
                <a:sym typeface="Calibri"/>
              </a:rPr>
              <a:t>highlight colour is Orange and should be used sparingly.</a:t>
            </a:r>
            <a:r>
              <a:rPr lang="en-GB" sz="1800" b="0" i="0" u="none" strike="noStrike" cap="none">
                <a:solidFill>
                  <a:srgbClr val="ED1556"/>
                </a:solidFill>
                <a:latin typeface="Calibri"/>
                <a:ea typeface="Calibri"/>
                <a:cs typeface="Calibri"/>
                <a:sym typeface="Calibri"/>
              </a:rPr>
              <a:t> </a:t>
            </a:r>
            <a:r>
              <a:rPr lang="en-GB" sz="1800" b="0" i="0" u="none" strike="noStrike" cap="none">
                <a:solidFill>
                  <a:srgbClr val="003F5D"/>
                </a:solidFill>
                <a:latin typeface="Calibri"/>
                <a:ea typeface="Calibri"/>
                <a:cs typeface="Calibri"/>
                <a:sym typeface="Calibri"/>
              </a:rPr>
              <a:t>If the colours are not shown in PowerPoint use the colour picker to select the correct colour from the logo or these samples</a:t>
            </a:r>
            <a:endParaRPr sz="1800" b="0" i="0" u="none" strike="noStrike" cap="none">
              <a:solidFill>
                <a:srgbClr val="ED1556"/>
              </a:solidFill>
              <a:latin typeface="Calibri"/>
              <a:ea typeface="Calibri"/>
              <a:cs typeface="Calibri"/>
              <a:sym typeface="Calibri"/>
            </a:endParaRPr>
          </a:p>
          <a:p>
            <a:pPr marL="214311" marR="0" lvl="0" indent="-100011" algn="l" rtl="0">
              <a:lnSpc>
                <a:spcPct val="100000"/>
              </a:lnSpc>
              <a:spcBef>
                <a:spcPts val="0"/>
              </a:spcBef>
              <a:spcAft>
                <a:spcPts val="0"/>
              </a:spcAft>
              <a:buClr>
                <a:schemeClr val="dk1"/>
              </a:buClr>
              <a:buSzPts val="1800"/>
              <a:buFont typeface="Arial"/>
              <a:buNone/>
            </a:pPr>
            <a:endParaRPr sz="1800" b="0" i="0" u="none" strike="noStrike" cap="none">
              <a:solidFill>
                <a:srgbClr val="ED1556"/>
              </a:solidFill>
              <a:latin typeface="Calibri"/>
              <a:ea typeface="Calibri"/>
              <a:cs typeface="Calibri"/>
              <a:sym typeface="Calibri"/>
            </a:endParaRPr>
          </a:p>
          <a:p>
            <a:pPr marL="214311" marR="0" lvl="0" indent="-214311" algn="l" rtl="0">
              <a:lnSpc>
                <a:spcPct val="100000"/>
              </a:lnSpc>
              <a:spcBef>
                <a:spcPts val="0"/>
              </a:spcBef>
              <a:spcAft>
                <a:spcPts val="0"/>
              </a:spcAft>
              <a:buClr>
                <a:srgbClr val="003F5D"/>
              </a:buClr>
              <a:buSzPts val="1800"/>
              <a:buFont typeface="Arial"/>
              <a:buChar char="•"/>
            </a:pPr>
            <a:r>
              <a:rPr lang="en-GB" sz="1800" b="0" i="0" u="none" strike="noStrike" cap="none">
                <a:solidFill>
                  <a:srgbClr val="003F5D"/>
                </a:solidFill>
                <a:latin typeface="Calibri"/>
                <a:ea typeface="Calibri"/>
                <a:cs typeface="Calibri"/>
                <a:sym typeface="Calibri"/>
              </a:rPr>
              <a:t>The title slide has space for the speaker’s own organisation logo which should be no larger than the main AARC logo </a:t>
            </a:r>
            <a:endParaRPr sz="1400" b="0" i="0" u="none" strike="noStrike" cap="none">
              <a:solidFill>
                <a:srgbClr val="000000"/>
              </a:solidFill>
              <a:latin typeface="Arial"/>
              <a:ea typeface="Arial"/>
              <a:cs typeface="Arial"/>
              <a:sym typeface="Arial"/>
            </a:endParaRPr>
          </a:p>
          <a:p>
            <a:pPr marL="214311" marR="0" lvl="0" indent="-100011" algn="l" rtl="0">
              <a:lnSpc>
                <a:spcPct val="100000"/>
              </a:lnSpc>
              <a:spcBef>
                <a:spcPts val="0"/>
              </a:spcBef>
              <a:spcAft>
                <a:spcPts val="0"/>
              </a:spcAft>
              <a:buClr>
                <a:schemeClr val="dk1"/>
              </a:buClr>
              <a:buSzPts val="1800"/>
              <a:buFont typeface="Arial"/>
              <a:buNone/>
            </a:pPr>
            <a:endParaRPr sz="1800" b="0" i="0" u="none" strike="noStrike" cap="none">
              <a:solidFill>
                <a:srgbClr val="003F5D"/>
              </a:solidFill>
              <a:latin typeface="Calibri"/>
              <a:ea typeface="Calibri"/>
              <a:cs typeface="Calibri"/>
              <a:sym typeface="Calibri"/>
            </a:endParaRPr>
          </a:p>
          <a:p>
            <a:pPr marL="214311" marR="0" lvl="0" indent="-214311" algn="l" rtl="0">
              <a:lnSpc>
                <a:spcPct val="100000"/>
              </a:lnSpc>
              <a:spcBef>
                <a:spcPts val="0"/>
              </a:spcBef>
              <a:spcAft>
                <a:spcPts val="0"/>
              </a:spcAft>
              <a:buClr>
                <a:srgbClr val="003F5D"/>
              </a:buClr>
              <a:buSzPts val="1800"/>
              <a:buFont typeface="Arial"/>
              <a:buChar char="•"/>
            </a:pPr>
            <a:r>
              <a:rPr lang="en-GB" sz="1800" b="0" i="0" u="none" strike="noStrike" cap="none">
                <a:solidFill>
                  <a:srgbClr val="003F5D"/>
                </a:solidFill>
                <a:latin typeface="Calibri"/>
                <a:ea typeface="Calibri"/>
                <a:cs typeface="Calibri"/>
                <a:sym typeface="Calibri"/>
              </a:rPr>
              <a:t>The end slide includes EU logo, copyright, and funding statement. Adapt the funding statement and supporting organisations at the end (but likely keep the EU Logo and reference to H2020, since it supported the AARC and AARC2 projects)</a:t>
            </a:r>
            <a:endParaRPr sz="1400" b="0" i="0" u="none" strike="noStrike" cap="none">
              <a:solidFill>
                <a:srgbClr val="000000"/>
              </a:solidFill>
              <a:latin typeface="Arial"/>
              <a:ea typeface="Arial"/>
              <a:cs typeface="Arial"/>
              <a:sym typeface="Arial"/>
            </a:endParaRPr>
          </a:p>
        </p:txBody>
      </p:sp>
      <p:sp>
        <p:nvSpPr>
          <p:cNvPr id="225" name="Google Shape;225;g3c66e51d994_13_479"/>
          <p:cNvSpPr/>
          <p:nvPr/>
        </p:nvSpPr>
        <p:spPr>
          <a:xfrm>
            <a:off x="10890209" y="5560973"/>
            <a:ext cx="727200" cy="529500"/>
          </a:xfrm>
          <a:prstGeom prst="ellipse">
            <a:avLst/>
          </a:prstGeom>
          <a:solidFill>
            <a:srgbClr val="003F5D"/>
          </a:solidFill>
          <a:ln w="12700" cap="flat" cmpd="sng">
            <a:solidFill>
              <a:srgbClr val="003F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226" name="Google Shape;226;g3c66e51d994_13_479"/>
          <p:cNvSpPr/>
          <p:nvPr/>
        </p:nvSpPr>
        <p:spPr>
          <a:xfrm>
            <a:off x="9884901" y="5560973"/>
            <a:ext cx="727200" cy="529500"/>
          </a:xfrm>
          <a:prstGeom prst="ellipse">
            <a:avLst/>
          </a:prstGeom>
          <a:solidFill>
            <a:srgbClr val="F6791C"/>
          </a:solidFill>
          <a:ln w="12700" cap="flat" cmpd="sng">
            <a:solidFill>
              <a:srgbClr val="F6791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losing Slide (Must be included)">
  <p:cSld name="Closing Slide (Must be included)">
    <p:spTree>
      <p:nvGrpSpPr>
        <p:cNvPr id="1" name="Shape 227"/>
        <p:cNvGrpSpPr/>
        <p:nvPr/>
      </p:nvGrpSpPr>
      <p:grpSpPr>
        <a:xfrm>
          <a:off x="0" y="0"/>
          <a:ext cx="0" cy="0"/>
          <a:chOff x="0" y="0"/>
          <a:chExt cx="0" cy="0"/>
        </a:xfrm>
      </p:grpSpPr>
      <p:sp>
        <p:nvSpPr>
          <p:cNvPr id="228" name="Google Shape;228;g3c66e51d994_13_485"/>
          <p:cNvSpPr/>
          <p:nvPr/>
        </p:nvSpPr>
        <p:spPr>
          <a:xfrm>
            <a:off x="-1" y="2"/>
            <a:ext cx="12192000" cy="6858000"/>
          </a:xfrm>
          <a:prstGeom prst="rect">
            <a:avLst/>
          </a:prstGeom>
          <a:solidFill>
            <a:srgbClr val="003F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9" name="Google Shape;229;g3c66e51d994_13_485"/>
          <p:cNvPicPr preferRelativeResize="0"/>
          <p:nvPr/>
        </p:nvPicPr>
        <p:blipFill rotWithShape="1">
          <a:blip r:embed="rId2">
            <a:alphaModFix/>
          </a:blip>
          <a:srcRect b="30425"/>
          <a:stretch/>
        </p:blipFill>
        <p:spPr>
          <a:xfrm>
            <a:off x="5217067" y="4837092"/>
            <a:ext cx="1385319" cy="785666"/>
          </a:xfrm>
          <a:prstGeom prst="rect">
            <a:avLst/>
          </a:prstGeom>
          <a:noFill/>
          <a:ln>
            <a:noFill/>
          </a:ln>
        </p:spPr>
      </p:pic>
      <p:pic>
        <p:nvPicPr>
          <p:cNvPr id="230" name="Google Shape;230;g3c66e51d994_13_485"/>
          <p:cNvPicPr preferRelativeResize="0"/>
          <p:nvPr/>
        </p:nvPicPr>
        <p:blipFill rotWithShape="1">
          <a:blip r:embed="rId3">
            <a:alphaModFix/>
          </a:blip>
          <a:srcRect/>
          <a:stretch/>
        </p:blipFill>
        <p:spPr>
          <a:xfrm>
            <a:off x="5334831" y="5927157"/>
            <a:ext cx="433675" cy="294664"/>
          </a:xfrm>
          <a:prstGeom prst="rect">
            <a:avLst/>
          </a:prstGeom>
          <a:noFill/>
          <a:ln>
            <a:noFill/>
          </a:ln>
        </p:spPr>
      </p:pic>
      <p:sp>
        <p:nvSpPr>
          <p:cNvPr id="231" name="Google Shape;231;g3c66e51d994_13_485"/>
          <p:cNvSpPr txBox="1"/>
          <p:nvPr/>
        </p:nvSpPr>
        <p:spPr>
          <a:xfrm>
            <a:off x="4111444" y="2395574"/>
            <a:ext cx="3749100" cy="144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b="0" i="0" u="none" strike="noStrike" cap="none">
                <a:solidFill>
                  <a:schemeClr val="lt1"/>
                </a:solidFill>
                <a:latin typeface="Calibri"/>
                <a:ea typeface="Calibri"/>
                <a:cs typeface="Calibri"/>
                <a:sym typeface="Calibri"/>
              </a:rPr>
              <a:t>Thank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r>
              <a:rPr lang="en-GB" sz="4400" b="0" i="0" u="none" strike="noStrike" cap="none">
                <a:solidFill>
                  <a:srgbClr val="F6791C"/>
                </a:solidFill>
                <a:latin typeface="Calibri"/>
                <a:ea typeface="Calibri"/>
                <a:cs typeface="Calibri"/>
                <a:sym typeface="Calibri"/>
              </a:rPr>
              <a:t>Any Questions?</a:t>
            </a:r>
            <a:endParaRPr sz="4400" b="0" i="0" u="none" strike="noStrike" cap="none">
              <a:solidFill>
                <a:srgbClr val="F6791C"/>
              </a:solidFill>
              <a:latin typeface="Calibri"/>
              <a:ea typeface="Calibri"/>
              <a:cs typeface="Calibri"/>
              <a:sym typeface="Calibri"/>
            </a:endParaRPr>
          </a:p>
        </p:txBody>
      </p:sp>
      <p:pic>
        <p:nvPicPr>
          <p:cNvPr id="232" name="Google Shape;232;g3c66e51d994_13_485"/>
          <p:cNvPicPr preferRelativeResize="0"/>
          <p:nvPr/>
        </p:nvPicPr>
        <p:blipFill rotWithShape="1">
          <a:blip r:embed="rId4">
            <a:alphaModFix/>
          </a:blip>
          <a:srcRect/>
          <a:stretch/>
        </p:blipFill>
        <p:spPr>
          <a:xfrm>
            <a:off x="7856357" y="-50222"/>
            <a:ext cx="4394910" cy="6950558"/>
          </a:xfrm>
          <a:prstGeom prst="rect">
            <a:avLst/>
          </a:prstGeom>
          <a:noFill/>
          <a:ln>
            <a:noFill/>
          </a:ln>
        </p:spPr>
      </p:pic>
      <p:sp>
        <p:nvSpPr>
          <p:cNvPr id="233" name="Google Shape;233;g3c66e51d994_13_485"/>
          <p:cNvSpPr txBox="1">
            <a:spLocks noGrp="1"/>
          </p:cNvSpPr>
          <p:nvPr>
            <p:ph type="body" idx="1"/>
          </p:nvPr>
        </p:nvSpPr>
        <p:spPr>
          <a:xfrm>
            <a:off x="3763166" y="4113541"/>
            <a:ext cx="4445400" cy="3738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750"/>
              </a:spcBef>
              <a:spcAft>
                <a:spcPts val="0"/>
              </a:spcAft>
              <a:buClr>
                <a:schemeClr val="lt1"/>
              </a:buClr>
              <a:buSzPts val="1800"/>
              <a:buNone/>
              <a:defRPr sz="1800">
                <a:solidFill>
                  <a:schemeClr val="lt1"/>
                </a:solidFill>
              </a:defRPr>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34" name="Google Shape;234;g3c66e51d994_13_485"/>
          <p:cNvSpPr txBox="1"/>
          <p:nvPr/>
        </p:nvSpPr>
        <p:spPr>
          <a:xfrm>
            <a:off x="3492533" y="6289305"/>
            <a:ext cx="49455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en-GB" sz="600" b="0" i="0" u="none" strike="noStrike" cap="none">
                <a:solidFill>
                  <a:schemeClr val="lt1"/>
                </a:solidFill>
                <a:latin typeface="Calibri"/>
                <a:ea typeface="Calibri"/>
                <a:cs typeface="Calibri"/>
                <a:sym typeface="Calibri"/>
              </a:rPr>
              <a:t>© members of the AARC Community.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600"/>
              <a:buFont typeface="Calibri"/>
              <a:buNone/>
            </a:pPr>
            <a:r>
              <a:rPr lang="en-GB" sz="600" b="0" i="0" u="none" strike="noStrike" cap="none">
                <a:solidFill>
                  <a:schemeClr val="lt1"/>
                </a:solidFill>
                <a:latin typeface="Calibri"/>
                <a:ea typeface="Calibri"/>
                <a:cs typeface="Calibri"/>
                <a:sym typeface="Calibri"/>
              </a:rPr>
              <a:t>The work leading to these results has received funding from the European Union’s Horizon 2020 research and innovation programme and other sources.</a:t>
            </a:r>
            <a:endParaRPr sz="600" b="0" i="0" u="none" strike="noStrike" cap="none">
              <a:solidFill>
                <a:schemeClr val="lt1"/>
              </a:solidFill>
              <a:latin typeface="Calibri"/>
              <a:ea typeface="Calibri"/>
              <a:cs typeface="Calibri"/>
              <a:sym typeface="Calibri"/>
            </a:endParaRPr>
          </a:p>
        </p:txBody>
      </p:sp>
      <p:sp>
        <p:nvSpPr>
          <p:cNvPr id="235" name="Google Shape;235;g3c66e51d994_13_485"/>
          <p:cNvSpPr txBox="1"/>
          <p:nvPr/>
        </p:nvSpPr>
        <p:spPr>
          <a:xfrm>
            <a:off x="5142826" y="5591160"/>
            <a:ext cx="16449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latin typeface="Calibri"/>
                <a:ea typeface="Calibri"/>
                <a:cs typeface="Calibri"/>
                <a:sym typeface="Calibri"/>
              </a:rPr>
              <a:t>https://aarc-community.org</a:t>
            </a:r>
            <a:endParaRPr sz="1400" b="0" i="0" u="none" strike="noStrike" cap="none">
              <a:solidFill>
                <a:srgbClr val="000000"/>
              </a:solidFill>
              <a:latin typeface="Arial"/>
              <a:ea typeface="Arial"/>
              <a:cs typeface="Arial"/>
              <a:sym typeface="Arial"/>
            </a:endParaRPr>
          </a:p>
        </p:txBody>
      </p:sp>
      <p:pic>
        <p:nvPicPr>
          <p:cNvPr id="236" name="Google Shape;236;g3c66e51d994_13_485"/>
          <p:cNvPicPr preferRelativeResize="0"/>
          <p:nvPr/>
        </p:nvPicPr>
        <p:blipFill rotWithShape="1">
          <a:blip r:embed="rId5">
            <a:alphaModFix/>
          </a:blip>
          <a:srcRect/>
          <a:stretch/>
        </p:blipFill>
        <p:spPr>
          <a:xfrm>
            <a:off x="5846749" y="5927156"/>
            <a:ext cx="796527" cy="280595"/>
          </a:xfrm>
          <a:prstGeom prst="rect">
            <a:avLst/>
          </a:prstGeom>
          <a:noFill/>
          <a:ln>
            <a:noFill/>
          </a:ln>
        </p:spPr>
      </p:pic>
      <p:sp>
        <p:nvSpPr>
          <p:cNvPr id="237" name="Google Shape;237;g3c66e51d994_13_485"/>
          <p:cNvSpPr txBox="1">
            <a:spLocks noGrp="1"/>
          </p:cNvSpPr>
          <p:nvPr>
            <p:ph type="body" idx="2"/>
          </p:nvPr>
        </p:nvSpPr>
        <p:spPr>
          <a:xfrm>
            <a:off x="3511550" y="6591300"/>
            <a:ext cx="4946700" cy="185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Clr>
                <a:schemeClr val="lt1"/>
              </a:buClr>
              <a:buSzPts val="600"/>
              <a:buNone/>
              <a:defRPr sz="600">
                <a:solidFill>
                  <a:schemeClr val="lt1"/>
                </a:solidFill>
              </a:defRPr>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losing Slide non-EU">
  <p:cSld name="Closing Slide non-EU">
    <p:spTree>
      <p:nvGrpSpPr>
        <p:cNvPr id="1" name="Shape 238"/>
        <p:cNvGrpSpPr/>
        <p:nvPr/>
      </p:nvGrpSpPr>
      <p:grpSpPr>
        <a:xfrm>
          <a:off x="0" y="0"/>
          <a:ext cx="0" cy="0"/>
          <a:chOff x="0" y="0"/>
          <a:chExt cx="0" cy="0"/>
        </a:xfrm>
      </p:grpSpPr>
      <p:sp>
        <p:nvSpPr>
          <p:cNvPr id="239" name="Google Shape;239;g3c66e51d994_13_496"/>
          <p:cNvSpPr/>
          <p:nvPr/>
        </p:nvSpPr>
        <p:spPr>
          <a:xfrm>
            <a:off x="-1" y="2"/>
            <a:ext cx="12192000" cy="6858000"/>
          </a:xfrm>
          <a:prstGeom prst="rect">
            <a:avLst/>
          </a:prstGeom>
          <a:solidFill>
            <a:srgbClr val="003F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0" name="Google Shape;240;g3c66e51d994_13_496"/>
          <p:cNvPicPr preferRelativeResize="0"/>
          <p:nvPr/>
        </p:nvPicPr>
        <p:blipFill rotWithShape="1">
          <a:blip r:embed="rId2">
            <a:alphaModFix/>
          </a:blip>
          <a:srcRect b="30425"/>
          <a:stretch/>
        </p:blipFill>
        <p:spPr>
          <a:xfrm>
            <a:off x="5217067" y="4837092"/>
            <a:ext cx="1385319" cy="785666"/>
          </a:xfrm>
          <a:prstGeom prst="rect">
            <a:avLst/>
          </a:prstGeom>
          <a:noFill/>
          <a:ln>
            <a:noFill/>
          </a:ln>
        </p:spPr>
      </p:pic>
      <p:sp>
        <p:nvSpPr>
          <p:cNvPr id="241" name="Google Shape;241;g3c66e51d994_13_496"/>
          <p:cNvSpPr txBox="1"/>
          <p:nvPr/>
        </p:nvSpPr>
        <p:spPr>
          <a:xfrm>
            <a:off x="4111444" y="2395574"/>
            <a:ext cx="3749100" cy="144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b="0" i="0" u="none" strike="noStrike" cap="none">
                <a:solidFill>
                  <a:schemeClr val="lt1"/>
                </a:solidFill>
                <a:latin typeface="Calibri"/>
                <a:ea typeface="Calibri"/>
                <a:cs typeface="Calibri"/>
                <a:sym typeface="Calibri"/>
              </a:rPr>
              <a:t>Thank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r>
              <a:rPr lang="en-GB" sz="4400" b="0" i="0" u="none" strike="noStrike" cap="none">
                <a:solidFill>
                  <a:srgbClr val="F6791C"/>
                </a:solidFill>
                <a:latin typeface="Calibri"/>
                <a:ea typeface="Calibri"/>
                <a:cs typeface="Calibri"/>
                <a:sym typeface="Calibri"/>
              </a:rPr>
              <a:t>Any Questions?</a:t>
            </a:r>
            <a:endParaRPr sz="4400" b="0" i="0" u="none" strike="noStrike" cap="none">
              <a:solidFill>
                <a:srgbClr val="F6791C"/>
              </a:solidFill>
              <a:latin typeface="Calibri"/>
              <a:ea typeface="Calibri"/>
              <a:cs typeface="Calibri"/>
              <a:sym typeface="Calibri"/>
            </a:endParaRPr>
          </a:p>
        </p:txBody>
      </p:sp>
      <p:pic>
        <p:nvPicPr>
          <p:cNvPr id="242" name="Google Shape;242;g3c66e51d994_13_496"/>
          <p:cNvPicPr preferRelativeResize="0"/>
          <p:nvPr/>
        </p:nvPicPr>
        <p:blipFill rotWithShape="1">
          <a:blip r:embed="rId3">
            <a:alphaModFix/>
          </a:blip>
          <a:srcRect/>
          <a:stretch/>
        </p:blipFill>
        <p:spPr>
          <a:xfrm>
            <a:off x="7856357" y="-50222"/>
            <a:ext cx="4394910" cy="6950558"/>
          </a:xfrm>
          <a:prstGeom prst="rect">
            <a:avLst/>
          </a:prstGeom>
          <a:noFill/>
          <a:ln>
            <a:noFill/>
          </a:ln>
        </p:spPr>
      </p:pic>
      <p:sp>
        <p:nvSpPr>
          <p:cNvPr id="243" name="Google Shape;243;g3c66e51d994_13_496"/>
          <p:cNvSpPr txBox="1">
            <a:spLocks noGrp="1"/>
          </p:cNvSpPr>
          <p:nvPr>
            <p:ph type="body" idx="1"/>
          </p:nvPr>
        </p:nvSpPr>
        <p:spPr>
          <a:xfrm>
            <a:off x="3763166" y="4113541"/>
            <a:ext cx="4445400" cy="3738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750"/>
              </a:spcBef>
              <a:spcAft>
                <a:spcPts val="0"/>
              </a:spcAft>
              <a:buClr>
                <a:schemeClr val="lt1"/>
              </a:buClr>
              <a:buSzPts val="1800"/>
              <a:buNone/>
              <a:defRPr sz="1800">
                <a:solidFill>
                  <a:schemeClr val="lt1"/>
                </a:solidFill>
              </a:defRPr>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4" name="Google Shape;244;g3c66e51d994_13_496"/>
          <p:cNvSpPr txBox="1"/>
          <p:nvPr/>
        </p:nvSpPr>
        <p:spPr>
          <a:xfrm>
            <a:off x="5278279" y="6289305"/>
            <a:ext cx="1374000" cy="184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en-GB" sz="600" b="0" i="0" u="none" strike="noStrike" cap="none">
                <a:solidFill>
                  <a:schemeClr val="lt1"/>
                </a:solidFill>
                <a:latin typeface="Calibri"/>
                <a:ea typeface="Calibri"/>
                <a:cs typeface="Calibri"/>
                <a:sym typeface="Calibri"/>
              </a:rPr>
              <a:t>© members of the AARC Community.</a:t>
            </a:r>
            <a:endParaRPr sz="1400" b="0" i="0" u="none" strike="noStrike" cap="none">
              <a:solidFill>
                <a:srgbClr val="000000"/>
              </a:solidFill>
              <a:latin typeface="Arial"/>
              <a:ea typeface="Arial"/>
              <a:cs typeface="Arial"/>
              <a:sym typeface="Arial"/>
            </a:endParaRPr>
          </a:p>
        </p:txBody>
      </p:sp>
      <p:sp>
        <p:nvSpPr>
          <p:cNvPr id="245" name="Google Shape;245;g3c66e51d994_13_496"/>
          <p:cNvSpPr txBox="1"/>
          <p:nvPr/>
        </p:nvSpPr>
        <p:spPr>
          <a:xfrm>
            <a:off x="5142826" y="5591160"/>
            <a:ext cx="16449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latin typeface="Calibri"/>
                <a:ea typeface="Calibri"/>
                <a:cs typeface="Calibri"/>
                <a:sym typeface="Calibri"/>
              </a:rPr>
              <a:t>https://aarc-community.org</a:t>
            </a:r>
            <a:endParaRPr sz="1400" b="0" i="0" u="none" strike="noStrike" cap="none">
              <a:solidFill>
                <a:srgbClr val="000000"/>
              </a:solidFill>
              <a:latin typeface="Arial"/>
              <a:ea typeface="Arial"/>
              <a:cs typeface="Arial"/>
              <a:sym typeface="Arial"/>
            </a:endParaRPr>
          </a:p>
        </p:txBody>
      </p:sp>
      <p:sp>
        <p:nvSpPr>
          <p:cNvPr id="246" name="Google Shape;246;g3c66e51d994_13_496"/>
          <p:cNvSpPr txBox="1">
            <a:spLocks noGrp="1"/>
          </p:cNvSpPr>
          <p:nvPr>
            <p:ph type="body" idx="2"/>
          </p:nvPr>
        </p:nvSpPr>
        <p:spPr>
          <a:xfrm>
            <a:off x="3511550" y="6591300"/>
            <a:ext cx="4946700" cy="185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Clr>
                <a:schemeClr val="lt1"/>
              </a:buClr>
              <a:buSzPts val="600"/>
              <a:buNone/>
              <a:defRPr sz="600">
                <a:solidFill>
                  <a:schemeClr val="lt1"/>
                </a:solidFill>
              </a:defRPr>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ottom Image Bar with Text">
  <p:cSld name="Bottom Image Bar with Text">
    <p:spTree>
      <p:nvGrpSpPr>
        <p:cNvPr id="1" name="Shape 39"/>
        <p:cNvGrpSpPr/>
        <p:nvPr/>
      </p:nvGrpSpPr>
      <p:grpSpPr>
        <a:xfrm>
          <a:off x="0" y="0"/>
          <a:ext cx="0" cy="0"/>
          <a:chOff x="0" y="0"/>
          <a:chExt cx="0" cy="0"/>
        </a:xfrm>
      </p:grpSpPr>
      <p:sp>
        <p:nvSpPr>
          <p:cNvPr id="40" name="Google Shape;40;p24"/>
          <p:cNvSpPr txBox="1">
            <a:spLocks noGrp="1"/>
          </p:cNvSpPr>
          <p:nvPr>
            <p:ph type="sldNum" idx="12"/>
          </p:nvPr>
        </p:nvSpPr>
        <p:spPr>
          <a:xfrm>
            <a:off x="11061812" y="6406019"/>
            <a:ext cx="741021" cy="27487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41" name="Google Shape;41;p24"/>
          <p:cNvSpPr txBox="1">
            <a:spLocks noGrp="1"/>
          </p:cNvSpPr>
          <p:nvPr>
            <p:ph type="title"/>
          </p:nvPr>
        </p:nvSpPr>
        <p:spPr>
          <a:xfrm>
            <a:off x="455646" y="74649"/>
            <a:ext cx="961208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3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4"/>
          <p:cNvSpPr/>
          <p:nvPr/>
        </p:nvSpPr>
        <p:spPr>
          <a:xfrm>
            <a:off x="0" y="3858126"/>
            <a:ext cx="12192000" cy="2165684"/>
          </a:xfrm>
          <a:prstGeom prst="rect">
            <a:avLst/>
          </a:prstGeom>
          <a:solidFill>
            <a:srgbClr val="004361"/>
          </a:solidFill>
          <a:ln w="12700" cap="flat" cmpd="sng">
            <a:solidFill>
              <a:srgbClr val="013F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43" name="Google Shape;43;p24"/>
          <p:cNvSpPr txBox="1">
            <a:spLocks noGrp="1"/>
          </p:cNvSpPr>
          <p:nvPr>
            <p:ph type="body" idx="1"/>
          </p:nvPr>
        </p:nvSpPr>
        <p:spPr>
          <a:xfrm>
            <a:off x="448287" y="1524586"/>
            <a:ext cx="11315924" cy="210093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Clr>
                <a:srgbClr val="004360"/>
              </a:buClr>
              <a:buSzPts val="1800"/>
              <a:buChar char="•"/>
              <a:defRPr/>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4"/>
        <p:cNvGrpSpPr/>
        <p:nvPr/>
      </p:nvGrpSpPr>
      <p:grpSpPr>
        <a:xfrm>
          <a:off x="0" y="0"/>
          <a:ext cx="0" cy="0"/>
          <a:chOff x="0" y="0"/>
          <a:chExt cx="0" cy="0"/>
        </a:xfrm>
      </p:grpSpPr>
      <p:sp>
        <p:nvSpPr>
          <p:cNvPr id="45" name="Google Shape;45;p19"/>
          <p:cNvSpPr txBox="1">
            <a:spLocks noGrp="1"/>
          </p:cNvSpPr>
          <p:nvPr>
            <p:ph type="body" idx="1"/>
          </p:nvPr>
        </p:nvSpPr>
        <p:spPr>
          <a:xfrm>
            <a:off x="457200" y="1825625"/>
            <a:ext cx="5562600" cy="4351338"/>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750"/>
              </a:spcBef>
              <a:spcAft>
                <a:spcPts val="0"/>
              </a:spcAft>
              <a:buClr>
                <a:srgbClr val="004360"/>
              </a:buClr>
              <a:buSzPts val="2200"/>
              <a:buChar char="•"/>
              <a:defRPr>
                <a:latin typeface="Calibri"/>
                <a:ea typeface="Calibri"/>
                <a:cs typeface="Calibri"/>
                <a:sym typeface="Calibri"/>
              </a:defRPr>
            </a:lvl1pPr>
            <a:lvl2pPr marL="914400" lvl="1" indent="-342900" algn="l">
              <a:lnSpc>
                <a:spcPct val="100000"/>
              </a:lnSpc>
              <a:spcBef>
                <a:spcPts val="375"/>
              </a:spcBef>
              <a:spcAft>
                <a:spcPts val="0"/>
              </a:spcAft>
              <a:buClr>
                <a:srgbClr val="004361"/>
              </a:buClr>
              <a:buSzPts val="1800"/>
              <a:buChar char="•"/>
              <a:defRPr>
                <a:latin typeface="Calibri"/>
                <a:ea typeface="Calibri"/>
                <a:cs typeface="Calibri"/>
                <a:sym typeface="Calibri"/>
              </a:defRPr>
            </a:lvl2pPr>
            <a:lvl3pPr marL="1371600" lvl="2" indent="-342900" algn="l">
              <a:lnSpc>
                <a:spcPct val="100000"/>
              </a:lnSpc>
              <a:spcBef>
                <a:spcPts val="375"/>
              </a:spcBef>
              <a:spcAft>
                <a:spcPts val="0"/>
              </a:spcAft>
              <a:buClr>
                <a:srgbClr val="003F5E"/>
              </a:buClr>
              <a:buSzPts val="1800"/>
              <a:buChar char="•"/>
              <a:defRPr>
                <a:latin typeface="Calibri"/>
                <a:ea typeface="Calibri"/>
                <a:cs typeface="Calibri"/>
                <a:sym typeface="Calibri"/>
              </a:defRPr>
            </a:lvl3pPr>
            <a:lvl4pPr marL="1828800" lvl="3" indent="-342900" algn="l">
              <a:lnSpc>
                <a:spcPct val="100000"/>
              </a:lnSpc>
              <a:spcBef>
                <a:spcPts val="375"/>
              </a:spcBef>
              <a:spcAft>
                <a:spcPts val="0"/>
              </a:spcAft>
              <a:buClr>
                <a:srgbClr val="004360"/>
              </a:buClr>
              <a:buSzPts val="1800"/>
              <a:buChar char="•"/>
              <a:defRPr>
                <a:latin typeface="Calibri"/>
                <a:ea typeface="Calibri"/>
                <a:cs typeface="Calibri"/>
                <a:sym typeface="Calibri"/>
              </a:defRPr>
            </a:lvl4pPr>
            <a:lvl5pPr marL="2286000" lvl="4" indent="-342900" algn="l">
              <a:lnSpc>
                <a:spcPct val="100000"/>
              </a:lnSpc>
              <a:spcBef>
                <a:spcPts val="375"/>
              </a:spcBef>
              <a:spcAft>
                <a:spcPts val="0"/>
              </a:spcAft>
              <a:buClr>
                <a:srgbClr val="004360"/>
              </a:buClr>
              <a:buSzPts val="1800"/>
              <a:buChar char="•"/>
              <a:defRPr>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750"/>
              </a:spcBef>
              <a:spcAft>
                <a:spcPts val="0"/>
              </a:spcAft>
              <a:buClr>
                <a:srgbClr val="004360"/>
              </a:buClr>
              <a:buSzPts val="1500"/>
              <a:buChar char="•"/>
              <a:defRPr sz="1500">
                <a:latin typeface="Calibri"/>
                <a:ea typeface="Calibri"/>
                <a:cs typeface="Calibri"/>
                <a:sym typeface="Calibri"/>
              </a:defRPr>
            </a:lvl1pPr>
            <a:lvl2pPr marL="914400" lvl="1" indent="-342900" algn="l">
              <a:lnSpc>
                <a:spcPct val="100000"/>
              </a:lnSpc>
              <a:spcBef>
                <a:spcPts val="375"/>
              </a:spcBef>
              <a:spcAft>
                <a:spcPts val="0"/>
              </a:spcAft>
              <a:buClr>
                <a:srgbClr val="004361"/>
              </a:buClr>
              <a:buSzPts val="1800"/>
              <a:buChar char="•"/>
              <a:defRPr>
                <a:latin typeface="Calibri"/>
                <a:ea typeface="Calibri"/>
                <a:cs typeface="Calibri"/>
                <a:sym typeface="Calibri"/>
              </a:defRPr>
            </a:lvl2pPr>
            <a:lvl3pPr marL="1371600" lvl="2" indent="-342900" algn="l">
              <a:lnSpc>
                <a:spcPct val="100000"/>
              </a:lnSpc>
              <a:spcBef>
                <a:spcPts val="375"/>
              </a:spcBef>
              <a:spcAft>
                <a:spcPts val="0"/>
              </a:spcAft>
              <a:buClr>
                <a:srgbClr val="003F5E"/>
              </a:buClr>
              <a:buSzPts val="1800"/>
              <a:buChar char="•"/>
              <a:defRPr>
                <a:latin typeface="Calibri"/>
                <a:ea typeface="Calibri"/>
                <a:cs typeface="Calibri"/>
                <a:sym typeface="Calibri"/>
              </a:defRPr>
            </a:lvl3pPr>
            <a:lvl4pPr marL="1828800" lvl="3" indent="-342900" algn="l">
              <a:lnSpc>
                <a:spcPct val="100000"/>
              </a:lnSpc>
              <a:spcBef>
                <a:spcPts val="375"/>
              </a:spcBef>
              <a:spcAft>
                <a:spcPts val="0"/>
              </a:spcAft>
              <a:buClr>
                <a:srgbClr val="004360"/>
              </a:buClr>
              <a:buSzPts val="1800"/>
              <a:buChar char="•"/>
              <a:defRPr>
                <a:latin typeface="Calibri"/>
                <a:ea typeface="Calibri"/>
                <a:cs typeface="Calibri"/>
                <a:sym typeface="Calibri"/>
              </a:defRPr>
            </a:lvl4pPr>
            <a:lvl5pPr marL="2286000" lvl="4" indent="-342900" algn="l">
              <a:lnSpc>
                <a:spcPct val="100000"/>
              </a:lnSpc>
              <a:spcBef>
                <a:spcPts val="375"/>
              </a:spcBef>
              <a:spcAft>
                <a:spcPts val="0"/>
              </a:spcAft>
              <a:buClr>
                <a:srgbClr val="004360"/>
              </a:buClr>
              <a:buSzPts val="1800"/>
              <a:buChar char="•"/>
              <a:defRPr>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7" name="Google Shape;47;p19"/>
          <p:cNvSpPr txBox="1">
            <a:spLocks noGrp="1"/>
          </p:cNvSpPr>
          <p:nvPr>
            <p:ph type="sldNum" idx="12"/>
          </p:nvPr>
        </p:nvSpPr>
        <p:spPr>
          <a:xfrm>
            <a:off x="11061812" y="6406019"/>
            <a:ext cx="741021" cy="27487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48" name="Google Shape;48;p19"/>
          <p:cNvSpPr txBox="1">
            <a:spLocks noGrp="1"/>
          </p:cNvSpPr>
          <p:nvPr>
            <p:ph type="title"/>
          </p:nvPr>
        </p:nvSpPr>
        <p:spPr>
          <a:xfrm>
            <a:off x="466935" y="203200"/>
            <a:ext cx="9040688" cy="92776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3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ottom Image Bar with Subtitle">
  <p:cSld name="Bottom Image Bar with Subtitle">
    <p:spTree>
      <p:nvGrpSpPr>
        <p:cNvPr id="1" name="Shape 49"/>
        <p:cNvGrpSpPr/>
        <p:nvPr/>
      </p:nvGrpSpPr>
      <p:grpSpPr>
        <a:xfrm>
          <a:off x="0" y="0"/>
          <a:ext cx="0" cy="0"/>
          <a:chOff x="0" y="0"/>
          <a:chExt cx="0" cy="0"/>
        </a:xfrm>
      </p:grpSpPr>
      <p:sp>
        <p:nvSpPr>
          <p:cNvPr id="50" name="Google Shape;50;g3c6ddb2969a_1_442"/>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51" name="Google Shape;51;g3c6ddb2969a_1_442"/>
          <p:cNvSpPr/>
          <p:nvPr/>
        </p:nvSpPr>
        <p:spPr>
          <a:xfrm>
            <a:off x="0" y="3858126"/>
            <a:ext cx="12192000" cy="2165700"/>
          </a:xfrm>
          <a:prstGeom prst="rect">
            <a:avLst/>
          </a:prstGeom>
          <a:solidFill>
            <a:srgbClr val="004361"/>
          </a:solidFill>
          <a:ln w="12700" cap="flat" cmpd="sng">
            <a:solidFill>
              <a:srgbClr val="013F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52" name="Google Shape;52;g3c6ddb2969a_1_442"/>
          <p:cNvSpPr txBox="1">
            <a:spLocks noGrp="1"/>
          </p:cNvSpPr>
          <p:nvPr>
            <p:ph type="body" idx="1"/>
          </p:nvPr>
        </p:nvSpPr>
        <p:spPr>
          <a:xfrm>
            <a:off x="448287" y="1524586"/>
            <a:ext cx="11316000" cy="21009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Clr>
                <a:srgbClr val="004360"/>
              </a:buClr>
              <a:buSzPts val="1800"/>
              <a:buChar char="•"/>
              <a:defRPr/>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3" name="Google Shape;53;g3c6ddb2969a_1_442"/>
          <p:cNvSpPr txBox="1">
            <a:spLocks noGrp="1"/>
          </p:cNvSpPr>
          <p:nvPr>
            <p:ph type="title"/>
          </p:nvPr>
        </p:nvSpPr>
        <p:spPr>
          <a:xfrm>
            <a:off x="448287" y="4393800"/>
            <a:ext cx="11316000" cy="1325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6791C"/>
              </a:buClr>
              <a:buSzPts val="3200"/>
              <a:buFont typeface="Calibri"/>
              <a:buNone/>
              <a:defRPr sz="3200">
                <a:solidFill>
                  <a:srgbClr val="F6791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losing Slide (Must be included)">
  <p:cSld name="1_Closing Slide (Must be included)">
    <p:spTree>
      <p:nvGrpSpPr>
        <p:cNvPr id="1" name="Shape 54"/>
        <p:cNvGrpSpPr/>
        <p:nvPr/>
      </p:nvGrpSpPr>
      <p:grpSpPr>
        <a:xfrm>
          <a:off x="0" y="0"/>
          <a:ext cx="0" cy="0"/>
          <a:chOff x="0" y="0"/>
          <a:chExt cx="0" cy="0"/>
        </a:xfrm>
      </p:grpSpPr>
      <p:sp>
        <p:nvSpPr>
          <p:cNvPr id="55" name="Google Shape;55;g3c6ddb2969a_1_447"/>
          <p:cNvSpPr/>
          <p:nvPr/>
        </p:nvSpPr>
        <p:spPr>
          <a:xfrm>
            <a:off x="-1" y="2"/>
            <a:ext cx="12192000" cy="6858000"/>
          </a:xfrm>
          <a:prstGeom prst="rect">
            <a:avLst/>
          </a:prstGeom>
          <a:solidFill>
            <a:srgbClr val="003F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6" name="Google Shape;56;g3c6ddb2969a_1_447"/>
          <p:cNvPicPr preferRelativeResize="0"/>
          <p:nvPr/>
        </p:nvPicPr>
        <p:blipFill rotWithShape="1">
          <a:blip r:embed="rId2">
            <a:alphaModFix/>
          </a:blip>
          <a:srcRect b="30425"/>
          <a:stretch/>
        </p:blipFill>
        <p:spPr>
          <a:xfrm>
            <a:off x="5210976" y="4445683"/>
            <a:ext cx="1385319" cy="785666"/>
          </a:xfrm>
          <a:prstGeom prst="rect">
            <a:avLst/>
          </a:prstGeom>
          <a:noFill/>
          <a:ln>
            <a:noFill/>
          </a:ln>
        </p:spPr>
      </p:pic>
      <p:sp>
        <p:nvSpPr>
          <p:cNvPr id="57" name="Google Shape;57;g3c6ddb2969a_1_447"/>
          <p:cNvSpPr txBox="1"/>
          <p:nvPr/>
        </p:nvSpPr>
        <p:spPr>
          <a:xfrm>
            <a:off x="4107382" y="2189636"/>
            <a:ext cx="3749100" cy="144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b="0" i="0" u="none" strike="noStrike" cap="none">
                <a:solidFill>
                  <a:schemeClr val="lt1"/>
                </a:solidFill>
                <a:latin typeface="Calibri"/>
                <a:ea typeface="Calibri"/>
                <a:cs typeface="Calibri"/>
                <a:sym typeface="Calibri"/>
              </a:rPr>
              <a:t>Thank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r>
              <a:rPr lang="en-GB" sz="4400" b="0" i="0" u="none" strike="noStrike" cap="none">
                <a:solidFill>
                  <a:srgbClr val="F6791C"/>
                </a:solidFill>
                <a:latin typeface="Calibri"/>
                <a:ea typeface="Calibri"/>
                <a:cs typeface="Calibri"/>
                <a:sym typeface="Calibri"/>
              </a:rPr>
              <a:t>Any Questions?</a:t>
            </a:r>
            <a:endParaRPr sz="4400" b="0" i="0" u="none" strike="noStrike" cap="none">
              <a:solidFill>
                <a:srgbClr val="F6791C"/>
              </a:solidFill>
              <a:latin typeface="Calibri"/>
              <a:ea typeface="Calibri"/>
              <a:cs typeface="Calibri"/>
              <a:sym typeface="Calibri"/>
            </a:endParaRPr>
          </a:p>
        </p:txBody>
      </p:sp>
      <p:pic>
        <p:nvPicPr>
          <p:cNvPr id="58" name="Google Shape;58;g3c6ddb2969a_1_447"/>
          <p:cNvPicPr preferRelativeResize="0"/>
          <p:nvPr/>
        </p:nvPicPr>
        <p:blipFill rotWithShape="1">
          <a:blip r:embed="rId3">
            <a:alphaModFix/>
          </a:blip>
          <a:srcRect/>
          <a:stretch/>
        </p:blipFill>
        <p:spPr>
          <a:xfrm>
            <a:off x="7856357" y="-50222"/>
            <a:ext cx="4394910" cy="6950558"/>
          </a:xfrm>
          <a:prstGeom prst="rect">
            <a:avLst/>
          </a:prstGeom>
          <a:noFill/>
          <a:ln>
            <a:noFill/>
          </a:ln>
        </p:spPr>
      </p:pic>
      <p:sp>
        <p:nvSpPr>
          <p:cNvPr id="59" name="Google Shape;59;g3c6ddb2969a_1_447"/>
          <p:cNvSpPr txBox="1">
            <a:spLocks noGrp="1"/>
          </p:cNvSpPr>
          <p:nvPr>
            <p:ph type="body" idx="1"/>
          </p:nvPr>
        </p:nvSpPr>
        <p:spPr>
          <a:xfrm>
            <a:off x="3759104" y="3907603"/>
            <a:ext cx="4445400" cy="3738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750"/>
              </a:spcBef>
              <a:spcAft>
                <a:spcPts val="0"/>
              </a:spcAft>
              <a:buClr>
                <a:schemeClr val="lt1"/>
              </a:buClr>
              <a:buSzPts val="1800"/>
              <a:buNone/>
              <a:defRPr sz="1800">
                <a:solidFill>
                  <a:schemeClr val="lt1"/>
                </a:solidFill>
              </a:defRPr>
            </a:lvl1pPr>
            <a:lvl2pPr marL="914400" lvl="1" indent="-342900" algn="l">
              <a:lnSpc>
                <a:spcPct val="100000"/>
              </a:lnSpc>
              <a:spcBef>
                <a:spcPts val="375"/>
              </a:spcBef>
              <a:spcAft>
                <a:spcPts val="0"/>
              </a:spcAft>
              <a:buClr>
                <a:srgbClr val="004361"/>
              </a:buClr>
              <a:buSzPts val="1800"/>
              <a:buChar char="•"/>
              <a:defRPr/>
            </a:lvl2pPr>
            <a:lvl3pPr marL="1371600" lvl="2" indent="-342900" algn="l">
              <a:lnSpc>
                <a:spcPct val="100000"/>
              </a:lnSpc>
              <a:spcBef>
                <a:spcPts val="375"/>
              </a:spcBef>
              <a:spcAft>
                <a:spcPts val="0"/>
              </a:spcAft>
              <a:buClr>
                <a:srgbClr val="003F5E"/>
              </a:buClr>
              <a:buSzPts val="1800"/>
              <a:buChar char="•"/>
              <a:defRPr/>
            </a:lvl3pPr>
            <a:lvl4pPr marL="1828800" lvl="3" indent="-342900" algn="l">
              <a:lnSpc>
                <a:spcPct val="100000"/>
              </a:lnSpc>
              <a:spcBef>
                <a:spcPts val="375"/>
              </a:spcBef>
              <a:spcAft>
                <a:spcPts val="0"/>
              </a:spcAft>
              <a:buClr>
                <a:srgbClr val="004360"/>
              </a:buClr>
              <a:buSzPts val="1800"/>
              <a:buChar char="•"/>
              <a:defRPr/>
            </a:lvl4pPr>
            <a:lvl5pPr marL="2286000" lvl="4" indent="-342900" algn="l">
              <a:lnSpc>
                <a:spcPct val="100000"/>
              </a:lnSpc>
              <a:spcBef>
                <a:spcPts val="375"/>
              </a:spcBef>
              <a:spcAft>
                <a:spcPts val="0"/>
              </a:spcAft>
              <a:buClr>
                <a:srgbClr val="0043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0" name="Google Shape;60;g3c6ddb2969a_1_447"/>
          <p:cNvSpPr txBox="1"/>
          <p:nvPr/>
        </p:nvSpPr>
        <p:spPr>
          <a:xfrm>
            <a:off x="4072908" y="5517223"/>
            <a:ext cx="37836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latin typeface="Calibri"/>
                <a:ea typeface="Calibri"/>
                <a:cs typeface="Calibri"/>
                <a:sym typeface="Calibri"/>
              </a:rPr>
              <a:t>© members of the AARC Community and the AARC TREE consortium.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000"/>
              <a:buFont typeface="Calibri"/>
              <a:buNone/>
            </a:pPr>
            <a:r>
              <a:rPr lang="en-GB" sz="1000" b="0" i="0" u="none" strike="noStrike" cap="none">
                <a:solidFill>
                  <a:schemeClr val="lt1"/>
                </a:solidFill>
                <a:latin typeface="Calibri"/>
                <a:ea typeface="Calibri"/>
                <a:cs typeface="Calibri"/>
                <a:sym typeface="Calibri"/>
              </a:rPr>
              <a:t>The work leading to these results has received funding from the European Union and other sources.</a:t>
            </a:r>
            <a:endParaRPr sz="1000" b="0" i="0" u="none" strike="noStrike" cap="none">
              <a:solidFill>
                <a:schemeClr val="lt1"/>
              </a:solidFill>
              <a:latin typeface="Calibri"/>
              <a:ea typeface="Calibri"/>
              <a:cs typeface="Calibri"/>
              <a:sym typeface="Calibri"/>
            </a:endParaRPr>
          </a:p>
        </p:txBody>
      </p:sp>
      <p:sp>
        <p:nvSpPr>
          <p:cNvPr id="61" name="Google Shape;61;g3c6ddb2969a_1_447"/>
          <p:cNvSpPr txBox="1"/>
          <p:nvPr/>
        </p:nvSpPr>
        <p:spPr>
          <a:xfrm>
            <a:off x="4700301" y="5136161"/>
            <a:ext cx="25632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lt1"/>
                </a:solidFill>
                <a:latin typeface="Calibri"/>
                <a:ea typeface="Calibri"/>
                <a:cs typeface="Calibri"/>
                <a:sym typeface="Calibri"/>
              </a:rPr>
              <a:t>https://aarc-community.org</a:t>
            </a:r>
            <a:endParaRPr sz="1400" b="0" i="0" u="none" strike="noStrike" cap="none">
              <a:solidFill>
                <a:srgbClr val="000000"/>
              </a:solidFill>
              <a:latin typeface="Arial"/>
              <a:ea typeface="Arial"/>
              <a:cs typeface="Arial"/>
              <a:sym typeface="Arial"/>
            </a:endParaRPr>
          </a:p>
        </p:txBody>
      </p:sp>
      <p:grpSp>
        <p:nvGrpSpPr>
          <p:cNvPr id="62" name="Google Shape;62;g3c6ddb2969a_1_447"/>
          <p:cNvGrpSpPr/>
          <p:nvPr/>
        </p:nvGrpSpPr>
        <p:grpSpPr>
          <a:xfrm>
            <a:off x="210208" y="6202883"/>
            <a:ext cx="8187897" cy="523200"/>
            <a:chOff x="210208" y="6202883"/>
            <a:chExt cx="8187897" cy="523200"/>
          </a:xfrm>
        </p:grpSpPr>
        <p:grpSp>
          <p:nvGrpSpPr>
            <p:cNvPr id="63" name="Google Shape;63;g3c6ddb2969a_1_447"/>
            <p:cNvGrpSpPr/>
            <p:nvPr/>
          </p:nvGrpSpPr>
          <p:grpSpPr>
            <a:xfrm>
              <a:off x="210208" y="6202883"/>
              <a:ext cx="8187897" cy="523200"/>
              <a:chOff x="210208" y="6202883"/>
              <a:chExt cx="8187897" cy="523200"/>
            </a:xfrm>
          </p:grpSpPr>
          <p:pic>
            <p:nvPicPr>
              <p:cNvPr id="64" name="Google Shape;64;g3c6ddb2969a_1_447"/>
              <p:cNvPicPr preferRelativeResize="0"/>
              <p:nvPr/>
            </p:nvPicPr>
            <p:blipFill rotWithShape="1">
              <a:blip r:embed="rId4">
                <a:alphaModFix/>
              </a:blip>
              <a:srcRect/>
              <a:stretch/>
            </p:blipFill>
            <p:spPr>
              <a:xfrm>
                <a:off x="7503506" y="6307040"/>
                <a:ext cx="894599" cy="315143"/>
              </a:xfrm>
              <a:prstGeom prst="rect">
                <a:avLst/>
              </a:prstGeom>
              <a:noFill/>
              <a:ln>
                <a:noFill/>
              </a:ln>
            </p:spPr>
          </p:pic>
          <p:sp>
            <p:nvSpPr>
              <p:cNvPr id="65" name="Google Shape;65;g3c6ddb2969a_1_447"/>
              <p:cNvSpPr txBox="1"/>
              <p:nvPr/>
            </p:nvSpPr>
            <p:spPr>
              <a:xfrm>
                <a:off x="2572532" y="6219399"/>
                <a:ext cx="5046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800"/>
                  <a:buFont typeface="Arial"/>
                  <a:buNone/>
                </a:pPr>
                <a:r>
                  <a:rPr lang="en-GB" sz="800" b="0" i="0" u="none" strike="noStrike" cap="none">
                    <a:solidFill>
                      <a:srgbClr val="FFFFFF"/>
                    </a:solidFill>
                    <a:latin typeface="Arial"/>
                    <a:ea typeface="Arial"/>
                    <a:cs typeface="Arial"/>
                    <a:sym typeface="Arial"/>
                  </a:rPr>
                  <a:t>Co-funded by the European Union. Views and opinions expressed are however those of the author(s) only and do not necessarily reflect those of the European Union. Neither the European Union nor the granting authority can be held responsible for them. Grant Agreement No. 101131237 (AARC TREE).</a:t>
                </a:r>
                <a:endParaRPr sz="800" b="0" i="0" u="none" strike="noStrike" cap="none">
                  <a:solidFill>
                    <a:srgbClr val="FFFFFF"/>
                  </a:solidFill>
                  <a:latin typeface="Arial"/>
                  <a:ea typeface="Arial"/>
                  <a:cs typeface="Arial"/>
                  <a:sym typeface="Arial"/>
                </a:endParaRPr>
              </a:p>
            </p:txBody>
          </p:sp>
          <p:pic>
            <p:nvPicPr>
              <p:cNvPr id="66" name="Google Shape;66;g3c6ddb2969a_1_447"/>
              <p:cNvPicPr preferRelativeResize="0"/>
              <p:nvPr/>
            </p:nvPicPr>
            <p:blipFill rotWithShape="1">
              <a:blip r:embed="rId5">
                <a:alphaModFix/>
              </a:blip>
              <a:srcRect/>
              <a:stretch/>
            </p:blipFill>
            <p:spPr>
              <a:xfrm>
                <a:off x="210208" y="6225258"/>
                <a:ext cx="704192" cy="478470"/>
              </a:xfrm>
              <a:prstGeom prst="rect">
                <a:avLst/>
              </a:prstGeom>
              <a:noFill/>
              <a:ln>
                <a:noFill/>
              </a:ln>
            </p:spPr>
          </p:pic>
          <p:sp>
            <p:nvSpPr>
              <p:cNvPr id="67" name="Google Shape;67;g3c6ddb2969a_1_447"/>
              <p:cNvSpPr txBox="1"/>
              <p:nvPr/>
            </p:nvSpPr>
            <p:spPr>
              <a:xfrm>
                <a:off x="932915" y="6202883"/>
                <a:ext cx="22539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D8D8D8"/>
                    </a:solidFill>
                    <a:latin typeface="Calibri"/>
                    <a:ea typeface="Calibri"/>
                    <a:cs typeface="Calibri"/>
                    <a:sym typeface="Calibri"/>
                  </a:rPr>
                  <a:t>Co-funded by </a:t>
                </a:r>
                <a:br>
                  <a:rPr lang="en-GB" sz="1400" b="1" i="0" u="none" strike="noStrike" cap="none">
                    <a:solidFill>
                      <a:srgbClr val="D8D8D8"/>
                    </a:solidFill>
                    <a:latin typeface="Calibri"/>
                    <a:ea typeface="Calibri"/>
                    <a:cs typeface="Calibri"/>
                    <a:sym typeface="Calibri"/>
                  </a:rPr>
                </a:br>
                <a:r>
                  <a:rPr lang="en-GB" sz="1400" b="1" i="0" u="none" strike="noStrike" cap="none">
                    <a:solidFill>
                      <a:srgbClr val="D8D8D8"/>
                    </a:solidFill>
                    <a:latin typeface="Calibri"/>
                    <a:ea typeface="Calibri"/>
                    <a:cs typeface="Calibri"/>
                    <a:sym typeface="Calibri"/>
                  </a:rPr>
                  <a:t>the European Union</a:t>
                </a:r>
                <a:endParaRPr sz="1400" b="1" i="0" u="none" strike="noStrike" cap="none">
                  <a:solidFill>
                    <a:srgbClr val="D8D8D8"/>
                  </a:solidFill>
                  <a:latin typeface="Calibri"/>
                  <a:ea typeface="Calibri"/>
                  <a:cs typeface="Calibri"/>
                  <a:sym typeface="Calibri"/>
                </a:endParaRPr>
              </a:p>
            </p:txBody>
          </p:sp>
        </p:grpSp>
        <p:cxnSp>
          <p:nvCxnSpPr>
            <p:cNvPr id="68" name="Google Shape;68;g3c6ddb2969a_1_447"/>
            <p:cNvCxnSpPr/>
            <p:nvPr/>
          </p:nvCxnSpPr>
          <p:spPr>
            <a:xfrm>
              <a:off x="2572532" y="6225258"/>
              <a:ext cx="0" cy="464100"/>
            </a:xfrm>
            <a:prstGeom prst="straightConnector1">
              <a:avLst/>
            </a:prstGeom>
            <a:noFill/>
            <a:ln w="9525" cap="flat" cmpd="sng">
              <a:solidFill>
                <a:schemeClr val="lt1"/>
              </a:solidFill>
              <a:prstDash val="solid"/>
              <a:miter lim="800000"/>
              <a:headEnd type="none" w="sm" len="sm"/>
              <a:tailEnd type="none" w="sm" len="sm"/>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1">
  <p:cSld name="Content with Caption_1">
    <p:spTree>
      <p:nvGrpSpPr>
        <p:cNvPr id="1" name="Shape 69"/>
        <p:cNvGrpSpPr/>
        <p:nvPr/>
      </p:nvGrpSpPr>
      <p:grpSpPr>
        <a:xfrm>
          <a:off x="0" y="0"/>
          <a:ext cx="0" cy="0"/>
          <a:chOff x="0" y="0"/>
          <a:chExt cx="0" cy="0"/>
        </a:xfrm>
      </p:grpSpPr>
      <p:sp>
        <p:nvSpPr>
          <p:cNvPr id="70" name="Google Shape;70;g3c6936fbb6d_0_830"/>
          <p:cNvSpPr txBox="1">
            <a:spLocks noGrp="1"/>
          </p:cNvSpPr>
          <p:nvPr>
            <p:ph type="title"/>
          </p:nvPr>
        </p:nvSpPr>
        <p:spPr>
          <a:xfrm>
            <a:off x="947737" y="476251"/>
            <a:ext cx="10296600" cy="1224000"/>
          </a:xfrm>
          <a:prstGeom prst="rect">
            <a:avLst/>
          </a:prstGeom>
          <a:noFill/>
          <a:ln>
            <a:noFill/>
          </a:ln>
        </p:spPr>
        <p:txBody>
          <a:bodyPr spcFirstLastPara="1" wrap="square" lIns="0" tIns="72000" rIns="91425" bIns="45700" anchor="ctr" anchorCtr="0">
            <a:normAutofit/>
          </a:bodyPr>
          <a:lstStyle>
            <a:lvl1pPr lvl="0" algn="l">
              <a:lnSpc>
                <a:spcPct val="90000"/>
              </a:lnSpc>
              <a:spcBef>
                <a:spcPts val="0"/>
              </a:spcBef>
              <a:spcAft>
                <a:spcPts val="0"/>
              </a:spcAft>
              <a:buClr>
                <a:schemeClr val="accent2"/>
              </a:buClr>
              <a:buSzPts val="3200"/>
              <a:buFont typeface="IBM Plex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g3c6936fbb6d_0_830"/>
          <p:cNvSpPr txBox="1">
            <a:spLocks noGrp="1"/>
          </p:cNvSpPr>
          <p:nvPr>
            <p:ph type="body" idx="1"/>
          </p:nvPr>
        </p:nvSpPr>
        <p:spPr>
          <a:xfrm>
            <a:off x="947738" y="1751015"/>
            <a:ext cx="3722100" cy="4023300"/>
          </a:xfrm>
          <a:prstGeom prst="rect">
            <a:avLst/>
          </a:prstGeom>
          <a:noFill/>
          <a:ln>
            <a:noFill/>
          </a:ln>
        </p:spPr>
        <p:txBody>
          <a:bodyPr spcFirstLastPara="1" wrap="square" lIns="0" tIns="0" rIns="180000" bIns="0" anchor="t" anchorCtr="0">
            <a:normAutofit/>
          </a:bodyPr>
          <a:lstStyle>
            <a:lvl1pPr marL="457200" lvl="0" indent="-228600" algn="l">
              <a:lnSpc>
                <a:spcPct val="90000"/>
              </a:lnSpc>
              <a:spcBef>
                <a:spcPts val="1000"/>
              </a:spcBef>
              <a:spcAft>
                <a:spcPts val="0"/>
              </a:spcAft>
              <a:buClr>
                <a:schemeClr val="dk1"/>
              </a:buClr>
              <a:buSzPts val="1800"/>
              <a:buNone/>
              <a:defRPr sz="1800"/>
            </a:lvl1pPr>
            <a:lvl2pPr marL="914400" lvl="1" indent="-228600" algn="l">
              <a:lnSpc>
                <a:spcPct val="90000"/>
              </a:lnSpc>
              <a:spcBef>
                <a:spcPts val="500"/>
              </a:spcBef>
              <a:spcAft>
                <a:spcPts val="0"/>
              </a:spcAft>
              <a:buClr>
                <a:schemeClr val="accent2"/>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g3c6936fbb6d_0_830"/>
          <p:cNvSpPr>
            <a:spLocks noGrp="1"/>
          </p:cNvSpPr>
          <p:nvPr>
            <p:ph type="media" idx="2"/>
          </p:nvPr>
        </p:nvSpPr>
        <p:spPr>
          <a:xfrm>
            <a:off x="4669970" y="1751013"/>
            <a:ext cx="6558600" cy="4023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IBM Plex Sans"/>
                <a:ea typeface="IBM Plex Sans"/>
                <a:cs typeface="IBM Plex Sans"/>
                <a:sym typeface="IBM Plex Sans"/>
              </a:defRPr>
            </a:lvl1pPr>
            <a:lvl2pPr marR="0" lvl="1" algn="l" rtl="0">
              <a:lnSpc>
                <a:spcPct val="90000"/>
              </a:lnSpc>
              <a:spcBef>
                <a:spcPts val="500"/>
              </a:spcBef>
              <a:spcAft>
                <a:spcPts val="0"/>
              </a:spcAft>
              <a:buClr>
                <a:schemeClr val="accent2"/>
              </a:buClr>
              <a:buSzPts val="2400"/>
              <a:buFont typeface="Arial"/>
              <a:buChar char="•"/>
              <a:defRPr sz="2400" b="0" i="0" u="none" strike="noStrike" cap="none">
                <a:solidFill>
                  <a:schemeClr val="accent2"/>
                </a:solidFill>
                <a:latin typeface="IBM Plex Sans Medium"/>
                <a:ea typeface="IBM Plex Sans Medium"/>
                <a:cs typeface="IBM Plex Sans Medium"/>
                <a:sym typeface="IBM Plex Sans Medium"/>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IBM Plex Sans"/>
                <a:ea typeface="IBM Plex Sans"/>
                <a:cs typeface="IBM Plex Sans"/>
                <a:sym typeface="IBM Plex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a:ea typeface="IBM Plex Sans"/>
                <a:cs typeface="IBM Plex Sans"/>
                <a:sym typeface="IBM Plex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a:ea typeface="IBM Plex Sans"/>
                <a:cs typeface="IBM Plex Sans"/>
                <a:sym typeface="IBM Plex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g3c6936fbb6d_0_830"/>
          <p:cNvSpPr txBox="1">
            <a:spLocks noGrp="1"/>
          </p:cNvSpPr>
          <p:nvPr>
            <p:ph type="dt" idx="10"/>
          </p:nvPr>
        </p:nvSpPr>
        <p:spPr>
          <a:xfrm>
            <a:off x="193516" y="6450846"/>
            <a:ext cx="906900" cy="33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IBM Plex Mono"/>
                <a:ea typeface="IBM Plex Mono"/>
                <a:cs typeface="IBM Plex Mono"/>
                <a:sym typeface="IBM Plex Mon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4" name="Google Shape;74;g3c6936fbb6d_0_830"/>
          <p:cNvSpPr txBox="1">
            <a:spLocks noGrp="1"/>
          </p:cNvSpPr>
          <p:nvPr>
            <p:ph type="ftr" idx="11"/>
          </p:nvPr>
        </p:nvSpPr>
        <p:spPr>
          <a:xfrm>
            <a:off x="4025899" y="6462939"/>
            <a:ext cx="4114800" cy="321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IBM Plex Sans Light"/>
                <a:ea typeface="IBM Plex Sans Light"/>
                <a:cs typeface="IBM Plex Sans Light"/>
                <a:sym typeface="IBM Plex Sans Light"/>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5" name="Google Shape;75;g3c6936fbb6d_0_830"/>
          <p:cNvSpPr txBox="1">
            <a:spLocks noGrp="1"/>
          </p:cNvSpPr>
          <p:nvPr>
            <p:ph type="sldNum" idx="12"/>
          </p:nvPr>
        </p:nvSpPr>
        <p:spPr>
          <a:xfrm>
            <a:off x="11296509" y="6462939"/>
            <a:ext cx="522900" cy="36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75"/>
              <a:buFont typeface="Arial"/>
              <a:buNone/>
              <a:defRPr sz="900" b="0" i="0" u="none" strike="noStrike" cap="none">
                <a:solidFill>
                  <a:schemeClr val="dk1"/>
                </a:solidFill>
                <a:latin typeface="IBM Plex Mono"/>
                <a:ea typeface="IBM Plex Mono"/>
                <a:cs typeface="IBM Plex Mono"/>
                <a:sym typeface="IBM Plex Mono"/>
              </a:defRPr>
            </a:lvl1pPr>
            <a:lvl2pPr marL="0" marR="0" lvl="1" indent="0" algn="r">
              <a:lnSpc>
                <a:spcPct val="100000"/>
              </a:lnSpc>
              <a:spcBef>
                <a:spcPts val="0"/>
              </a:spcBef>
              <a:spcAft>
                <a:spcPts val="0"/>
              </a:spcAft>
              <a:buClr>
                <a:srgbClr val="000000"/>
              </a:buClr>
              <a:buSzPts val="675"/>
              <a:buFont typeface="Arial"/>
              <a:buNone/>
              <a:defRPr sz="900" b="0" i="0" u="none" strike="noStrike" cap="none">
                <a:solidFill>
                  <a:schemeClr val="dk1"/>
                </a:solidFill>
                <a:latin typeface="IBM Plex Mono"/>
                <a:ea typeface="IBM Plex Mono"/>
                <a:cs typeface="IBM Plex Mono"/>
                <a:sym typeface="IBM Plex Mono"/>
              </a:defRPr>
            </a:lvl2pPr>
            <a:lvl3pPr marL="0" marR="0" lvl="2" indent="0" algn="r">
              <a:lnSpc>
                <a:spcPct val="100000"/>
              </a:lnSpc>
              <a:spcBef>
                <a:spcPts val="0"/>
              </a:spcBef>
              <a:spcAft>
                <a:spcPts val="0"/>
              </a:spcAft>
              <a:buClr>
                <a:srgbClr val="000000"/>
              </a:buClr>
              <a:buSzPts val="675"/>
              <a:buFont typeface="Arial"/>
              <a:buNone/>
              <a:defRPr sz="900" b="0" i="0" u="none" strike="noStrike" cap="none">
                <a:solidFill>
                  <a:schemeClr val="dk1"/>
                </a:solidFill>
                <a:latin typeface="IBM Plex Mono"/>
                <a:ea typeface="IBM Plex Mono"/>
                <a:cs typeface="IBM Plex Mono"/>
                <a:sym typeface="IBM Plex Mono"/>
              </a:defRPr>
            </a:lvl3pPr>
            <a:lvl4pPr marL="0" marR="0" lvl="3" indent="0" algn="r">
              <a:lnSpc>
                <a:spcPct val="100000"/>
              </a:lnSpc>
              <a:spcBef>
                <a:spcPts val="0"/>
              </a:spcBef>
              <a:spcAft>
                <a:spcPts val="0"/>
              </a:spcAft>
              <a:buClr>
                <a:srgbClr val="000000"/>
              </a:buClr>
              <a:buSzPts val="675"/>
              <a:buFont typeface="Arial"/>
              <a:buNone/>
              <a:defRPr sz="900" b="0" i="0" u="none" strike="noStrike" cap="none">
                <a:solidFill>
                  <a:schemeClr val="dk1"/>
                </a:solidFill>
                <a:latin typeface="IBM Plex Mono"/>
                <a:ea typeface="IBM Plex Mono"/>
                <a:cs typeface="IBM Plex Mono"/>
                <a:sym typeface="IBM Plex Mono"/>
              </a:defRPr>
            </a:lvl4pPr>
            <a:lvl5pPr marL="0" marR="0" lvl="4" indent="0" algn="r">
              <a:lnSpc>
                <a:spcPct val="100000"/>
              </a:lnSpc>
              <a:spcBef>
                <a:spcPts val="0"/>
              </a:spcBef>
              <a:spcAft>
                <a:spcPts val="0"/>
              </a:spcAft>
              <a:buClr>
                <a:srgbClr val="000000"/>
              </a:buClr>
              <a:buSzPts val="675"/>
              <a:buFont typeface="Arial"/>
              <a:buNone/>
              <a:defRPr sz="900" b="0" i="0" u="none" strike="noStrike" cap="none">
                <a:solidFill>
                  <a:schemeClr val="dk1"/>
                </a:solidFill>
                <a:latin typeface="IBM Plex Mono"/>
                <a:ea typeface="IBM Plex Mono"/>
                <a:cs typeface="IBM Plex Mono"/>
                <a:sym typeface="IBM Plex Mono"/>
              </a:defRPr>
            </a:lvl5pPr>
            <a:lvl6pPr marL="0" marR="0" lvl="5" indent="0" algn="r">
              <a:lnSpc>
                <a:spcPct val="100000"/>
              </a:lnSpc>
              <a:spcBef>
                <a:spcPts val="0"/>
              </a:spcBef>
              <a:spcAft>
                <a:spcPts val="0"/>
              </a:spcAft>
              <a:buClr>
                <a:srgbClr val="000000"/>
              </a:buClr>
              <a:buSzPts val="675"/>
              <a:buFont typeface="Arial"/>
              <a:buNone/>
              <a:defRPr sz="900" b="0" i="0" u="none" strike="noStrike" cap="none">
                <a:solidFill>
                  <a:schemeClr val="dk1"/>
                </a:solidFill>
                <a:latin typeface="IBM Plex Mono"/>
                <a:ea typeface="IBM Plex Mono"/>
                <a:cs typeface="IBM Plex Mono"/>
                <a:sym typeface="IBM Plex Mono"/>
              </a:defRPr>
            </a:lvl6pPr>
            <a:lvl7pPr marL="0" marR="0" lvl="6" indent="0" algn="r">
              <a:lnSpc>
                <a:spcPct val="100000"/>
              </a:lnSpc>
              <a:spcBef>
                <a:spcPts val="0"/>
              </a:spcBef>
              <a:spcAft>
                <a:spcPts val="0"/>
              </a:spcAft>
              <a:buClr>
                <a:srgbClr val="000000"/>
              </a:buClr>
              <a:buSzPts val="675"/>
              <a:buFont typeface="Arial"/>
              <a:buNone/>
              <a:defRPr sz="900" b="0" i="0" u="none" strike="noStrike" cap="none">
                <a:solidFill>
                  <a:schemeClr val="dk1"/>
                </a:solidFill>
                <a:latin typeface="IBM Plex Mono"/>
                <a:ea typeface="IBM Plex Mono"/>
                <a:cs typeface="IBM Plex Mono"/>
                <a:sym typeface="IBM Plex Mono"/>
              </a:defRPr>
            </a:lvl7pPr>
            <a:lvl8pPr marL="0" marR="0" lvl="7" indent="0" algn="r">
              <a:lnSpc>
                <a:spcPct val="100000"/>
              </a:lnSpc>
              <a:spcBef>
                <a:spcPts val="0"/>
              </a:spcBef>
              <a:spcAft>
                <a:spcPts val="0"/>
              </a:spcAft>
              <a:buClr>
                <a:srgbClr val="000000"/>
              </a:buClr>
              <a:buSzPts val="675"/>
              <a:buFont typeface="Arial"/>
              <a:buNone/>
              <a:defRPr sz="900" b="0" i="0" u="none" strike="noStrike" cap="none">
                <a:solidFill>
                  <a:schemeClr val="dk1"/>
                </a:solidFill>
                <a:latin typeface="IBM Plex Mono"/>
                <a:ea typeface="IBM Plex Mono"/>
                <a:cs typeface="IBM Plex Mono"/>
                <a:sym typeface="IBM Plex Mono"/>
              </a:defRPr>
            </a:lvl8pPr>
            <a:lvl9pPr marL="0" marR="0" lvl="8" indent="0" algn="r">
              <a:lnSpc>
                <a:spcPct val="100000"/>
              </a:lnSpc>
              <a:spcBef>
                <a:spcPts val="0"/>
              </a:spcBef>
              <a:spcAft>
                <a:spcPts val="0"/>
              </a:spcAft>
              <a:buClr>
                <a:srgbClr val="000000"/>
              </a:buClr>
              <a:buSzPts val="675"/>
              <a:buFont typeface="Arial"/>
              <a:buNone/>
              <a:defRPr sz="900" b="0" i="0" u="none" strike="noStrike" cap="none">
                <a:solidFill>
                  <a:schemeClr val="dk1"/>
                </a:solidFill>
                <a:latin typeface="IBM Plex Mono"/>
                <a:ea typeface="IBM Plex Mono"/>
                <a:cs typeface="IBM Plex Mono"/>
                <a:sym typeface="IBM Plex Mon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76"/>
        <p:cNvGrpSpPr/>
        <p:nvPr/>
      </p:nvGrpSpPr>
      <p:grpSpPr>
        <a:xfrm>
          <a:off x="0" y="0"/>
          <a:ext cx="0" cy="0"/>
          <a:chOff x="0" y="0"/>
          <a:chExt cx="0" cy="0"/>
        </a:xfrm>
      </p:grpSpPr>
      <p:sp>
        <p:nvSpPr>
          <p:cNvPr id="77" name="Google Shape;77;g3c6936fbb6d_0_306"/>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endParaRPr/>
          </a:p>
        </p:txBody>
      </p:sp>
      <p:sp>
        <p:nvSpPr>
          <p:cNvPr id="78" name="Google Shape;78;g3c6936fbb6d_0_306"/>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endParaRPr/>
          </a:p>
        </p:txBody>
      </p:sp>
      <p:sp>
        <p:nvSpPr>
          <p:cNvPr id="79" name="Google Shape;79;g3c6936fbb6d_0_30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1.png"/><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466935" y="203200"/>
            <a:ext cx="9040688" cy="92776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4361"/>
              </a:buClr>
              <a:buSzPts val="2400"/>
              <a:buFont typeface="Calibri"/>
              <a:buNone/>
              <a:defRPr sz="2400" b="1" i="0" u="none" strike="noStrike" cap="none">
                <a:solidFill>
                  <a:srgbClr val="00436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5"/>
          <p:cNvSpPr txBox="1">
            <a:spLocks noGrp="1"/>
          </p:cNvSpPr>
          <p:nvPr>
            <p:ph type="body" idx="1"/>
          </p:nvPr>
        </p:nvSpPr>
        <p:spPr>
          <a:xfrm>
            <a:off x="444502" y="1439333"/>
            <a:ext cx="10909300" cy="4737633"/>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750"/>
              </a:spcBef>
              <a:spcAft>
                <a:spcPts val="0"/>
              </a:spcAft>
              <a:buClr>
                <a:srgbClr val="004360"/>
              </a:buClr>
              <a:buSzPts val="2200"/>
              <a:buFont typeface="Arial"/>
              <a:buChar char="•"/>
              <a:defRPr sz="2200" b="0" i="0" u="none" strike="noStrike" cap="none">
                <a:solidFill>
                  <a:srgbClr val="004360"/>
                </a:solidFill>
                <a:latin typeface="Calibri"/>
                <a:ea typeface="Calibri"/>
                <a:cs typeface="Calibri"/>
                <a:sym typeface="Calibri"/>
              </a:defRPr>
            </a:lvl1pPr>
            <a:lvl2pPr marL="914400" marR="0" lvl="1" indent="-342900" algn="l" rtl="0">
              <a:lnSpc>
                <a:spcPct val="100000"/>
              </a:lnSpc>
              <a:spcBef>
                <a:spcPts val="375"/>
              </a:spcBef>
              <a:spcAft>
                <a:spcPts val="0"/>
              </a:spcAft>
              <a:buClr>
                <a:srgbClr val="004361"/>
              </a:buClr>
              <a:buSzPts val="1800"/>
              <a:buFont typeface="Arial"/>
              <a:buChar char="•"/>
              <a:defRPr sz="1800" b="0" i="0" u="none" strike="noStrike" cap="none">
                <a:solidFill>
                  <a:srgbClr val="004361"/>
                </a:solidFill>
                <a:latin typeface="Calibri"/>
                <a:ea typeface="Calibri"/>
                <a:cs typeface="Calibri"/>
                <a:sym typeface="Calibri"/>
              </a:defRPr>
            </a:lvl2pPr>
            <a:lvl3pPr marL="1371600" marR="0" lvl="2" indent="-342900" algn="l" rtl="0">
              <a:lnSpc>
                <a:spcPct val="100000"/>
              </a:lnSpc>
              <a:spcBef>
                <a:spcPts val="375"/>
              </a:spcBef>
              <a:spcAft>
                <a:spcPts val="0"/>
              </a:spcAft>
              <a:buClr>
                <a:srgbClr val="003F5E"/>
              </a:buClr>
              <a:buSzPts val="1800"/>
              <a:buFont typeface="Arial"/>
              <a:buChar char="•"/>
              <a:defRPr sz="1800" b="0" i="0" u="none" strike="noStrike" cap="none">
                <a:solidFill>
                  <a:srgbClr val="003F5E"/>
                </a:solidFill>
                <a:latin typeface="Calibri"/>
                <a:ea typeface="Calibri"/>
                <a:cs typeface="Calibri"/>
                <a:sym typeface="Calibri"/>
              </a:defRPr>
            </a:lvl3pPr>
            <a:lvl4pPr marL="1828800" marR="0" lvl="3" indent="-342900" algn="l" rtl="0">
              <a:lnSpc>
                <a:spcPct val="100000"/>
              </a:lnSpc>
              <a:spcBef>
                <a:spcPts val="375"/>
              </a:spcBef>
              <a:spcAft>
                <a:spcPts val="0"/>
              </a:spcAft>
              <a:buClr>
                <a:srgbClr val="004360"/>
              </a:buClr>
              <a:buSzPts val="1800"/>
              <a:buFont typeface="Arial"/>
              <a:buChar char="•"/>
              <a:defRPr sz="1800" b="0" i="0" u="none" strike="noStrike" cap="none">
                <a:solidFill>
                  <a:srgbClr val="004360"/>
                </a:solidFill>
                <a:latin typeface="Calibri"/>
                <a:ea typeface="Calibri"/>
                <a:cs typeface="Calibri"/>
                <a:sym typeface="Calibri"/>
              </a:defRPr>
            </a:lvl4pPr>
            <a:lvl5pPr marL="2286000" marR="0" lvl="4" indent="-342900" algn="l" rtl="0">
              <a:lnSpc>
                <a:spcPct val="100000"/>
              </a:lnSpc>
              <a:spcBef>
                <a:spcPts val="375"/>
              </a:spcBef>
              <a:spcAft>
                <a:spcPts val="0"/>
              </a:spcAft>
              <a:buClr>
                <a:srgbClr val="004360"/>
              </a:buClr>
              <a:buSzPts val="1800"/>
              <a:buFont typeface="Arial"/>
              <a:buChar char="•"/>
              <a:defRPr sz="1800" b="0" i="0" u="none" strike="noStrike" cap="none">
                <a:solidFill>
                  <a:srgbClr val="004360"/>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sldNum" idx="12"/>
          </p:nvPr>
        </p:nvSpPr>
        <p:spPr>
          <a:xfrm>
            <a:off x="11061812" y="6406019"/>
            <a:ext cx="741021" cy="27487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cxnSp>
        <p:nvCxnSpPr>
          <p:cNvPr id="13" name="Google Shape;13;p15"/>
          <p:cNvCxnSpPr/>
          <p:nvPr/>
        </p:nvCxnSpPr>
        <p:spPr>
          <a:xfrm>
            <a:off x="444502" y="6406019"/>
            <a:ext cx="11274749" cy="7229"/>
          </a:xfrm>
          <a:prstGeom prst="straightConnector1">
            <a:avLst/>
          </a:prstGeom>
          <a:noFill/>
          <a:ln w="12700" cap="rnd" cmpd="sng">
            <a:solidFill>
              <a:srgbClr val="F57B20"/>
            </a:solidFill>
            <a:prstDash val="solid"/>
            <a:miter lim="800000"/>
            <a:headEnd type="none" w="sm" len="sm"/>
            <a:tailEnd type="none" w="sm" len="sm"/>
          </a:ln>
        </p:spPr>
      </p:cxnSp>
      <p:sp>
        <p:nvSpPr>
          <p:cNvPr id="14" name="Google Shape;14;p15"/>
          <p:cNvSpPr txBox="1"/>
          <p:nvPr/>
        </p:nvSpPr>
        <p:spPr>
          <a:xfrm>
            <a:off x="253997" y="6492496"/>
            <a:ext cx="1817512" cy="20774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3F5E"/>
              </a:buClr>
              <a:buSzPts val="750"/>
              <a:buFont typeface="Calibri"/>
              <a:buNone/>
            </a:pPr>
            <a:r>
              <a:rPr lang="en-GB" sz="750" b="0" i="0" u="none" strike="noStrike" cap="none">
                <a:solidFill>
                  <a:srgbClr val="003F5E"/>
                </a:solidFill>
                <a:latin typeface="Calibri"/>
                <a:ea typeface="Calibri"/>
                <a:cs typeface="Calibri"/>
                <a:sym typeface="Calibri"/>
              </a:rPr>
              <a:t>https://aarc-community.org</a:t>
            </a:r>
            <a:endParaRPr sz="750" b="0" i="0" u="none" strike="noStrike" cap="none">
              <a:solidFill>
                <a:srgbClr val="003F5E"/>
              </a:solidFill>
              <a:latin typeface="Calibri"/>
              <a:ea typeface="Calibri"/>
              <a:cs typeface="Calibri"/>
              <a:sym typeface="Calibri"/>
            </a:endParaRPr>
          </a:p>
        </p:txBody>
      </p:sp>
      <p:cxnSp>
        <p:nvCxnSpPr>
          <p:cNvPr id="15" name="Google Shape;15;p15"/>
          <p:cNvCxnSpPr/>
          <p:nvPr/>
        </p:nvCxnSpPr>
        <p:spPr>
          <a:xfrm flipH="1">
            <a:off x="444503" y="1224327"/>
            <a:ext cx="10274297" cy="2887"/>
          </a:xfrm>
          <a:prstGeom prst="straightConnector1">
            <a:avLst/>
          </a:prstGeom>
          <a:noFill/>
          <a:ln w="12700" cap="flat" cmpd="sng">
            <a:solidFill>
              <a:srgbClr val="003959"/>
            </a:solidFill>
            <a:prstDash val="solid"/>
            <a:miter lim="800000"/>
            <a:headEnd type="none" w="sm" len="sm"/>
            <a:tailEnd type="none" w="sm" len="sm"/>
          </a:ln>
        </p:spPr>
      </p:cxnSp>
      <p:pic>
        <p:nvPicPr>
          <p:cNvPr id="16" name="Google Shape;16;p15"/>
          <p:cNvPicPr preferRelativeResize="0"/>
          <p:nvPr/>
        </p:nvPicPr>
        <p:blipFill rotWithShape="1">
          <a:blip r:embed="rId19">
            <a:alphaModFix/>
          </a:blip>
          <a:srcRect/>
          <a:stretch/>
        </p:blipFill>
        <p:spPr>
          <a:xfrm>
            <a:off x="10658149" y="143931"/>
            <a:ext cx="1144684" cy="1034242"/>
          </a:xfrm>
          <a:prstGeom prst="rect">
            <a:avLst/>
          </a:prstGeom>
          <a:noFill/>
          <a:ln>
            <a:noFill/>
          </a:ln>
        </p:spPr>
      </p:pic>
      <p:pic>
        <p:nvPicPr>
          <p:cNvPr id="17" name="Google Shape;17;p15"/>
          <p:cNvPicPr preferRelativeResize="0"/>
          <p:nvPr/>
        </p:nvPicPr>
        <p:blipFill rotWithShape="1">
          <a:blip r:embed="rId20">
            <a:alphaModFix/>
          </a:blip>
          <a:srcRect/>
          <a:stretch/>
        </p:blipFill>
        <p:spPr>
          <a:xfrm>
            <a:off x="468543" y="6460279"/>
            <a:ext cx="331798" cy="29978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
        <p:cNvGrpSpPr/>
        <p:nvPr/>
      </p:nvGrpSpPr>
      <p:grpSpPr>
        <a:xfrm>
          <a:off x="0" y="0"/>
          <a:ext cx="0" cy="0"/>
          <a:chOff x="0" y="0"/>
          <a:chExt cx="0" cy="0"/>
        </a:xfrm>
      </p:grpSpPr>
      <p:sp>
        <p:nvSpPr>
          <p:cNvPr id="134" name="Google Shape;134;g3c66e51d994_13_391"/>
          <p:cNvSpPr txBox="1">
            <a:spLocks noGrp="1"/>
          </p:cNvSpPr>
          <p:nvPr>
            <p:ph type="title"/>
          </p:nvPr>
        </p:nvSpPr>
        <p:spPr>
          <a:xfrm>
            <a:off x="466935" y="203200"/>
            <a:ext cx="9040800" cy="9279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4361"/>
              </a:buClr>
              <a:buSzPts val="2400"/>
              <a:buFont typeface="Calibri"/>
              <a:buNone/>
              <a:defRPr sz="2400" b="1" i="0" u="none" strike="noStrike" cap="none">
                <a:solidFill>
                  <a:srgbClr val="00436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5" name="Google Shape;135;g3c66e51d994_13_391"/>
          <p:cNvSpPr txBox="1">
            <a:spLocks noGrp="1"/>
          </p:cNvSpPr>
          <p:nvPr>
            <p:ph type="body" idx="1"/>
          </p:nvPr>
        </p:nvSpPr>
        <p:spPr>
          <a:xfrm>
            <a:off x="444502" y="1439333"/>
            <a:ext cx="10909200" cy="4737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750"/>
              </a:spcBef>
              <a:spcAft>
                <a:spcPts val="0"/>
              </a:spcAft>
              <a:buClr>
                <a:srgbClr val="004360"/>
              </a:buClr>
              <a:buSzPts val="2200"/>
              <a:buFont typeface="Arial"/>
              <a:buChar char="•"/>
              <a:defRPr sz="2200" b="0" i="0" u="none" strike="noStrike" cap="none">
                <a:solidFill>
                  <a:srgbClr val="004360"/>
                </a:solidFill>
                <a:latin typeface="Calibri"/>
                <a:ea typeface="Calibri"/>
                <a:cs typeface="Calibri"/>
                <a:sym typeface="Calibri"/>
              </a:defRPr>
            </a:lvl1pPr>
            <a:lvl2pPr marL="914400" marR="0" lvl="1" indent="-342900" algn="l" rtl="0">
              <a:lnSpc>
                <a:spcPct val="100000"/>
              </a:lnSpc>
              <a:spcBef>
                <a:spcPts val="375"/>
              </a:spcBef>
              <a:spcAft>
                <a:spcPts val="0"/>
              </a:spcAft>
              <a:buClr>
                <a:srgbClr val="004361"/>
              </a:buClr>
              <a:buSzPts val="1800"/>
              <a:buFont typeface="Arial"/>
              <a:buChar char="•"/>
              <a:defRPr sz="1800" b="0" i="0" u="none" strike="noStrike" cap="none">
                <a:solidFill>
                  <a:srgbClr val="004361"/>
                </a:solidFill>
                <a:latin typeface="Calibri"/>
                <a:ea typeface="Calibri"/>
                <a:cs typeface="Calibri"/>
                <a:sym typeface="Calibri"/>
              </a:defRPr>
            </a:lvl2pPr>
            <a:lvl3pPr marL="1371600" marR="0" lvl="2" indent="-342900" algn="l" rtl="0">
              <a:lnSpc>
                <a:spcPct val="100000"/>
              </a:lnSpc>
              <a:spcBef>
                <a:spcPts val="375"/>
              </a:spcBef>
              <a:spcAft>
                <a:spcPts val="0"/>
              </a:spcAft>
              <a:buClr>
                <a:srgbClr val="003F5E"/>
              </a:buClr>
              <a:buSzPts val="1800"/>
              <a:buFont typeface="Arial"/>
              <a:buChar char="•"/>
              <a:defRPr sz="1800" b="0" i="0" u="none" strike="noStrike" cap="none">
                <a:solidFill>
                  <a:srgbClr val="003F5E"/>
                </a:solidFill>
                <a:latin typeface="Calibri"/>
                <a:ea typeface="Calibri"/>
                <a:cs typeface="Calibri"/>
                <a:sym typeface="Calibri"/>
              </a:defRPr>
            </a:lvl3pPr>
            <a:lvl4pPr marL="1828800" marR="0" lvl="3" indent="-342900" algn="l" rtl="0">
              <a:lnSpc>
                <a:spcPct val="100000"/>
              </a:lnSpc>
              <a:spcBef>
                <a:spcPts val="375"/>
              </a:spcBef>
              <a:spcAft>
                <a:spcPts val="0"/>
              </a:spcAft>
              <a:buClr>
                <a:srgbClr val="004360"/>
              </a:buClr>
              <a:buSzPts val="1800"/>
              <a:buFont typeface="Arial"/>
              <a:buChar char="•"/>
              <a:defRPr sz="1800" b="0" i="0" u="none" strike="noStrike" cap="none">
                <a:solidFill>
                  <a:srgbClr val="004360"/>
                </a:solidFill>
                <a:latin typeface="Calibri"/>
                <a:ea typeface="Calibri"/>
                <a:cs typeface="Calibri"/>
                <a:sym typeface="Calibri"/>
              </a:defRPr>
            </a:lvl4pPr>
            <a:lvl5pPr marL="2286000" marR="0" lvl="4" indent="-342900" algn="l" rtl="0">
              <a:lnSpc>
                <a:spcPct val="100000"/>
              </a:lnSpc>
              <a:spcBef>
                <a:spcPts val="375"/>
              </a:spcBef>
              <a:spcAft>
                <a:spcPts val="0"/>
              </a:spcAft>
              <a:buClr>
                <a:srgbClr val="004360"/>
              </a:buClr>
              <a:buSzPts val="1800"/>
              <a:buFont typeface="Arial"/>
              <a:buChar char="•"/>
              <a:defRPr sz="1800" b="0" i="0" u="none" strike="noStrike" cap="none">
                <a:solidFill>
                  <a:srgbClr val="004360"/>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6" name="Google Shape;136;g3c66e51d994_13_391"/>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75"/>
              <a:buFont typeface="Arial"/>
              <a:buNone/>
              <a:defRPr sz="67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cxnSp>
        <p:nvCxnSpPr>
          <p:cNvPr id="137" name="Google Shape;137;g3c66e51d994_13_391"/>
          <p:cNvCxnSpPr/>
          <p:nvPr/>
        </p:nvCxnSpPr>
        <p:spPr>
          <a:xfrm>
            <a:off x="444502" y="6406019"/>
            <a:ext cx="11274600" cy="7200"/>
          </a:xfrm>
          <a:prstGeom prst="straightConnector1">
            <a:avLst/>
          </a:prstGeom>
          <a:noFill/>
          <a:ln w="12700" cap="rnd" cmpd="sng">
            <a:solidFill>
              <a:srgbClr val="F57B20"/>
            </a:solidFill>
            <a:prstDash val="solid"/>
            <a:miter lim="800000"/>
            <a:headEnd type="none" w="sm" len="sm"/>
            <a:tailEnd type="none" w="sm" len="sm"/>
          </a:ln>
        </p:spPr>
      </p:cxnSp>
      <p:sp>
        <p:nvSpPr>
          <p:cNvPr id="138" name="Google Shape;138;g3c66e51d994_13_391"/>
          <p:cNvSpPr txBox="1"/>
          <p:nvPr/>
        </p:nvSpPr>
        <p:spPr>
          <a:xfrm>
            <a:off x="253997" y="6492496"/>
            <a:ext cx="1817400" cy="207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3F5E"/>
              </a:buClr>
              <a:buSzPts val="750"/>
              <a:buFont typeface="Calibri"/>
              <a:buNone/>
            </a:pPr>
            <a:r>
              <a:rPr lang="en-GB" sz="750" b="0" i="0" u="none" strike="noStrike" cap="none">
                <a:solidFill>
                  <a:srgbClr val="003F5E"/>
                </a:solidFill>
                <a:latin typeface="Calibri"/>
                <a:ea typeface="Calibri"/>
                <a:cs typeface="Calibri"/>
                <a:sym typeface="Calibri"/>
              </a:rPr>
              <a:t>https://aarc-community.org</a:t>
            </a:r>
            <a:endParaRPr sz="750" b="0" i="0" u="none" strike="noStrike" cap="none">
              <a:solidFill>
                <a:srgbClr val="003F5E"/>
              </a:solidFill>
              <a:latin typeface="Calibri"/>
              <a:ea typeface="Calibri"/>
              <a:cs typeface="Calibri"/>
              <a:sym typeface="Calibri"/>
            </a:endParaRPr>
          </a:p>
        </p:txBody>
      </p:sp>
      <p:cxnSp>
        <p:nvCxnSpPr>
          <p:cNvPr id="139" name="Google Shape;139;g3c66e51d994_13_391"/>
          <p:cNvCxnSpPr/>
          <p:nvPr/>
        </p:nvCxnSpPr>
        <p:spPr>
          <a:xfrm flipH="1">
            <a:off x="444400" y="1224327"/>
            <a:ext cx="10274400" cy="3000"/>
          </a:xfrm>
          <a:prstGeom prst="straightConnector1">
            <a:avLst/>
          </a:prstGeom>
          <a:noFill/>
          <a:ln w="12700" cap="flat" cmpd="sng">
            <a:solidFill>
              <a:srgbClr val="003959"/>
            </a:solidFill>
            <a:prstDash val="solid"/>
            <a:miter lim="800000"/>
            <a:headEnd type="none" w="sm" len="sm"/>
            <a:tailEnd type="none" w="sm" len="sm"/>
          </a:ln>
        </p:spPr>
      </p:cxnSp>
      <p:pic>
        <p:nvPicPr>
          <p:cNvPr id="140" name="Google Shape;140;g3c66e51d994_13_391"/>
          <p:cNvPicPr preferRelativeResize="0"/>
          <p:nvPr/>
        </p:nvPicPr>
        <p:blipFill rotWithShape="1">
          <a:blip r:embed="rId17">
            <a:alphaModFix/>
          </a:blip>
          <a:srcRect/>
          <a:stretch/>
        </p:blipFill>
        <p:spPr>
          <a:xfrm>
            <a:off x="10658149" y="143931"/>
            <a:ext cx="1144684" cy="1034242"/>
          </a:xfrm>
          <a:prstGeom prst="rect">
            <a:avLst/>
          </a:prstGeom>
          <a:noFill/>
          <a:ln>
            <a:noFill/>
          </a:ln>
        </p:spPr>
      </p:pic>
      <p:pic>
        <p:nvPicPr>
          <p:cNvPr id="141" name="Google Shape;141;g3c66e51d994_13_391"/>
          <p:cNvPicPr preferRelativeResize="0"/>
          <p:nvPr/>
        </p:nvPicPr>
        <p:blipFill rotWithShape="1">
          <a:blip r:embed="rId18">
            <a:alphaModFix/>
          </a:blip>
          <a:srcRect/>
          <a:stretch/>
        </p:blipFill>
        <p:spPr>
          <a:xfrm>
            <a:off x="468543" y="6460279"/>
            <a:ext cx="331798" cy="29978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arc-community.org/aarc-tree-projec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s://wiki.geant.org/spaces/AARC/pages/1278607380/AARC+Handbook" TargetMode="External"/><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28efa1ea88f_0_9"/>
          <p:cNvSpPr txBox="1">
            <a:spLocks noGrp="1"/>
          </p:cNvSpPr>
          <p:nvPr>
            <p:ph type="body" idx="2"/>
          </p:nvPr>
        </p:nvSpPr>
        <p:spPr>
          <a:xfrm>
            <a:off x="917365" y="5125696"/>
            <a:ext cx="6671100" cy="436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4360"/>
              </a:buClr>
              <a:buSzPts val="1800"/>
              <a:buNone/>
            </a:pPr>
            <a:r>
              <a:rPr lang="en-GB" sz="2000"/>
              <a:t>ISGC 2026</a:t>
            </a:r>
            <a:endParaRPr sz="2000" i="1"/>
          </a:p>
        </p:txBody>
      </p:sp>
      <p:sp>
        <p:nvSpPr>
          <p:cNvPr id="252" name="Google Shape;252;g28efa1ea88f_0_9"/>
          <p:cNvSpPr txBox="1">
            <a:spLocks noGrp="1"/>
          </p:cNvSpPr>
          <p:nvPr>
            <p:ph type="body" idx="5"/>
          </p:nvPr>
        </p:nvSpPr>
        <p:spPr>
          <a:xfrm>
            <a:off x="917365" y="5450157"/>
            <a:ext cx="6671100" cy="428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4360"/>
              </a:buClr>
              <a:buSzPts val="1800"/>
              <a:buNone/>
            </a:pPr>
            <a:r>
              <a:rPr lang="en-GB" sz="2000"/>
              <a:t>Taipei, 20th March 2026</a:t>
            </a:r>
            <a:endParaRPr sz="2000"/>
          </a:p>
        </p:txBody>
      </p:sp>
      <p:sp>
        <p:nvSpPr>
          <p:cNvPr id="253" name="Google Shape;253;g28efa1ea88f_0_9"/>
          <p:cNvSpPr txBox="1">
            <a:spLocks noGrp="1"/>
          </p:cNvSpPr>
          <p:nvPr>
            <p:ph type="sldNum" idx="4294967295"/>
          </p:nvPr>
        </p:nvSpPr>
        <p:spPr>
          <a:xfrm>
            <a:off x="11450638" y="6405563"/>
            <a:ext cx="741300" cy="2745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GB"/>
              <a:t>1</a:t>
            </a:fld>
            <a:endParaRPr/>
          </a:p>
        </p:txBody>
      </p:sp>
      <p:sp>
        <p:nvSpPr>
          <p:cNvPr id="254" name="Google Shape;254;g28efa1ea88f_0_9"/>
          <p:cNvSpPr txBox="1"/>
          <p:nvPr/>
        </p:nvSpPr>
        <p:spPr>
          <a:xfrm>
            <a:off x="0" y="6296525"/>
            <a:ext cx="10749900" cy="492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4360"/>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https://aarc-community.org/aarc-tree-project/</a:t>
            </a:r>
            <a:r>
              <a:rPr lang="en-GB" sz="2000" b="0" i="0" u="none" strike="noStrike" cap="none">
                <a:solidFill>
                  <a:srgbClr val="004360"/>
                </a:solidFill>
                <a:latin typeface="Calibri"/>
                <a:ea typeface="Calibri"/>
                <a:cs typeface="Calibri"/>
                <a:sym typeface="Calibri"/>
              </a:rPr>
              <a:t> </a:t>
            </a:r>
            <a:endParaRPr sz="2000" b="0" i="0" u="none" strike="noStrike" cap="none">
              <a:solidFill>
                <a:srgbClr val="004360"/>
              </a:solidFill>
              <a:latin typeface="Calibri"/>
              <a:ea typeface="Calibri"/>
              <a:cs typeface="Calibri"/>
              <a:sym typeface="Calibri"/>
            </a:endParaRPr>
          </a:p>
        </p:txBody>
      </p:sp>
      <p:sp>
        <p:nvSpPr>
          <p:cNvPr id="255" name="Google Shape;255;g28efa1ea88f_0_9"/>
          <p:cNvSpPr txBox="1">
            <a:spLocks noGrp="1"/>
          </p:cNvSpPr>
          <p:nvPr>
            <p:ph type="body" idx="2"/>
          </p:nvPr>
        </p:nvSpPr>
        <p:spPr>
          <a:xfrm>
            <a:off x="917365" y="4340195"/>
            <a:ext cx="6671100" cy="436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4360"/>
              </a:buClr>
              <a:buSzPts val="1800"/>
              <a:buNone/>
            </a:pPr>
            <a:r>
              <a:rPr lang="en-GB" sz="2000" b="1"/>
              <a:t>Maarten Kremers, SURF</a:t>
            </a:r>
            <a:endParaRPr sz="2000" b="1" i="1"/>
          </a:p>
        </p:txBody>
      </p:sp>
      <p:sp>
        <p:nvSpPr>
          <p:cNvPr id="256" name="Google Shape;256;g28efa1ea88f_0_9"/>
          <p:cNvSpPr txBox="1">
            <a:spLocks noGrp="1"/>
          </p:cNvSpPr>
          <p:nvPr>
            <p:ph type="body" idx="4"/>
          </p:nvPr>
        </p:nvSpPr>
        <p:spPr>
          <a:xfrm>
            <a:off x="917375" y="2291625"/>
            <a:ext cx="7254900" cy="189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4360"/>
              </a:buClr>
              <a:buSzPts val="2400"/>
              <a:buFont typeface="Arial"/>
              <a:buNone/>
            </a:pPr>
            <a:r>
              <a:rPr lang="en-GB" sz="3200"/>
              <a:t>Trustworthy research collaboration starts with trustworthy access</a:t>
            </a:r>
            <a:br>
              <a:rPr lang="en-GB" sz="3200"/>
            </a:br>
            <a:r>
              <a:rPr lang="en-GB" sz="1950" b="0">
                <a:solidFill>
                  <a:srgbClr val="F6791C"/>
                </a:solidFill>
              </a:rPr>
              <a:t>The AARC handbook: a practical guide to federated identity management for research infrastructures</a:t>
            </a:r>
            <a:br>
              <a:rPr lang="en-GB" sz="1950" b="0">
                <a:solidFill>
                  <a:srgbClr val="F6791C"/>
                </a:solidFill>
              </a:rPr>
            </a:br>
            <a:br>
              <a:rPr lang="en-GB" sz="2200"/>
            </a:br>
            <a:endParaRPr sz="2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g3c66e51d994_13_386"/>
          <p:cNvSpPr txBox="1">
            <a:spLocks noGrp="1"/>
          </p:cNvSpPr>
          <p:nvPr>
            <p:ph type="body" idx="1"/>
          </p:nvPr>
        </p:nvSpPr>
        <p:spPr>
          <a:xfrm>
            <a:off x="3759104" y="3907603"/>
            <a:ext cx="4445400" cy="3738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lt1"/>
              </a:buClr>
              <a:buSzPts val="1800"/>
              <a:buNone/>
            </a:pPr>
            <a:r>
              <a:rPr lang="en-GB"/>
              <a:t>maarten.kremers@surf.nl</a:t>
            </a:r>
            <a:endParaRPr/>
          </a:p>
        </p:txBody>
      </p:sp>
      <p:sp>
        <p:nvSpPr>
          <p:cNvPr id="405" name="Google Shape;405;g3c66e51d994_13_386"/>
          <p:cNvSpPr txBox="1">
            <a:spLocks noGrp="1"/>
          </p:cNvSpPr>
          <p:nvPr>
            <p:ph type="sldNum" idx="4294967295"/>
          </p:nvPr>
        </p:nvSpPr>
        <p:spPr>
          <a:xfrm>
            <a:off x="11450638" y="6405563"/>
            <a:ext cx="741300" cy="2745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GB"/>
              <a:t>10</a:t>
            </a:fld>
            <a:endParaRPr/>
          </a:p>
        </p:txBody>
      </p:sp>
      <p:sp>
        <p:nvSpPr>
          <p:cNvPr id="406" name="Google Shape;406;g3c66e51d994_13_386"/>
          <p:cNvSpPr txBox="1">
            <a:spLocks noGrp="1"/>
          </p:cNvSpPr>
          <p:nvPr>
            <p:ph type="body" idx="1"/>
          </p:nvPr>
        </p:nvSpPr>
        <p:spPr>
          <a:xfrm>
            <a:off x="155600" y="1593025"/>
            <a:ext cx="4610100" cy="8235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lt1"/>
              </a:buClr>
              <a:buSzPts val="1800"/>
              <a:buNone/>
            </a:pPr>
            <a:r>
              <a:rPr lang="en-GB" sz="1500" i="1"/>
              <a:t>Many thanks to all of the editors of the handbook: </a:t>
            </a:r>
            <a:br>
              <a:rPr lang="en-GB" sz="1500" i="1"/>
            </a:br>
            <a:r>
              <a:rPr lang="en-GB" sz="1500" i="1"/>
              <a:t>Hannah Short, Sally Chambers, Michael Kurzmeier </a:t>
            </a:r>
            <a:br>
              <a:rPr lang="en-GB" sz="1500" i="1"/>
            </a:br>
            <a:r>
              <a:rPr lang="en-GB" sz="1500" i="1"/>
              <a:t>and all the contributors</a:t>
            </a:r>
            <a:endParaRPr sz="1500" i="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3c66e51d994_13_329"/>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75"/>
              <a:buFont typeface="Arial"/>
              <a:buNone/>
            </a:pPr>
            <a:fld id="{00000000-1234-1234-1234-123412341234}" type="slidenum">
              <a:rPr lang="en-GB"/>
              <a:t>2</a:t>
            </a:fld>
            <a:endParaRPr/>
          </a:p>
        </p:txBody>
      </p:sp>
      <p:sp>
        <p:nvSpPr>
          <p:cNvPr id="263" name="Google Shape;263;g3c66e51d994_13_329"/>
          <p:cNvSpPr txBox="1">
            <a:spLocks noGrp="1"/>
          </p:cNvSpPr>
          <p:nvPr>
            <p:ph type="title"/>
          </p:nvPr>
        </p:nvSpPr>
        <p:spPr>
          <a:xfrm>
            <a:off x="466935" y="203200"/>
            <a:ext cx="9040800" cy="927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The problem everyone recognises</a:t>
            </a:r>
            <a:endParaRPr/>
          </a:p>
        </p:txBody>
      </p:sp>
      <p:sp>
        <p:nvSpPr>
          <p:cNvPr id="264" name="Google Shape;264;g3c66e51d994_13_329"/>
          <p:cNvSpPr txBox="1"/>
          <p:nvPr/>
        </p:nvSpPr>
        <p:spPr>
          <a:xfrm>
            <a:off x="2322700" y="2006825"/>
            <a:ext cx="6654600" cy="3964500"/>
          </a:xfrm>
          <a:prstGeom prst="rect">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457200" lvl="0" indent="-368300" algn="l" rtl="0">
              <a:spcBef>
                <a:spcPts val="0"/>
              </a:spcBef>
              <a:spcAft>
                <a:spcPts val="0"/>
              </a:spcAft>
              <a:buClr>
                <a:schemeClr val="lt1"/>
              </a:buClr>
              <a:buSzPts val="2200"/>
              <a:buFont typeface="Calibri"/>
              <a:buChar char="●"/>
            </a:pPr>
            <a:r>
              <a:rPr lang="en-GB" sz="2200">
                <a:solidFill>
                  <a:schemeClr val="lt1"/>
                </a:solidFill>
                <a:latin typeface="Calibri"/>
                <a:ea typeface="Calibri"/>
                <a:cs typeface="Calibri"/>
                <a:sym typeface="Calibri"/>
              </a:rPr>
              <a:t>Too many accounts and passwords</a:t>
            </a:r>
            <a:br>
              <a:rPr lang="en-GB" sz="2200">
                <a:solidFill>
                  <a:schemeClr val="lt1"/>
                </a:solidFill>
                <a:latin typeface="Calibri"/>
                <a:ea typeface="Calibri"/>
                <a:cs typeface="Calibri"/>
                <a:sym typeface="Calibri"/>
              </a:rPr>
            </a:br>
            <a:endParaRPr sz="2200">
              <a:solidFill>
                <a:schemeClr val="lt1"/>
              </a:solidFill>
              <a:latin typeface="Calibri"/>
              <a:ea typeface="Calibri"/>
              <a:cs typeface="Calibri"/>
              <a:sym typeface="Calibri"/>
            </a:endParaRPr>
          </a:p>
          <a:p>
            <a:pPr marL="457200" lvl="0" indent="-368300" algn="l" rtl="0">
              <a:spcBef>
                <a:spcPts val="0"/>
              </a:spcBef>
              <a:spcAft>
                <a:spcPts val="0"/>
              </a:spcAft>
              <a:buClr>
                <a:schemeClr val="lt1"/>
              </a:buClr>
              <a:buSzPts val="2200"/>
              <a:buFont typeface="Calibri"/>
              <a:buChar char="●"/>
            </a:pPr>
            <a:r>
              <a:rPr lang="en-GB" sz="2200">
                <a:solidFill>
                  <a:schemeClr val="lt1"/>
                </a:solidFill>
                <a:latin typeface="Calibri"/>
                <a:ea typeface="Calibri"/>
                <a:cs typeface="Calibri"/>
                <a:sym typeface="Calibri"/>
              </a:rPr>
              <a:t>Manual onboarding for guests and collaborators</a:t>
            </a:r>
            <a:br>
              <a:rPr lang="en-GB" sz="2200">
                <a:solidFill>
                  <a:schemeClr val="lt1"/>
                </a:solidFill>
                <a:latin typeface="Calibri"/>
                <a:ea typeface="Calibri"/>
                <a:cs typeface="Calibri"/>
                <a:sym typeface="Calibri"/>
              </a:rPr>
            </a:br>
            <a:endParaRPr sz="2200">
              <a:solidFill>
                <a:schemeClr val="lt1"/>
              </a:solidFill>
              <a:latin typeface="Calibri"/>
              <a:ea typeface="Calibri"/>
              <a:cs typeface="Calibri"/>
              <a:sym typeface="Calibri"/>
            </a:endParaRPr>
          </a:p>
          <a:p>
            <a:pPr marL="457200" lvl="0" indent="-368300" algn="l" rtl="0">
              <a:spcBef>
                <a:spcPts val="0"/>
              </a:spcBef>
              <a:spcAft>
                <a:spcPts val="0"/>
              </a:spcAft>
              <a:buClr>
                <a:schemeClr val="lt1"/>
              </a:buClr>
              <a:buSzPts val="2200"/>
              <a:buFont typeface="Calibri"/>
              <a:buChar char="●"/>
            </a:pPr>
            <a:r>
              <a:rPr lang="en-GB" sz="2200">
                <a:solidFill>
                  <a:schemeClr val="lt1"/>
                </a:solidFill>
                <a:latin typeface="Calibri"/>
                <a:ea typeface="Calibri"/>
                <a:cs typeface="Calibri"/>
                <a:sym typeface="Calibri"/>
              </a:rPr>
              <a:t>Unclear permissions and roles</a:t>
            </a:r>
            <a:br>
              <a:rPr lang="en-GB" sz="2200">
                <a:solidFill>
                  <a:schemeClr val="lt1"/>
                </a:solidFill>
                <a:latin typeface="Calibri"/>
                <a:ea typeface="Calibri"/>
                <a:cs typeface="Calibri"/>
                <a:sym typeface="Calibri"/>
              </a:rPr>
            </a:br>
            <a:endParaRPr sz="2200">
              <a:solidFill>
                <a:schemeClr val="lt1"/>
              </a:solidFill>
              <a:latin typeface="Calibri"/>
              <a:ea typeface="Calibri"/>
              <a:cs typeface="Calibri"/>
              <a:sym typeface="Calibri"/>
            </a:endParaRPr>
          </a:p>
          <a:p>
            <a:pPr marL="457200" lvl="0" indent="-368300" algn="l" rtl="0">
              <a:spcBef>
                <a:spcPts val="0"/>
              </a:spcBef>
              <a:spcAft>
                <a:spcPts val="0"/>
              </a:spcAft>
              <a:buClr>
                <a:schemeClr val="lt1"/>
              </a:buClr>
              <a:buSzPts val="2200"/>
              <a:buFont typeface="Calibri"/>
              <a:buChar char="●"/>
            </a:pPr>
            <a:r>
              <a:rPr lang="en-GB" sz="2200">
                <a:solidFill>
                  <a:schemeClr val="lt1"/>
                </a:solidFill>
                <a:latin typeface="Calibri"/>
                <a:ea typeface="Calibri"/>
                <a:cs typeface="Calibri"/>
                <a:sym typeface="Calibri"/>
              </a:rPr>
              <a:t>Security and policy handled too late</a:t>
            </a:r>
            <a:br>
              <a:rPr lang="en-GB" sz="2200">
                <a:solidFill>
                  <a:schemeClr val="lt1"/>
                </a:solidFill>
                <a:latin typeface="Calibri"/>
                <a:ea typeface="Calibri"/>
                <a:cs typeface="Calibri"/>
                <a:sym typeface="Calibri"/>
              </a:rPr>
            </a:br>
            <a:endParaRPr sz="2200">
              <a:solidFill>
                <a:schemeClr val="lt1"/>
              </a:solidFill>
              <a:latin typeface="Calibri"/>
              <a:ea typeface="Calibri"/>
              <a:cs typeface="Calibri"/>
              <a:sym typeface="Calibri"/>
            </a:endParaRPr>
          </a:p>
          <a:p>
            <a:pPr marL="457200" lvl="0" indent="-368300" algn="l" rtl="0">
              <a:spcBef>
                <a:spcPts val="0"/>
              </a:spcBef>
              <a:spcAft>
                <a:spcPts val="0"/>
              </a:spcAft>
              <a:buClr>
                <a:schemeClr val="lt1"/>
              </a:buClr>
              <a:buSzPts val="2200"/>
              <a:buFont typeface="Calibri"/>
              <a:buChar char="●"/>
            </a:pPr>
            <a:r>
              <a:rPr lang="en-GB" sz="2200">
                <a:solidFill>
                  <a:schemeClr val="lt1"/>
                </a:solidFill>
                <a:latin typeface="Calibri"/>
                <a:ea typeface="Calibri"/>
                <a:cs typeface="Calibri"/>
                <a:sym typeface="Calibri"/>
              </a:rPr>
              <a:t>Researchers confused, operators overloaded</a:t>
            </a:r>
            <a:br>
              <a:rPr lang="en-GB" sz="2200">
                <a:solidFill>
                  <a:schemeClr val="lt1"/>
                </a:solidFill>
                <a:latin typeface="Calibri"/>
                <a:ea typeface="Calibri"/>
                <a:cs typeface="Calibri"/>
                <a:sym typeface="Calibri"/>
              </a:rPr>
            </a:br>
            <a:endParaRPr sz="2200">
              <a:solidFill>
                <a:schemeClr val="lt1"/>
              </a:solidFill>
              <a:latin typeface="Calibri"/>
              <a:ea typeface="Calibri"/>
              <a:cs typeface="Calibri"/>
              <a:sym typeface="Calibri"/>
            </a:endParaRPr>
          </a:p>
          <a:p>
            <a:pPr marL="457200" lvl="0" indent="0" algn="l" rtl="0">
              <a:spcBef>
                <a:spcPts val="0"/>
              </a:spcBef>
              <a:spcAft>
                <a:spcPts val="0"/>
              </a:spcAft>
              <a:buNone/>
            </a:pPr>
            <a:r>
              <a:rPr lang="en-GB" sz="2000" i="1">
                <a:solidFill>
                  <a:schemeClr val="lt1"/>
                </a:solidFill>
                <a:latin typeface="Calibri"/>
                <a:ea typeface="Calibri"/>
                <a:cs typeface="Calibri"/>
                <a:sym typeface="Calibri"/>
              </a:rPr>
              <a:t>This is not only a login problem</a:t>
            </a:r>
            <a:endParaRPr sz="2000" i="1">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3c66e51d994_13_321"/>
          <p:cNvSpPr txBox="1"/>
          <p:nvPr/>
        </p:nvSpPr>
        <p:spPr>
          <a:xfrm>
            <a:off x="410750" y="3471228"/>
            <a:ext cx="3000000" cy="8958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None/>
            </a:pPr>
            <a:r>
              <a:rPr lang="en-GB" sz="1800" b="1"/>
              <a:t>Identity comes from a trusted source</a:t>
            </a:r>
            <a:endParaRPr sz="1800" b="1"/>
          </a:p>
        </p:txBody>
      </p:sp>
      <p:sp>
        <p:nvSpPr>
          <p:cNvPr id="271" name="Google Shape;271;g3c66e51d994_13_321"/>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75"/>
              <a:buFont typeface="Arial"/>
              <a:buNone/>
            </a:pPr>
            <a:fld id="{00000000-1234-1234-1234-123412341234}" type="slidenum">
              <a:rPr lang="en-GB"/>
              <a:t>3</a:t>
            </a:fld>
            <a:endParaRPr/>
          </a:p>
        </p:txBody>
      </p:sp>
      <p:sp>
        <p:nvSpPr>
          <p:cNvPr id="272" name="Google Shape;272;g3c66e51d994_13_321"/>
          <p:cNvSpPr txBox="1">
            <a:spLocks noGrp="1"/>
          </p:cNvSpPr>
          <p:nvPr>
            <p:ph type="title"/>
          </p:nvPr>
        </p:nvSpPr>
        <p:spPr>
          <a:xfrm>
            <a:off x="466935" y="203200"/>
            <a:ext cx="9040800" cy="927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What federated identity management actually means</a:t>
            </a:r>
            <a:endParaRPr/>
          </a:p>
        </p:txBody>
      </p:sp>
      <p:sp>
        <p:nvSpPr>
          <p:cNvPr id="273" name="Google Shape;273;g3c66e51d994_13_321"/>
          <p:cNvSpPr txBox="1"/>
          <p:nvPr/>
        </p:nvSpPr>
        <p:spPr>
          <a:xfrm>
            <a:off x="366200" y="2328600"/>
            <a:ext cx="3089100" cy="875100"/>
          </a:xfrm>
          <a:prstGeom prst="rect">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200">
                <a:solidFill>
                  <a:schemeClr val="lt1"/>
                </a:solidFill>
                <a:latin typeface="Calibri"/>
                <a:ea typeface="Calibri"/>
                <a:cs typeface="Calibri"/>
                <a:sym typeface="Calibri"/>
              </a:rPr>
              <a:t> Home Organisation</a:t>
            </a:r>
            <a:endParaRPr sz="2000" i="1">
              <a:solidFill>
                <a:schemeClr val="lt1"/>
              </a:solidFill>
              <a:latin typeface="Calibri"/>
              <a:ea typeface="Calibri"/>
              <a:cs typeface="Calibri"/>
              <a:sym typeface="Calibri"/>
            </a:endParaRPr>
          </a:p>
        </p:txBody>
      </p:sp>
      <p:sp>
        <p:nvSpPr>
          <p:cNvPr id="274" name="Google Shape;274;g3c66e51d994_13_321"/>
          <p:cNvSpPr txBox="1"/>
          <p:nvPr/>
        </p:nvSpPr>
        <p:spPr>
          <a:xfrm>
            <a:off x="4315725" y="2328600"/>
            <a:ext cx="3089100" cy="875100"/>
          </a:xfrm>
          <a:prstGeom prst="rect">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200">
                <a:solidFill>
                  <a:schemeClr val="lt1"/>
                </a:solidFill>
                <a:latin typeface="Calibri"/>
                <a:ea typeface="Calibri"/>
                <a:cs typeface="Calibri"/>
                <a:sym typeface="Calibri"/>
              </a:rPr>
              <a:t>Research community / infrastructure</a:t>
            </a:r>
            <a:endParaRPr sz="2000" i="1">
              <a:solidFill>
                <a:schemeClr val="lt1"/>
              </a:solidFill>
              <a:latin typeface="Calibri"/>
              <a:ea typeface="Calibri"/>
              <a:cs typeface="Calibri"/>
              <a:sym typeface="Calibri"/>
            </a:endParaRPr>
          </a:p>
        </p:txBody>
      </p:sp>
      <p:sp>
        <p:nvSpPr>
          <p:cNvPr id="275" name="Google Shape;275;g3c66e51d994_13_321"/>
          <p:cNvSpPr txBox="1"/>
          <p:nvPr/>
        </p:nvSpPr>
        <p:spPr>
          <a:xfrm>
            <a:off x="8265250" y="2328600"/>
            <a:ext cx="3089100" cy="875100"/>
          </a:xfrm>
          <a:prstGeom prst="rect">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200">
                <a:solidFill>
                  <a:schemeClr val="lt1"/>
                </a:solidFill>
                <a:latin typeface="Calibri"/>
                <a:ea typeface="Calibri"/>
                <a:cs typeface="Calibri"/>
                <a:sym typeface="Calibri"/>
              </a:rPr>
              <a:t>Service</a:t>
            </a:r>
            <a:endParaRPr sz="2000" i="1">
              <a:solidFill>
                <a:schemeClr val="lt1"/>
              </a:solidFill>
              <a:latin typeface="Calibri"/>
              <a:ea typeface="Calibri"/>
              <a:cs typeface="Calibri"/>
              <a:sym typeface="Calibri"/>
            </a:endParaRPr>
          </a:p>
        </p:txBody>
      </p:sp>
      <p:cxnSp>
        <p:nvCxnSpPr>
          <p:cNvPr id="276" name="Google Shape;276;g3c66e51d994_13_321"/>
          <p:cNvCxnSpPr>
            <a:endCxn id="274" idx="1"/>
          </p:cNvCxnSpPr>
          <p:nvPr/>
        </p:nvCxnSpPr>
        <p:spPr>
          <a:xfrm rot="10800000" flipH="1">
            <a:off x="3455325" y="2766150"/>
            <a:ext cx="860400" cy="12900"/>
          </a:xfrm>
          <a:prstGeom prst="straightConnector1">
            <a:avLst/>
          </a:prstGeom>
          <a:noFill/>
          <a:ln w="38100" cap="flat" cmpd="sng">
            <a:solidFill>
              <a:schemeClr val="dk2"/>
            </a:solidFill>
            <a:prstDash val="solid"/>
            <a:round/>
            <a:headEnd type="none" w="med" len="med"/>
            <a:tailEnd type="triangle" w="med" len="med"/>
          </a:ln>
        </p:spPr>
      </p:cxnSp>
      <p:cxnSp>
        <p:nvCxnSpPr>
          <p:cNvPr id="277" name="Google Shape;277;g3c66e51d994_13_321"/>
          <p:cNvCxnSpPr/>
          <p:nvPr/>
        </p:nvCxnSpPr>
        <p:spPr>
          <a:xfrm rot="10800000" flipH="1">
            <a:off x="7404850" y="2766150"/>
            <a:ext cx="860400" cy="12900"/>
          </a:xfrm>
          <a:prstGeom prst="straightConnector1">
            <a:avLst/>
          </a:prstGeom>
          <a:noFill/>
          <a:ln w="38100" cap="flat" cmpd="sng">
            <a:solidFill>
              <a:schemeClr val="dk2"/>
            </a:solidFill>
            <a:prstDash val="solid"/>
            <a:round/>
            <a:headEnd type="none" w="med" len="med"/>
            <a:tailEnd type="triangle" w="med" len="med"/>
          </a:ln>
        </p:spPr>
      </p:cxnSp>
      <p:sp>
        <p:nvSpPr>
          <p:cNvPr id="278" name="Google Shape;278;g3c66e51d994_13_321"/>
          <p:cNvSpPr txBox="1"/>
          <p:nvPr/>
        </p:nvSpPr>
        <p:spPr>
          <a:xfrm>
            <a:off x="8309800" y="3484100"/>
            <a:ext cx="3000000" cy="6480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None/>
            </a:pPr>
            <a:r>
              <a:rPr lang="en-GB" sz="1800" b="1"/>
              <a:t>Service decides access</a:t>
            </a:r>
            <a:endParaRPr sz="1800" b="1"/>
          </a:p>
        </p:txBody>
      </p:sp>
      <p:sp>
        <p:nvSpPr>
          <p:cNvPr id="279" name="Google Shape;279;g3c66e51d994_13_321"/>
          <p:cNvSpPr txBox="1"/>
          <p:nvPr/>
        </p:nvSpPr>
        <p:spPr>
          <a:xfrm>
            <a:off x="4360275" y="3484100"/>
            <a:ext cx="3000000" cy="8958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None/>
            </a:pPr>
            <a:r>
              <a:rPr lang="en-GB" sz="1800" b="1"/>
              <a:t>Community adds roles, groups, or project context</a:t>
            </a:r>
            <a:endParaRPr sz="1800" b="1"/>
          </a:p>
        </p:txBody>
      </p:sp>
      <p:sp>
        <p:nvSpPr>
          <p:cNvPr id="280" name="Google Shape;280;g3c66e51d994_13_321"/>
          <p:cNvSpPr txBox="1"/>
          <p:nvPr/>
        </p:nvSpPr>
        <p:spPr>
          <a:xfrm>
            <a:off x="3079200" y="5210925"/>
            <a:ext cx="6033600" cy="461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GB" sz="1800" b="1" i="1">
                <a:solidFill>
                  <a:schemeClr val="dk1"/>
                </a:solidFill>
              </a:rPr>
              <a:t>Not just login — also trust and access decisions</a:t>
            </a:r>
            <a:endParaRPr sz="1800" b="1" i="1">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3c66e51d994_13_338"/>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75"/>
              <a:buFont typeface="Arial"/>
              <a:buNone/>
            </a:pPr>
            <a:fld id="{00000000-1234-1234-1234-123412341234}" type="slidenum">
              <a:rPr lang="en-GB"/>
              <a:t>4</a:t>
            </a:fld>
            <a:endParaRPr/>
          </a:p>
        </p:txBody>
      </p:sp>
      <p:sp>
        <p:nvSpPr>
          <p:cNvPr id="287" name="Google Shape;287;g3c66e51d994_13_338"/>
          <p:cNvSpPr txBox="1">
            <a:spLocks noGrp="1"/>
          </p:cNvSpPr>
          <p:nvPr>
            <p:ph type="title"/>
          </p:nvPr>
        </p:nvSpPr>
        <p:spPr>
          <a:xfrm>
            <a:off x="466935" y="203200"/>
            <a:ext cx="9040800" cy="927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Why this is harder than it looks</a:t>
            </a:r>
            <a:endParaRPr/>
          </a:p>
        </p:txBody>
      </p:sp>
      <p:grpSp>
        <p:nvGrpSpPr>
          <p:cNvPr id="288" name="Google Shape;288;g3c66e51d994_13_338"/>
          <p:cNvGrpSpPr/>
          <p:nvPr/>
        </p:nvGrpSpPr>
        <p:grpSpPr>
          <a:xfrm>
            <a:off x="2584121" y="1713011"/>
            <a:ext cx="7023758" cy="857979"/>
            <a:chOff x="2283025" y="2322568"/>
            <a:chExt cx="5267950" cy="643500"/>
          </a:xfrm>
        </p:grpSpPr>
        <p:sp>
          <p:nvSpPr>
            <p:cNvPr id="289" name="Google Shape;289;g3c66e51d994_13_338"/>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90" name="Google Shape;290;g3c66e51d994_13_338"/>
            <p:cNvSpPr/>
            <p:nvPr/>
          </p:nvSpPr>
          <p:spPr>
            <a:xfrm flipH="1">
              <a:off x="2283025" y="2322575"/>
              <a:ext cx="1844400" cy="6426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91" name="Google Shape;291;g3c66e51d994_13_338"/>
            <p:cNvSpPr/>
            <p:nvPr/>
          </p:nvSpPr>
          <p:spPr>
            <a:xfrm rot="-5400000">
              <a:off x="3501574" y="1934671"/>
              <a:ext cx="643356" cy="1419149"/>
            </a:xfrm>
            <a:prstGeom prst="flowChartOffpageConnector">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92" name="Google Shape;292;g3c66e51d994_13_338"/>
            <p:cNvSpPr/>
            <p:nvPr/>
          </p:nvSpPr>
          <p:spPr>
            <a:xfrm>
              <a:off x="2342625" y="2399951"/>
              <a:ext cx="1940700" cy="4959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n-GB" sz="1600">
                  <a:solidFill>
                    <a:srgbClr val="FFFFFF"/>
                  </a:solidFill>
                  <a:latin typeface="Roboto Medium"/>
                  <a:ea typeface="Roboto Medium"/>
                  <a:cs typeface="Roboto Medium"/>
                  <a:sym typeface="Roboto Medium"/>
                </a:rPr>
                <a:t>Identity</a:t>
              </a:r>
              <a:endParaRPr sz="1600">
                <a:solidFill>
                  <a:srgbClr val="FFFFFF"/>
                </a:solidFill>
                <a:latin typeface="Roboto"/>
                <a:ea typeface="Roboto"/>
                <a:cs typeface="Roboto"/>
                <a:sym typeface="Roboto"/>
              </a:endParaRPr>
            </a:p>
          </p:txBody>
        </p:sp>
        <p:sp>
          <p:nvSpPr>
            <p:cNvPr id="293" name="Google Shape;293;g3c66e51d994_13_338"/>
            <p:cNvSpPr/>
            <p:nvPr/>
          </p:nvSpPr>
          <p:spPr>
            <a:xfrm>
              <a:off x="4387850" y="2323750"/>
              <a:ext cx="2971200" cy="642300"/>
            </a:xfrm>
            <a:prstGeom prst="rect">
              <a:avLst/>
            </a:prstGeom>
            <a:noFill/>
            <a:ln>
              <a:noFill/>
            </a:ln>
          </p:spPr>
          <p:txBody>
            <a:bodyPr spcFirstLastPara="1" wrap="square" lIns="121900" tIns="121900" rIns="121900" bIns="121900" anchor="ctr" anchorCtr="0">
              <a:noAutofit/>
            </a:bodyPr>
            <a:lstStyle/>
            <a:p>
              <a:pPr marL="609600" lvl="0" indent="0" algn="l" rtl="0">
                <a:lnSpc>
                  <a:spcPct val="115000"/>
                </a:lnSpc>
                <a:spcBef>
                  <a:spcPts val="0"/>
                </a:spcBef>
                <a:spcAft>
                  <a:spcPts val="0"/>
                </a:spcAft>
                <a:buNone/>
              </a:pPr>
              <a:r>
                <a:rPr lang="en-GB" sz="1600">
                  <a:solidFill>
                    <a:schemeClr val="accent2"/>
                  </a:solidFill>
                  <a:latin typeface="Roboto"/>
                  <a:ea typeface="Roboto"/>
                  <a:cs typeface="Roboto"/>
                  <a:sym typeface="Roboto"/>
                </a:rPr>
                <a:t>who is this person, consistently?</a:t>
              </a:r>
              <a:endParaRPr sz="1600">
                <a:solidFill>
                  <a:schemeClr val="accent2"/>
                </a:solidFill>
                <a:latin typeface="Roboto"/>
                <a:ea typeface="Roboto"/>
                <a:cs typeface="Roboto"/>
                <a:sym typeface="Roboto"/>
              </a:endParaRPr>
            </a:p>
          </p:txBody>
        </p:sp>
      </p:grpSp>
      <p:grpSp>
        <p:nvGrpSpPr>
          <p:cNvPr id="294" name="Google Shape;294;g3c66e51d994_13_338"/>
          <p:cNvGrpSpPr/>
          <p:nvPr/>
        </p:nvGrpSpPr>
        <p:grpSpPr>
          <a:xfrm>
            <a:off x="2584121" y="2571011"/>
            <a:ext cx="7023758" cy="857979"/>
            <a:chOff x="2283025" y="2322568"/>
            <a:chExt cx="5267950" cy="643500"/>
          </a:xfrm>
        </p:grpSpPr>
        <p:sp>
          <p:nvSpPr>
            <p:cNvPr id="295" name="Google Shape;295;g3c66e51d994_13_338"/>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96" name="Google Shape;296;g3c66e51d994_13_338"/>
            <p:cNvSpPr/>
            <p:nvPr/>
          </p:nvSpPr>
          <p:spPr>
            <a:xfrm flipH="1">
              <a:off x="2283025" y="2322575"/>
              <a:ext cx="1844400" cy="6426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97" name="Google Shape;297;g3c66e51d994_13_338"/>
            <p:cNvSpPr/>
            <p:nvPr/>
          </p:nvSpPr>
          <p:spPr>
            <a:xfrm rot="-5400000">
              <a:off x="3501574" y="1934671"/>
              <a:ext cx="643356" cy="1419149"/>
            </a:xfrm>
            <a:prstGeom prst="flowChartOffpageConnector">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98" name="Google Shape;298;g3c66e51d994_13_338"/>
            <p:cNvSpPr/>
            <p:nvPr/>
          </p:nvSpPr>
          <p:spPr>
            <a:xfrm>
              <a:off x="2342625" y="2399951"/>
              <a:ext cx="1940700" cy="4959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n-GB" sz="1600">
                  <a:solidFill>
                    <a:srgbClr val="FFFFFF"/>
                  </a:solidFill>
                  <a:latin typeface="Roboto Medium"/>
                  <a:ea typeface="Roboto Medium"/>
                  <a:cs typeface="Roboto Medium"/>
                  <a:sym typeface="Roboto Medium"/>
                </a:rPr>
                <a:t>Authorisation</a:t>
              </a:r>
              <a:endParaRPr sz="1600">
                <a:solidFill>
                  <a:srgbClr val="FFFFFF"/>
                </a:solidFill>
                <a:latin typeface="Roboto"/>
                <a:ea typeface="Roboto"/>
                <a:cs typeface="Roboto"/>
                <a:sym typeface="Roboto"/>
              </a:endParaRPr>
            </a:p>
          </p:txBody>
        </p:sp>
        <p:sp>
          <p:nvSpPr>
            <p:cNvPr id="299" name="Google Shape;299;g3c66e51d994_13_338"/>
            <p:cNvSpPr/>
            <p:nvPr/>
          </p:nvSpPr>
          <p:spPr>
            <a:xfrm>
              <a:off x="4387850" y="2323750"/>
              <a:ext cx="2971200" cy="642300"/>
            </a:xfrm>
            <a:prstGeom prst="rect">
              <a:avLst/>
            </a:prstGeom>
            <a:noFill/>
            <a:ln>
              <a:noFill/>
            </a:ln>
          </p:spPr>
          <p:txBody>
            <a:bodyPr spcFirstLastPara="1" wrap="square" lIns="121900" tIns="121900" rIns="121900" bIns="121900" anchor="ctr" anchorCtr="0">
              <a:noAutofit/>
            </a:bodyPr>
            <a:lstStyle/>
            <a:p>
              <a:pPr marL="609600" lvl="0" indent="0" algn="l" rtl="0">
                <a:lnSpc>
                  <a:spcPct val="115000"/>
                </a:lnSpc>
                <a:spcBef>
                  <a:spcPts val="0"/>
                </a:spcBef>
                <a:spcAft>
                  <a:spcPts val="0"/>
                </a:spcAft>
                <a:buNone/>
              </a:pPr>
              <a:r>
                <a:rPr lang="en-GB" sz="1600">
                  <a:solidFill>
                    <a:schemeClr val="accent2"/>
                  </a:solidFill>
                  <a:latin typeface="Roboto"/>
                  <a:ea typeface="Roboto"/>
                  <a:cs typeface="Roboto"/>
                  <a:sym typeface="Roboto"/>
                </a:rPr>
                <a:t>what are they allowed to do?</a:t>
              </a:r>
              <a:endParaRPr sz="1600">
                <a:solidFill>
                  <a:schemeClr val="accent2"/>
                </a:solidFill>
                <a:latin typeface="Roboto"/>
                <a:ea typeface="Roboto"/>
                <a:cs typeface="Roboto"/>
                <a:sym typeface="Roboto"/>
              </a:endParaRPr>
            </a:p>
          </p:txBody>
        </p:sp>
      </p:grpSp>
      <p:grpSp>
        <p:nvGrpSpPr>
          <p:cNvPr id="300" name="Google Shape;300;g3c66e51d994_13_338"/>
          <p:cNvGrpSpPr/>
          <p:nvPr/>
        </p:nvGrpSpPr>
        <p:grpSpPr>
          <a:xfrm>
            <a:off x="2584121" y="3429011"/>
            <a:ext cx="7023758" cy="857979"/>
            <a:chOff x="2283025" y="2322568"/>
            <a:chExt cx="5267950" cy="643500"/>
          </a:xfrm>
        </p:grpSpPr>
        <p:sp>
          <p:nvSpPr>
            <p:cNvPr id="301" name="Google Shape;301;g3c66e51d994_13_338"/>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2" name="Google Shape;302;g3c66e51d994_13_338"/>
            <p:cNvSpPr/>
            <p:nvPr/>
          </p:nvSpPr>
          <p:spPr>
            <a:xfrm flipH="1">
              <a:off x="2283025" y="2322575"/>
              <a:ext cx="1844400" cy="6426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3" name="Google Shape;303;g3c66e51d994_13_338"/>
            <p:cNvSpPr/>
            <p:nvPr/>
          </p:nvSpPr>
          <p:spPr>
            <a:xfrm rot="-5400000">
              <a:off x="3501574" y="1934671"/>
              <a:ext cx="643356" cy="1419149"/>
            </a:xfrm>
            <a:prstGeom prst="flowChartOffpageConnector">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4" name="Google Shape;304;g3c66e51d994_13_338"/>
            <p:cNvSpPr/>
            <p:nvPr/>
          </p:nvSpPr>
          <p:spPr>
            <a:xfrm>
              <a:off x="2342625" y="2399951"/>
              <a:ext cx="1940700" cy="4959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n-GB" sz="1600">
                  <a:solidFill>
                    <a:srgbClr val="FFFFFF"/>
                  </a:solidFill>
                  <a:latin typeface="Roboto Medium"/>
                  <a:ea typeface="Roboto Medium"/>
                  <a:cs typeface="Roboto Medium"/>
                  <a:sym typeface="Roboto Medium"/>
                </a:rPr>
                <a:t>Interoperability</a:t>
              </a:r>
              <a:endParaRPr sz="1600">
                <a:solidFill>
                  <a:srgbClr val="FFFFFF"/>
                </a:solidFill>
                <a:latin typeface="Roboto"/>
                <a:ea typeface="Roboto"/>
                <a:cs typeface="Roboto"/>
                <a:sym typeface="Roboto"/>
              </a:endParaRPr>
            </a:p>
          </p:txBody>
        </p:sp>
        <p:sp>
          <p:nvSpPr>
            <p:cNvPr id="305" name="Google Shape;305;g3c66e51d994_13_338"/>
            <p:cNvSpPr/>
            <p:nvPr/>
          </p:nvSpPr>
          <p:spPr>
            <a:xfrm>
              <a:off x="4387850" y="2323750"/>
              <a:ext cx="2971200" cy="642300"/>
            </a:xfrm>
            <a:prstGeom prst="rect">
              <a:avLst/>
            </a:prstGeom>
            <a:noFill/>
            <a:ln>
              <a:noFill/>
            </a:ln>
          </p:spPr>
          <p:txBody>
            <a:bodyPr spcFirstLastPara="1" wrap="square" lIns="121900" tIns="121900" rIns="121900" bIns="121900" anchor="ctr" anchorCtr="0">
              <a:noAutofit/>
            </a:bodyPr>
            <a:lstStyle/>
            <a:p>
              <a:pPr marL="609600" lvl="0" indent="0" algn="l" rtl="0">
                <a:lnSpc>
                  <a:spcPct val="115000"/>
                </a:lnSpc>
                <a:spcBef>
                  <a:spcPts val="0"/>
                </a:spcBef>
                <a:spcAft>
                  <a:spcPts val="0"/>
                </a:spcAft>
                <a:buNone/>
              </a:pPr>
              <a:r>
                <a:rPr lang="en-GB" sz="1600">
                  <a:solidFill>
                    <a:schemeClr val="accent2"/>
                  </a:solidFill>
                  <a:latin typeface="Roboto"/>
                  <a:ea typeface="Roboto"/>
                  <a:cs typeface="Roboto"/>
                  <a:sym typeface="Roboto"/>
                </a:rPr>
                <a:t>how do systems work together?</a:t>
              </a:r>
              <a:endParaRPr sz="1600">
                <a:solidFill>
                  <a:schemeClr val="accent2"/>
                </a:solidFill>
                <a:latin typeface="Roboto"/>
                <a:ea typeface="Roboto"/>
                <a:cs typeface="Roboto"/>
                <a:sym typeface="Roboto"/>
              </a:endParaRPr>
            </a:p>
          </p:txBody>
        </p:sp>
      </p:grpSp>
      <p:grpSp>
        <p:nvGrpSpPr>
          <p:cNvPr id="306" name="Google Shape;306;g3c66e51d994_13_338"/>
          <p:cNvGrpSpPr/>
          <p:nvPr/>
        </p:nvGrpSpPr>
        <p:grpSpPr>
          <a:xfrm>
            <a:off x="2584121" y="4287011"/>
            <a:ext cx="7023758" cy="857979"/>
            <a:chOff x="2283025" y="2322568"/>
            <a:chExt cx="5267950" cy="643500"/>
          </a:xfrm>
        </p:grpSpPr>
        <p:sp>
          <p:nvSpPr>
            <p:cNvPr id="307" name="Google Shape;307;g3c66e51d994_13_338"/>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8" name="Google Shape;308;g3c66e51d994_13_338"/>
            <p:cNvSpPr/>
            <p:nvPr/>
          </p:nvSpPr>
          <p:spPr>
            <a:xfrm flipH="1">
              <a:off x="2283025" y="2322575"/>
              <a:ext cx="1844400" cy="6426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9" name="Google Shape;309;g3c66e51d994_13_338"/>
            <p:cNvSpPr/>
            <p:nvPr/>
          </p:nvSpPr>
          <p:spPr>
            <a:xfrm rot="-5400000">
              <a:off x="3501574" y="1934671"/>
              <a:ext cx="643356" cy="1419149"/>
            </a:xfrm>
            <a:prstGeom prst="flowChartOffpageConnector">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10" name="Google Shape;310;g3c66e51d994_13_338"/>
            <p:cNvSpPr/>
            <p:nvPr/>
          </p:nvSpPr>
          <p:spPr>
            <a:xfrm>
              <a:off x="2342625" y="2399951"/>
              <a:ext cx="1940700" cy="4959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n-GB" sz="1600">
                  <a:solidFill>
                    <a:srgbClr val="FFFFFF"/>
                  </a:solidFill>
                  <a:latin typeface="Roboto Medium"/>
                  <a:ea typeface="Roboto Medium"/>
                  <a:cs typeface="Roboto Medium"/>
                  <a:sym typeface="Roboto Medium"/>
                </a:rPr>
                <a:t>Policy &amp; trust</a:t>
              </a:r>
              <a:endParaRPr sz="1600">
                <a:solidFill>
                  <a:srgbClr val="FFFFFF"/>
                </a:solidFill>
                <a:latin typeface="Roboto"/>
                <a:ea typeface="Roboto"/>
                <a:cs typeface="Roboto"/>
                <a:sym typeface="Roboto"/>
              </a:endParaRPr>
            </a:p>
          </p:txBody>
        </p:sp>
        <p:sp>
          <p:nvSpPr>
            <p:cNvPr id="311" name="Google Shape;311;g3c66e51d994_13_338"/>
            <p:cNvSpPr/>
            <p:nvPr/>
          </p:nvSpPr>
          <p:spPr>
            <a:xfrm>
              <a:off x="4387850" y="2323750"/>
              <a:ext cx="2971200" cy="642300"/>
            </a:xfrm>
            <a:prstGeom prst="rect">
              <a:avLst/>
            </a:prstGeom>
            <a:noFill/>
            <a:ln>
              <a:noFill/>
            </a:ln>
          </p:spPr>
          <p:txBody>
            <a:bodyPr spcFirstLastPara="1" wrap="square" lIns="121900" tIns="121900" rIns="121900" bIns="121900" anchor="ctr" anchorCtr="0">
              <a:noAutofit/>
            </a:bodyPr>
            <a:lstStyle/>
            <a:p>
              <a:pPr marL="609600" lvl="0" indent="0" algn="l" rtl="0">
                <a:lnSpc>
                  <a:spcPct val="115000"/>
                </a:lnSpc>
                <a:spcBef>
                  <a:spcPts val="0"/>
                </a:spcBef>
                <a:spcAft>
                  <a:spcPts val="0"/>
                </a:spcAft>
                <a:buNone/>
              </a:pPr>
              <a:r>
                <a:rPr lang="en-GB" sz="1600">
                  <a:solidFill>
                    <a:schemeClr val="accent2"/>
                  </a:solidFill>
                  <a:latin typeface="Roboto"/>
                  <a:ea typeface="Roboto"/>
                  <a:cs typeface="Roboto"/>
                  <a:sym typeface="Roboto"/>
                </a:rPr>
                <a:t>security, data protection, responsibilities</a:t>
              </a:r>
              <a:endParaRPr sz="1600">
                <a:solidFill>
                  <a:schemeClr val="accent2"/>
                </a:solidFill>
                <a:latin typeface="Roboto"/>
                <a:ea typeface="Roboto"/>
                <a:cs typeface="Roboto"/>
                <a:sym typeface="Roboto"/>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3d020c621a7_0_1422"/>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GB"/>
              <a:t>5</a:t>
            </a:fld>
            <a:endParaRPr/>
          </a:p>
        </p:txBody>
      </p:sp>
      <p:sp>
        <p:nvSpPr>
          <p:cNvPr id="317" name="Google Shape;317;g3d020c621a7_0_1422"/>
          <p:cNvSpPr txBox="1">
            <a:spLocks noGrp="1"/>
          </p:cNvSpPr>
          <p:nvPr>
            <p:ph type="title"/>
          </p:nvPr>
        </p:nvSpPr>
        <p:spPr>
          <a:xfrm>
            <a:off x="466935" y="203200"/>
            <a:ext cx="9040800" cy="927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4361"/>
              </a:buClr>
              <a:buSzPts val="2400"/>
              <a:buFont typeface="Calibri"/>
              <a:buNone/>
            </a:pPr>
            <a:r>
              <a:rPr lang="en-GB"/>
              <a:t>The AARC Handbook: a practical guide</a:t>
            </a:r>
            <a:endParaRPr/>
          </a:p>
        </p:txBody>
      </p:sp>
      <p:sp>
        <p:nvSpPr>
          <p:cNvPr id="318" name="Google Shape;318;g3d020c621a7_0_1422"/>
          <p:cNvSpPr/>
          <p:nvPr/>
        </p:nvSpPr>
        <p:spPr>
          <a:xfrm>
            <a:off x="475488" y="1353312"/>
            <a:ext cx="5349300" cy="1847100"/>
          </a:xfrm>
          <a:prstGeom prst="roundRect">
            <a:avLst>
              <a:gd name="adj" fmla="val 1980"/>
            </a:avLst>
          </a:prstGeom>
          <a:solidFill>
            <a:srgbClr val="F8F8F8"/>
          </a:solidFill>
          <a:ln w="12700" cap="flat" cmpd="sng">
            <a:solidFill>
              <a:srgbClr val="D0D0D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g3d020c621a7_0_1422"/>
          <p:cNvSpPr/>
          <p:nvPr/>
        </p:nvSpPr>
        <p:spPr>
          <a:xfrm>
            <a:off x="6126480" y="1353312"/>
            <a:ext cx="5257800" cy="1847100"/>
          </a:xfrm>
          <a:prstGeom prst="roundRect">
            <a:avLst>
              <a:gd name="adj" fmla="val 1980"/>
            </a:avLst>
          </a:prstGeom>
          <a:solidFill>
            <a:srgbClr val="F8F8F8"/>
          </a:solidFill>
          <a:ln w="12700" cap="flat" cmpd="sng">
            <a:solidFill>
              <a:srgbClr val="D0D0D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g3d020c621a7_0_1422"/>
          <p:cNvSpPr/>
          <p:nvPr/>
        </p:nvSpPr>
        <p:spPr>
          <a:xfrm>
            <a:off x="475488" y="3547872"/>
            <a:ext cx="10927200" cy="1902000"/>
          </a:xfrm>
          <a:prstGeom prst="roundRect">
            <a:avLst>
              <a:gd name="adj" fmla="val 1923"/>
            </a:avLst>
          </a:prstGeom>
          <a:solidFill>
            <a:srgbClr val="F8F8F8"/>
          </a:solidFill>
          <a:ln w="12700" cap="flat" cmpd="sng">
            <a:solidFill>
              <a:srgbClr val="D0D0D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g3d020c621a7_0_1422"/>
          <p:cNvSpPr/>
          <p:nvPr/>
        </p:nvSpPr>
        <p:spPr>
          <a:xfrm>
            <a:off x="676656" y="1527048"/>
            <a:ext cx="1828800" cy="228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58220"/>
              </a:buClr>
              <a:buSzPts val="2000"/>
              <a:buFont typeface="Arial"/>
              <a:buNone/>
            </a:pPr>
            <a:r>
              <a:rPr lang="en-GB" sz="2000" b="1" i="0" u="none" strike="noStrike" cap="none">
                <a:solidFill>
                  <a:srgbClr val="F58220"/>
                </a:solidFill>
                <a:latin typeface="Arial"/>
                <a:ea typeface="Arial"/>
                <a:cs typeface="Arial"/>
                <a:sym typeface="Arial"/>
              </a:rPr>
              <a:t>What is it?</a:t>
            </a:r>
            <a:endParaRPr sz="2000" b="0" i="0" u="none" strike="noStrike" cap="none">
              <a:solidFill>
                <a:srgbClr val="000000"/>
              </a:solidFill>
              <a:latin typeface="Arial"/>
              <a:ea typeface="Arial"/>
              <a:cs typeface="Arial"/>
              <a:sym typeface="Arial"/>
            </a:endParaRPr>
          </a:p>
        </p:txBody>
      </p:sp>
      <p:sp>
        <p:nvSpPr>
          <p:cNvPr id="322" name="Google Shape;322;g3d020c621a7_0_1422"/>
          <p:cNvSpPr/>
          <p:nvPr/>
        </p:nvSpPr>
        <p:spPr>
          <a:xfrm>
            <a:off x="676656" y="1810512"/>
            <a:ext cx="201300" cy="219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58220"/>
              </a:buClr>
              <a:buSzPts val="1800"/>
              <a:buFont typeface="Arial"/>
              <a:buNone/>
            </a:pPr>
            <a:r>
              <a:rPr lang="en-GB" sz="1800" b="0" i="0" u="none" strike="noStrike" cap="none">
                <a:solidFill>
                  <a:srgbClr val="F58220"/>
                </a:solidFill>
                <a:latin typeface="Arial"/>
                <a:ea typeface="Arial"/>
                <a:cs typeface="Arial"/>
                <a:sym typeface="Arial"/>
              </a:rPr>
              <a:t>•</a:t>
            </a:r>
            <a:endParaRPr sz="1800" b="0" i="0" u="none" strike="noStrike" cap="none">
              <a:solidFill>
                <a:srgbClr val="000000"/>
              </a:solidFill>
              <a:latin typeface="Arial"/>
              <a:ea typeface="Arial"/>
              <a:cs typeface="Arial"/>
              <a:sym typeface="Arial"/>
            </a:endParaRPr>
          </a:p>
        </p:txBody>
      </p:sp>
      <p:sp>
        <p:nvSpPr>
          <p:cNvPr id="323" name="Google Shape;323;g3d020c621a7_0_1422"/>
          <p:cNvSpPr/>
          <p:nvPr/>
        </p:nvSpPr>
        <p:spPr>
          <a:xfrm>
            <a:off x="932688" y="1819656"/>
            <a:ext cx="4498800" cy="237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A4B66"/>
              </a:buClr>
              <a:buSzPts val="1600"/>
              <a:buFont typeface="Arial"/>
              <a:buNone/>
            </a:pPr>
            <a:r>
              <a:rPr lang="en-GB" sz="1600" b="0" i="0" u="none" strike="noStrike" cap="none">
                <a:solidFill>
                  <a:srgbClr val="0A4B66"/>
                </a:solidFill>
                <a:latin typeface="Arial"/>
                <a:ea typeface="Arial"/>
                <a:cs typeface="Arial"/>
                <a:sym typeface="Arial"/>
              </a:rPr>
              <a:t>Practical guide</a:t>
            </a:r>
            <a:endParaRPr sz="1600" b="0" i="0" u="none" strike="noStrike" cap="none">
              <a:solidFill>
                <a:srgbClr val="000000"/>
              </a:solidFill>
              <a:latin typeface="Arial"/>
              <a:ea typeface="Arial"/>
              <a:cs typeface="Arial"/>
              <a:sym typeface="Arial"/>
            </a:endParaRPr>
          </a:p>
        </p:txBody>
      </p:sp>
      <p:sp>
        <p:nvSpPr>
          <p:cNvPr id="324" name="Google Shape;324;g3d020c621a7_0_1422"/>
          <p:cNvSpPr/>
          <p:nvPr/>
        </p:nvSpPr>
        <p:spPr>
          <a:xfrm>
            <a:off x="676656" y="2157984"/>
            <a:ext cx="201300" cy="219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58220"/>
              </a:buClr>
              <a:buSzPts val="1800"/>
              <a:buFont typeface="Arial"/>
              <a:buNone/>
            </a:pPr>
            <a:r>
              <a:rPr lang="en-GB" sz="1800" b="0" i="0" u="none" strike="noStrike" cap="none">
                <a:solidFill>
                  <a:srgbClr val="F58220"/>
                </a:solidFill>
                <a:latin typeface="Arial"/>
                <a:ea typeface="Arial"/>
                <a:cs typeface="Arial"/>
                <a:sym typeface="Arial"/>
              </a:rPr>
              <a:t>•</a:t>
            </a:r>
            <a:endParaRPr sz="1800" b="0" i="0" u="none" strike="noStrike" cap="none">
              <a:solidFill>
                <a:srgbClr val="000000"/>
              </a:solidFill>
              <a:latin typeface="Arial"/>
              <a:ea typeface="Arial"/>
              <a:cs typeface="Arial"/>
              <a:sym typeface="Arial"/>
            </a:endParaRPr>
          </a:p>
        </p:txBody>
      </p:sp>
      <p:sp>
        <p:nvSpPr>
          <p:cNvPr id="325" name="Google Shape;325;g3d020c621a7_0_1422"/>
          <p:cNvSpPr/>
          <p:nvPr/>
        </p:nvSpPr>
        <p:spPr>
          <a:xfrm>
            <a:off x="932688" y="2167128"/>
            <a:ext cx="4498800" cy="237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A4B66"/>
              </a:buClr>
              <a:buSzPts val="1600"/>
              <a:buFont typeface="Arial"/>
              <a:buNone/>
            </a:pPr>
            <a:r>
              <a:rPr lang="en-GB" sz="1600" b="0" i="0" u="none" strike="noStrike" cap="none">
                <a:solidFill>
                  <a:srgbClr val="0A4B66"/>
                </a:solidFill>
                <a:latin typeface="Arial"/>
                <a:ea typeface="Arial"/>
                <a:cs typeface="Arial"/>
                <a:sym typeface="Arial"/>
              </a:rPr>
              <a:t>Introductory, but not simplistic</a:t>
            </a:r>
            <a:endParaRPr sz="1600" b="0" i="0" u="none" strike="noStrike" cap="none">
              <a:solidFill>
                <a:srgbClr val="000000"/>
              </a:solidFill>
              <a:latin typeface="Arial"/>
              <a:ea typeface="Arial"/>
              <a:cs typeface="Arial"/>
              <a:sym typeface="Arial"/>
            </a:endParaRPr>
          </a:p>
        </p:txBody>
      </p:sp>
      <p:sp>
        <p:nvSpPr>
          <p:cNvPr id="326" name="Google Shape;326;g3d020c621a7_0_1422"/>
          <p:cNvSpPr/>
          <p:nvPr/>
        </p:nvSpPr>
        <p:spPr>
          <a:xfrm>
            <a:off x="676656" y="2505456"/>
            <a:ext cx="201300" cy="219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58220"/>
              </a:buClr>
              <a:buSzPts val="1800"/>
              <a:buFont typeface="Arial"/>
              <a:buNone/>
            </a:pPr>
            <a:r>
              <a:rPr lang="en-GB" sz="1800" b="0" i="0" u="none" strike="noStrike" cap="none">
                <a:solidFill>
                  <a:srgbClr val="F58220"/>
                </a:solidFill>
                <a:latin typeface="Arial"/>
                <a:ea typeface="Arial"/>
                <a:cs typeface="Arial"/>
                <a:sym typeface="Arial"/>
              </a:rPr>
              <a:t>•</a:t>
            </a:r>
            <a:endParaRPr sz="1800" b="0" i="0" u="none" strike="noStrike" cap="none">
              <a:solidFill>
                <a:srgbClr val="000000"/>
              </a:solidFill>
              <a:latin typeface="Arial"/>
              <a:ea typeface="Arial"/>
              <a:cs typeface="Arial"/>
              <a:sym typeface="Arial"/>
            </a:endParaRPr>
          </a:p>
        </p:txBody>
      </p:sp>
      <p:sp>
        <p:nvSpPr>
          <p:cNvPr id="327" name="Google Shape;327;g3d020c621a7_0_1422"/>
          <p:cNvSpPr/>
          <p:nvPr/>
        </p:nvSpPr>
        <p:spPr>
          <a:xfrm>
            <a:off x="932688" y="2514600"/>
            <a:ext cx="4498800" cy="237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A4B66"/>
              </a:buClr>
              <a:buSzPts val="1600"/>
              <a:buFont typeface="Arial"/>
              <a:buNone/>
            </a:pPr>
            <a:r>
              <a:rPr lang="en-GB" sz="1600" b="0" i="0" u="none" strike="noStrike" cap="none">
                <a:solidFill>
                  <a:srgbClr val="0A4B66"/>
                </a:solidFill>
                <a:latin typeface="Arial"/>
                <a:ea typeface="Arial"/>
                <a:cs typeface="Arial"/>
                <a:sym typeface="Arial"/>
              </a:rPr>
              <a:t>Bridges technical, policy, and community needs</a:t>
            </a:r>
            <a:endParaRPr sz="1600" b="0" i="0" u="none" strike="noStrike" cap="none">
              <a:solidFill>
                <a:srgbClr val="000000"/>
              </a:solidFill>
              <a:latin typeface="Arial"/>
              <a:ea typeface="Arial"/>
              <a:cs typeface="Arial"/>
              <a:sym typeface="Arial"/>
            </a:endParaRPr>
          </a:p>
        </p:txBody>
      </p:sp>
      <p:sp>
        <p:nvSpPr>
          <p:cNvPr id="328" name="Google Shape;328;g3d020c621a7_0_1422"/>
          <p:cNvSpPr/>
          <p:nvPr/>
        </p:nvSpPr>
        <p:spPr>
          <a:xfrm>
            <a:off x="6327648" y="1527048"/>
            <a:ext cx="2011800" cy="228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58220"/>
              </a:buClr>
              <a:buSzPts val="2000"/>
              <a:buFont typeface="Arial"/>
              <a:buNone/>
            </a:pPr>
            <a:r>
              <a:rPr lang="en-GB" sz="2000" b="1" i="0" u="none" strike="noStrike" cap="none">
                <a:solidFill>
                  <a:srgbClr val="F58220"/>
                </a:solidFill>
                <a:latin typeface="Arial"/>
                <a:ea typeface="Arial"/>
                <a:cs typeface="Arial"/>
                <a:sym typeface="Arial"/>
              </a:rPr>
              <a:t>Who is it for?</a:t>
            </a:r>
            <a:endParaRPr sz="2000" b="0" i="0" u="none" strike="noStrike" cap="none">
              <a:solidFill>
                <a:srgbClr val="000000"/>
              </a:solidFill>
              <a:latin typeface="Arial"/>
              <a:ea typeface="Arial"/>
              <a:cs typeface="Arial"/>
              <a:sym typeface="Arial"/>
            </a:endParaRPr>
          </a:p>
        </p:txBody>
      </p:sp>
      <p:sp>
        <p:nvSpPr>
          <p:cNvPr id="329" name="Google Shape;329;g3d020c621a7_0_1422"/>
          <p:cNvSpPr/>
          <p:nvPr/>
        </p:nvSpPr>
        <p:spPr>
          <a:xfrm>
            <a:off x="6327648" y="1810512"/>
            <a:ext cx="201300" cy="219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58220"/>
              </a:buClr>
              <a:buSzPts val="1600"/>
              <a:buFont typeface="Arial"/>
              <a:buNone/>
            </a:pPr>
            <a:r>
              <a:rPr lang="en-GB" sz="1600" b="0" i="0" u="none" strike="noStrike" cap="none">
                <a:solidFill>
                  <a:srgbClr val="F58220"/>
                </a:solidFill>
                <a:latin typeface="Arial"/>
                <a:ea typeface="Arial"/>
                <a:cs typeface="Arial"/>
                <a:sym typeface="Arial"/>
              </a:rPr>
              <a:t>•</a:t>
            </a:r>
            <a:endParaRPr sz="1600" b="0" i="0" u="none" strike="noStrike" cap="none">
              <a:solidFill>
                <a:srgbClr val="000000"/>
              </a:solidFill>
              <a:latin typeface="Arial"/>
              <a:ea typeface="Arial"/>
              <a:cs typeface="Arial"/>
              <a:sym typeface="Arial"/>
            </a:endParaRPr>
          </a:p>
        </p:txBody>
      </p:sp>
      <p:sp>
        <p:nvSpPr>
          <p:cNvPr id="330" name="Google Shape;330;g3d020c621a7_0_1422"/>
          <p:cNvSpPr/>
          <p:nvPr/>
        </p:nvSpPr>
        <p:spPr>
          <a:xfrm>
            <a:off x="6583680" y="1819656"/>
            <a:ext cx="4316100" cy="237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A4B66"/>
              </a:buClr>
              <a:buSzPts val="1400"/>
              <a:buFont typeface="Arial"/>
              <a:buNone/>
            </a:pPr>
            <a:r>
              <a:rPr lang="en-GB" sz="1400" b="0" i="0" u="none" strike="noStrike" cap="none">
                <a:solidFill>
                  <a:srgbClr val="0A4B66"/>
                </a:solidFill>
                <a:latin typeface="Arial"/>
                <a:ea typeface="Arial"/>
                <a:cs typeface="Arial"/>
                <a:sym typeface="Arial"/>
              </a:rPr>
              <a:t>Research Community Management</a:t>
            </a:r>
            <a:endParaRPr sz="1400" b="0" i="0" u="none" strike="noStrike" cap="none">
              <a:solidFill>
                <a:srgbClr val="000000"/>
              </a:solidFill>
              <a:latin typeface="Arial"/>
              <a:ea typeface="Arial"/>
              <a:cs typeface="Arial"/>
              <a:sym typeface="Arial"/>
            </a:endParaRPr>
          </a:p>
        </p:txBody>
      </p:sp>
      <p:sp>
        <p:nvSpPr>
          <p:cNvPr id="331" name="Google Shape;331;g3d020c621a7_0_1422"/>
          <p:cNvSpPr/>
          <p:nvPr/>
        </p:nvSpPr>
        <p:spPr>
          <a:xfrm>
            <a:off x="6327648" y="2057400"/>
            <a:ext cx="201300" cy="219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58220"/>
              </a:buClr>
              <a:buSzPts val="1600"/>
              <a:buFont typeface="Arial"/>
              <a:buNone/>
            </a:pPr>
            <a:r>
              <a:rPr lang="en-GB" sz="1600" b="0" i="0" u="none" strike="noStrike" cap="none">
                <a:solidFill>
                  <a:srgbClr val="F58220"/>
                </a:solidFill>
                <a:latin typeface="Arial"/>
                <a:ea typeface="Arial"/>
                <a:cs typeface="Arial"/>
                <a:sym typeface="Arial"/>
              </a:rPr>
              <a:t>•</a:t>
            </a:r>
            <a:endParaRPr sz="1600" b="0" i="0" u="none" strike="noStrike" cap="none">
              <a:solidFill>
                <a:srgbClr val="000000"/>
              </a:solidFill>
              <a:latin typeface="Arial"/>
              <a:ea typeface="Arial"/>
              <a:cs typeface="Arial"/>
              <a:sym typeface="Arial"/>
            </a:endParaRPr>
          </a:p>
        </p:txBody>
      </p:sp>
      <p:sp>
        <p:nvSpPr>
          <p:cNvPr id="332" name="Google Shape;332;g3d020c621a7_0_1422"/>
          <p:cNvSpPr/>
          <p:nvPr/>
        </p:nvSpPr>
        <p:spPr>
          <a:xfrm>
            <a:off x="6583680" y="2066544"/>
            <a:ext cx="4316100" cy="237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A4B66"/>
              </a:buClr>
              <a:buSzPts val="1400"/>
              <a:buFont typeface="Arial"/>
              <a:buNone/>
            </a:pPr>
            <a:r>
              <a:rPr lang="en-GB" sz="1400" b="0" i="0" u="none" strike="noStrike" cap="none">
                <a:solidFill>
                  <a:srgbClr val="0A4B66"/>
                </a:solidFill>
                <a:latin typeface="Arial"/>
                <a:ea typeface="Arial"/>
                <a:cs typeface="Arial"/>
                <a:sym typeface="Arial"/>
              </a:rPr>
              <a:t>AAI Implementors and Operators</a:t>
            </a:r>
            <a:endParaRPr sz="1400" b="0" i="0" u="none" strike="noStrike" cap="none">
              <a:solidFill>
                <a:srgbClr val="000000"/>
              </a:solidFill>
              <a:latin typeface="Arial"/>
              <a:ea typeface="Arial"/>
              <a:cs typeface="Arial"/>
              <a:sym typeface="Arial"/>
            </a:endParaRPr>
          </a:p>
        </p:txBody>
      </p:sp>
      <p:sp>
        <p:nvSpPr>
          <p:cNvPr id="333" name="Google Shape;333;g3d020c621a7_0_1422"/>
          <p:cNvSpPr/>
          <p:nvPr/>
        </p:nvSpPr>
        <p:spPr>
          <a:xfrm>
            <a:off x="6327648" y="2304288"/>
            <a:ext cx="201300" cy="219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58220"/>
              </a:buClr>
              <a:buSzPts val="1600"/>
              <a:buFont typeface="Arial"/>
              <a:buNone/>
            </a:pPr>
            <a:r>
              <a:rPr lang="en-GB" sz="1600" b="0" i="0" u="none" strike="noStrike" cap="none">
                <a:solidFill>
                  <a:srgbClr val="F58220"/>
                </a:solidFill>
                <a:latin typeface="Arial"/>
                <a:ea typeface="Arial"/>
                <a:cs typeface="Arial"/>
                <a:sym typeface="Arial"/>
              </a:rPr>
              <a:t>•</a:t>
            </a:r>
            <a:endParaRPr sz="1600" b="0" i="0" u="none" strike="noStrike" cap="none">
              <a:solidFill>
                <a:srgbClr val="000000"/>
              </a:solidFill>
              <a:latin typeface="Arial"/>
              <a:ea typeface="Arial"/>
              <a:cs typeface="Arial"/>
              <a:sym typeface="Arial"/>
            </a:endParaRPr>
          </a:p>
        </p:txBody>
      </p:sp>
      <p:sp>
        <p:nvSpPr>
          <p:cNvPr id="334" name="Google Shape;334;g3d020c621a7_0_1422"/>
          <p:cNvSpPr/>
          <p:nvPr/>
        </p:nvSpPr>
        <p:spPr>
          <a:xfrm>
            <a:off x="6583680" y="2313432"/>
            <a:ext cx="4316100" cy="237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A4B66"/>
              </a:buClr>
              <a:buSzPts val="1400"/>
              <a:buFont typeface="Arial"/>
              <a:buNone/>
            </a:pPr>
            <a:r>
              <a:rPr lang="en-GB" sz="1400" b="0" i="0" u="none" strike="noStrike" cap="none">
                <a:solidFill>
                  <a:srgbClr val="0A4B66"/>
                </a:solidFill>
                <a:latin typeface="Arial"/>
                <a:ea typeface="Arial"/>
                <a:cs typeface="Arial"/>
                <a:sym typeface="Arial"/>
              </a:rPr>
              <a:t>Funding Agencies</a:t>
            </a:r>
            <a:endParaRPr sz="1400" b="0" i="0" u="none" strike="noStrike" cap="none">
              <a:solidFill>
                <a:srgbClr val="000000"/>
              </a:solidFill>
              <a:latin typeface="Arial"/>
              <a:ea typeface="Arial"/>
              <a:cs typeface="Arial"/>
              <a:sym typeface="Arial"/>
            </a:endParaRPr>
          </a:p>
        </p:txBody>
      </p:sp>
      <p:sp>
        <p:nvSpPr>
          <p:cNvPr id="335" name="Google Shape;335;g3d020c621a7_0_1422"/>
          <p:cNvSpPr/>
          <p:nvPr/>
        </p:nvSpPr>
        <p:spPr>
          <a:xfrm>
            <a:off x="6327648" y="2551176"/>
            <a:ext cx="201300" cy="219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58220"/>
              </a:buClr>
              <a:buSzPts val="1600"/>
              <a:buFont typeface="Arial"/>
              <a:buNone/>
            </a:pPr>
            <a:r>
              <a:rPr lang="en-GB" sz="1600" b="0" i="0" u="none" strike="noStrike" cap="none">
                <a:solidFill>
                  <a:srgbClr val="F58220"/>
                </a:solidFill>
                <a:latin typeface="Arial"/>
                <a:ea typeface="Arial"/>
                <a:cs typeface="Arial"/>
                <a:sym typeface="Arial"/>
              </a:rPr>
              <a:t>•</a:t>
            </a:r>
            <a:endParaRPr sz="1600" b="0" i="0" u="none" strike="noStrike" cap="none">
              <a:solidFill>
                <a:srgbClr val="000000"/>
              </a:solidFill>
              <a:latin typeface="Arial"/>
              <a:ea typeface="Arial"/>
              <a:cs typeface="Arial"/>
              <a:sym typeface="Arial"/>
            </a:endParaRPr>
          </a:p>
        </p:txBody>
      </p:sp>
      <p:sp>
        <p:nvSpPr>
          <p:cNvPr id="336" name="Google Shape;336;g3d020c621a7_0_1422"/>
          <p:cNvSpPr/>
          <p:nvPr/>
        </p:nvSpPr>
        <p:spPr>
          <a:xfrm>
            <a:off x="6583680" y="2560320"/>
            <a:ext cx="4316100" cy="237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A4B66"/>
              </a:buClr>
              <a:buSzPts val="1400"/>
              <a:buFont typeface="Arial"/>
              <a:buNone/>
            </a:pPr>
            <a:r>
              <a:rPr lang="en-GB" sz="1400" b="0" i="0" u="none" strike="noStrike" cap="none">
                <a:solidFill>
                  <a:srgbClr val="0A4B66"/>
                </a:solidFill>
                <a:latin typeface="Arial"/>
                <a:ea typeface="Arial"/>
                <a:cs typeface="Arial"/>
                <a:sym typeface="Arial"/>
              </a:rPr>
              <a:t>All / General audience</a:t>
            </a:r>
            <a:endParaRPr sz="1400" b="0" i="0" u="none" strike="noStrike" cap="none">
              <a:solidFill>
                <a:srgbClr val="000000"/>
              </a:solidFill>
              <a:latin typeface="Arial"/>
              <a:ea typeface="Arial"/>
              <a:cs typeface="Arial"/>
              <a:sym typeface="Arial"/>
            </a:endParaRPr>
          </a:p>
        </p:txBody>
      </p:sp>
      <p:sp>
        <p:nvSpPr>
          <p:cNvPr id="337" name="Google Shape;337;g3d020c621a7_0_1422"/>
          <p:cNvSpPr/>
          <p:nvPr/>
        </p:nvSpPr>
        <p:spPr>
          <a:xfrm>
            <a:off x="676656" y="3675888"/>
            <a:ext cx="3108900" cy="365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58220"/>
              </a:buClr>
              <a:buSzPts val="1800"/>
              <a:buFont typeface="Arial"/>
              <a:buNone/>
            </a:pPr>
            <a:r>
              <a:rPr lang="en-GB" sz="1800" b="1" i="0" u="none" strike="noStrike" cap="none">
                <a:solidFill>
                  <a:srgbClr val="F58220"/>
                </a:solidFill>
                <a:latin typeface="Arial"/>
                <a:ea typeface="Arial"/>
                <a:cs typeface="Arial"/>
                <a:sym typeface="Arial"/>
              </a:rPr>
              <a:t>What does it contain?</a:t>
            </a:r>
            <a:endParaRPr sz="1800" b="0" i="0" u="none" strike="noStrike" cap="none">
              <a:solidFill>
                <a:srgbClr val="000000"/>
              </a:solidFill>
              <a:latin typeface="Arial"/>
              <a:ea typeface="Arial"/>
              <a:cs typeface="Arial"/>
              <a:sym typeface="Arial"/>
            </a:endParaRPr>
          </a:p>
        </p:txBody>
      </p:sp>
      <p:sp>
        <p:nvSpPr>
          <p:cNvPr id="338" name="Google Shape;338;g3d020c621a7_0_1422"/>
          <p:cNvSpPr/>
          <p:nvPr/>
        </p:nvSpPr>
        <p:spPr>
          <a:xfrm>
            <a:off x="676656" y="4114800"/>
            <a:ext cx="201300" cy="219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58220"/>
              </a:buClr>
              <a:buSzPts val="1600"/>
              <a:buFont typeface="Arial"/>
              <a:buNone/>
            </a:pPr>
            <a:r>
              <a:rPr lang="en-GB" sz="1600" b="0" i="0" u="none" strike="noStrike" cap="none">
                <a:solidFill>
                  <a:srgbClr val="F58220"/>
                </a:solidFill>
                <a:latin typeface="Arial"/>
                <a:ea typeface="Arial"/>
                <a:cs typeface="Arial"/>
                <a:sym typeface="Arial"/>
              </a:rPr>
              <a:t>•</a:t>
            </a:r>
            <a:endParaRPr sz="1600" b="0" i="0" u="none" strike="noStrike" cap="none">
              <a:solidFill>
                <a:srgbClr val="000000"/>
              </a:solidFill>
              <a:latin typeface="Arial"/>
              <a:ea typeface="Arial"/>
              <a:cs typeface="Arial"/>
              <a:sym typeface="Arial"/>
            </a:endParaRPr>
          </a:p>
        </p:txBody>
      </p:sp>
      <p:sp>
        <p:nvSpPr>
          <p:cNvPr id="339" name="Google Shape;339;g3d020c621a7_0_1422"/>
          <p:cNvSpPr/>
          <p:nvPr/>
        </p:nvSpPr>
        <p:spPr>
          <a:xfrm>
            <a:off x="932688" y="4123944"/>
            <a:ext cx="9711000" cy="237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A4B66"/>
              </a:buClr>
              <a:buSzPts val="1400"/>
              <a:buFont typeface="Arial"/>
              <a:buNone/>
            </a:pPr>
            <a:r>
              <a:rPr lang="en-GB" sz="1400" b="0" i="0" u="none" strike="noStrike" cap="none">
                <a:solidFill>
                  <a:srgbClr val="0A4B66"/>
                </a:solidFill>
                <a:latin typeface="Arial"/>
                <a:ea typeface="Arial"/>
                <a:cs typeface="Arial"/>
                <a:sym typeface="Arial"/>
              </a:rPr>
              <a:t>Why research AAIs matter</a:t>
            </a:r>
            <a:endParaRPr sz="1400" b="0" i="0" u="none" strike="noStrike" cap="none">
              <a:solidFill>
                <a:srgbClr val="000000"/>
              </a:solidFill>
              <a:latin typeface="Arial"/>
              <a:ea typeface="Arial"/>
              <a:cs typeface="Arial"/>
              <a:sym typeface="Arial"/>
            </a:endParaRPr>
          </a:p>
        </p:txBody>
      </p:sp>
      <p:sp>
        <p:nvSpPr>
          <p:cNvPr id="340" name="Google Shape;340;g3d020c621a7_0_1422"/>
          <p:cNvSpPr/>
          <p:nvPr/>
        </p:nvSpPr>
        <p:spPr>
          <a:xfrm>
            <a:off x="676656" y="4389120"/>
            <a:ext cx="201300" cy="219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58220"/>
              </a:buClr>
              <a:buSzPts val="1600"/>
              <a:buFont typeface="Arial"/>
              <a:buNone/>
            </a:pPr>
            <a:r>
              <a:rPr lang="en-GB" sz="1600" b="0" i="0" u="none" strike="noStrike" cap="none">
                <a:solidFill>
                  <a:srgbClr val="F58220"/>
                </a:solidFill>
                <a:latin typeface="Arial"/>
                <a:ea typeface="Arial"/>
                <a:cs typeface="Arial"/>
                <a:sym typeface="Arial"/>
              </a:rPr>
              <a:t>•</a:t>
            </a:r>
            <a:endParaRPr sz="1600" b="0" i="0" u="none" strike="noStrike" cap="none">
              <a:solidFill>
                <a:srgbClr val="000000"/>
              </a:solidFill>
              <a:latin typeface="Arial"/>
              <a:ea typeface="Arial"/>
              <a:cs typeface="Arial"/>
              <a:sym typeface="Arial"/>
            </a:endParaRPr>
          </a:p>
        </p:txBody>
      </p:sp>
      <p:sp>
        <p:nvSpPr>
          <p:cNvPr id="341" name="Google Shape;341;g3d020c621a7_0_1422"/>
          <p:cNvSpPr/>
          <p:nvPr/>
        </p:nvSpPr>
        <p:spPr>
          <a:xfrm>
            <a:off x="932688" y="4398264"/>
            <a:ext cx="9711000" cy="237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A4B66"/>
              </a:buClr>
              <a:buSzPts val="1400"/>
              <a:buFont typeface="Arial"/>
              <a:buNone/>
            </a:pPr>
            <a:r>
              <a:rPr lang="en-GB" sz="1400" b="0" i="0" u="none" strike="noStrike" cap="none">
                <a:solidFill>
                  <a:srgbClr val="0A4B66"/>
                </a:solidFill>
                <a:latin typeface="Arial"/>
                <a:ea typeface="Arial"/>
                <a:cs typeface="Arial"/>
                <a:sym typeface="Arial"/>
              </a:rPr>
              <a:t>Implementation choices, including buy vs build</a:t>
            </a:r>
            <a:endParaRPr sz="1400" b="0" i="0" u="none" strike="noStrike" cap="none">
              <a:solidFill>
                <a:srgbClr val="000000"/>
              </a:solidFill>
              <a:latin typeface="Arial"/>
              <a:ea typeface="Arial"/>
              <a:cs typeface="Arial"/>
              <a:sym typeface="Arial"/>
            </a:endParaRPr>
          </a:p>
        </p:txBody>
      </p:sp>
      <p:sp>
        <p:nvSpPr>
          <p:cNvPr id="342" name="Google Shape;342;g3d020c621a7_0_1422"/>
          <p:cNvSpPr/>
          <p:nvPr/>
        </p:nvSpPr>
        <p:spPr>
          <a:xfrm>
            <a:off x="676656" y="4663440"/>
            <a:ext cx="201300" cy="219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58220"/>
              </a:buClr>
              <a:buSzPts val="1600"/>
              <a:buFont typeface="Arial"/>
              <a:buNone/>
            </a:pPr>
            <a:r>
              <a:rPr lang="en-GB" sz="1600" b="0" i="0" u="none" strike="noStrike" cap="none">
                <a:solidFill>
                  <a:srgbClr val="F58220"/>
                </a:solidFill>
                <a:latin typeface="Arial"/>
                <a:ea typeface="Arial"/>
                <a:cs typeface="Arial"/>
                <a:sym typeface="Arial"/>
              </a:rPr>
              <a:t>•</a:t>
            </a:r>
            <a:endParaRPr sz="1600" b="0" i="0" u="none" strike="noStrike" cap="none">
              <a:solidFill>
                <a:srgbClr val="000000"/>
              </a:solidFill>
              <a:latin typeface="Arial"/>
              <a:ea typeface="Arial"/>
              <a:cs typeface="Arial"/>
              <a:sym typeface="Arial"/>
            </a:endParaRPr>
          </a:p>
        </p:txBody>
      </p:sp>
      <p:sp>
        <p:nvSpPr>
          <p:cNvPr id="343" name="Google Shape;343;g3d020c621a7_0_1422"/>
          <p:cNvSpPr/>
          <p:nvPr/>
        </p:nvSpPr>
        <p:spPr>
          <a:xfrm>
            <a:off x="932688" y="4672584"/>
            <a:ext cx="9711000" cy="237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A4B66"/>
              </a:buClr>
              <a:buSzPts val="1400"/>
              <a:buFont typeface="Arial"/>
              <a:buNone/>
            </a:pPr>
            <a:r>
              <a:rPr lang="en-GB" sz="1400" b="0" i="0" u="none" strike="noStrike" cap="none">
                <a:solidFill>
                  <a:srgbClr val="0A4B66"/>
                </a:solidFill>
                <a:latin typeface="Arial"/>
                <a:ea typeface="Arial"/>
                <a:cs typeface="Arial"/>
                <a:sym typeface="Arial"/>
              </a:rPr>
              <a:t>Policy and interoperability guidance</a:t>
            </a:r>
            <a:endParaRPr sz="1400" b="0" i="0" u="none" strike="noStrike" cap="none">
              <a:solidFill>
                <a:srgbClr val="000000"/>
              </a:solidFill>
              <a:latin typeface="Arial"/>
              <a:ea typeface="Arial"/>
              <a:cs typeface="Arial"/>
              <a:sym typeface="Arial"/>
            </a:endParaRPr>
          </a:p>
        </p:txBody>
      </p:sp>
      <p:sp>
        <p:nvSpPr>
          <p:cNvPr id="344" name="Google Shape;344;g3d020c621a7_0_1422"/>
          <p:cNvSpPr/>
          <p:nvPr/>
        </p:nvSpPr>
        <p:spPr>
          <a:xfrm>
            <a:off x="676656" y="4937760"/>
            <a:ext cx="201300" cy="219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58220"/>
              </a:buClr>
              <a:buSzPts val="1600"/>
              <a:buFont typeface="Arial"/>
              <a:buNone/>
            </a:pPr>
            <a:r>
              <a:rPr lang="en-GB" sz="1600" b="0" i="0" u="none" strike="noStrike" cap="none">
                <a:solidFill>
                  <a:srgbClr val="F58220"/>
                </a:solidFill>
                <a:latin typeface="Arial"/>
                <a:ea typeface="Arial"/>
                <a:cs typeface="Arial"/>
                <a:sym typeface="Arial"/>
              </a:rPr>
              <a:t>•</a:t>
            </a:r>
            <a:endParaRPr sz="1600" b="0" i="0" u="none" strike="noStrike" cap="none">
              <a:solidFill>
                <a:srgbClr val="000000"/>
              </a:solidFill>
              <a:latin typeface="Arial"/>
              <a:ea typeface="Arial"/>
              <a:cs typeface="Arial"/>
              <a:sym typeface="Arial"/>
            </a:endParaRPr>
          </a:p>
        </p:txBody>
      </p:sp>
      <p:sp>
        <p:nvSpPr>
          <p:cNvPr id="345" name="Google Shape;345;g3d020c621a7_0_1422"/>
          <p:cNvSpPr/>
          <p:nvPr/>
        </p:nvSpPr>
        <p:spPr>
          <a:xfrm>
            <a:off x="932688" y="4946904"/>
            <a:ext cx="9711000" cy="237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A4B66"/>
              </a:buClr>
              <a:buSzPts val="1400"/>
              <a:buFont typeface="Arial"/>
              <a:buNone/>
            </a:pPr>
            <a:r>
              <a:rPr lang="en-GB" sz="1400" b="0" i="0" u="none" strike="noStrike" cap="none">
                <a:solidFill>
                  <a:srgbClr val="0A4B66"/>
                </a:solidFill>
                <a:latin typeface="Arial"/>
                <a:ea typeface="Arial"/>
                <a:cs typeface="Arial"/>
                <a:sym typeface="Arial"/>
              </a:rPr>
              <a:t>Software, services, glossary, FAQs, and examples</a:t>
            </a:r>
            <a:endParaRPr sz="1400" b="0" i="0" u="none" strike="noStrike" cap="none">
              <a:solidFill>
                <a:srgbClr val="000000"/>
              </a:solidFill>
              <a:latin typeface="Arial"/>
              <a:ea typeface="Arial"/>
              <a:cs typeface="Arial"/>
              <a:sym typeface="Arial"/>
            </a:endParaRPr>
          </a:p>
        </p:txBody>
      </p:sp>
      <p:pic>
        <p:nvPicPr>
          <p:cNvPr id="1026" name="Picture 2">
            <a:extLst>
              <a:ext uri="{FF2B5EF4-FFF2-40B4-BE49-F238E27FC236}">
                <a16:creationId xmlns:a16="http://schemas.microsoft.com/office/drawing/2014/main" id="{D220F257-971B-EECC-9774-20838A522B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9077" y="3525335"/>
            <a:ext cx="2697958" cy="19470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3d020c621a7_0_1379"/>
          <p:cNvSpPr txBox="1">
            <a:spLocks noGrp="1"/>
          </p:cNvSpPr>
          <p:nvPr>
            <p:ph type="body" idx="1"/>
          </p:nvPr>
        </p:nvSpPr>
        <p:spPr>
          <a:xfrm>
            <a:off x="457200" y="1825625"/>
            <a:ext cx="5562600" cy="4351200"/>
          </a:xfrm>
          <a:prstGeom prst="rect">
            <a:avLst/>
          </a:prstGeom>
        </p:spPr>
        <p:txBody>
          <a:bodyPr spcFirstLastPara="1" wrap="square" lIns="91425" tIns="45700" rIns="91425" bIns="45700" anchor="t" anchorCtr="0">
            <a:normAutofit fontScale="92500"/>
          </a:bodyPr>
          <a:lstStyle/>
          <a:p>
            <a:pPr marL="457200" lvl="0" indent="-368300" algn="l" rtl="0">
              <a:spcBef>
                <a:spcPts val="750"/>
              </a:spcBef>
              <a:spcAft>
                <a:spcPts val="0"/>
              </a:spcAft>
              <a:buSzPts val="2200"/>
              <a:buChar char="●"/>
            </a:pPr>
            <a:r>
              <a:rPr lang="en-GB"/>
              <a:t>Do we need to build our own AAI, or can we use a hosted solution?</a:t>
            </a:r>
            <a:br>
              <a:rPr lang="en-GB"/>
            </a:br>
            <a:endParaRPr/>
          </a:p>
          <a:p>
            <a:pPr marL="457200" lvl="0" indent="-368300" algn="l" rtl="0">
              <a:spcBef>
                <a:spcPts val="0"/>
              </a:spcBef>
              <a:spcAft>
                <a:spcPts val="0"/>
              </a:spcAft>
              <a:buSzPts val="2200"/>
              <a:buChar char="●"/>
            </a:pPr>
            <a:r>
              <a:rPr lang="en-GB"/>
              <a:t>How do we support external collaborators safely?</a:t>
            </a:r>
            <a:br>
              <a:rPr lang="en-GB"/>
            </a:br>
            <a:endParaRPr/>
          </a:p>
          <a:p>
            <a:pPr marL="457200" lvl="0" indent="-368300" algn="l" rtl="0">
              <a:spcBef>
                <a:spcPts val="0"/>
              </a:spcBef>
              <a:spcAft>
                <a:spcPts val="0"/>
              </a:spcAft>
              <a:buSzPts val="2200"/>
              <a:buChar char="●"/>
            </a:pPr>
            <a:r>
              <a:rPr lang="en-GB"/>
              <a:t>How do we connect identity, roles, and access decisions?</a:t>
            </a:r>
            <a:br>
              <a:rPr lang="en-GB"/>
            </a:br>
            <a:endParaRPr/>
          </a:p>
          <a:p>
            <a:pPr marL="457200" lvl="0" indent="-368300" algn="l" rtl="0">
              <a:spcBef>
                <a:spcPts val="0"/>
              </a:spcBef>
              <a:spcAft>
                <a:spcPts val="0"/>
              </a:spcAft>
              <a:buSzPts val="2200"/>
              <a:buChar char="●"/>
            </a:pPr>
            <a:r>
              <a:rPr lang="en-GB"/>
              <a:t>What policy and data protection questions do we need to address?</a:t>
            </a:r>
            <a:br>
              <a:rPr lang="en-GB"/>
            </a:br>
            <a:endParaRPr/>
          </a:p>
          <a:p>
            <a:pPr marL="457200" lvl="0" indent="-368300" algn="l" rtl="0">
              <a:spcBef>
                <a:spcPts val="0"/>
              </a:spcBef>
              <a:spcAft>
                <a:spcPts val="0"/>
              </a:spcAft>
              <a:buSzPts val="2200"/>
              <a:buChar char="●"/>
            </a:pPr>
            <a:r>
              <a:rPr lang="en-GB"/>
              <a:t>How do we make choices that will still scale later?</a:t>
            </a:r>
            <a:endParaRPr/>
          </a:p>
          <a:p>
            <a:pPr marL="0" lvl="0" indent="0" algn="l" rtl="0">
              <a:spcBef>
                <a:spcPts val="750"/>
              </a:spcBef>
              <a:spcAft>
                <a:spcPts val="0"/>
              </a:spcAft>
              <a:buNone/>
            </a:pPr>
            <a:endParaRPr/>
          </a:p>
        </p:txBody>
      </p:sp>
      <p:sp>
        <p:nvSpPr>
          <p:cNvPr id="352" name="Google Shape;352;g3d020c621a7_0_1379"/>
          <p:cNvSpPr txBox="1">
            <a:spLocks noGrp="1"/>
          </p:cNvSpPr>
          <p:nvPr>
            <p:ph type="sldNum" idx="12"/>
          </p:nvPr>
        </p:nvSpPr>
        <p:spPr>
          <a:xfrm>
            <a:off x="11061812" y="6406019"/>
            <a:ext cx="741000" cy="274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75"/>
              <a:buFont typeface="Arial"/>
              <a:buNone/>
            </a:pPr>
            <a:fld id="{00000000-1234-1234-1234-123412341234}" type="slidenum">
              <a:rPr lang="en-GB"/>
              <a:t>6</a:t>
            </a:fld>
            <a:endParaRPr/>
          </a:p>
        </p:txBody>
      </p:sp>
      <p:sp>
        <p:nvSpPr>
          <p:cNvPr id="353" name="Google Shape;353;g3d020c621a7_0_1379"/>
          <p:cNvSpPr txBox="1">
            <a:spLocks noGrp="1"/>
          </p:cNvSpPr>
          <p:nvPr>
            <p:ph type="title"/>
          </p:nvPr>
        </p:nvSpPr>
        <p:spPr>
          <a:xfrm>
            <a:off x="466935" y="203200"/>
            <a:ext cx="9040800" cy="927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Questions the Handbook helps you answer</a:t>
            </a:r>
            <a:endParaRPr/>
          </a:p>
        </p:txBody>
      </p:sp>
      <p:sp>
        <p:nvSpPr>
          <p:cNvPr id="354" name="Google Shape;354;g3d020c621a7_0_1379"/>
          <p:cNvSpPr/>
          <p:nvPr/>
        </p:nvSpPr>
        <p:spPr>
          <a:xfrm>
            <a:off x="7140275" y="2275326"/>
            <a:ext cx="4102500" cy="3451800"/>
          </a:xfrm>
          <a:prstGeom prst="roundRect">
            <a:avLst>
              <a:gd name="adj" fmla="val 851"/>
            </a:avLst>
          </a:prstGeom>
          <a:solidFill>
            <a:srgbClr val="FAFAFA"/>
          </a:solidFill>
          <a:ln w="12700" cap="flat" cmpd="sng">
            <a:solidFill>
              <a:srgbClr val="E0E0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A4B66"/>
              </a:buClr>
              <a:buSzPts val="2400"/>
              <a:buFont typeface="Arial"/>
              <a:buNone/>
            </a:pPr>
            <a:r>
              <a:rPr lang="en-GB" sz="2400" b="1">
                <a:solidFill>
                  <a:srgbClr val="0A4B66"/>
                </a:solidFill>
              </a:rPr>
              <a:t>The Handbook is useful because it</a:t>
            </a:r>
            <a:endParaRPr sz="2400">
              <a:solidFill>
                <a:schemeClr val="dk1"/>
              </a:solidFill>
            </a:endParaRPr>
          </a:p>
          <a:p>
            <a:pPr marL="0" lvl="0" indent="0" algn="ctr" rtl="0">
              <a:spcBef>
                <a:spcPts val="0"/>
              </a:spcBef>
              <a:spcAft>
                <a:spcPts val="0"/>
              </a:spcAft>
              <a:buClr>
                <a:srgbClr val="0A4B66"/>
              </a:buClr>
              <a:buSzPts val="2400"/>
              <a:buFont typeface="Arial"/>
              <a:buNone/>
            </a:pPr>
            <a:r>
              <a:rPr lang="en-GB" sz="2400" b="1">
                <a:solidFill>
                  <a:srgbClr val="0A4B66"/>
                </a:solidFill>
              </a:rPr>
              <a:t>helps communities ask the right</a:t>
            </a:r>
            <a:r>
              <a:rPr lang="en-GB" sz="2400">
                <a:solidFill>
                  <a:schemeClr val="dk1"/>
                </a:solidFill>
              </a:rPr>
              <a:t> </a:t>
            </a:r>
            <a:r>
              <a:rPr lang="en-GB" sz="2400" b="1">
                <a:solidFill>
                  <a:srgbClr val="0A4B66"/>
                </a:solidFill>
              </a:rPr>
              <a:t>questions</a:t>
            </a:r>
            <a:endParaRPr sz="24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g3c66e51d994_13_346"/>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75"/>
              <a:buFont typeface="Arial"/>
              <a:buNone/>
            </a:pPr>
            <a:fld id="{00000000-1234-1234-1234-123412341234}" type="slidenum">
              <a:rPr lang="en-GB"/>
              <a:t>7</a:t>
            </a:fld>
            <a:endParaRPr/>
          </a:p>
        </p:txBody>
      </p:sp>
      <p:sp>
        <p:nvSpPr>
          <p:cNvPr id="361" name="Google Shape;361;g3c66e51d994_13_346"/>
          <p:cNvSpPr txBox="1">
            <a:spLocks noGrp="1"/>
          </p:cNvSpPr>
          <p:nvPr>
            <p:ph type="title"/>
          </p:nvPr>
        </p:nvSpPr>
        <p:spPr>
          <a:xfrm>
            <a:off x="466935" y="203200"/>
            <a:ext cx="9040800" cy="927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There is no one-size-fits-all path</a:t>
            </a:r>
            <a:endParaRPr/>
          </a:p>
        </p:txBody>
      </p:sp>
      <p:sp>
        <p:nvSpPr>
          <p:cNvPr id="362" name="Google Shape;362;g3c66e51d994_13_346"/>
          <p:cNvSpPr/>
          <p:nvPr/>
        </p:nvSpPr>
        <p:spPr>
          <a:xfrm>
            <a:off x="1207925" y="1741925"/>
            <a:ext cx="4663200" cy="3640500"/>
          </a:xfrm>
          <a:prstGeom prst="roundRect">
            <a:avLst>
              <a:gd name="adj" fmla="val 1124"/>
            </a:avLst>
          </a:prstGeom>
          <a:solidFill>
            <a:srgbClr val="F9F9F9"/>
          </a:solidFill>
          <a:ln w="11375" cap="flat" cmpd="sng">
            <a:solidFill>
              <a:srgbClr val="D8D8D8"/>
            </a:solidFill>
            <a:prstDash val="solid"/>
            <a:round/>
            <a:headEnd type="none" w="sm" len="sm"/>
            <a:tailEnd type="none" w="sm" len="sm"/>
          </a:ln>
        </p:spPr>
        <p:txBody>
          <a:bodyPr spcFirstLastPara="1" wrap="square" lIns="81800" tIns="81800" rIns="81800" bIns="81800" anchor="ctr" anchorCtr="0">
            <a:noAutofit/>
          </a:bodyPr>
          <a:lstStyle/>
          <a:p>
            <a:pPr marL="0" lvl="0" indent="0" algn="l" rtl="0">
              <a:spcBef>
                <a:spcPts val="0"/>
              </a:spcBef>
              <a:spcAft>
                <a:spcPts val="0"/>
              </a:spcAft>
              <a:buNone/>
            </a:pPr>
            <a:endParaRPr/>
          </a:p>
        </p:txBody>
      </p:sp>
      <p:sp>
        <p:nvSpPr>
          <p:cNvPr id="363" name="Google Shape;363;g3c66e51d994_13_346"/>
          <p:cNvSpPr/>
          <p:nvPr/>
        </p:nvSpPr>
        <p:spPr>
          <a:xfrm>
            <a:off x="6320887" y="1741925"/>
            <a:ext cx="4663200" cy="3640500"/>
          </a:xfrm>
          <a:prstGeom prst="roundRect">
            <a:avLst>
              <a:gd name="adj" fmla="val 1124"/>
            </a:avLst>
          </a:prstGeom>
          <a:solidFill>
            <a:srgbClr val="F9F9F9"/>
          </a:solidFill>
          <a:ln w="11375" cap="flat" cmpd="sng">
            <a:solidFill>
              <a:srgbClr val="D8D8D8"/>
            </a:solidFill>
            <a:prstDash val="solid"/>
            <a:round/>
            <a:headEnd type="none" w="sm" len="sm"/>
            <a:tailEnd type="none" w="sm" len="sm"/>
          </a:ln>
        </p:spPr>
        <p:txBody>
          <a:bodyPr spcFirstLastPara="1" wrap="square" lIns="81800" tIns="81800" rIns="81800" bIns="81800" anchor="ctr" anchorCtr="0">
            <a:noAutofit/>
          </a:bodyPr>
          <a:lstStyle/>
          <a:p>
            <a:pPr marL="0" lvl="0" indent="0" algn="l" rtl="0">
              <a:spcBef>
                <a:spcPts val="0"/>
              </a:spcBef>
              <a:spcAft>
                <a:spcPts val="0"/>
              </a:spcAft>
              <a:buNone/>
            </a:pPr>
            <a:endParaRPr/>
          </a:p>
        </p:txBody>
      </p:sp>
      <p:sp>
        <p:nvSpPr>
          <p:cNvPr id="364" name="Google Shape;364;g3c66e51d994_13_346"/>
          <p:cNvSpPr/>
          <p:nvPr/>
        </p:nvSpPr>
        <p:spPr>
          <a:xfrm>
            <a:off x="1207925" y="1741925"/>
            <a:ext cx="4663200" cy="458100"/>
          </a:xfrm>
          <a:prstGeom prst="rect">
            <a:avLst/>
          </a:prstGeom>
          <a:solidFill>
            <a:srgbClr val="F58220"/>
          </a:solidFill>
          <a:ln w="11375" cap="flat" cmpd="sng">
            <a:solidFill>
              <a:srgbClr val="F58220"/>
            </a:solidFill>
            <a:prstDash val="solid"/>
            <a:round/>
            <a:headEnd type="none" w="sm" len="sm"/>
            <a:tailEnd type="none" w="sm" len="sm"/>
          </a:ln>
        </p:spPr>
        <p:txBody>
          <a:bodyPr spcFirstLastPara="1" wrap="square" lIns="81800" tIns="81800" rIns="81800" bIns="81800" anchor="ctr" anchorCtr="0">
            <a:noAutofit/>
          </a:bodyPr>
          <a:lstStyle/>
          <a:p>
            <a:pPr marL="0" lvl="0" indent="0" algn="l" rtl="0">
              <a:spcBef>
                <a:spcPts val="0"/>
              </a:spcBef>
              <a:spcAft>
                <a:spcPts val="0"/>
              </a:spcAft>
              <a:buNone/>
            </a:pPr>
            <a:endParaRPr/>
          </a:p>
        </p:txBody>
      </p:sp>
      <p:sp>
        <p:nvSpPr>
          <p:cNvPr id="365" name="Google Shape;365;g3c66e51d994_13_346"/>
          <p:cNvSpPr/>
          <p:nvPr/>
        </p:nvSpPr>
        <p:spPr>
          <a:xfrm>
            <a:off x="6320887" y="1741925"/>
            <a:ext cx="4663200" cy="458100"/>
          </a:xfrm>
          <a:prstGeom prst="rect">
            <a:avLst/>
          </a:prstGeom>
          <a:solidFill>
            <a:srgbClr val="F58220"/>
          </a:solidFill>
          <a:ln w="11375" cap="flat" cmpd="sng">
            <a:solidFill>
              <a:srgbClr val="F58220"/>
            </a:solidFill>
            <a:prstDash val="solid"/>
            <a:round/>
            <a:headEnd type="none" w="sm" len="sm"/>
            <a:tailEnd type="none" w="sm" len="sm"/>
          </a:ln>
        </p:spPr>
        <p:txBody>
          <a:bodyPr spcFirstLastPara="1" wrap="square" lIns="81800" tIns="81800" rIns="81800" bIns="81800" anchor="ctr" anchorCtr="0">
            <a:noAutofit/>
          </a:bodyPr>
          <a:lstStyle/>
          <a:p>
            <a:pPr marL="0" lvl="0" indent="0" algn="l" rtl="0">
              <a:spcBef>
                <a:spcPts val="0"/>
              </a:spcBef>
              <a:spcAft>
                <a:spcPts val="0"/>
              </a:spcAft>
              <a:buNone/>
            </a:pPr>
            <a:endParaRPr/>
          </a:p>
        </p:txBody>
      </p:sp>
      <p:sp>
        <p:nvSpPr>
          <p:cNvPr id="366" name="Google Shape;366;g3c66e51d994_13_346"/>
          <p:cNvSpPr/>
          <p:nvPr/>
        </p:nvSpPr>
        <p:spPr>
          <a:xfrm>
            <a:off x="1412443" y="1880998"/>
            <a:ext cx="3845100" cy="1800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FFFFF"/>
              </a:buClr>
              <a:buSzPts val="1968"/>
              <a:buFont typeface="Arial"/>
              <a:buNone/>
            </a:pPr>
            <a:r>
              <a:rPr lang="en-GB" sz="1968" b="1" i="0" u="none" strike="noStrike" cap="none">
                <a:solidFill>
                  <a:srgbClr val="FFFFFF"/>
                </a:solidFill>
                <a:latin typeface="Arial"/>
                <a:ea typeface="Arial"/>
                <a:cs typeface="Arial"/>
                <a:sym typeface="Arial"/>
              </a:rPr>
              <a:t>Hosted / managed path</a:t>
            </a:r>
            <a:endParaRPr sz="1968" b="0" i="0" u="none" strike="noStrike" cap="none">
              <a:solidFill>
                <a:srgbClr val="000000"/>
              </a:solidFill>
              <a:latin typeface="Arial"/>
              <a:ea typeface="Arial"/>
              <a:cs typeface="Arial"/>
              <a:sym typeface="Arial"/>
            </a:endParaRPr>
          </a:p>
        </p:txBody>
      </p:sp>
      <p:sp>
        <p:nvSpPr>
          <p:cNvPr id="367" name="Google Shape;367;g3c66e51d994_13_346"/>
          <p:cNvSpPr/>
          <p:nvPr/>
        </p:nvSpPr>
        <p:spPr>
          <a:xfrm>
            <a:off x="6525406" y="1880998"/>
            <a:ext cx="3845100" cy="1800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FFFFF"/>
              </a:buClr>
              <a:buSzPts val="1968"/>
              <a:buFont typeface="Arial"/>
              <a:buNone/>
            </a:pPr>
            <a:r>
              <a:rPr lang="en-GB" sz="1968" b="1" i="0" u="none" strike="noStrike" cap="none">
                <a:solidFill>
                  <a:srgbClr val="FFFFFF"/>
                </a:solidFill>
                <a:latin typeface="Arial"/>
                <a:ea typeface="Arial"/>
                <a:cs typeface="Arial"/>
                <a:sym typeface="Arial"/>
              </a:rPr>
              <a:t>Self-hosted / proxy path</a:t>
            </a:r>
            <a:endParaRPr sz="1968" b="0" i="0" u="none" strike="noStrike" cap="none">
              <a:solidFill>
                <a:srgbClr val="000000"/>
              </a:solidFill>
              <a:latin typeface="Arial"/>
              <a:ea typeface="Arial"/>
              <a:cs typeface="Arial"/>
              <a:sym typeface="Arial"/>
            </a:endParaRPr>
          </a:p>
        </p:txBody>
      </p:sp>
      <p:sp>
        <p:nvSpPr>
          <p:cNvPr id="368" name="Google Shape;368;g3c66e51d994_13_346"/>
          <p:cNvSpPr/>
          <p:nvPr/>
        </p:nvSpPr>
        <p:spPr>
          <a:xfrm>
            <a:off x="1453347" y="2396388"/>
            <a:ext cx="180000" cy="1965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58220"/>
              </a:buClr>
              <a:buSzPts val="1789"/>
              <a:buFont typeface="Arial"/>
              <a:buNone/>
            </a:pPr>
            <a:r>
              <a:rPr lang="en-GB" sz="1789" b="0" i="0" u="none" strike="noStrike" cap="none">
                <a:solidFill>
                  <a:srgbClr val="F58220"/>
                </a:solidFill>
                <a:latin typeface="Arial"/>
                <a:ea typeface="Arial"/>
                <a:cs typeface="Arial"/>
                <a:sym typeface="Arial"/>
              </a:rPr>
              <a:t>•</a:t>
            </a:r>
            <a:endParaRPr sz="1789" b="0" i="0" u="none" strike="noStrike" cap="none">
              <a:solidFill>
                <a:srgbClr val="000000"/>
              </a:solidFill>
              <a:latin typeface="Arial"/>
              <a:ea typeface="Arial"/>
              <a:cs typeface="Arial"/>
              <a:sym typeface="Arial"/>
            </a:endParaRPr>
          </a:p>
        </p:txBody>
      </p:sp>
      <p:sp>
        <p:nvSpPr>
          <p:cNvPr id="369" name="Google Shape;369;g3c66e51d994_13_346"/>
          <p:cNvSpPr/>
          <p:nvPr/>
        </p:nvSpPr>
        <p:spPr>
          <a:xfrm>
            <a:off x="1682408" y="2404569"/>
            <a:ext cx="3779700" cy="212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A4B66"/>
              </a:buClr>
              <a:buSzPts val="1610"/>
              <a:buFont typeface="Arial"/>
              <a:buNone/>
            </a:pPr>
            <a:r>
              <a:rPr lang="en-GB" sz="1610" b="0" i="0" u="none" strike="noStrike" cap="none">
                <a:solidFill>
                  <a:srgbClr val="0A4B66"/>
                </a:solidFill>
                <a:latin typeface="Arial"/>
                <a:ea typeface="Arial"/>
                <a:cs typeface="Arial"/>
                <a:sym typeface="Arial"/>
              </a:rPr>
              <a:t>Faster to start</a:t>
            </a:r>
            <a:endParaRPr sz="1610" b="0" i="0" u="none" strike="noStrike" cap="none">
              <a:solidFill>
                <a:srgbClr val="000000"/>
              </a:solidFill>
              <a:latin typeface="Arial"/>
              <a:ea typeface="Arial"/>
              <a:cs typeface="Arial"/>
              <a:sym typeface="Arial"/>
            </a:endParaRPr>
          </a:p>
        </p:txBody>
      </p:sp>
      <p:sp>
        <p:nvSpPr>
          <p:cNvPr id="370" name="Google Shape;370;g3c66e51d994_13_346"/>
          <p:cNvSpPr/>
          <p:nvPr/>
        </p:nvSpPr>
        <p:spPr>
          <a:xfrm>
            <a:off x="1453347" y="2903597"/>
            <a:ext cx="180000" cy="1965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58220"/>
              </a:buClr>
              <a:buSzPts val="1789"/>
              <a:buFont typeface="Arial"/>
              <a:buNone/>
            </a:pPr>
            <a:r>
              <a:rPr lang="en-GB" sz="1789" b="0" i="0" u="none" strike="noStrike" cap="none">
                <a:solidFill>
                  <a:srgbClr val="F58220"/>
                </a:solidFill>
                <a:latin typeface="Arial"/>
                <a:ea typeface="Arial"/>
                <a:cs typeface="Arial"/>
                <a:sym typeface="Arial"/>
              </a:rPr>
              <a:t>•</a:t>
            </a:r>
            <a:endParaRPr sz="1789" b="0" i="0" u="none" strike="noStrike" cap="none">
              <a:solidFill>
                <a:srgbClr val="000000"/>
              </a:solidFill>
              <a:latin typeface="Arial"/>
              <a:ea typeface="Arial"/>
              <a:cs typeface="Arial"/>
              <a:sym typeface="Arial"/>
            </a:endParaRPr>
          </a:p>
        </p:txBody>
      </p:sp>
      <p:sp>
        <p:nvSpPr>
          <p:cNvPr id="371" name="Google Shape;371;g3c66e51d994_13_346"/>
          <p:cNvSpPr/>
          <p:nvPr/>
        </p:nvSpPr>
        <p:spPr>
          <a:xfrm>
            <a:off x="1682408" y="2911778"/>
            <a:ext cx="3779700" cy="212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A4B66"/>
              </a:buClr>
              <a:buSzPts val="1610"/>
              <a:buFont typeface="Arial"/>
              <a:buNone/>
            </a:pPr>
            <a:r>
              <a:rPr lang="en-GB" sz="1610" b="0" i="0" u="none" strike="noStrike" cap="none">
                <a:solidFill>
                  <a:srgbClr val="0A4B66"/>
                </a:solidFill>
                <a:latin typeface="Arial"/>
                <a:ea typeface="Arial"/>
                <a:cs typeface="Arial"/>
                <a:sym typeface="Arial"/>
              </a:rPr>
              <a:t>Lower operational burden</a:t>
            </a:r>
            <a:endParaRPr sz="1610" b="0" i="0" u="none" strike="noStrike" cap="none">
              <a:solidFill>
                <a:srgbClr val="000000"/>
              </a:solidFill>
              <a:latin typeface="Arial"/>
              <a:ea typeface="Arial"/>
              <a:cs typeface="Arial"/>
              <a:sym typeface="Arial"/>
            </a:endParaRPr>
          </a:p>
        </p:txBody>
      </p:sp>
      <p:sp>
        <p:nvSpPr>
          <p:cNvPr id="372" name="Google Shape;372;g3c66e51d994_13_346"/>
          <p:cNvSpPr/>
          <p:nvPr/>
        </p:nvSpPr>
        <p:spPr>
          <a:xfrm>
            <a:off x="1453347" y="3410806"/>
            <a:ext cx="180000" cy="1965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58220"/>
              </a:buClr>
              <a:buSzPts val="1789"/>
              <a:buFont typeface="Arial"/>
              <a:buNone/>
            </a:pPr>
            <a:r>
              <a:rPr lang="en-GB" sz="1789" b="0" i="0" u="none" strike="noStrike" cap="none">
                <a:solidFill>
                  <a:srgbClr val="F58220"/>
                </a:solidFill>
                <a:latin typeface="Arial"/>
                <a:ea typeface="Arial"/>
                <a:cs typeface="Arial"/>
                <a:sym typeface="Arial"/>
              </a:rPr>
              <a:t>•</a:t>
            </a:r>
            <a:endParaRPr sz="1789" b="0" i="0" u="none" strike="noStrike" cap="none">
              <a:solidFill>
                <a:srgbClr val="000000"/>
              </a:solidFill>
              <a:latin typeface="Arial"/>
              <a:ea typeface="Arial"/>
              <a:cs typeface="Arial"/>
              <a:sym typeface="Arial"/>
            </a:endParaRPr>
          </a:p>
        </p:txBody>
      </p:sp>
      <p:sp>
        <p:nvSpPr>
          <p:cNvPr id="373" name="Google Shape;373;g3c66e51d994_13_346"/>
          <p:cNvSpPr/>
          <p:nvPr/>
        </p:nvSpPr>
        <p:spPr>
          <a:xfrm>
            <a:off x="1682408" y="3418987"/>
            <a:ext cx="3779700" cy="212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A4B66"/>
              </a:buClr>
              <a:buSzPts val="1610"/>
              <a:buFont typeface="Arial"/>
              <a:buNone/>
            </a:pPr>
            <a:r>
              <a:rPr lang="en-GB" sz="1610" b="0" i="0" u="none" strike="noStrike" cap="none">
                <a:solidFill>
                  <a:srgbClr val="0A4B66"/>
                </a:solidFill>
                <a:latin typeface="Arial"/>
                <a:ea typeface="Arial"/>
                <a:cs typeface="Arial"/>
                <a:sym typeface="Arial"/>
              </a:rPr>
              <a:t>Good for communities with limited IAM capacity</a:t>
            </a:r>
            <a:endParaRPr sz="1610" b="0" i="0" u="none" strike="noStrike" cap="none">
              <a:solidFill>
                <a:srgbClr val="000000"/>
              </a:solidFill>
              <a:latin typeface="Arial"/>
              <a:ea typeface="Arial"/>
              <a:cs typeface="Arial"/>
              <a:sym typeface="Arial"/>
            </a:endParaRPr>
          </a:p>
        </p:txBody>
      </p:sp>
      <p:sp>
        <p:nvSpPr>
          <p:cNvPr id="374" name="Google Shape;374;g3c66e51d994_13_346"/>
          <p:cNvSpPr/>
          <p:nvPr/>
        </p:nvSpPr>
        <p:spPr>
          <a:xfrm>
            <a:off x="6566310" y="2396388"/>
            <a:ext cx="180000" cy="1965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58220"/>
              </a:buClr>
              <a:buSzPts val="1789"/>
              <a:buFont typeface="Arial"/>
              <a:buNone/>
            </a:pPr>
            <a:r>
              <a:rPr lang="en-GB" sz="1789" b="0" i="0" u="none" strike="noStrike" cap="none">
                <a:solidFill>
                  <a:srgbClr val="F58220"/>
                </a:solidFill>
                <a:latin typeface="Arial"/>
                <a:ea typeface="Arial"/>
                <a:cs typeface="Arial"/>
                <a:sym typeface="Arial"/>
              </a:rPr>
              <a:t>•</a:t>
            </a:r>
            <a:endParaRPr sz="1789" b="0" i="0" u="none" strike="noStrike" cap="none">
              <a:solidFill>
                <a:srgbClr val="000000"/>
              </a:solidFill>
              <a:latin typeface="Arial"/>
              <a:ea typeface="Arial"/>
              <a:cs typeface="Arial"/>
              <a:sym typeface="Arial"/>
            </a:endParaRPr>
          </a:p>
        </p:txBody>
      </p:sp>
      <p:sp>
        <p:nvSpPr>
          <p:cNvPr id="375" name="Google Shape;375;g3c66e51d994_13_346"/>
          <p:cNvSpPr/>
          <p:nvPr/>
        </p:nvSpPr>
        <p:spPr>
          <a:xfrm>
            <a:off x="6795370" y="2404569"/>
            <a:ext cx="3779700" cy="212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A4B66"/>
              </a:buClr>
              <a:buSzPts val="1610"/>
              <a:buFont typeface="Arial"/>
              <a:buNone/>
            </a:pPr>
            <a:r>
              <a:rPr lang="en-GB" sz="1610" b="0" i="0" u="none" strike="noStrike" cap="none">
                <a:solidFill>
                  <a:srgbClr val="0A4B66"/>
                </a:solidFill>
                <a:latin typeface="Arial"/>
                <a:ea typeface="Arial"/>
                <a:cs typeface="Arial"/>
                <a:sym typeface="Arial"/>
              </a:rPr>
              <a:t>More control and flexibility</a:t>
            </a:r>
            <a:endParaRPr sz="1610" b="0" i="0" u="none" strike="noStrike" cap="none">
              <a:solidFill>
                <a:srgbClr val="000000"/>
              </a:solidFill>
              <a:latin typeface="Arial"/>
              <a:ea typeface="Arial"/>
              <a:cs typeface="Arial"/>
              <a:sym typeface="Arial"/>
            </a:endParaRPr>
          </a:p>
        </p:txBody>
      </p:sp>
      <p:sp>
        <p:nvSpPr>
          <p:cNvPr id="376" name="Google Shape;376;g3c66e51d994_13_346"/>
          <p:cNvSpPr/>
          <p:nvPr/>
        </p:nvSpPr>
        <p:spPr>
          <a:xfrm>
            <a:off x="6566310" y="2903597"/>
            <a:ext cx="180000" cy="1965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58220"/>
              </a:buClr>
              <a:buSzPts val="1789"/>
              <a:buFont typeface="Arial"/>
              <a:buNone/>
            </a:pPr>
            <a:r>
              <a:rPr lang="en-GB" sz="1789" b="0" i="0" u="none" strike="noStrike" cap="none">
                <a:solidFill>
                  <a:srgbClr val="F58220"/>
                </a:solidFill>
                <a:latin typeface="Arial"/>
                <a:ea typeface="Arial"/>
                <a:cs typeface="Arial"/>
                <a:sym typeface="Arial"/>
              </a:rPr>
              <a:t>•</a:t>
            </a:r>
            <a:endParaRPr sz="1789" b="0" i="0" u="none" strike="noStrike" cap="none">
              <a:solidFill>
                <a:srgbClr val="000000"/>
              </a:solidFill>
              <a:latin typeface="Arial"/>
              <a:ea typeface="Arial"/>
              <a:cs typeface="Arial"/>
              <a:sym typeface="Arial"/>
            </a:endParaRPr>
          </a:p>
        </p:txBody>
      </p:sp>
      <p:sp>
        <p:nvSpPr>
          <p:cNvPr id="377" name="Google Shape;377;g3c66e51d994_13_346"/>
          <p:cNvSpPr/>
          <p:nvPr/>
        </p:nvSpPr>
        <p:spPr>
          <a:xfrm>
            <a:off x="6795370" y="2911778"/>
            <a:ext cx="3779700" cy="212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A4B66"/>
              </a:buClr>
              <a:buSzPts val="1610"/>
              <a:buFont typeface="Arial"/>
              <a:buNone/>
            </a:pPr>
            <a:r>
              <a:rPr lang="en-GB" sz="1610" b="0" i="0" u="none" strike="noStrike" cap="none">
                <a:solidFill>
                  <a:srgbClr val="0A4B66"/>
                </a:solidFill>
                <a:latin typeface="Arial"/>
                <a:ea typeface="Arial"/>
                <a:cs typeface="Arial"/>
                <a:sym typeface="Arial"/>
              </a:rPr>
              <a:t>Better for more complex requirements</a:t>
            </a:r>
            <a:endParaRPr sz="1610" b="0" i="0" u="none" strike="noStrike" cap="none">
              <a:solidFill>
                <a:srgbClr val="000000"/>
              </a:solidFill>
              <a:latin typeface="Arial"/>
              <a:ea typeface="Arial"/>
              <a:cs typeface="Arial"/>
              <a:sym typeface="Arial"/>
            </a:endParaRPr>
          </a:p>
        </p:txBody>
      </p:sp>
      <p:sp>
        <p:nvSpPr>
          <p:cNvPr id="378" name="Google Shape;378;g3c66e51d994_13_346"/>
          <p:cNvSpPr/>
          <p:nvPr/>
        </p:nvSpPr>
        <p:spPr>
          <a:xfrm>
            <a:off x="6566310" y="3410806"/>
            <a:ext cx="180000" cy="1965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58220"/>
              </a:buClr>
              <a:buSzPts val="1789"/>
              <a:buFont typeface="Arial"/>
              <a:buNone/>
            </a:pPr>
            <a:r>
              <a:rPr lang="en-GB" sz="1789" b="0" i="0" u="none" strike="noStrike" cap="none">
                <a:solidFill>
                  <a:srgbClr val="F58220"/>
                </a:solidFill>
                <a:latin typeface="Arial"/>
                <a:ea typeface="Arial"/>
                <a:cs typeface="Arial"/>
                <a:sym typeface="Arial"/>
              </a:rPr>
              <a:t>•</a:t>
            </a:r>
            <a:endParaRPr sz="1789" b="0" i="0" u="none" strike="noStrike" cap="none">
              <a:solidFill>
                <a:srgbClr val="000000"/>
              </a:solidFill>
              <a:latin typeface="Arial"/>
              <a:ea typeface="Arial"/>
              <a:cs typeface="Arial"/>
              <a:sym typeface="Arial"/>
            </a:endParaRPr>
          </a:p>
        </p:txBody>
      </p:sp>
      <p:sp>
        <p:nvSpPr>
          <p:cNvPr id="379" name="Google Shape;379;g3c66e51d994_13_346"/>
          <p:cNvSpPr/>
          <p:nvPr/>
        </p:nvSpPr>
        <p:spPr>
          <a:xfrm>
            <a:off x="6795370" y="3418987"/>
            <a:ext cx="3779700" cy="212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A4B66"/>
              </a:buClr>
              <a:buSzPts val="1610"/>
              <a:buFont typeface="Arial"/>
              <a:buNone/>
            </a:pPr>
            <a:r>
              <a:rPr lang="en-GB" sz="1610" b="0" i="0" u="none" strike="noStrike" cap="none">
                <a:solidFill>
                  <a:srgbClr val="0A4B66"/>
                </a:solidFill>
                <a:latin typeface="Arial"/>
                <a:ea typeface="Arial"/>
                <a:cs typeface="Arial"/>
                <a:sym typeface="Arial"/>
              </a:rPr>
              <a:t>Greater technical and policy responsibility</a:t>
            </a:r>
            <a:endParaRPr sz="1610" b="0" i="0" u="none" strike="noStrike" cap="none">
              <a:solidFill>
                <a:srgbClr val="000000"/>
              </a:solidFill>
              <a:latin typeface="Arial"/>
              <a:ea typeface="Arial"/>
              <a:cs typeface="Arial"/>
              <a:sym typeface="Arial"/>
            </a:endParaRPr>
          </a:p>
        </p:txBody>
      </p:sp>
      <p:sp>
        <p:nvSpPr>
          <p:cNvPr id="380" name="Google Shape;380;g3c66e51d994_13_346"/>
          <p:cNvSpPr/>
          <p:nvPr/>
        </p:nvSpPr>
        <p:spPr>
          <a:xfrm>
            <a:off x="2435036" y="5505089"/>
            <a:ext cx="7280700" cy="163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111111"/>
              </a:buClr>
              <a:buSzPts val="1700"/>
              <a:buFont typeface="Arial"/>
              <a:buNone/>
            </a:pPr>
            <a:r>
              <a:rPr lang="en-GB" sz="1699" b="0" i="1" u="none" strike="noStrike" cap="none">
                <a:solidFill>
                  <a:srgbClr val="111111"/>
                </a:solidFill>
                <a:latin typeface="Arial"/>
                <a:ea typeface="Arial"/>
                <a:cs typeface="Arial"/>
                <a:sym typeface="Arial"/>
              </a:rPr>
              <a:t>Choose based on scale, risk, resources, and sustainability</a:t>
            </a:r>
            <a:endParaRPr sz="1699"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g3c66e51d994_13_354"/>
          <p:cNvSpPr txBox="1">
            <a:spLocks noGrp="1"/>
          </p:cNvSpPr>
          <p:nvPr>
            <p:ph type="body" idx="1"/>
          </p:nvPr>
        </p:nvSpPr>
        <p:spPr>
          <a:xfrm>
            <a:off x="457200" y="1825625"/>
            <a:ext cx="5562600" cy="3750000"/>
          </a:xfrm>
          <a:prstGeom prst="rect">
            <a:avLst/>
          </a:prstGeom>
          <a:noFill/>
          <a:ln>
            <a:noFill/>
          </a:ln>
        </p:spPr>
        <p:txBody>
          <a:bodyPr spcFirstLastPara="1" wrap="square" lIns="91425" tIns="45700" rIns="91425" bIns="45700" anchor="t" anchorCtr="0">
            <a:normAutofit/>
          </a:bodyPr>
          <a:lstStyle/>
          <a:p>
            <a:pPr marL="457200" lvl="0" indent="-368300" algn="l" rtl="0">
              <a:spcBef>
                <a:spcPts val="750"/>
              </a:spcBef>
              <a:spcAft>
                <a:spcPts val="0"/>
              </a:spcAft>
              <a:buSzPts val="2200"/>
              <a:buChar char="•"/>
            </a:pPr>
            <a:r>
              <a:rPr lang="en-GB"/>
              <a:t>Case Study in </a:t>
            </a:r>
            <a:r>
              <a:rPr lang="en-GB" b="1"/>
              <a:t>Astronomy and Particle Physics</a:t>
            </a:r>
            <a:r>
              <a:rPr lang="en-GB"/>
              <a:t>: CERN laboratory</a:t>
            </a:r>
            <a:endParaRPr/>
          </a:p>
          <a:p>
            <a:pPr marL="457200" lvl="0" indent="-368300" algn="l" rtl="0">
              <a:spcBef>
                <a:spcPts val="750"/>
              </a:spcBef>
              <a:spcAft>
                <a:spcPts val="0"/>
              </a:spcAft>
              <a:buSzPts val="2200"/>
              <a:buChar char="•"/>
            </a:pPr>
            <a:r>
              <a:rPr lang="en-GB"/>
              <a:t>Case Study in </a:t>
            </a:r>
            <a:r>
              <a:rPr lang="en-GB" b="1"/>
              <a:t>Social Sciences and Humanities</a:t>
            </a:r>
            <a:r>
              <a:rPr lang="en-GB"/>
              <a:t>: Philosophy: Medieval Fallacy project</a:t>
            </a:r>
            <a:endParaRPr/>
          </a:p>
          <a:p>
            <a:pPr marL="457200" lvl="0" indent="0" algn="l" rtl="0">
              <a:spcBef>
                <a:spcPts val="750"/>
              </a:spcBef>
              <a:spcAft>
                <a:spcPts val="0"/>
              </a:spcAft>
              <a:buNone/>
            </a:pPr>
            <a:endParaRPr/>
          </a:p>
          <a:p>
            <a:pPr marL="457200" lvl="0" indent="-368300" algn="l" rtl="0">
              <a:spcBef>
                <a:spcPts val="750"/>
              </a:spcBef>
              <a:spcAft>
                <a:spcPts val="0"/>
              </a:spcAft>
              <a:buSzPts val="2200"/>
              <a:buChar char="•"/>
            </a:pPr>
            <a:r>
              <a:rPr lang="en-GB"/>
              <a:t>more </a:t>
            </a:r>
            <a:r>
              <a:rPr lang="en-GB" b="1"/>
              <a:t>use case editors welcome!</a:t>
            </a:r>
            <a:endParaRPr b="1"/>
          </a:p>
          <a:p>
            <a:pPr marL="457200" lvl="0" indent="0" algn="l" rtl="0">
              <a:spcBef>
                <a:spcPts val="750"/>
              </a:spcBef>
              <a:spcAft>
                <a:spcPts val="0"/>
              </a:spcAft>
              <a:buNone/>
            </a:pPr>
            <a:endParaRPr b="1"/>
          </a:p>
          <a:p>
            <a:pPr marL="0" lvl="0" indent="0" algn="l" rtl="0">
              <a:lnSpc>
                <a:spcPct val="100000"/>
              </a:lnSpc>
              <a:spcBef>
                <a:spcPts val="750"/>
              </a:spcBef>
              <a:spcAft>
                <a:spcPts val="0"/>
              </a:spcAft>
              <a:buSzPts val="2200"/>
              <a:buNone/>
            </a:pPr>
            <a:endParaRPr/>
          </a:p>
        </p:txBody>
      </p:sp>
      <p:sp>
        <p:nvSpPr>
          <p:cNvPr id="387" name="Google Shape;387;g3c66e51d994_13_354"/>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75"/>
              <a:buFont typeface="Arial"/>
              <a:buNone/>
            </a:pPr>
            <a:fld id="{00000000-1234-1234-1234-123412341234}" type="slidenum">
              <a:rPr lang="en-GB"/>
              <a:t>8</a:t>
            </a:fld>
            <a:endParaRPr/>
          </a:p>
        </p:txBody>
      </p:sp>
      <p:sp>
        <p:nvSpPr>
          <p:cNvPr id="388" name="Google Shape;388;g3c66e51d994_13_354"/>
          <p:cNvSpPr txBox="1">
            <a:spLocks noGrp="1"/>
          </p:cNvSpPr>
          <p:nvPr>
            <p:ph type="title"/>
          </p:nvPr>
        </p:nvSpPr>
        <p:spPr>
          <a:xfrm>
            <a:off x="466935" y="203200"/>
            <a:ext cx="9040800" cy="927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Early examples from the Handbook</a:t>
            </a:r>
            <a:endParaRPr/>
          </a:p>
        </p:txBody>
      </p:sp>
      <p:pic>
        <p:nvPicPr>
          <p:cNvPr id="389" name="Google Shape;389;g3c66e51d994_13_354" title="Screenshot 2026-02-06 at 15.05.33.png"/>
          <p:cNvPicPr preferRelativeResize="0"/>
          <p:nvPr/>
        </p:nvPicPr>
        <p:blipFill rotWithShape="1">
          <a:blip r:embed="rId3">
            <a:alphaModFix/>
          </a:blip>
          <a:srcRect/>
          <a:stretch/>
        </p:blipFill>
        <p:spPr>
          <a:xfrm>
            <a:off x="6103757" y="1733959"/>
            <a:ext cx="5939098" cy="3932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g3c66e51d994_13_378"/>
          <p:cNvSpPr txBox="1">
            <a:spLocks noGrp="1"/>
          </p:cNvSpPr>
          <p:nvPr>
            <p:ph type="body" idx="1"/>
          </p:nvPr>
        </p:nvSpPr>
        <p:spPr>
          <a:xfrm>
            <a:off x="444500" y="1439329"/>
            <a:ext cx="10909200" cy="2437200"/>
          </a:xfrm>
          <a:prstGeom prst="rect">
            <a:avLst/>
          </a:prstGeom>
          <a:noFill/>
          <a:ln>
            <a:noFill/>
          </a:ln>
        </p:spPr>
        <p:txBody>
          <a:bodyPr spcFirstLastPara="1" wrap="square" lIns="91425" tIns="45700" rIns="91425" bIns="45700" anchor="t" anchorCtr="0">
            <a:normAutofit/>
          </a:bodyPr>
          <a:lstStyle/>
          <a:p>
            <a:pPr marL="457200" lvl="0" indent="-368299" algn="l" rtl="0">
              <a:lnSpc>
                <a:spcPct val="100000"/>
              </a:lnSpc>
              <a:spcBef>
                <a:spcPts val="750"/>
              </a:spcBef>
              <a:spcAft>
                <a:spcPts val="0"/>
              </a:spcAft>
              <a:buSzPts val="2200"/>
              <a:buChar char="•"/>
            </a:pPr>
            <a:r>
              <a:rPr lang="en-GB"/>
              <a:t>Map who needs access, to which services, and who you trust to vouch for them.</a:t>
            </a:r>
            <a:endParaRPr/>
          </a:p>
          <a:p>
            <a:pPr marL="457200" lvl="0" indent="-368299" algn="l" rtl="0">
              <a:lnSpc>
                <a:spcPct val="100000"/>
              </a:lnSpc>
              <a:spcBef>
                <a:spcPts val="0"/>
              </a:spcBef>
              <a:spcAft>
                <a:spcPts val="0"/>
              </a:spcAft>
              <a:buSzPts val="2200"/>
              <a:buChar char="•"/>
            </a:pPr>
            <a:r>
              <a:rPr lang="en-GB"/>
              <a:t>Choose a path that matches your capacity</a:t>
            </a:r>
            <a:endParaRPr/>
          </a:p>
          <a:p>
            <a:pPr marL="457200" lvl="0" indent="-368299" algn="l" rtl="0">
              <a:lnSpc>
                <a:spcPct val="100000"/>
              </a:lnSpc>
              <a:spcBef>
                <a:spcPts val="0"/>
              </a:spcBef>
              <a:spcAft>
                <a:spcPts val="0"/>
              </a:spcAft>
              <a:buSzPts val="2200"/>
              <a:buChar char="•"/>
            </a:pPr>
            <a:r>
              <a:rPr lang="en-GB"/>
              <a:t>Use the Handbook to align technical, policy, and operational decisions</a:t>
            </a:r>
            <a:br>
              <a:rPr lang="en-GB"/>
            </a:br>
            <a:br>
              <a:rPr lang="en-GB"/>
            </a:br>
            <a:r>
              <a:rPr lang="en-GB" b="1"/>
              <a:t>Better access decisions make collaboration faster, safer, and easier to scale.</a:t>
            </a:r>
            <a:endParaRPr b="1"/>
          </a:p>
        </p:txBody>
      </p:sp>
      <p:sp>
        <p:nvSpPr>
          <p:cNvPr id="396" name="Google Shape;396;g3c66e51d994_13_378"/>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GB"/>
              <a:t>9</a:t>
            </a:fld>
            <a:endParaRPr/>
          </a:p>
        </p:txBody>
      </p:sp>
      <p:sp>
        <p:nvSpPr>
          <p:cNvPr id="397" name="Google Shape;397;g3c66e51d994_13_378"/>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A simple starting point for your community</a:t>
            </a:r>
            <a:endParaRPr/>
          </a:p>
        </p:txBody>
      </p:sp>
      <p:sp>
        <p:nvSpPr>
          <p:cNvPr id="398" name="Google Shape;398;g3c66e51d994_13_378"/>
          <p:cNvSpPr txBox="1"/>
          <p:nvPr/>
        </p:nvSpPr>
        <p:spPr>
          <a:xfrm>
            <a:off x="803738" y="4140936"/>
            <a:ext cx="8765400" cy="1923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100" b="1" i="0" u="none" strike="noStrike" cap="none">
                <a:solidFill>
                  <a:srgbClr val="004361"/>
                </a:solidFill>
                <a:latin typeface="Calibri"/>
                <a:ea typeface="Calibri"/>
                <a:cs typeface="Calibri"/>
                <a:sym typeface="Calibri"/>
              </a:rPr>
              <a:t>Visit</a:t>
            </a:r>
            <a:br>
              <a:rPr lang="en-GB" sz="4100" b="1">
                <a:solidFill>
                  <a:srgbClr val="004361"/>
                </a:solidFill>
                <a:latin typeface="Calibri"/>
                <a:ea typeface="Calibri"/>
                <a:cs typeface="Calibri"/>
                <a:sym typeface="Calibri"/>
              </a:rPr>
            </a:br>
            <a:r>
              <a:rPr lang="en-GB" sz="3600" b="1" u="sng">
                <a:solidFill>
                  <a:schemeClr val="hlink"/>
                </a:solidFill>
                <a:latin typeface="Calibri"/>
                <a:ea typeface="Calibri"/>
                <a:cs typeface="Calibri"/>
                <a:sym typeface="Calibri"/>
                <a:hlinkClick r:id="rId3"/>
              </a:rPr>
              <a:t>https://wiki.geant.org/spaces/AARC/pages/1278607380/AARC+Handbook</a:t>
            </a:r>
            <a:endParaRPr sz="3500" b="1">
              <a:solidFill>
                <a:srgbClr val="004361"/>
              </a:solidFill>
              <a:latin typeface="Calibri"/>
              <a:ea typeface="Calibri"/>
              <a:cs typeface="Calibri"/>
              <a:sym typeface="Calibri"/>
            </a:endParaRPr>
          </a:p>
        </p:txBody>
      </p:sp>
      <p:pic>
        <p:nvPicPr>
          <p:cNvPr id="399" name="Google Shape;399;g3c66e51d994_13_378" descr="/mnt/data/aarc_handbook_qr3.png"/>
          <p:cNvPicPr preferRelativeResize="0"/>
          <p:nvPr/>
        </p:nvPicPr>
        <p:blipFill rotWithShape="1">
          <a:blip r:embed="rId4">
            <a:alphaModFix/>
          </a:blip>
          <a:srcRect/>
          <a:stretch/>
        </p:blipFill>
        <p:spPr>
          <a:xfrm>
            <a:off x="9464352" y="4140936"/>
            <a:ext cx="1923900" cy="1923900"/>
          </a:xfrm>
          <a:prstGeom prst="rect">
            <a:avLst/>
          </a:prstGeom>
          <a:noFill/>
          <a:ln>
            <a:noFill/>
          </a:ln>
        </p:spPr>
      </p:pic>
    </p:spTree>
  </p:cSld>
  <p:clrMapOvr>
    <a:masterClrMapping/>
  </p:clrMapOvr>
</p:sld>
</file>

<file path=ppt/theme/theme1.xml><?xml version="1.0" encoding="utf-8"?>
<a:theme xmlns:a="http://schemas.openxmlformats.org/drawingml/2006/main" name="GEANT Associatio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ANT Associatio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1543</Words>
  <Application>Microsoft Macintosh PowerPoint</Application>
  <PresentationFormat>Widescreen</PresentationFormat>
  <Paragraphs>118</Paragraphs>
  <Slides>10</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Roboto Medium</vt:lpstr>
      <vt:lpstr>Arial</vt:lpstr>
      <vt:lpstr>IBM Plex Sans</vt:lpstr>
      <vt:lpstr>Calibri</vt:lpstr>
      <vt:lpstr>IBM Plex Mono</vt:lpstr>
      <vt:lpstr>IBM Plex Sans Medium</vt:lpstr>
      <vt:lpstr>Roboto</vt:lpstr>
      <vt:lpstr>IBM Plex Sans Light</vt:lpstr>
      <vt:lpstr>GEANT Association</vt:lpstr>
      <vt:lpstr>GEANT Association</vt:lpstr>
      <vt:lpstr>PowerPoint Presentation</vt:lpstr>
      <vt:lpstr>The problem everyone recognises</vt:lpstr>
      <vt:lpstr>What federated identity management actually means</vt:lpstr>
      <vt:lpstr>Why this is harder than it looks</vt:lpstr>
      <vt:lpstr>The AARC Handbook: a practical guide</vt:lpstr>
      <vt:lpstr>Questions the Handbook helps you answer</vt:lpstr>
      <vt:lpstr>There is no one-size-fits-all path</vt:lpstr>
      <vt:lpstr>Early examples from the Handbook</vt:lpstr>
      <vt:lpstr>A simple starting point for your community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davidg</dc:creator>
  <cp:lastModifiedBy>Maarten Kremers</cp:lastModifiedBy>
  <cp:revision>1</cp:revision>
  <dcterms:created xsi:type="dcterms:W3CDTF">2023-05-21T08:45:07Z</dcterms:created>
  <dcterms:modified xsi:type="dcterms:W3CDTF">2026-03-19T01:54:55Z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0x01010015D342B61AA90142A8D5A114AFFAD389</vt:lpwstr>
  </property>
</Properties>
</file>