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Inter Medium" panose="02000503000000020004" pitchFamily="2" charset="0"/>
      <p:regular r:id="rId49"/>
      <p:bold r:id="rId50"/>
      <p:italic r:id="rId51"/>
      <p:boldItalic r:id="rId52"/>
    </p:embeddedFont>
    <p:embeddedFont>
      <p:font typeface="Inter SemiBold" panose="02000503000000020004" pitchFamily="2" charset="0"/>
      <p:regular r:id="rId53"/>
      <p:bold r:id="rId54"/>
      <p:italic r:id="rId55"/>
      <p:boldItalic r:id="rId56"/>
    </p:embeddedFont>
    <p:embeddedFont>
      <p:font typeface="Inter Tight" pitchFamily="2"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Signika SemiBold" pitchFamily="2" charset="77"/>
      <p:regular r:id="rId65"/>
      <p:bold r:id="rId66"/>
    </p:embeddedFont>
    <p:embeddedFont>
      <p:font typeface="Source Sans 3" panose="020B0303030403020204" pitchFamily="34" charset="0"/>
      <p:regular r:id="rId67"/>
      <p:bold r:id="rId68"/>
      <p:italic r:id="rId69"/>
      <p:boldItalic r:id="rId70"/>
    </p:embeddedFont>
    <p:embeddedFont>
      <p:font typeface="Source Sans 3 Medium" panose="020B0303030403020204" pitchFamily="34" charset="0"/>
      <p:regular r:id="rId71"/>
      <p:bold r:id="rId72"/>
      <p:italic r:id="rId73"/>
      <p:boldItalic r:id="rId74"/>
    </p:embeddedFont>
    <p:embeddedFont>
      <p:font typeface="Source Sans 3 SemiBold" panose="020B0303030403020204" pitchFamily="34" charset="0"/>
      <p:regular r:id="rId75"/>
      <p:bold r:id="rId76"/>
      <p:italic r:id="rId77"/>
      <p:boldItalic r:id="rId78"/>
    </p:embeddedFont>
    <p:embeddedFont>
      <p:font typeface="Source Sans Pro" panose="020B050303040302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466">
          <p15:clr>
            <a:srgbClr val="747775"/>
          </p15:clr>
        </p15:guide>
        <p15:guide id="2" orient="horz" pos="3023">
          <p15:clr>
            <a:srgbClr val="747775"/>
          </p15:clr>
        </p15:guide>
        <p15:guide id="3" orient="horz" pos="67">
          <p15:clr>
            <a:srgbClr val="747775"/>
          </p15:clr>
        </p15:guide>
        <p15:guide id="4" orient="horz" pos="219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8"/>
  </p:normalViewPr>
  <p:slideViewPr>
    <p:cSldViewPr snapToGrid="0">
      <p:cViewPr varScale="1">
        <p:scale>
          <a:sx n="157" d="100"/>
          <a:sy n="157" d="100"/>
        </p:scale>
        <p:origin x="512" y="160"/>
      </p:cViewPr>
      <p:guideLst>
        <p:guide pos="5466"/>
        <p:guide orient="horz" pos="3023"/>
        <p:guide orient="horz" pos="67"/>
        <p:guide orient="horz" pos="21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8.fntdata"/><Relationship Id="rId61" Type="http://schemas.openxmlformats.org/officeDocument/2006/relationships/font" Target="fonts/font13.fntdata"/><Relationship Id="rId82"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f39c4a2bf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f39c4a2bf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d03b108cbf_0_5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d03b108cb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d78e4f2ad6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d78e4f2ad6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d03b108cbf_0_6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d03b108cb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d78e4f2ad6_0_50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d78e4f2ad6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d78e4f2ad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d78e4f2ad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cfc283b29c_0_2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cfc283b29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78e4f2ad6_0_109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d78e4f2ad6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cfc283b29c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0" name="Google Shape;320;g3cfc283b29c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cfc283b29c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cfc283b29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d78e4f2ad6_0_110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d78e4f2ad6_0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d78e4f2ad6_0_3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d78e4f2ad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d78e4f2ad6_0_109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d78e4f2ad6_0_1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d0257cbd5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g3d0257cbd51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d0257cbd51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3d0257cbd51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d0257cbd51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3d0257cbd51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d0257cbd51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g3d0257cbd51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d0257cbd51_0_45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d0257cbd51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Cloud to science institution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d0257cbd51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d0257cbd51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d0257cbd51_0_46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d0257cbd51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d0257cbd51_0_18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d0257cbd51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d78e4f2ad6_0_78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d78e4f2ad6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d78e4f2ad6_0_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d78e4f2ad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d78e4f2ad6_0_77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d78e4f2ad6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cfc283b29c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cfc283b29c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cfc283b29c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cfc283b29c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Font typeface="Source Sans Pro"/>
              <a:buChar char="●"/>
            </a:pPr>
            <a:r>
              <a:rPr lang="en" sz="1800">
                <a:solidFill>
                  <a:srgbClr val="595959"/>
                </a:solidFill>
                <a:latin typeface="Source Sans Pro"/>
                <a:ea typeface="Source Sans Pro"/>
                <a:cs typeface="Source Sans Pro"/>
                <a:sym typeface="Source Sans Pro"/>
              </a:rPr>
              <a:t>Rubin services are deployed via kubernetes - “configuration as code”</a:t>
            </a:r>
            <a:endParaRPr sz="1800">
              <a:solidFill>
                <a:srgbClr val="595959"/>
              </a:solidFill>
              <a:latin typeface="Source Sans Pro"/>
              <a:ea typeface="Source Sans Pro"/>
              <a:cs typeface="Source Sans Pro"/>
              <a:sym typeface="Source Sans Pro"/>
            </a:endParaRPr>
          </a:p>
          <a:p>
            <a:pPr marL="457200" lvl="0" indent="-342900" algn="l" rtl="0">
              <a:lnSpc>
                <a:spcPct val="115000"/>
              </a:lnSpc>
              <a:spcBef>
                <a:spcPts val="0"/>
              </a:spcBef>
              <a:spcAft>
                <a:spcPts val="0"/>
              </a:spcAft>
              <a:buClr>
                <a:srgbClr val="595959"/>
              </a:buClr>
              <a:buSzPts val="1800"/>
              <a:buFont typeface="Source Sans Pro"/>
              <a:buChar char="●"/>
            </a:pPr>
            <a:r>
              <a:rPr lang="en" sz="1800">
                <a:solidFill>
                  <a:srgbClr val="595959"/>
                </a:solidFill>
                <a:latin typeface="Source Sans Pro"/>
                <a:ea typeface="Source Sans Pro"/>
                <a:cs typeface="Source Sans Pro"/>
                <a:sym typeface="Source Sans Pro"/>
              </a:rPr>
              <a:t>Makes it easier to deploy in different places</a:t>
            </a:r>
            <a:endParaRPr sz="1800">
              <a:solidFill>
                <a:srgbClr val="595959"/>
              </a:solidFill>
              <a:latin typeface="Source Sans Pro"/>
              <a:ea typeface="Source Sans Pro"/>
              <a:cs typeface="Source Sans Pro"/>
              <a:sym typeface="Source Sans Pro"/>
            </a:endParaRPr>
          </a:p>
          <a:p>
            <a:pPr marL="914400" lvl="1" indent="-317500" algn="l" rtl="0">
              <a:lnSpc>
                <a:spcPct val="115000"/>
              </a:lnSpc>
              <a:spcBef>
                <a:spcPts val="0"/>
              </a:spcBef>
              <a:spcAft>
                <a:spcPts val="0"/>
              </a:spcAft>
              <a:buClr>
                <a:srgbClr val="595959"/>
              </a:buClr>
              <a:buSzPts val="1400"/>
              <a:buFont typeface="Source Sans Pro"/>
              <a:buChar char="○"/>
            </a:pPr>
            <a:r>
              <a:rPr lang="en" sz="1400">
                <a:solidFill>
                  <a:srgbClr val="595959"/>
                </a:solidFill>
                <a:latin typeface="Source Sans Pro"/>
                <a:ea typeface="Source Sans Pro"/>
                <a:cs typeface="Source Sans Pro"/>
                <a:sym typeface="Source Sans Pro"/>
              </a:rPr>
              <a:t>RSP is running in at least 6 locations: IDF, NCSA, Summit, FrDF, UKDF and SLAC</a:t>
            </a:r>
            <a:endParaRPr sz="1400">
              <a:solidFill>
                <a:srgbClr val="595959"/>
              </a:solidFill>
              <a:latin typeface="Source Sans Pro"/>
              <a:ea typeface="Source Sans Pro"/>
              <a:cs typeface="Source Sans Pro"/>
              <a:sym typeface="Source Sans Pro"/>
            </a:endParaRPr>
          </a:p>
          <a:p>
            <a:pPr marL="914400" lvl="1" indent="-317500" algn="l" rtl="0">
              <a:lnSpc>
                <a:spcPct val="115000"/>
              </a:lnSpc>
              <a:spcBef>
                <a:spcPts val="0"/>
              </a:spcBef>
              <a:spcAft>
                <a:spcPts val="0"/>
              </a:spcAft>
              <a:buClr>
                <a:srgbClr val="595959"/>
              </a:buClr>
              <a:buSzPts val="1400"/>
              <a:buFont typeface="Source Sans Pro"/>
              <a:buChar char="○"/>
            </a:pPr>
            <a:r>
              <a:rPr lang="en" sz="1400">
                <a:solidFill>
                  <a:srgbClr val="595959"/>
                </a:solidFill>
                <a:latin typeface="Source Sans Pro"/>
                <a:ea typeface="Source Sans Pro"/>
                <a:cs typeface="Source Sans Pro"/>
                <a:sym typeface="Source Sans Pro"/>
              </a:rPr>
              <a:t>RSP users live in a Rubin-controlled containerized bubble</a:t>
            </a:r>
            <a:endParaRPr sz="1400">
              <a:solidFill>
                <a:srgbClr val="595959"/>
              </a:solidFill>
              <a:latin typeface="Source Sans Pro"/>
              <a:ea typeface="Source Sans Pro"/>
              <a:cs typeface="Source Sans Pro"/>
              <a:sym typeface="Source Sans Pro"/>
            </a:endParaRPr>
          </a:p>
          <a:p>
            <a:pPr marL="457200" lvl="0" indent="-342900" algn="l" rtl="0">
              <a:lnSpc>
                <a:spcPct val="115000"/>
              </a:lnSpc>
              <a:spcBef>
                <a:spcPts val="0"/>
              </a:spcBef>
              <a:spcAft>
                <a:spcPts val="0"/>
              </a:spcAft>
              <a:buClr>
                <a:srgbClr val="595959"/>
              </a:buClr>
              <a:buSzPts val="1800"/>
              <a:buFont typeface="Source Sans Pro"/>
              <a:buChar char="●"/>
            </a:pPr>
            <a:r>
              <a:rPr lang="en" sz="1800">
                <a:solidFill>
                  <a:srgbClr val="595959"/>
                </a:solidFill>
                <a:latin typeface="Source Sans Pro"/>
                <a:ea typeface="Source Sans Pro"/>
                <a:cs typeface="Source Sans Pro"/>
                <a:sym typeface="Source Sans Pro"/>
              </a:rPr>
              <a:t>Catalogue access is via a TAP service (no direct querying of Qserv)</a:t>
            </a:r>
            <a:endParaRPr sz="1800">
              <a:solidFill>
                <a:srgbClr val="595959"/>
              </a:solidFill>
              <a:latin typeface="Source Sans Pro"/>
              <a:ea typeface="Source Sans Pro"/>
              <a:cs typeface="Source Sans Pro"/>
              <a:sym typeface="Source Sans Pro"/>
            </a:endParaRPr>
          </a:p>
          <a:p>
            <a:pPr marL="914400" lvl="1" indent="-317500" algn="l" rtl="0">
              <a:lnSpc>
                <a:spcPct val="115000"/>
              </a:lnSpc>
              <a:spcBef>
                <a:spcPts val="0"/>
              </a:spcBef>
              <a:spcAft>
                <a:spcPts val="0"/>
              </a:spcAft>
              <a:buClr>
                <a:srgbClr val="595959"/>
              </a:buClr>
              <a:buSzPts val="1400"/>
              <a:buFont typeface="Source Sans Pro"/>
              <a:buChar char="○"/>
            </a:pPr>
            <a:r>
              <a:rPr lang="en" sz="1400">
                <a:solidFill>
                  <a:srgbClr val="595959"/>
                </a:solidFill>
                <a:latin typeface="Source Sans Pro"/>
                <a:ea typeface="Source Sans Pro"/>
                <a:cs typeface="Source Sans Pro"/>
                <a:sym typeface="Source Sans Pro"/>
              </a:rPr>
              <a:t>Traffic load is not seen as large; access SLAC’s Qserv from cloud RSP (and Chile’s)</a:t>
            </a:r>
            <a:endParaRPr sz="1400">
              <a:solidFill>
                <a:srgbClr val="595959"/>
              </a:solidFill>
              <a:latin typeface="Source Sans Pro"/>
              <a:ea typeface="Source Sans Pro"/>
              <a:cs typeface="Source Sans Pro"/>
              <a:sym typeface="Source Sans Pro"/>
            </a:endParaRPr>
          </a:p>
          <a:p>
            <a:pPr marL="457200" lvl="0" indent="-342900" algn="l" rtl="0">
              <a:lnSpc>
                <a:spcPct val="115000"/>
              </a:lnSpc>
              <a:spcBef>
                <a:spcPts val="0"/>
              </a:spcBef>
              <a:spcAft>
                <a:spcPts val="0"/>
              </a:spcAft>
              <a:buClr>
                <a:srgbClr val="595959"/>
              </a:buClr>
              <a:buSzPts val="1800"/>
              <a:buFont typeface="Source Sans Pro"/>
              <a:buChar char="●"/>
            </a:pPr>
            <a:r>
              <a:rPr lang="en" sz="1800">
                <a:solidFill>
                  <a:srgbClr val="595959"/>
                </a:solidFill>
                <a:latin typeface="Source Sans Pro"/>
                <a:ea typeface="Source Sans Pro"/>
                <a:cs typeface="Source Sans Pro"/>
                <a:sym typeface="Source Sans Pro"/>
              </a:rPr>
              <a:t>Most Rubin data will be in object stores</a:t>
            </a:r>
            <a:endParaRPr sz="1800">
              <a:solidFill>
                <a:srgbClr val="595959"/>
              </a:solidFill>
              <a:latin typeface="Source Sans Pro"/>
              <a:ea typeface="Source Sans Pro"/>
              <a:cs typeface="Source Sans Pro"/>
              <a:sym typeface="Source Sans Pro"/>
            </a:endParaRPr>
          </a:p>
          <a:p>
            <a:pPr marL="914400" lvl="1" indent="-317500" algn="l" rtl="0">
              <a:lnSpc>
                <a:spcPct val="115000"/>
              </a:lnSpc>
              <a:spcBef>
                <a:spcPts val="0"/>
              </a:spcBef>
              <a:spcAft>
                <a:spcPts val="0"/>
              </a:spcAft>
              <a:buClr>
                <a:srgbClr val="595959"/>
              </a:buClr>
              <a:buSzPts val="1400"/>
              <a:buFont typeface="Source Sans Pro"/>
              <a:buChar char="○"/>
            </a:pPr>
            <a:r>
              <a:rPr lang="en" sz="1400">
                <a:solidFill>
                  <a:srgbClr val="595959"/>
                </a:solidFill>
                <a:latin typeface="Source Sans Pro"/>
                <a:ea typeface="Source Sans Pro"/>
                <a:cs typeface="Source Sans Pro"/>
                <a:sym typeface="Source Sans Pro"/>
              </a:rPr>
              <a:t>Access is via url - will be signed and timed to limit to data rights holders</a:t>
            </a:r>
            <a:endParaRPr sz="1400">
              <a:solidFill>
                <a:srgbClr val="595959"/>
              </a:solidFill>
              <a:latin typeface="Source Sans Pro"/>
              <a:ea typeface="Source Sans Pro"/>
              <a:cs typeface="Source Sans Pro"/>
              <a:sym typeface="Source Sans Pro"/>
            </a:endParaRPr>
          </a:p>
          <a:p>
            <a:pPr marL="914400" lvl="1" indent="-317500" algn="l" rtl="0">
              <a:lnSpc>
                <a:spcPct val="115000"/>
              </a:lnSpc>
              <a:spcBef>
                <a:spcPts val="0"/>
              </a:spcBef>
              <a:spcAft>
                <a:spcPts val="0"/>
              </a:spcAft>
              <a:buClr>
                <a:srgbClr val="595959"/>
              </a:buClr>
              <a:buSzPts val="1400"/>
              <a:buFont typeface="Source Sans Pro"/>
              <a:buChar char="○"/>
            </a:pPr>
            <a:r>
              <a:rPr lang="en" sz="1400">
                <a:solidFill>
                  <a:srgbClr val="595959"/>
                </a:solidFill>
                <a:latin typeface="Source Sans Pro"/>
                <a:ea typeface="Source Sans Pro"/>
                <a:cs typeface="Source Sans Pro"/>
                <a:sym typeface="Source Sans Pro"/>
              </a:rPr>
              <a:t>Can access SLAC’s archive from the Cloud if users need more than Coadds</a:t>
            </a:r>
            <a:endParaRPr sz="1400">
              <a:solidFill>
                <a:srgbClr val="595959"/>
              </a:solidFill>
              <a:latin typeface="Source Sans Pro"/>
              <a:ea typeface="Source Sans Pro"/>
              <a:cs typeface="Source Sans Pro"/>
              <a:sym typeface="Source Sans Pro"/>
            </a:endParaRPr>
          </a:p>
          <a:p>
            <a:pPr marL="914400" lvl="1" indent="-317500" algn="l" rtl="0">
              <a:lnSpc>
                <a:spcPct val="115000"/>
              </a:lnSpc>
              <a:spcBef>
                <a:spcPts val="0"/>
              </a:spcBef>
              <a:spcAft>
                <a:spcPts val="0"/>
              </a:spcAft>
              <a:buClr>
                <a:srgbClr val="595959"/>
              </a:buClr>
              <a:buSzPts val="1400"/>
              <a:buFont typeface="Source Sans Pro"/>
              <a:buChar char="○"/>
            </a:pPr>
            <a:r>
              <a:rPr lang="en" sz="1400">
                <a:solidFill>
                  <a:srgbClr val="595959"/>
                </a:solidFill>
                <a:latin typeface="Source Sans Pro"/>
                <a:ea typeface="Source Sans Pro"/>
                <a:cs typeface="Source Sans Pro"/>
                <a:sym typeface="Source Sans Pro"/>
              </a:rPr>
              <a:t>100 Gb/s link between SLAC and Google today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d0257cbd51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d0257cbd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d0257cbd5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d0257cbd5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d0257cbd51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d0257cbd51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d78e4f2ad6_0_79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d78e4f2ad6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d03b108cbf_0_10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d03b108cb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d03b108cbf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d03b108c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d03b108cbf_0_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d03b108cb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d78e4f2ad6_0_27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d78e4f2ad6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880"/>
              </a:spcBef>
              <a:spcAft>
                <a:spcPts val="0"/>
              </a:spcAft>
              <a:buNone/>
            </a:pPr>
            <a:r>
              <a:rPr lang="en" sz="1200">
                <a:solidFill>
                  <a:schemeClr val="dk1"/>
                </a:solidFill>
                <a:latin typeface="Roboto"/>
                <a:ea typeface="Roboto"/>
                <a:cs typeface="Roboto"/>
                <a:sym typeface="Roboto"/>
              </a:rPr>
              <a:t>In short: ESnet is a high-performance, high-speed network that serves as the “data circulatory system” for the DOE scientific research ecosystem, connecting the 17 national labs and 28 other user facilities (soon to include the High Performance Data Facility), plus CERN in Switzerland. </a:t>
            </a:r>
            <a:endParaRPr sz="1200">
              <a:solidFill>
                <a:schemeClr val="dk1"/>
              </a:solidFill>
              <a:latin typeface="Roboto"/>
              <a:ea typeface="Roboto"/>
              <a:cs typeface="Roboto"/>
              <a:sym typeface="Roboto"/>
            </a:endParaRPr>
          </a:p>
          <a:p>
            <a:pPr marL="0" lvl="0" indent="0" algn="l" rtl="0">
              <a:spcBef>
                <a:spcPts val="880"/>
              </a:spcBef>
              <a:spcAft>
                <a:spcPts val="0"/>
              </a:spcAft>
              <a:buNone/>
            </a:pPr>
            <a:r>
              <a:rPr lang="en" sz="1200">
                <a:solidFill>
                  <a:schemeClr val="dk1"/>
                </a:solidFill>
                <a:latin typeface="Roboto"/>
                <a:ea typeface="Roboto"/>
                <a:cs typeface="Roboto"/>
                <a:sym typeface="Roboto"/>
              </a:rPr>
              <a:t>This map just shows ESnet’s US and European backbone. It also peers with more than 270 research and commercial networks, transmitting data traffic all over the globe.  </a:t>
            </a:r>
            <a:endParaRPr sz="1200">
              <a:solidFill>
                <a:schemeClr val="dk1"/>
              </a:solidFill>
              <a:latin typeface="Roboto"/>
              <a:ea typeface="Roboto"/>
              <a:cs typeface="Roboto"/>
              <a:sym typeface="Roboto"/>
            </a:endParaRPr>
          </a:p>
          <a:p>
            <a:pPr marL="0" lvl="0" indent="0" algn="l" rtl="0">
              <a:spcBef>
                <a:spcPts val="880"/>
              </a:spcBef>
              <a:spcAft>
                <a:spcPts val="0"/>
              </a:spcAft>
              <a:buNone/>
            </a:pPr>
            <a:r>
              <a:rPr lang="en" sz="1200">
                <a:solidFill>
                  <a:schemeClr val="dk1"/>
                </a:solidFill>
                <a:latin typeface="Roboto"/>
                <a:ea typeface="Roboto"/>
                <a:cs typeface="Roboto"/>
                <a:sym typeface="Roboto"/>
              </a:rPr>
              <a:t>ESnet's vision is that scientific progress will be completely unconstrained by geography — the physical location of instruments, people, computational resources, or data should not matter.</a:t>
            </a:r>
            <a:endParaRPr sz="1200">
              <a:solidFill>
                <a:schemeClr val="dk1"/>
              </a:solidFill>
              <a:latin typeface="Roboto"/>
              <a:ea typeface="Roboto"/>
              <a:cs typeface="Roboto"/>
              <a:sym typeface="Roboto"/>
            </a:endParaRPr>
          </a:p>
          <a:p>
            <a:pPr marL="0" lvl="0" indent="0" algn="l" rtl="0">
              <a:spcBef>
                <a:spcPts val="880"/>
              </a:spcBef>
              <a:spcAft>
                <a:spcPts val="0"/>
              </a:spcAft>
              <a:buClr>
                <a:schemeClr val="dk1"/>
              </a:buClr>
              <a:buSzPts val="1100"/>
              <a:buFont typeface="Arial"/>
              <a:buNone/>
            </a:pPr>
            <a:endParaRPr sz="1200">
              <a:solidFill>
                <a:schemeClr val="dk1"/>
              </a:solidFill>
              <a:latin typeface="Roboto"/>
              <a:ea typeface="Roboto"/>
              <a:cs typeface="Roboto"/>
              <a:sym typeface="Robo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cfc283b29c_2_1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cfc283b29c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cfc283b29c_2_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3cfc283b29c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cfc283b29c_2_5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3cfc283b29c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cfc283b29c_1_5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cfc283b29c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d78e4f2ad6_0_86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d78e4f2ad6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79d414b10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79d414b10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a:extLst>
            <a:ext uri="{FF2B5EF4-FFF2-40B4-BE49-F238E27FC236}">
              <a16:creationId xmlns:a16="http://schemas.microsoft.com/office/drawing/2014/main" id="{5D3242C5-815F-EF64-BE12-13A60AD1E3AF}"/>
            </a:ext>
          </a:extLst>
        </p:cNvPr>
        <p:cNvGrpSpPr/>
        <p:nvPr/>
      </p:nvGrpSpPr>
      <p:grpSpPr>
        <a:xfrm>
          <a:off x="0" y="0"/>
          <a:ext cx="0" cy="0"/>
          <a:chOff x="0" y="0"/>
          <a:chExt cx="0" cy="0"/>
        </a:xfrm>
      </p:grpSpPr>
      <p:sp>
        <p:nvSpPr>
          <p:cNvPr id="554" name="Google Shape;554;g379d414b10a_0_3:notes">
            <a:extLst>
              <a:ext uri="{FF2B5EF4-FFF2-40B4-BE49-F238E27FC236}">
                <a16:creationId xmlns:a16="http://schemas.microsoft.com/office/drawing/2014/main" id="{BBA869E6-9CDE-BAF5-2B34-6E722CF325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79d414b10a_0_3:notes">
            <a:extLst>
              <a:ext uri="{FF2B5EF4-FFF2-40B4-BE49-F238E27FC236}">
                <a16:creationId xmlns:a16="http://schemas.microsoft.com/office/drawing/2014/main" id="{98A2ACF9-A911-C768-0E90-52B9CD4F09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529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d78e4f2ad6_0_2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d78e4f2ad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d03b108cb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d03b108cb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cfc283b29c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cfc283b29c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d03b108cb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d03b108cb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d03b108cbf_0_5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d03b108cb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BLANK_3_1_1_2_2">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0" y="0"/>
            <a:ext cx="9144000" cy="5143500"/>
          </a:xfrm>
          <a:prstGeom prst="rect">
            <a:avLst/>
          </a:prstGeom>
          <a:solidFill>
            <a:srgbClr val="0088B5">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3 Medium"/>
              <a:ea typeface="Source Sans 3 Medium"/>
              <a:cs typeface="Source Sans 3 Medium"/>
              <a:sym typeface="Source Sans 3 Medium"/>
            </a:endParaRPr>
          </a:p>
        </p:txBody>
      </p:sp>
      <p:sp>
        <p:nvSpPr>
          <p:cNvPr id="10" name="Google Shape;10;p2"/>
          <p:cNvSpPr/>
          <p:nvPr/>
        </p:nvSpPr>
        <p:spPr>
          <a:xfrm>
            <a:off x="0" y="3615450"/>
            <a:ext cx="9144000" cy="12483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Medium"/>
              <a:ea typeface="Inter Medium"/>
              <a:cs typeface="Inter Medium"/>
              <a:sym typeface="Inter Medium"/>
            </a:endParaRPr>
          </a:p>
        </p:txBody>
      </p:sp>
      <p:sp>
        <p:nvSpPr>
          <p:cNvPr id="11" name="Google Shape;11;p2"/>
          <p:cNvSpPr txBox="1">
            <a:spLocks noGrp="1"/>
          </p:cNvSpPr>
          <p:nvPr>
            <p:ph type="title"/>
          </p:nvPr>
        </p:nvSpPr>
        <p:spPr>
          <a:xfrm>
            <a:off x="457200" y="1888775"/>
            <a:ext cx="8229600" cy="143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12" name="Google Shape;12;p2"/>
          <p:cNvSpPr>
            <a:spLocks noGrp="1"/>
          </p:cNvSpPr>
          <p:nvPr>
            <p:ph type="pic" idx="2"/>
          </p:nvPr>
        </p:nvSpPr>
        <p:spPr>
          <a:xfrm>
            <a:off x="457200" y="3665700"/>
            <a:ext cx="956700" cy="1134900"/>
          </a:xfrm>
          <a:prstGeom prst="roundRect">
            <a:avLst>
              <a:gd name="adj" fmla="val 16667"/>
            </a:avLst>
          </a:prstGeom>
          <a:noFill/>
          <a:ln>
            <a:noFill/>
          </a:ln>
          <a:effectLst>
            <a:outerShdw blurRad="57150" dist="19050" dir="5400000" algn="bl" rotWithShape="0">
              <a:srgbClr val="000000">
                <a:alpha val="50000"/>
              </a:srgbClr>
            </a:outerShdw>
          </a:effectLst>
        </p:spPr>
      </p:sp>
      <p:sp>
        <p:nvSpPr>
          <p:cNvPr id="13" name="Google Shape;13;p2"/>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a:spcBef>
                <a:spcPts val="0"/>
              </a:spcBef>
              <a:spcAft>
                <a:spcPts val="0"/>
              </a:spcAft>
              <a:buClr>
                <a:schemeClr val="accent2"/>
              </a:buClr>
              <a:buSzPts val="1800"/>
              <a:buNone/>
              <a:defRPr sz="1800">
                <a:solidFill>
                  <a:schemeClr val="accent2"/>
                </a:solidFill>
              </a:defRPr>
            </a:lvl1pPr>
            <a:lvl2pPr lvl="1" algn="r">
              <a:spcBef>
                <a:spcPts val="500"/>
              </a:spcBef>
              <a:spcAft>
                <a:spcPts val="0"/>
              </a:spcAft>
              <a:buClr>
                <a:schemeClr val="accent2"/>
              </a:buClr>
              <a:buSzPts val="1800"/>
              <a:buNone/>
              <a:defRPr sz="1800">
                <a:solidFill>
                  <a:schemeClr val="accent2"/>
                </a:solidFill>
              </a:defRPr>
            </a:lvl2pPr>
            <a:lvl3pPr lvl="2" algn="r">
              <a:spcBef>
                <a:spcPts val="500"/>
              </a:spcBef>
              <a:spcAft>
                <a:spcPts val="0"/>
              </a:spcAft>
              <a:buClr>
                <a:schemeClr val="accent2"/>
              </a:buClr>
              <a:buSzPts val="1800"/>
              <a:buNone/>
              <a:defRPr>
                <a:solidFill>
                  <a:schemeClr val="accent2"/>
                </a:solidFill>
              </a:defRPr>
            </a:lvl3pPr>
            <a:lvl4pPr lvl="3" algn="r">
              <a:spcBef>
                <a:spcPts val="500"/>
              </a:spcBef>
              <a:spcAft>
                <a:spcPts val="0"/>
              </a:spcAft>
              <a:buClr>
                <a:schemeClr val="accent2"/>
              </a:buClr>
              <a:buSzPts val="1800"/>
              <a:buNone/>
              <a:defRPr sz="1800">
                <a:solidFill>
                  <a:schemeClr val="accent2"/>
                </a:solidFill>
              </a:defRPr>
            </a:lvl4pPr>
            <a:lvl5pPr lvl="4" algn="r">
              <a:spcBef>
                <a:spcPts val="500"/>
              </a:spcBef>
              <a:spcAft>
                <a:spcPts val="0"/>
              </a:spcAft>
              <a:buClr>
                <a:schemeClr val="accent2"/>
              </a:buClr>
              <a:buSzPts val="1800"/>
              <a:buNone/>
              <a:defRPr sz="1800">
                <a:solidFill>
                  <a:schemeClr val="accent2"/>
                </a:solidFill>
              </a:defRPr>
            </a:lvl5pPr>
            <a:lvl6pPr lvl="5" algn="r">
              <a:spcBef>
                <a:spcPts val="500"/>
              </a:spcBef>
              <a:spcAft>
                <a:spcPts val="0"/>
              </a:spcAft>
              <a:buClr>
                <a:schemeClr val="accent2"/>
              </a:buClr>
              <a:buSzPts val="1800"/>
              <a:buNone/>
              <a:defRPr sz="1800">
                <a:solidFill>
                  <a:schemeClr val="accent2"/>
                </a:solidFill>
              </a:defRPr>
            </a:lvl6pPr>
            <a:lvl7pPr lvl="6" algn="r">
              <a:spcBef>
                <a:spcPts val="500"/>
              </a:spcBef>
              <a:spcAft>
                <a:spcPts val="0"/>
              </a:spcAft>
              <a:buClr>
                <a:schemeClr val="accent2"/>
              </a:buClr>
              <a:buSzPts val="1800"/>
              <a:buNone/>
              <a:defRPr sz="1800">
                <a:solidFill>
                  <a:schemeClr val="accent2"/>
                </a:solidFill>
              </a:defRPr>
            </a:lvl7pPr>
            <a:lvl8pPr lvl="7" algn="r">
              <a:spcBef>
                <a:spcPts val="500"/>
              </a:spcBef>
              <a:spcAft>
                <a:spcPts val="0"/>
              </a:spcAft>
              <a:buClr>
                <a:schemeClr val="accent2"/>
              </a:buClr>
              <a:buSzPts val="1800"/>
              <a:buNone/>
              <a:defRPr sz="1800">
                <a:solidFill>
                  <a:schemeClr val="accent2"/>
                </a:solidFill>
              </a:defRPr>
            </a:lvl8pPr>
            <a:lvl9pPr lvl="8" algn="r">
              <a:spcBef>
                <a:spcPts val="500"/>
              </a:spcBef>
              <a:spcAft>
                <a:spcPts val="500"/>
              </a:spcAft>
              <a:buClr>
                <a:schemeClr val="accent2"/>
              </a:buClr>
              <a:buSzPts val="1800"/>
              <a:buNone/>
              <a:defRPr sz="1800">
                <a:solidFill>
                  <a:schemeClr val="accent2"/>
                </a:solidFill>
              </a:defRPr>
            </a:lvl9pPr>
          </a:lstStyle>
          <a:p>
            <a:endParaRPr/>
          </a:p>
        </p:txBody>
      </p:sp>
      <p:sp>
        <p:nvSpPr>
          <p:cNvPr id="14" name="Google Shape;14;p2"/>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2"/>
              </a:buClr>
              <a:buSzPts val="2000"/>
              <a:buFont typeface="Source Sans 3 SemiBold"/>
              <a:buNone/>
              <a:defRPr sz="2000">
                <a:solidFill>
                  <a:schemeClr val="accent2"/>
                </a:solidFill>
                <a:latin typeface="Source Sans 3 SemiBold"/>
                <a:ea typeface="Source Sans 3 SemiBold"/>
                <a:cs typeface="Source Sans 3 SemiBold"/>
                <a:sym typeface="Source Sans 3 SemiBold"/>
              </a:defRPr>
            </a:lvl1pPr>
            <a:lvl2pPr lvl="1" rtl="0">
              <a:spcBef>
                <a:spcPts val="500"/>
              </a:spcBef>
              <a:spcAft>
                <a:spcPts val="0"/>
              </a:spcAft>
              <a:buClr>
                <a:schemeClr val="accent2"/>
              </a:buClr>
              <a:buSzPts val="2000"/>
              <a:buFont typeface="Inter SemiBold"/>
              <a:buNone/>
              <a:defRPr>
                <a:solidFill>
                  <a:schemeClr val="accent2"/>
                </a:solidFill>
                <a:latin typeface="Inter SemiBold"/>
                <a:ea typeface="Inter SemiBold"/>
                <a:cs typeface="Inter SemiBold"/>
                <a:sym typeface="Inter SemiBold"/>
              </a:defRPr>
            </a:lvl2pPr>
            <a:lvl3pPr lvl="2"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3pPr>
            <a:lvl4pPr lvl="3"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4pPr>
            <a:lvl5pPr lvl="4"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5pPr>
            <a:lvl6pPr lvl="5"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6pPr>
            <a:lvl7pPr lvl="6"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7pPr>
            <a:lvl8pPr lvl="7"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8pPr>
            <a:lvl9pPr lvl="8" rtl="0">
              <a:spcBef>
                <a:spcPts val="500"/>
              </a:spcBef>
              <a:spcAft>
                <a:spcPts val="50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9pPr>
          </a:lstStyle>
          <a:p>
            <a:endParaRPr/>
          </a:p>
        </p:txBody>
      </p:sp>
      <p:pic>
        <p:nvPicPr>
          <p:cNvPr id="15" name="Google Shape;15;p2"/>
          <p:cNvPicPr preferRelativeResize="0"/>
          <p:nvPr/>
        </p:nvPicPr>
        <p:blipFill>
          <a:blip r:embed="rId3">
            <a:alphaModFix/>
          </a:blip>
          <a:stretch>
            <a:fillRect/>
          </a:stretch>
        </p:blipFill>
        <p:spPr>
          <a:xfrm>
            <a:off x="456521" y="813200"/>
            <a:ext cx="1280159" cy="350617"/>
          </a:xfrm>
          <a:prstGeom prst="rect">
            <a:avLst/>
          </a:prstGeom>
          <a:noFill/>
          <a:ln>
            <a:noFill/>
          </a:ln>
          <a:effectLst>
            <a:outerShdw blurRad="57150" dist="19050" dir="5400000" algn="bl" rotWithShape="0">
              <a:srgbClr val="000000">
                <a:alpha val="50000"/>
              </a:srgbClr>
            </a:outerShdw>
          </a:effectLst>
        </p:spPr>
      </p:pic>
      <p:pic>
        <p:nvPicPr>
          <p:cNvPr id="16" name="Google Shape;16;p2"/>
          <p:cNvPicPr preferRelativeResize="0"/>
          <p:nvPr/>
        </p:nvPicPr>
        <p:blipFill>
          <a:blip r:embed="rId4">
            <a:alphaModFix/>
          </a:blip>
          <a:stretch>
            <a:fillRect/>
          </a:stretch>
        </p:blipFill>
        <p:spPr>
          <a:xfrm>
            <a:off x="457196" y="342901"/>
            <a:ext cx="1278798" cy="347458"/>
          </a:xfrm>
          <a:prstGeom prst="rect">
            <a:avLst/>
          </a:prstGeom>
          <a:noFill/>
          <a:ln>
            <a:noFill/>
          </a:ln>
          <a:effectLst>
            <a:outerShdw blurRad="57150" dist="19050" dir="5400000" algn="bl" rotWithShape="0">
              <a:schemeClr val="accent5">
                <a:alpha val="50000"/>
              </a:schemeClr>
            </a:outerShdw>
          </a:effectLst>
        </p:spPr>
      </p:pic>
      <p:pic>
        <p:nvPicPr>
          <p:cNvPr id="17" name="Google Shape;17;p2"/>
          <p:cNvPicPr preferRelativeResize="0"/>
          <p:nvPr/>
        </p:nvPicPr>
        <p:blipFill>
          <a:blip r:embed="rId5">
            <a:alphaModFix/>
          </a:blip>
          <a:stretch>
            <a:fillRect/>
          </a:stretch>
        </p:blipFill>
        <p:spPr>
          <a:xfrm>
            <a:off x="7506549" y="307258"/>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 no logo bar">
  <p:cSld name="OBJECT_1_2_1_1">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79" name="Google Shape;79;p11"/>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0" name="Google Shape;80;p11"/>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81" name="Google Shape;81;p11"/>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Half Content">
  <p:cSld name="OBJECT_1">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a:lvl2pPr>
            <a:lvl3pPr lvl="2" indent="0" rtl="0">
              <a:spcBef>
                <a:spcPts val="0"/>
              </a:spcBef>
              <a:spcAft>
                <a:spcPts val="0"/>
              </a:spcAft>
              <a:buSzPts val="3200"/>
              <a:buNone/>
              <a:defRPr/>
            </a:lvl3pPr>
            <a:lvl4pPr lvl="3" indent="0" rtl="0">
              <a:spcBef>
                <a:spcPts val="0"/>
              </a:spcBef>
              <a:spcAft>
                <a:spcPts val="0"/>
              </a:spcAft>
              <a:buSzPts val="3200"/>
              <a:buNone/>
              <a:defRPr/>
            </a:lvl4pPr>
            <a:lvl5pPr lvl="4" indent="0" rtl="0">
              <a:spcBef>
                <a:spcPts val="0"/>
              </a:spcBef>
              <a:spcAft>
                <a:spcPts val="0"/>
              </a:spcAft>
              <a:buSzPts val="3200"/>
              <a:buNone/>
              <a:defRPr/>
            </a:lvl5pPr>
            <a:lvl6pPr lvl="5" indent="0" rtl="0">
              <a:spcBef>
                <a:spcPts val="0"/>
              </a:spcBef>
              <a:spcAft>
                <a:spcPts val="0"/>
              </a:spcAft>
              <a:buSzPts val="3200"/>
              <a:buNone/>
              <a:defRPr/>
            </a:lvl6pPr>
            <a:lvl7pPr lvl="6" indent="0" rtl="0">
              <a:spcBef>
                <a:spcPts val="0"/>
              </a:spcBef>
              <a:spcAft>
                <a:spcPts val="0"/>
              </a:spcAft>
              <a:buSzPts val="3200"/>
              <a:buNone/>
              <a:defRPr/>
            </a:lvl7pPr>
            <a:lvl8pPr lvl="7" indent="0" rtl="0">
              <a:spcBef>
                <a:spcPts val="0"/>
              </a:spcBef>
              <a:spcAft>
                <a:spcPts val="0"/>
              </a:spcAft>
              <a:buSzPts val="3200"/>
              <a:buNone/>
              <a:defRPr/>
            </a:lvl8pPr>
            <a:lvl9pPr lvl="8" indent="0" rtl="0">
              <a:spcBef>
                <a:spcPts val="0"/>
              </a:spcBef>
              <a:spcAft>
                <a:spcPts val="0"/>
              </a:spcAft>
              <a:buSzPts val="3200"/>
              <a:buNone/>
              <a:defRPr/>
            </a:lvl9pPr>
          </a:lstStyle>
          <a:p>
            <a:endParaRPr/>
          </a:p>
        </p:txBody>
      </p:sp>
      <p:sp>
        <p:nvSpPr>
          <p:cNvPr id="84" name="Google Shape;84;p12"/>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85" name="Google Shape;85;p12"/>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86" name="Google Shape;86;p12"/>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87" name="Google Shape;87;p12"/>
          <p:cNvSpPr>
            <a:spLocks noGrp="1"/>
          </p:cNvSpPr>
          <p:nvPr>
            <p:ph type="pic" idx="2"/>
          </p:nvPr>
        </p:nvSpPr>
        <p:spPr>
          <a:xfrm>
            <a:off x="4644950" y="1028775"/>
            <a:ext cx="4041900" cy="3770700"/>
          </a:xfrm>
          <a:prstGeom prst="roundRect">
            <a:avLst>
              <a:gd name="adj" fmla="val 4515"/>
            </a:avLst>
          </a:prstGeom>
          <a:noFill/>
          <a:ln>
            <a:noFill/>
          </a:ln>
        </p:spPr>
      </p:sp>
      <p:pic>
        <p:nvPicPr>
          <p:cNvPr id="88" name="Google Shape;88;p12"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Half Content bar">
  <p:cSld name="OBJECT_1_3">
    <p:spTree>
      <p:nvGrpSpPr>
        <p:cNvPr id="1" name="Shape 89"/>
        <p:cNvGrpSpPr/>
        <p:nvPr/>
      </p:nvGrpSpPr>
      <p:grpSpPr>
        <a:xfrm>
          <a:off x="0" y="0"/>
          <a:ext cx="0" cy="0"/>
          <a:chOff x="0" y="0"/>
          <a:chExt cx="0" cy="0"/>
        </a:xfrm>
      </p:grpSpPr>
      <p:sp>
        <p:nvSpPr>
          <p:cNvPr id="90" name="Google Shape;90;p13"/>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a:lvl2pPr>
            <a:lvl3pPr lvl="2" indent="0" rtl="0">
              <a:spcBef>
                <a:spcPts val="0"/>
              </a:spcBef>
              <a:spcAft>
                <a:spcPts val="0"/>
              </a:spcAft>
              <a:buSzPts val="3200"/>
              <a:buNone/>
              <a:defRPr/>
            </a:lvl3pPr>
            <a:lvl4pPr lvl="3" indent="0" rtl="0">
              <a:spcBef>
                <a:spcPts val="0"/>
              </a:spcBef>
              <a:spcAft>
                <a:spcPts val="0"/>
              </a:spcAft>
              <a:buSzPts val="3200"/>
              <a:buNone/>
              <a:defRPr/>
            </a:lvl4pPr>
            <a:lvl5pPr lvl="4" indent="0" rtl="0">
              <a:spcBef>
                <a:spcPts val="0"/>
              </a:spcBef>
              <a:spcAft>
                <a:spcPts val="0"/>
              </a:spcAft>
              <a:buSzPts val="3200"/>
              <a:buNone/>
              <a:defRPr/>
            </a:lvl5pPr>
            <a:lvl6pPr lvl="5" indent="0" rtl="0">
              <a:spcBef>
                <a:spcPts val="0"/>
              </a:spcBef>
              <a:spcAft>
                <a:spcPts val="0"/>
              </a:spcAft>
              <a:buSzPts val="3200"/>
              <a:buNone/>
              <a:defRPr/>
            </a:lvl6pPr>
            <a:lvl7pPr lvl="6" indent="0" rtl="0">
              <a:spcBef>
                <a:spcPts val="0"/>
              </a:spcBef>
              <a:spcAft>
                <a:spcPts val="0"/>
              </a:spcAft>
              <a:buSzPts val="3200"/>
              <a:buNone/>
              <a:defRPr/>
            </a:lvl7pPr>
            <a:lvl8pPr lvl="7" indent="0" rtl="0">
              <a:spcBef>
                <a:spcPts val="0"/>
              </a:spcBef>
              <a:spcAft>
                <a:spcPts val="0"/>
              </a:spcAft>
              <a:buSzPts val="3200"/>
              <a:buNone/>
              <a:defRPr/>
            </a:lvl8pPr>
            <a:lvl9pPr lvl="8" indent="0" rtl="0">
              <a:spcBef>
                <a:spcPts val="0"/>
              </a:spcBef>
              <a:spcAft>
                <a:spcPts val="0"/>
              </a:spcAft>
              <a:buSzPts val="3200"/>
              <a:buNone/>
              <a:defRPr/>
            </a:lvl9pPr>
          </a:lstStyle>
          <a:p>
            <a:endParaRPr/>
          </a:p>
        </p:txBody>
      </p:sp>
      <p:sp>
        <p:nvSpPr>
          <p:cNvPr id="91" name="Google Shape;91;p13"/>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92" name="Google Shape;92;p13"/>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93" name="Google Shape;93;p13"/>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94" name="Google Shape;94;p13"/>
          <p:cNvSpPr>
            <a:spLocks noGrp="1"/>
          </p:cNvSpPr>
          <p:nvPr>
            <p:ph type="pic" idx="2"/>
          </p:nvPr>
        </p:nvSpPr>
        <p:spPr>
          <a:xfrm>
            <a:off x="4644950" y="1028775"/>
            <a:ext cx="4041900" cy="3770700"/>
          </a:xfrm>
          <a:prstGeom prst="roundRect">
            <a:avLst>
              <a:gd name="adj" fmla="val 4515"/>
            </a:avLst>
          </a:prstGeom>
          <a:noFill/>
          <a:ln>
            <a:noFill/>
          </a:ln>
        </p:spPr>
      </p:sp>
      <p:sp>
        <p:nvSpPr>
          <p:cNvPr id="95" name="Google Shape;95;p13"/>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96" name="Google Shape;96;p13"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2 Column">
  <p:cSld name="OBJECT_1_1">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99" name="Google Shape;99;p14"/>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0" name="Google Shape;100;p14"/>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101" name="Google Shape;101;p14"/>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02" name="Google Shape;102;p14"/>
          <p:cNvSpPr txBox="1">
            <a:spLocks noGrp="1"/>
          </p:cNvSpPr>
          <p:nvPr>
            <p:ph type="body" idx="2"/>
          </p:nvPr>
        </p:nvSpPr>
        <p:spPr>
          <a:xfrm>
            <a:off x="45720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pic>
        <p:nvPicPr>
          <p:cNvPr id="103" name="Google Shape;103;p14"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2 Column bar">
  <p:cSld name="OBJECT_1_1_1">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106" name="Google Shape;106;p15"/>
          <p:cNvSpPr txBox="1">
            <a:spLocks noGrp="1"/>
          </p:cNvSpPr>
          <p:nvPr>
            <p:ph type="sldNum" idx="12"/>
          </p:nvPr>
        </p:nvSpPr>
        <p:spPr>
          <a:xfrm>
            <a:off x="457200" y="48005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7" name="Google Shape;107;p15"/>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108" name="Google Shape;108;p15"/>
          <p:cNvSpPr txBox="1">
            <a:spLocks noGrp="1"/>
          </p:cNvSpPr>
          <p:nvPr>
            <p:ph type="body" idx="1"/>
          </p:nvPr>
        </p:nvSpPr>
        <p:spPr>
          <a:xfrm>
            <a:off x="4572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09" name="Google Shape;109;p15"/>
          <p:cNvSpPr txBox="1">
            <a:spLocks noGrp="1"/>
          </p:cNvSpPr>
          <p:nvPr>
            <p:ph type="body" idx="2"/>
          </p:nvPr>
        </p:nvSpPr>
        <p:spPr>
          <a:xfrm>
            <a:off x="4572075" y="1028700"/>
            <a:ext cx="41148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110" name="Google Shape;110;p15"/>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111" name="Google Shape;111;p15"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14" name="Google Shape;114;p16"/>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5" name="Google Shape;115;p16"/>
          <p:cNvPicPr preferRelativeResize="0"/>
          <p:nvPr/>
        </p:nvPicPr>
        <p:blipFill>
          <a:blip r:embed="rId2">
            <a:alphaModFix/>
          </a:blip>
          <a:stretch>
            <a:fillRect/>
          </a:stretch>
        </p:blipFill>
        <p:spPr>
          <a:xfrm>
            <a:off x="7860500" y="4799488"/>
            <a:ext cx="826296" cy="274326"/>
          </a:xfrm>
          <a:prstGeom prst="rect">
            <a:avLst/>
          </a:prstGeom>
          <a:noFill/>
          <a:ln>
            <a:noFill/>
          </a:ln>
        </p:spPr>
      </p:pic>
      <p:pic>
        <p:nvPicPr>
          <p:cNvPr id="116" name="Google Shape;116;p16"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bar">
  <p:cSld name="TITLE_ONLY_1_2">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19" name="Google Shape;119;p17"/>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20" name="Google Shape;120;p17"/>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121" name="Google Shape;121;p17"/>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122" name="Google Shape;122;p17"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no logo)">
  <p:cSld name="TITLE_ONLY_1_1">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3200"/>
              <a:buNone/>
              <a:defRPr i="0" u="none" strike="noStrike" cap="none"/>
            </a:lvl1pPr>
            <a:lvl2pPr lvl="1"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2pPr>
            <a:lvl3pPr lvl="2"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3pPr>
            <a:lvl4pPr lvl="3"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4pPr>
            <a:lvl5pPr lvl="4"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5pPr>
            <a:lvl6pPr lvl="5"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6pPr>
            <a:lvl7pPr lvl="6"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7pPr>
            <a:lvl8pPr lvl="7"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8pPr>
            <a:lvl9pPr lvl="8" indent="0" rtl="0">
              <a:spcBef>
                <a:spcPts val="0"/>
              </a:spcBef>
              <a:spcAft>
                <a:spcPts val="0"/>
              </a:spcAft>
              <a:buClr>
                <a:schemeClr val="accent1"/>
              </a:buClr>
              <a:buSzPts val="4800"/>
              <a:buFont typeface="Roboto"/>
              <a:buNone/>
              <a:defRPr sz="4800" b="1">
                <a:solidFill>
                  <a:schemeClr val="accent1"/>
                </a:solidFill>
                <a:latin typeface="Roboto"/>
                <a:ea typeface="Roboto"/>
                <a:cs typeface="Roboto"/>
                <a:sym typeface="Roboto"/>
              </a:defRPr>
            </a:lvl9pPr>
          </a:lstStyle>
          <a:p>
            <a:endParaRPr/>
          </a:p>
        </p:txBody>
      </p:sp>
      <p:sp>
        <p:nvSpPr>
          <p:cNvPr id="125" name="Google Shape;125;p18"/>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26" name="Google Shape;126;p18"/>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Title Slide">
  <p:cSld name="BLANK_1">
    <p:spTree>
      <p:nvGrpSpPr>
        <p:cNvPr id="1" name="Shape 127"/>
        <p:cNvGrpSpPr/>
        <p:nvPr/>
      </p:nvGrpSpPr>
      <p:grpSpPr>
        <a:xfrm>
          <a:off x="0" y="0"/>
          <a:ext cx="0" cy="0"/>
          <a:chOff x="0" y="0"/>
          <a:chExt cx="0" cy="0"/>
        </a:xfrm>
      </p:grpSpPr>
      <p:sp>
        <p:nvSpPr>
          <p:cNvPr id="128" name="Google Shape;128;p19"/>
          <p:cNvSpPr txBox="1">
            <a:spLocks noGrp="1"/>
          </p:cNvSpPr>
          <p:nvPr>
            <p:ph type="sldNum" idx="12"/>
          </p:nvPr>
        </p:nvSpPr>
        <p:spPr>
          <a:xfrm>
            <a:off x="457200" y="4862516"/>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a:solidFill>
                  <a:srgbClr val="363738"/>
                </a:solidFill>
                <a:latin typeface="Calibri"/>
                <a:ea typeface="Calibri"/>
                <a:cs typeface="Calibri"/>
                <a:sym typeface="Calibri"/>
              </a:defRPr>
            </a:lvl1pPr>
            <a:lvl2pPr marL="0" marR="0" lvl="1" indent="0" algn="l" rtl="0">
              <a:spcBef>
                <a:spcPts val="0"/>
              </a:spcBef>
              <a:buNone/>
              <a:defRPr sz="900">
                <a:solidFill>
                  <a:srgbClr val="363738"/>
                </a:solidFill>
                <a:latin typeface="Calibri"/>
                <a:ea typeface="Calibri"/>
                <a:cs typeface="Calibri"/>
                <a:sym typeface="Calibri"/>
              </a:defRPr>
            </a:lvl2pPr>
            <a:lvl3pPr marL="0" marR="0" lvl="2" indent="0" algn="l" rtl="0">
              <a:spcBef>
                <a:spcPts val="0"/>
              </a:spcBef>
              <a:buNone/>
              <a:defRPr sz="900">
                <a:solidFill>
                  <a:srgbClr val="363738"/>
                </a:solidFill>
                <a:latin typeface="Calibri"/>
                <a:ea typeface="Calibri"/>
                <a:cs typeface="Calibri"/>
                <a:sym typeface="Calibri"/>
              </a:defRPr>
            </a:lvl3pPr>
            <a:lvl4pPr marL="0" marR="0" lvl="3" indent="0" algn="l" rtl="0">
              <a:spcBef>
                <a:spcPts val="0"/>
              </a:spcBef>
              <a:buNone/>
              <a:defRPr sz="900">
                <a:solidFill>
                  <a:srgbClr val="363738"/>
                </a:solidFill>
                <a:latin typeface="Calibri"/>
                <a:ea typeface="Calibri"/>
                <a:cs typeface="Calibri"/>
                <a:sym typeface="Calibri"/>
              </a:defRPr>
            </a:lvl4pPr>
            <a:lvl5pPr marL="0" marR="0" lvl="4" indent="0" algn="l" rtl="0">
              <a:spcBef>
                <a:spcPts val="0"/>
              </a:spcBef>
              <a:buNone/>
              <a:defRPr sz="900">
                <a:solidFill>
                  <a:srgbClr val="363738"/>
                </a:solidFill>
                <a:latin typeface="Calibri"/>
                <a:ea typeface="Calibri"/>
                <a:cs typeface="Calibri"/>
                <a:sym typeface="Calibri"/>
              </a:defRPr>
            </a:lvl5pPr>
            <a:lvl6pPr marL="0" marR="0" lvl="5" indent="0" algn="l" rtl="0">
              <a:spcBef>
                <a:spcPts val="0"/>
              </a:spcBef>
              <a:buNone/>
              <a:defRPr sz="900">
                <a:solidFill>
                  <a:srgbClr val="363738"/>
                </a:solidFill>
                <a:latin typeface="Calibri"/>
                <a:ea typeface="Calibri"/>
                <a:cs typeface="Calibri"/>
                <a:sym typeface="Calibri"/>
              </a:defRPr>
            </a:lvl6pPr>
            <a:lvl7pPr marL="0" marR="0" lvl="6" indent="0" algn="l" rtl="0">
              <a:spcBef>
                <a:spcPts val="0"/>
              </a:spcBef>
              <a:buNone/>
              <a:defRPr sz="900">
                <a:solidFill>
                  <a:srgbClr val="363738"/>
                </a:solidFill>
                <a:latin typeface="Calibri"/>
                <a:ea typeface="Calibri"/>
                <a:cs typeface="Calibri"/>
                <a:sym typeface="Calibri"/>
              </a:defRPr>
            </a:lvl7pPr>
            <a:lvl8pPr marL="0" marR="0" lvl="7" indent="0" algn="l" rtl="0">
              <a:spcBef>
                <a:spcPts val="0"/>
              </a:spcBef>
              <a:buNone/>
              <a:defRPr sz="900">
                <a:solidFill>
                  <a:srgbClr val="363738"/>
                </a:solidFill>
                <a:latin typeface="Calibri"/>
                <a:ea typeface="Calibri"/>
                <a:cs typeface="Calibri"/>
                <a:sym typeface="Calibri"/>
              </a:defRPr>
            </a:lvl8pPr>
            <a:lvl9pPr marL="0" marR="0" lvl="8" indent="0" algn="l" rtl="0">
              <a:spcBef>
                <a:spcPts val="0"/>
              </a:spcBef>
              <a:buNone/>
              <a:defRPr sz="900">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29" name="Google Shape;129;p19"/>
          <p:cNvSpPr/>
          <p:nvPr/>
        </p:nvSpPr>
        <p:spPr>
          <a:xfrm>
            <a:off x="0" y="-4650"/>
            <a:ext cx="4572000" cy="5152800"/>
          </a:xfrm>
          <a:prstGeom prst="rect">
            <a:avLst/>
          </a:prstGeom>
          <a:gradFill>
            <a:gsLst>
              <a:gs pos="0">
                <a:schemeClr val="accent5"/>
              </a:gs>
              <a:gs pos="49000">
                <a:schemeClr val="accent1"/>
              </a:gs>
              <a:gs pos="100000">
                <a:srgbClr val="00B6F2"/>
              </a:gs>
            </a:gsLst>
            <a:lin ang="5400700" scaled="0"/>
          </a:gra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30" name="Google Shape;130;p19"/>
          <p:cNvSpPr txBox="1">
            <a:spLocks noGrp="1"/>
          </p:cNvSpPr>
          <p:nvPr>
            <p:ph type="subTitle" idx="1"/>
          </p:nvPr>
        </p:nvSpPr>
        <p:spPr>
          <a:xfrm>
            <a:off x="457200" y="1070100"/>
            <a:ext cx="3798600" cy="16863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2"/>
              </a:buClr>
              <a:buSzPts val="3200"/>
              <a:buFont typeface="Source Sans 3"/>
              <a:buNone/>
              <a:defRPr sz="3200" b="1">
                <a:solidFill>
                  <a:schemeClr val="lt2"/>
                </a:solidFill>
                <a:latin typeface="Source Sans 3"/>
                <a:ea typeface="Source Sans 3"/>
                <a:cs typeface="Source Sans 3"/>
                <a:sym typeface="Source Sans 3"/>
              </a:defRPr>
            </a:lvl1pPr>
            <a:lvl2pPr lvl="1">
              <a:spcBef>
                <a:spcPts val="800"/>
              </a:spcBef>
              <a:spcAft>
                <a:spcPts val="0"/>
              </a:spcAft>
              <a:buClr>
                <a:schemeClr val="lt2"/>
              </a:buClr>
              <a:buSzPts val="1700"/>
              <a:buFont typeface="Inter Tight"/>
              <a:buNone/>
              <a:defRPr b="1">
                <a:solidFill>
                  <a:schemeClr val="lt2"/>
                </a:solidFill>
                <a:latin typeface="Inter Tight"/>
                <a:ea typeface="Inter Tight"/>
                <a:cs typeface="Inter Tight"/>
                <a:sym typeface="Inter Tight"/>
              </a:defRPr>
            </a:lvl2pPr>
            <a:lvl3pPr lvl="2">
              <a:spcBef>
                <a:spcPts val="800"/>
              </a:spcBef>
              <a:spcAft>
                <a:spcPts val="0"/>
              </a:spcAft>
              <a:buClr>
                <a:schemeClr val="lt2"/>
              </a:buClr>
              <a:buSzPts val="1800"/>
              <a:buFont typeface="Inter Tight"/>
              <a:buNone/>
              <a:defRPr b="1">
                <a:solidFill>
                  <a:schemeClr val="lt2"/>
                </a:solidFill>
                <a:latin typeface="Inter Tight"/>
                <a:ea typeface="Inter Tight"/>
                <a:cs typeface="Inter Tight"/>
                <a:sym typeface="Inter Tight"/>
              </a:defRPr>
            </a:lvl3pPr>
            <a:lvl4pPr lvl="3">
              <a:spcBef>
                <a:spcPts val="800"/>
              </a:spcBef>
              <a:spcAft>
                <a:spcPts val="0"/>
              </a:spcAft>
              <a:buClr>
                <a:schemeClr val="lt2"/>
              </a:buClr>
              <a:buSzPts val="1600"/>
              <a:buFont typeface="Inter Tight"/>
              <a:buNone/>
              <a:defRPr b="1">
                <a:solidFill>
                  <a:schemeClr val="lt2"/>
                </a:solidFill>
                <a:latin typeface="Inter Tight"/>
                <a:ea typeface="Inter Tight"/>
                <a:cs typeface="Inter Tight"/>
                <a:sym typeface="Inter Tight"/>
              </a:defRPr>
            </a:lvl4pPr>
            <a:lvl5pPr lvl="4">
              <a:spcBef>
                <a:spcPts val="800"/>
              </a:spcBef>
              <a:spcAft>
                <a:spcPts val="0"/>
              </a:spcAft>
              <a:buClr>
                <a:schemeClr val="lt2"/>
              </a:buClr>
              <a:buSzPts val="1400"/>
              <a:buFont typeface="Inter Tight"/>
              <a:buNone/>
              <a:defRPr b="1">
                <a:solidFill>
                  <a:schemeClr val="lt2"/>
                </a:solidFill>
                <a:latin typeface="Inter Tight"/>
                <a:ea typeface="Inter Tight"/>
                <a:cs typeface="Inter Tight"/>
                <a:sym typeface="Inter Tight"/>
              </a:defRPr>
            </a:lvl5pPr>
            <a:lvl6pPr lvl="5">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6pPr>
            <a:lvl7pPr lvl="6">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7pPr>
            <a:lvl8pPr lvl="7">
              <a:spcBef>
                <a:spcPts val="800"/>
              </a:spcBef>
              <a:spcAft>
                <a:spcPts val="0"/>
              </a:spcAft>
              <a:buClr>
                <a:schemeClr val="lt2"/>
              </a:buClr>
              <a:buSzPts val="1200"/>
              <a:buFont typeface="Inter Tight"/>
              <a:buNone/>
              <a:defRPr b="1">
                <a:solidFill>
                  <a:schemeClr val="lt2"/>
                </a:solidFill>
                <a:latin typeface="Inter Tight"/>
                <a:ea typeface="Inter Tight"/>
                <a:cs typeface="Inter Tight"/>
                <a:sym typeface="Inter Tight"/>
              </a:defRPr>
            </a:lvl8pPr>
            <a:lvl9pPr lvl="8">
              <a:spcBef>
                <a:spcPts val="800"/>
              </a:spcBef>
              <a:spcAft>
                <a:spcPts val="800"/>
              </a:spcAft>
              <a:buClr>
                <a:schemeClr val="lt2"/>
              </a:buClr>
              <a:buSzPts val="1200"/>
              <a:buFont typeface="Inter Tight"/>
              <a:buNone/>
              <a:defRPr b="1">
                <a:solidFill>
                  <a:schemeClr val="lt2"/>
                </a:solidFill>
                <a:latin typeface="Inter Tight"/>
                <a:ea typeface="Inter Tight"/>
                <a:cs typeface="Inter Tight"/>
                <a:sym typeface="Inter Tight"/>
              </a:defRPr>
            </a:lvl9pPr>
          </a:lstStyle>
          <a:p>
            <a:endParaRPr/>
          </a:p>
        </p:txBody>
      </p:sp>
      <p:sp>
        <p:nvSpPr>
          <p:cNvPr id="131" name="Google Shape;131;p19"/>
          <p:cNvSpPr txBox="1">
            <a:spLocks noGrp="1"/>
          </p:cNvSpPr>
          <p:nvPr>
            <p:ph type="subTitle" idx="2"/>
          </p:nvPr>
        </p:nvSpPr>
        <p:spPr>
          <a:xfrm>
            <a:off x="457200" y="2756400"/>
            <a:ext cx="3798600" cy="1323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400"/>
              <a:buFont typeface="Source Sans 3 SemiBold"/>
              <a:buNone/>
              <a:defRPr>
                <a:solidFill>
                  <a:schemeClr val="lt1"/>
                </a:solidFill>
                <a:latin typeface="Source Sans 3 SemiBold"/>
                <a:ea typeface="Source Sans 3 SemiBold"/>
                <a:cs typeface="Source Sans 3 SemiBold"/>
                <a:sym typeface="Source Sans 3 SemiBold"/>
              </a:defRPr>
            </a:lvl1pPr>
            <a:lvl2pPr lvl="1"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2pPr>
            <a:lvl3pPr lvl="2"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3pPr>
            <a:lvl4pPr lvl="3"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4pPr>
            <a:lvl5pPr lvl="4"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5pPr>
            <a:lvl6pPr lvl="5"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6pPr>
            <a:lvl7pPr lvl="6"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7pPr>
            <a:lvl8pPr lvl="7" rtl="0">
              <a:spcBef>
                <a:spcPts val="800"/>
              </a:spcBef>
              <a:spcAft>
                <a:spcPts val="0"/>
              </a:spcAft>
              <a:buClr>
                <a:schemeClr val="lt1"/>
              </a:buClr>
              <a:buSzPts val="2400"/>
              <a:buFont typeface="Inter SemiBold"/>
              <a:buNone/>
              <a:defRPr sz="2400">
                <a:solidFill>
                  <a:schemeClr val="lt1"/>
                </a:solidFill>
                <a:latin typeface="Inter SemiBold"/>
                <a:ea typeface="Inter SemiBold"/>
                <a:cs typeface="Inter SemiBold"/>
                <a:sym typeface="Inter SemiBold"/>
              </a:defRPr>
            </a:lvl8pPr>
            <a:lvl9pPr lvl="8" rtl="0">
              <a:spcBef>
                <a:spcPts val="800"/>
              </a:spcBef>
              <a:spcAft>
                <a:spcPts val="800"/>
              </a:spcAft>
              <a:buClr>
                <a:schemeClr val="lt1"/>
              </a:buClr>
              <a:buSzPts val="2400"/>
              <a:buFont typeface="Inter SemiBold"/>
              <a:buNone/>
              <a:defRPr sz="2400">
                <a:solidFill>
                  <a:schemeClr val="lt1"/>
                </a:solidFill>
                <a:latin typeface="Inter SemiBold"/>
                <a:ea typeface="Inter SemiBold"/>
                <a:cs typeface="Inter SemiBold"/>
                <a:sym typeface="Inter SemiBold"/>
              </a:defRPr>
            </a:lvl9pPr>
          </a:lstStyle>
          <a:p>
            <a:endParaRPr/>
          </a:p>
        </p:txBody>
      </p:sp>
      <p:sp>
        <p:nvSpPr>
          <p:cNvPr id="132" name="Google Shape;132;p19"/>
          <p:cNvSpPr txBox="1">
            <a:spLocks noGrp="1"/>
          </p:cNvSpPr>
          <p:nvPr>
            <p:ph type="body" idx="3"/>
          </p:nvPr>
        </p:nvSpPr>
        <p:spPr>
          <a:xfrm>
            <a:off x="5017850" y="556050"/>
            <a:ext cx="3669000" cy="38715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36550">
              <a:spcBef>
                <a:spcPts val="800"/>
              </a:spcBef>
              <a:spcAft>
                <a:spcPts val="0"/>
              </a:spcAft>
              <a:buSzPts val="1700"/>
              <a:buChar char="–"/>
              <a:defRPr/>
            </a:lvl2pPr>
            <a:lvl3pPr marL="1371600" lvl="2" indent="-342900">
              <a:spcBef>
                <a:spcPts val="800"/>
              </a:spcBef>
              <a:spcAft>
                <a:spcPts val="0"/>
              </a:spcAft>
              <a:buSzPts val="1800"/>
              <a:buChar char="•"/>
              <a:defRPr/>
            </a:lvl3pPr>
            <a:lvl4pPr marL="1828800" lvl="3" indent="-330200">
              <a:spcBef>
                <a:spcPts val="800"/>
              </a:spcBef>
              <a:spcAft>
                <a:spcPts val="0"/>
              </a:spcAft>
              <a:buSzPts val="1600"/>
              <a:buChar char="–"/>
              <a:defRPr/>
            </a:lvl4pPr>
            <a:lvl5pPr marL="2286000" lvl="4" indent="-317500">
              <a:spcBef>
                <a:spcPts val="800"/>
              </a:spcBef>
              <a:spcAft>
                <a:spcPts val="0"/>
              </a:spcAft>
              <a:buSzPts val="14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pic>
        <p:nvPicPr>
          <p:cNvPr id="133" name="Google Shape;133;p19"/>
          <p:cNvPicPr preferRelativeResize="0"/>
          <p:nvPr/>
        </p:nvPicPr>
        <p:blipFill>
          <a:blip r:embed="rId2">
            <a:alphaModFix/>
          </a:blip>
          <a:stretch>
            <a:fillRect/>
          </a:stretch>
        </p:blipFill>
        <p:spPr>
          <a:xfrm>
            <a:off x="7860500" y="4799488"/>
            <a:ext cx="826296" cy="274326"/>
          </a:xfrm>
          <a:prstGeom prst="rect">
            <a:avLst/>
          </a:prstGeom>
          <a:noFill/>
          <a:ln>
            <a:noFill/>
          </a:ln>
        </p:spPr>
      </p:pic>
      <p:pic>
        <p:nvPicPr>
          <p:cNvPr id="134" name="Google Shape;134;p19"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Slide 2">
  <p:cSld name="TITLE_1_1">
    <p:spTree>
      <p:nvGrpSpPr>
        <p:cNvPr id="1" name="Shape 135"/>
        <p:cNvGrpSpPr/>
        <p:nvPr/>
      </p:nvGrpSpPr>
      <p:grpSpPr>
        <a:xfrm>
          <a:off x="0" y="0"/>
          <a:ext cx="0" cy="0"/>
          <a:chOff x="0" y="0"/>
          <a:chExt cx="0" cy="0"/>
        </a:xfrm>
      </p:grpSpPr>
      <p:sp>
        <p:nvSpPr>
          <p:cNvPr id="136" name="Google Shape;136;p20"/>
          <p:cNvSpPr/>
          <p:nvPr/>
        </p:nvSpPr>
        <p:spPr>
          <a:xfrm>
            <a:off x="0" y="0"/>
            <a:ext cx="1599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rot="10800000" flipH="1">
            <a:off x="0" y="-5550"/>
            <a:ext cx="5892900" cy="5154600"/>
          </a:xfrm>
          <a:prstGeom prst="rtTriangle">
            <a:avLst/>
          </a:prstGeom>
          <a:gradFill>
            <a:gsLst>
              <a:gs pos="0">
                <a:schemeClr val="accent5">
                  <a:alpha val="70000"/>
                </a:schemeClr>
              </a:gs>
              <a:gs pos="49000">
                <a:schemeClr val="accent1">
                  <a:alpha val="70000"/>
                </a:schemeClr>
              </a:gs>
              <a:gs pos="100000">
                <a:srgbClr val="00B6F2">
                  <a:alpha val="70000"/>
                </a:srgbClr>
              </a:gs>
            </a:gsLst>
            <a:lin ang="540070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0"/>
          <p:cNvSpPr txBox="1">
            <a:spLocks noGrp="1"/>
          </p:cNvSpPr>
          <p:nvPr>
            <p:ph type="ctrTitle"/>
          </p:nvPr>
        </p:nvSpPr>
        <p:spPr>
          <a:xfrm>
            <a:off x="3774823" y="1670000"/>
            <a:ext cx="5007900" cy="1527900"/>
          </a:xfrm>
          <a:prstGeom prst="rect">
            <a:avLst/>
          </a:prstGeom>
          <a:noFill/>
          <a:ln>
            <a:noFill/>
          </a:ln>
        </p:spPr>
        <p:txBody>
          <a:bodyPr spcFirstLastPara="1" wrap="square" lIns="91425" tIns="91425" rIns="91425" bIns="91425" anchor="b" anchorCtr="0">
            <a:noAutofit/>
          </a:bodyPr>
          <a:lstStyle>
            <a:lvl1pPr marR="0" lvl="0" algn="r" rtl="0">
              <a:lnSpc>
                <a:spcPct val="90000"/>
              </a:lnSpc>
              <a:spcBef>
                <a:spcPts val="0"/>
              </a:spcBef>
              <a:spcAft>
                <a:spcPts val="0"/>
              </a:spcAft>
              <a:buSzPts val="3200"/>
              <a:buNone/>
              <a:defRPr i="0" u="none" strike="noStrike" cap="none"/>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39" name="Google Shape;139;p20"/>
          <p:cNvSpPr txBox="1">
            <a:spLocks noGrp="1"/>
          </p:cNvSpPr>
          <p:nvPr>
            <p:ph type="subTitle" idx="1"/>
          </p:nvPr>
        </p:nvSpPr>
        <p:spPr>
          <a:xfrm>
            <a:off x="4370923" y="3197900"/>
            <a:ext cx="4411800" cy="1085100"/>
          </a:xfrm>
          <a:prstGeom prst="rect">
            <a:avLst/>
          </a:prstGeom>
          <a:noFill/>
          <a:ln>
            <a:noFill/>
          </a:ln>
        </p:spPr>
        <p:txBody>
          <a:bodyPr spcFirstLastPara="1" wrap="square" lIns="91425" tIns="91425" rIns="91425" bIns="91425" anchor="t" anchorCtr="0">
            <a:normAutofit/>
          </a:bodyPr>
          <a:lstStyle>
            <a:lvl1pPr marR="0" lvl="0" algn="r" rtl="0">
              <a:lnSpc>
                <a:spcPct val="90000"/>
              </a:lnSpc>
              <a:spcBef>
                <a:spcPts val="1000"/>
              </a:spcBef>
              <a:spcAft>
                <a:spcPts val="0"/>
              </a:spcAft>
              <a:buClr>
                <a:schemeClr val="dk1"/>
              </a:buClr>
              <a:buSzPts val="2400"/>
              <a:buFont typeface="Source Sans 3 SemiBold"/>
              <a:buNone/>
              <a:defRPr sz="2400" u="none" strike="noStrike" cap="none">
                <a:latin typeface="Source Sans 3 SemiBold"/>
                <a:ea typeface="Source Sans 3 SemiBold"/>
                <a:cs typeface="Source Sans 3 SemiBold"/>
                <a:sym typeface="Source Sans 3 SemiBold"/>
              </a:defRPr>
            </a:lvl1pPr>
            <a:lvl2pPr marR="0" lvl="1" rtl="0">
              <a:lnSpc>
                <a:spcPct val="90000"/>
              </a:lnSpc>
              <a:spcBef>
                <a:spcPts val="500"/>
              </a:spcBef>
              <a:spcAft>
                <a:spcPts val="0"/>
              </a:spcAft>
              <a:buClr>
                <a:schemeClr val="dk1"/>
              </a:buClr>
              <a:buSzPts val="2000"/>
              <a:buFont typeface="Inter SemiBold"/>
              <a:buNone/>
              <a:defRPr sz="2000" u="none" strike="noStrike" cap="none">
                <a:latin typeface="Inter SemiBold"/>
                <a:ea typeface="Inter SemiBold"/>
                <a:cs typeface="Inter SemiBold"/>
                <a:sym typeface="Inter SemiBold"/>
              </a:defRPr>
            </a:lvl2pPr>
            <a:lvl3pPr marR="0" lvl="2" rtl="0">
              <a:lnSpc>
                <a:spcPct val="90000"/>
              </a:lnSpc>
              <a:spcBef>
                <a:spcPts val="500"/>
              </a:spcBef>
              <a:spcAft>
                <a:spcPts val="0"/>
              </a:spcAft>
              <a:buClr>
                <a:schemeClr val="dk1"/>
              </a:buClr>
              <a:buSzPts val="1800"/>
              <a:buFont typeface="Inter SemiBold"/>
              <a:buNone/>
              <a:defRPr sz="1800" u="none" strike="noStrike" cap="none">
                <a:latin typeface="Inter SemiBold"/>
                <a:ea typeface="Inter SemiBold"/>
                <a:cs typeface="Inter SemiBold"/>
                <a:sym typeface="Inter SemiBold"/>
              </a:defRPr>
            </a:lvl3pPr>
            <a:lvl4pPr marR="0" lvl="3" rtl="0">
              <a:lnSpc>
                <a:spcPct val="90000"/>
              </a:lnSpc>
              <a:spcBef>
                <a:spcPts val="500"/>
              </a:spcBef>
              <a:spcAft>
                <a:spcPts val="0"/>
              </a:spcAft>
              <a:buClr>
                <a:schemeClr val="dk1"/>
              </a:buClr>
              <a:buSzPts val="1600"/>
              <a:buFont typeface="Inter SemiBold"/>
              <a:buNone/>
              <a:defRPr sz="1600" u="none" strike="noStrike" cap="none">
                <a:latin typeface="Inter SemiBold"/>
                <a:ea typeface="Inter SemiBold"/>
                <a:cs typeface="Inter SemiBold"/>
                <a:sym typeface="Inter SemiBold"/>
              </a:defRPr>
            </a:lvl4pPr>
            <a:lvl5pPr marR="0" lvl="4" rtl="0">
              <a:lnSpc>
                <a:spcPct val="90000"/>
              </a:lnSpc>
              <a:spcBef>
                <a:spcPts val="500"/>
              </a:spcBef>
              <a:spcAft>
                <a:spcPts val="0"/>
              </a:spcAft>
              <a:buClr>
                <a:schemeClr val="dk1"/>
              </a:buClr>
              <a:buSzPts val="1600"/>
              <a:buFont typeface="Inter SemiBold"/>
              <a:buNone/>
              <a:defRPr sz="1600" u="none" strike="noStrike" cap="none">
                <a:latin typeface="Inter SemiBold"/>
                <a:ea typeface="Inter SemiBold"/>
                <a:cs typeface="Inter SemiBold"/>
                <a:sym typeface="Inter SemiBold"/>
              </a:defRPr>
            </a:lvl5pPr>
            <a:lvl6pPr marR="0" lvl="5" rtl="0">
              <a:lnSpc>
                <a:spcPct val="90000"/>
              </a:lnSpc>
              <a:spcBef>
                <a:spcPts val="500"/>
              </a:spcBef>
              <a:spcAft>
                <a:spcPts val="0"/>
              </a:spcAft>
              <a:buClr>
                <a:schemeClr val="dk1"/>
              </a:buClr>
              <a:buSzPts val="1600"/>
              <a:buFont typeface="Inter SemiBold"/>
              <a:buNone/>
              <a:defRPr sz="1600" i="0" u="none" strike="noStrike" cap="none">
                <a:latin typeface="Inter SemiBold"/>
                <a:ea typeface="Inter SemiBold"/>
                <a:cs typeface="Inter SemiBold"/>
                <a:sym typeface="Inter SemiBold"/>
              </a:defRPr>
            </a:lvl6pPr>
            <a:lvl7pPr marR="0" lvl="6" rtl="0">
              <a:lnSpc>
                <a:spcPct val="90000"/>
              </a:lnSpc>
              <a:spcBef>
                <a:spcPts val="500"/>
              </a:spcBef>
              <a:spcAft>
                <a:spcPts val="0"/>
              </a:spcAft>
              <a:buSzPts val="1600"/>
              <a:buFont typeface="Inter SemiBold"/>
              <a:buNone/>
              <a:defRPr sz="1600" i="0" u="none" strike="noStrike" cap="none">
                <a:latin typeface="Inter SemiBold"/>
                <a:ea typeface="Inter SemiBold"/>
                <a:cs typeface="Inter SemiBold"/>
                <a:sym typeface="Inter SemiBold"/>
              </a:defRPr>
            </a:lvl7pPr>
            <a:lvl8pPr marR="0" lvl="7" rtl="0">
              <a:lnSpc>
                <a:spcPct val="90000"/>
              </a:lnSpc>
              <a:spcBef>
                <a:spcPts val="500"/>
              </a:spcBef>
              <a:spcAft>
                <a:spcPts val="0"/>
              </a:spcAft>
              <a:buSzPts val="1600"/>
              <a:buFont typeface="Inter SemiBold"/>
              <a:buNone/>
              <a:defRPr sz="1600" i="0" u="none" strike="noStrike" cap="none">
                <a:latin typeface="Inter SemiBold"/>
                <a:ea typeface="Inter SemiBold"/>
                <a:cs typeface="Inter SemiBold"/>
                <a:sym typeface="Inter SemiBold"/>
              </a:defRPr>
            </a:lvl8pPr>
            <a:lvl9pPr marR="0" lvl="8" rtl="0">
              <a:lnSpc>
                <a:spcPct val="90000"/>
              </a:lnSpc>
              <a:spcBef>
                <a:spcPts val="500"/>
              </a:spcBef>
              <a:spcAft>
                <a:spcPts val="0"/>
              </a:spcAft>
              <a:buSzPts val="1600"/>
              <a:buFont typeface="Inter SemiBold"/>
              <a:buNone/>
              <a:defRPr sz="1600" i="0" u="none" strike="noStrike" cap="none">
                <a:latin typeface="Inter SemiBold"/>
                <a:ea typeface="Inter SemiBold"/>
                <a:cs typeface="Inter SemiBold"/>
                <a:sym typeface="Inter SemiBold"/>
              </a:defRPr>
            </a:lvl9pPr>
          </a:lstStyle>
          <a:p>
            <a:endParaRPr/>
          </a:p>
        </p:txBody>
      </p:sp>
      <p:sp>
        <p:nvSpPr>
          <p:cNvPr id="140" name="Google Shape;140;p20"/>
          <p:cNvSpPr/>
          <p:nvPr/>
        </p:nvSpPr>
        <p:spPr>
          <a:xfrm rot="10800000" flipH="1">
            <a:off x="0" y="-5550"/>
            <a:ext cx="4968900" cy="5154600"/>
          </a:xfrm>
          <a:prstGeom prst="rtTriangle">
            <a:avLst/>
          </a:prstGeom>
          <a:gradFill>
            <a:gsLst>
              <a:gs pos="0">
                <a:schemeClr val="accent5"/>
              </a:gs>
              <a:gs pos="49000">
                <a:schemeClr val="accent1"/>
              </a:gs>
              <a:gs pos="100000">
                <a:srgbClr val="00B6F2"/>
              </a:gs>
            </a:gsLst>
            <a:lin ang="540070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20"/>
          <p:cNvPicPr preferRelativeResize="0"/>
          <p:nvPr/>
        </p:nvPicPr>
        <p:blipFill>
          <a:blip r:embed="rId2">
            <a:alphaModFix/>
          </a:blip>
          <a:stretch>
            <a:fillRect/>
          </a:stretch>
        </p:blipFill>
        <p:spPr>
          <a:xfrm>
            <a:off x="7860500" y="4799488"/>
            <a:ext cx="826296" cy="2743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with Globe">
  <p:cSld name="BLANK_3_1_1_2_2_4">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p:nvPr/>
        </p:nvSpPr>
        <p:spPr>
          <a:xfrm>
            <a:off x="0" y="0"/>
            <a:ext cx="9144000" cy="5143500"/>
          </a:xfrm>
          <a:prstGeom prst="rect">
            <a:avLst/>
          </a:prstGeom>
          <a:solidFill>
            <a:srgbClr val="0088B5">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3 Medium"/>
              <a:ea typeface="Source Sans 3 Medium"/>
              <a:cs typeface="Source Sans 3 Medium"/>
              <a:sym typeface="Source Sans 3 Medium"/>
            </a:endParaRPr>
          </a:p>
        </p:txBody>
      </p:sp>
      <p:sp>
        <p:nvSpPr>
          <p:cNvPr id="20" name="Google Shape;20;p3"/>
          <p:cNvSpPr/>
          <p:nvPr/>
        </p:nvSpPr>
        <p:spPr>
          <a:xfrm>
            <a:off x="0" y="3615450"/>
            <a:ext cx="9144000" cy="12483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Medium"/>
              <a:ea typeface="Inter Medium"/>
              <a:cs typeface="Inter Medium"/>
              <a:sym typeface="Inter Medium"/>
            </a:endParaRPr>
          </a:p>
        </p:txBody>
      </p:sp>
      <p:sp>
        <p:nvSpPr>
          <p:cNvPr id="21" name="Google Shape;21;p3"/>
          <p:cNvSpPr txBox="1">
            <a:spLocks noGrp="1"/>
          </p:cNvSpPr>
          <p:nvPr>
            <p:ph type="title"/>
          </p:nvPr>
        </p:nvSpPr>
        <p:spPr>
          <a:xfrm>
            <a:off x="457200" y="1888775"/>
            <a:ext cx="8229600" cy="143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22" name="Google Shape;22;p3"/>
          <p:cNvSpPr>
            <a:spLocks noGrp="1"/>
          </p:cNvSpPr>
          <p:nvPr>
            <p:ph type="pic" idx="2"/>
          </p:nvPr>
        </p:nvSpPr>
        <p:spPr>
          <a:xfrm>
            <a:off x="457200" y="3665700"/>
            <a:ext cx="956700" cy="1134900"/>
          </a:xfrm>
          <a:prstGeom prst="roundRect">
            <a:avLst>
              <a:gd name="adj" fmla="val 16667"/>
            </a:avLst>
          </a:prstGeom>
          <a:noFill/>
          <a:ln>
            <a:noFill/>
          </a:ln>
          <a:effectLst>
            <a:outerShdw blurRad="57150" dist="19050" dir="5400000" algn="bl" rotWithShape="0">
              <a:srgbClr val="000000">
                <a:alpha val="50000"/>
              </a:srgbClr>
            </a:outerShdw>
          </a:effectLst>
        </p:spPr>
        <p:txBody>
          <a:bodyPr/>
          <a:lstStyle/>
          <a:p>
            <a:endParaRPr lang="en-US"/>
          </a:p>
        </p:txBody>
      </p:sp>
      <p:sp>
        <p:nvSpPr>
          <p:cNvPr id="23" name="Google Shape;23;p3"/>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rtl="0">
              <a:spcBef>
                <a:spcPts val="0"/>
              </a:spcBef>
              <a:spcAft>
                <a:spcPts val="0"/>
              </a:spcAft>
              <a:buClr>
                <a:schemeClr val="accent2"/>
              </a:buClr>
              <a:buSzPts val="1800"/>
              <a:buNone/>
              <a:defRPr sz="1800">
                <a:solidFill>
                  <a:schemeClr val="accent2"/>
                </a:solidFill>
              </a:defRPr>
            </a:lvl1pPr>
            <a:lvl2pPr lvl="1" algn="r" rtl="0">
              <a:spcBef>
                <a:spcPts val="500"/>
              </a:spcBef>
              <a:spcAft>
                <a:spcPts val="0"/>
              </a:spcAft>
              <a:buClr>
                <a:schemeClr val="accent2"/>
              </a:buClr>
              <a:buSzPts val="1800"/>
              <a:buNone/>
              <a:defRPr sz="1800">
                <a:solidFill>
                  <a:schemeClr val="accent2"/>
                </a:solidFill>
              </a:defRPr>
            </a:lvl2pPr>
            <a:lvl3pPr lvl="2" algn="r" rtl="0">
              <a:spcBef>
                <a:spcPts val="500"/>
              </a:spcBef>
              <a:spcAft>
                <a:spcPts val="0"/>
              </a:spcAft>
              <a:buClr>
                <a:schemeClr val="accent2"/>
              </a:buClr>
              <a:buSzPts val="1800"/>
              <a:buNone/>
              <a:defRPr>
                <a:solidFill>
                  <a:schemeClr val="accent2"/>
                </a:solidFill>
              </a:defRPr>
            </a:lvl3pPr>
            <a:lvl4pPr lvl="3" algn="r" rtl="0">
              <a:spcBef>
                <a:spcPts val="500"/>
              </a:spcBef>
              <a:spcAft>
                <a:spcPts val="0"/>
              </a:spcAft>
              <a:buClr>
                <a:schemeClr val="accent2"/>
              </a:buClr>
              <a:buSzPts val="1800"/>
              <a:buNone/>
              <a:defRPr sz="1800">
                <a:solidFill>
                  <a:schemeClr val="accent2"/>
                </a:solidFill>
              </a:defRPr>
            </a:lvl4pPr>
            <a:lvl5pPr lvl="4" algn="r" rtl="0">
              <a:spcBef>
                <a:spcPts val="500"/>
              </a:spcBef>
              <a:spcAft>
                <a:spcPts val="0"/>
              </a:spcAft>
              <a:buClr>
                <a:schemeClr val="accent2"/>
              </a:buClr>
              <a:buSzPts val="1800"/>
              <a:buNone/>
              <a:defRPr sz="1800">
                <a:solidFill>
                  <a:schemeClr val="accent2"/>
                </a:solidFill>
              </a:defRPr>
            </a:lvl5pPr>
            <a:lvl6pPr lvl="5" algn="r" rtl="0">
              <a:spcBef>
                <a:spcPts val="500"/>
              </a:spcBef>
              <a:spcAft>
                <a:spcPts val="0"/>
              </a:spcAft>
              <a:buClr>
                <a:schemeClr val="accent2"/>
              </a:buClr>
              <a:buSzPts val="1800"/>
              <a:buNone/>
              <a:defRPr sz="1800">
                <a:solidFill>
                  <a:schemeClr val="accent2"/>
                </a:solidFill>
              </a:defRPr>
            </a:lvl6pPr>
            <a:lvl7pPr lvl="6" algn="r" rtl="0">
              <a:spcBef>
                <a:spcPts val="500"/>
              </a:spcBef>
              <a:spcAft>
                <a:spcPts val="0"/>
              </a:spcAft>
              <a:buClr>
                <a:schemeClr val="accent2"/>
              </a:buClr>
              <a:buSzPts val="1800"/>
              <a:buNone/>
              <a:defRPr sz="1800">
                <a:solidFill>
                  <a:schemeClr val="accent2"/>
                </a:solidFill>
              </a:defRPr>
            </a:lvl7pPr>
            <a:lvl8pPr lvl="7" algn="r" rtl="0">
              <a:spcBef>
                <a:spcPts val="500"/>
              </a:spcBef>
              <a:spcAft>
                <a:spcPts val="0"/>
              </a:spcAft>
              <a:buClr>
                <a:schemeClr val="accent2"/>
              </a:buClr>
              <a:buSzPts val="1800"/>
              <a:buNone/>
              <a:defRPr sz="1800">
                <a:solidFill>
                  <a:schemeClr val="accent2"/>
                </a:solidFill>
              </a:defRPr>
            </a:lvl8pPr>
            <a:lvl9pPr lvl="8" algn="r" rtl="0">
              <a:spcBef>
                <a:spcPts val="500"/>
              </a:spcBef>
              <a:spcAft>
                <a:spcPts val="500"/>
              </a:spcAft>
              <a:buClr>
                <a:schemeClr val="accent2"/>
              </a:buClr>
              <a:buSzPts val="1800"/>
              <a:buNone/>
              <a:defRPr sz="1800">
                <a:solidFill>
                  <a:schemeClr val="accent2"/>
                </a:solidFill>
              </a:defRPr>
            </a:lvl9pPr>
          </a:lstStyle>
          <a:p>
            <a:endParaRPr/>
          </a:p>
        </p:txBody>
      </p:sp>
      <p:sp>
        <p:nvSpPr>
          <p:cNvPr id="24" name="Google Shape;24;p3"/>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2"/>
              </a:buClr>
              <a:buSzPts val="2000"/>
              <a:buFont typeface="Source Sans 3 SemiBold"/>
              <a:buNone/>
              <a:defRPr sz="2000">
                <a:solidFill>
                  <a:schemeClr val="accent2"/>
                </a:solidFill>
                <a:latin typeface="Source Sans 3 SemiBold"/>
                <a:ea typeface="Source Sans 3 SemiBold"/>
                <a:cs typeface="Source Sans 3 SemiBold"/>
                <a:sym typeface="Source Sans 3 SemiBold"/>
              </a:defRPr>
            </a:lvl1pPr>
            <a:lvl2pPr lvl="1" rtl="0">
              <a:spcBef>
                <a:spcPts val="500"/>
              </a:spcBef>
              <a:spcAft>
                <a:spcPts val="0"/>
              </a:spcAft>
              <a:buClr>
                <a:schemeClr val="accent2"/>
              </a:buClr>
              <a:buSzPts val="2000"/>
              <a:buFont typeface="Inter SemiBold"/>
              <a:buNone/>
              <a:defRPr>
                <a:solidFill>
                  <a:schemeClr val="accent2"/>
                </a:solidFill>
                <a:latin typeface="Inter SemiBold"/>
                <a:ea typeface="Inter SemiBold"/>
                <a:cs typeface="Inter SemiBold"/>
                <a:sym typeface="Inter SemiBold"/>
              </a:defRPr>
            </a:lvl2pPr>
            <a:lvl3pPr lvl="2"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3pPr>
            <a:lvl4pPr lvl="3"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4pPr>
            <a:lvl5pPr lvl="4"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5pPr>
            <a:lvl6pPr lvl="5"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6pPr>
            <a:lvl7pPr lvl="6"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7pPr>
            <a:lvl8pPr lvl="7"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8pPr>
            <a:lvl9pPr lvl="8" rtl="0">
              <a:spcBef>
                <a:spcPts val="500"/>
              </a:spcBef>
              <a:spcAft>
                <a:spcPts val="50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9pPr>
          </a:lstStyle>
          <a:p>
            <a:endParaRPr/>
          </a:p>
        </p:txBody>
      </p:sp>
      <p:pic>
        <p:nvPicPr>
          <p:cNvPr id="25" name="Google Shape;25;p3"/>
          <p:cNvPicPr preferRelativeResize="0"/>
          <p:nvPr/>
        </p:nvPicPr>
        <p:blipFill>
          <a:blip r:embed="rId3">
            <a:alphaModFix/>
          </a:blip>
          <a:stretch>
            <a:fillRect/>
          </a:stretch>
        </p:blipFill>
        <p:spPr>
          <a:xfrm>
            <a:off x="456084" y="802338"/>
            <a:ext cx="1435608" cy="392468"/>
          </a:xfrm>
          <a:prstGeom prst="rect">
            <a:avLst/>
          </a:prstGeom>
          <a:noFill/>
          <a:ln>
            <a:noFill/>
          </a:ln>
          <a:effectLst>
            <a:outerShdw blurRad="57150" dist="19050" dir="5400000" algn="bl" rotWithShape="0">
              <a:srgbClr val="000000">
                <a:alpha val="50000"/>
              </a:srgbClr>
            </a:outerShdw>
          </a:effectLst>
        </p:spPr>
      </p:pic>
      <p:pic>
        <p:nvPicPr>
          <p:cNvPr id="26" name="Google Shape;26;p3"/>
          <p:cNvPicPr preferRelativeResize="0"/>
          <p:nvPr/>
        </p:nvPicPr>
        <p:blipFill>
          <a:blip r:embed="rId4">
            <a:alphaModFix/>
          </a:blip>
          <a:stretch>
            <a:fillRect/>
          </a:stretch>
        </p:blipFill>
        <p:spPr>
          <a:xfrm>
            <a:off x="7676709" y="1541326"/>
            <a:ext cx="1278798" cy="347458"/>
          </a:xfrm>
          <a:prstGeom prst="rect">
            <a:avLst/>
          </a:prstGeom>
          <a:noFill/>
          <a:ln>
            <a:noFill/>
          </a:ln>
          <a:effectLst>
            <a:outerShdw blurRad="57150" dist="19050" algn="bl" rotWithShape="0">
              <a:schemeClr val="accent5">
                <a:alpha val="90000"/>
              </a:schemeClr>
            </a:outerShdw>
          </a:effectLst>
        </p:spPr>
      </p:pic>
      <p:pic>
        <p:nvPicPr>
          <p:cNvPr id="27" name="Google Shape;27;p3"/>
          <p:cNvPicPr preferRelativeResize="0"/>
          <p:nvPr/>
        </p:nvPicPr>
        <p:blipFill>
          <a:blip r:embed="rId5">
            <a:alphaModFix/>
          </a:blip>
          <a:stretch>
            <a:fillRect/>
          </a:stretch>
        </p:blipFill>
        <p:spPr>
          <a:xfrm>
            <a:off x="7676698" y="50025"/>
            <a:ext cx="1368665" cy="1431299"/>
          </a:xfrm>
          <a:prstGeom prst="rect">
            <a:avLst/>
          </a:prstGeom>
          <a:noFill/>
          <a:ln>
            <a:noFill/>
          </a:ln>
          <a:effectLst>
            <a:outerShdw blurRad="57150" dist="28575" algn="bl" rotWithShape="0">
              <a:srgbClr val="0C0C0C">
                <a:alpha val="35000"/>
              </a:srgbClr>
            </a:outerShdw>
          </a:effectLst>
        </p:spPr>
      </p:pic>
      <p:pic>
        <p:nvPicPr>
          <p:cNvPr id="28" name="Google Shape;28;p3"/>
          <p:cNvPicPr preferRelativeResize="0"/>
          <p:nvPr/>
        </p:nvPicPr>
        <p:blipFill>
          <a:blip r:embed="rId6">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Slide 1 1">
  <p:cSld name="BLANK_3_1_1_1_1_1_1_5">
    <p:spTree>
      <p:nvGrpSpPr>
        <p:cNvPr id="1" name="Shape 142"/>
        <p:cNvGrpSpPr/>
        <p:nvPr/>
      </p:nvGrpSpPr>
      <p:grpSpPr>
        <a:xfrm>
          <a:off x="0" y="0"/>
          <a:ext cx="0" cy="0"/>
          <a:chOff x="0" y="0"/>
          <a:chExt cx="0" cy="0"/>
        </a:xfrm>
      </p:grpSpPr>
      <p:pic>
        <p:nvPicPr>
          <p:cNvPr id="143" name="Google Shape;143;p21"/>
          <p:cNvPicPr preferRelativeResize="0"/>
          <p:nvPr/>
        </p:nvPicPr>
        <p:blipFill>
          <a:blip r:embed="rId2">
            <a:alphaModFix amt="90000"/>
          </a:blip>
          <a:stretch>
            <a:fillRect/>
          </a:stretch>
        </p:blipFill>
        <p:spPr>
          <a:xfrm>
            <a:off x="0" y="0"/>
            <a:ext cx="9143972" cy="5143501"/>
          </a:xfrm>
          <a:prstGeom prst="rect">
            <a:avLst/>
          </a:prstGeom>
          <a:noFill/>
          <a:ln>
            <a:noFill/>
          </a:ln>
        </p:spPr>
      </p:pic>
      <p:sp>
        <p:nvSpPr>
          <p:cNvPr id="144" name="Google Shape;144;p21"/>
          <p:cNvSpPr txBox="1">
            <a:spLocks noGrp="1"/>
          </p:cNvSpPr>
          <p:nvPr>
            <p:ph type="title"/>
          </p:nvPr>
        </p:nvSpPr>
        <p:spPr>
          <a:xfrm>
            <a:off x="0" y="1885950"/>
            <a:ext cx="9144000" cy="1371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Slide 2 1">
  <p:cSld name="BLANK_3_1_1_1_1_1_1_4_5">
    <p:spTree>
      <p:nvGrpSpPr>
        <p:cNvPr id="1" name="Shape 145"/>
        <p:cNvGrpSpPr/>
        <p:nvPr/>
      </p:nvGrpSpPr>
      <p:grpSpPr>
        <a:xfrm>
          <a:off x="0" y="0"/>
          <a:ext cx="0" cy="0"/>
          <a:chOff x="0" y="0"/>
          <a:chExt cx="0" cy="0"/>
        </a:xfrm>
      </p:grpSpPr>
      <p:pic>
        <p:nvPicPr>
          <p:cNvPr id="146" name="Google Shape;146;p22"/>
          <p:cNvPicPr preferRelativeResize="0"/>
          <p:nvPr/>
        </p:nvPicPr>
        <p:blipFill rotWithShape="1">
          <a:blip r:embed="rId2">
            <a:alphaModFix/>
          </a:blip>
          <a:srcRect/>
          <a:stretch/>
        </p:blipFill>
        <p:spPr>
          <a:xfrm>
            <a:off x="0" y="0"/>
            <a:ext cx="9143972" cy="5143501"/>
          </a:xfrm>
          <a:prstGeom prst="rect">
            <a:avLst/>
          </a:prstGeom>
          <a:noFill/>
          <a:ln>
            <a:noFill/>
          </a:ln>
        </p:spPr>
      </p:pic>
      <p:sp>
        <p:nvSpPr>
          <p:cNvPr id="147" name="Google Shape;147;p22"/>
          <p:cNvSpPr txBox="1">
            <a:spLocks noGrp="1"/>
          </p:cNvSpPr>
          <p:nvPr>
            <p:ph type="title"/>
          </p:nvPr>
        </p:nvSpPr>
        <p:spPr>
          <a:xfrm>
            <a:off x="0" y="1993200"/>
            <a:ext cx="9144000" cy="1371600"/>
          </a:xfrm>
          <a:prstGeom prst="rect">
            <a:avLst/>
          </a:prstGeom>
          <a:solidFill>
            <a:srgbClr val="FFFFFF">
              <a:alpha val="20000"/>
            </a:srgbClr>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Slide 2 1 1">
  <p:cSld name="BLANK_3_1_1_1_1_1_1_4_3_2">
    <p:spTree>
      <p:nvGrpSpPr>
        <p:cNvPr id="1" name="Shape 148"/>
        <p:cNvGrpSpPr/>
        <p:nvPr/>
      </p:nvGrpSpPr>
      <p:grpSpPr>
        <a:xfrm>
          <a:off x="0" y="0"/>
          <a:ext cx="0" cy="0"/>
          <a:chOff x="0" y="0"/>
          <a:chExt cx="0" cy="0"/>
        </a:xfrm>
      </p:grpSpPr>
      <p:pic>
        <p:nvPicPr>
          <p:cNvPr id="149" name="Google Shape;149;p23"/>
          <p:cNvPicPr preferRelativeResize="0"/>
          <p:nvPr/>
        </p:nvPicPr>
        <p:blipFill rotWithShape="1">
          <a:blip r:embed="rId2">
            <a:alphaModFix/>
          </a:blip>
          <a:srcRect/>
          <a:stretch/>
        </p:blipFill>
        <p:spPr>
          <a:xfrm>
            <a:off x="0" y="0"/>
            <a:ext cx="9143972" cy="5143501"/>
          </a:xfrm>
          <a:prstGeom prst="rect">
            <a:avLst/>
          </a:prstGeom>
          <a:noFill/>
          <a:ln>
            <a:noFill/>
          </a:ln>
        </p:spPr>
      </p:pic>
      <p:sp>
        <p:nvSpPr>
          <p:cNvPr id="150" name="Google Shape;150;p23"/>
          <p:cNvSpPr txBox="1">
            <a:spLocks noGrp="1"/>
          </p:cNvSpPr>
          <p:nvPr>
            <p:ph type="title"/>
          </p:nvPr>
        </p:nvSpPr>
        <p:spPr>
          <a:xfrm>
            <a:off x="0" y="1993200"/>
            <a:ext cx="9144000" cy="1371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Slide 3 1">
  <p:cSld name="BLANK_3_1_1_1_1_1_1_4_1_1">
    <p:spTree>
      <p:nvGrpSpPr>
        <p:cNvPr id="1" name="Shape 151"/>
        <p:cNvGrpSpPr/>
        <p:nvPr/>
      </p:nvGrpSpPr>
      <p:grpSpPr>
        <a:xfrm>
          <a:off x="0" y="0"/>
          <a:ext cx="0" cy="0"/>
          <a:chOff x="0" y="0"/>
          <a:chExt cx="0" cy="0"/>
        </a:xfrm>
      </p:grpSpPr>
      <p:pic>
        <p:nvPicPr>
          <p:cNvPr id="152" name="Google Shape;152;p24"/>
          <p:cNvPicPr preferRelativeResize="0"/>
          <p:nvPr/>
        </p:nvPicPr>
        <p:blipFill rotWithShape="1">
          <a:blip r:embed="rId2">
            <a:alphaModFix amt="85000"/>
          </a:blip>
          <a:srcRect/>
          <a:stretch/>
        </p:blipFill>
        <p:spPr>
          <a:xfrm>
            <a:off x="0" y="0"/>
            <a:ext cx="9143972" cy="5143501"/>
          </a:xfrm>
          <a:prstGeom prst="rect">
            <a:avLst/>
          </a:prstGeom>
          <a:noFill/>
          <a:ln>
            <a:noFill/>
          </a:ln>
        </p:spPr>
      </p:pic>
      <p:sp>
        <p:nvSpPr>
          <p:cNvPr id="153" name="Google Shape;153;p24"/>
          <p:cNvSpPr txBox="1">
            <a:spLocks noGrp="1"/>
          </p:cNvSpPr>
          <p:nvPr>
            <p:ph type="title"/>
          </p:nvPr>
        </p:nvSpPr>
        <p:spPr>
          <a:xfrm>
            <a:off x="0" y="1993200"/>
            <a:ext cx="9144000" cy="1371600"/>
          </a:xfrm>
          <a:prstGeom prst="rect">
            <a:avLst/>
          </a:prstGeom>
          <a:solidFill>
            <a:srgbClr val="FFFFFF">
              <a:alpha val="20000"/>
            </a:srgbClr>
          </a:solid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Slide 4 1">
  <p:cSld name="BLANK_3_1_1_1_1_1_1_4_2_2">
    <p:spTree>
      <p:nvGrpSpPr>
        <p:cNvPr id="1" name="Shape 154"/>
        <p:cNvGrpSpPr/>
        <p:nvPr/>
      </p:nvGrpSpPr>
      <p:grpSpPr>
        <a:xfrm>
          <a:off x="0" y="0"/>
          <a:ext cx="0" cy="0"/>
          <a:chOff x="0" y="0"/>
          <a:chExt cx="0" cy="0"/>
        </a:xfrm>
      </p:grpSpPr>
      <p:pic>
        <p:nvPicPr>
          <p:cNvPr id="155" name="Google Shape;155;p25"/>
          <p:cNvPicPr preferRelativeResize="0"/>
          <p:nvPr/>
        </p:nvPicPr>
        <p:blipFill rotWithShape="1">
          <a:blip r:embed="rId2">
            <a:alphaModFix/>
          </a:blip>
          <a:srcRect/>
          <a:stretch/>
        </p:blipFill>
        <p:spPr>
          <a:xfrm>
            <a:off x="0" y="0"/>
            <a:ext cx="9143972" cy="5143501"/>
          </a:xfrm>
          <a:prstGeom prst="rect">
            <a:avLst/>
          </a:prstGeom>
          <a:noFill/>
          <a:ln>
            <a:noFill/>
          </a:ln>
        </p:spPr>
      </p:pic>
      <p:sp>
        <p:nvSpPr>
          <p:cNvPr id="156" name="Google Shape;156;p25"/>
          <p:cNvSpPr txBox="1">
            <a:spLocks noGrp="1"/>
          </p:cNvSpPr>
          <p:nvPr>
            <p:ph type="title"/>
          </p:nvPr>
        </p:nvSpPr>
        <p:spPr>
          <a:xfrm>
            <a:off x="0" y="1993200"/>
            <a:ext cx="9144000" cy="1371600"/>
          </a:xfrm>
          <a:prstGeom prst="rect">
            <a:avLst/>
          </a:prstGeom>
          <a:solidFill>
            <a:srgbClr val="FFFFFF">
              <a:alpha val="20000"/>
            </a:srgbClr>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Slide 5 1">
  <p:cSld name="BLANK_3_1_1_1_1_1_1_4_2_1_2">
    <p:spTree>
      <p:nvGrpSpPr>
        <p:cNvPr id="1" name="Shape 157"/>
        <p:cNvGrpSpPr/>
        <p:nvPr/>
      </p:nvGrpSpPr>
      <p:grpSpPr>
        <a:xfrm>
          <a:off x="0" y="0"/>
          <a:ext cx="0" cy="0"/>
          <a:chOff x="0" y="0"/>
          <a:chExt cx="0" cy="0"/>
        </a:xfrm>
      </p:grpSpPr>
      <p:pic>
        <p:nvPicPr>
          <p:cNvPr id="158" name="Google Shape;158;p26"/>
          <p:cNvPicPr preferRelativeResize="0"/>
          <p:nvPr/>
        </p:nvPicPr>
        <p:blipFill rotWithShape="1">
          <a:blip r:embed="rId2">
            <a:alphaModFix amt="70000"/>
          </a:blip>
          <a:srcRect/>
          <a:stretch/>
        </p:blipFill>
        <p:spPr>
          <a:xfrm>
            <a:off x="0" y="0"/>
            <a:ext cx="9143972" cy="5143501"/>
          </a:xfrm>
          <a:prstGeom prst="rect">
            <a:avLst/>
          </a:prstGeom>
          <a:noFill/>
          <a:ln>
            <a:noFill/>
          </a:ln>
        </p:spPr>
      </p:pic>
      <p:sp>
        <p:nvSpPr>
          <p:cNvPr id="159" name="Google Shape;159;p26"/>
          <p:cNvSpPr txBox="1">
            <a:spLocks noGrp="1"/>
          </p:cNvSpPr>
          <p:nvPr>
            <p:ph type="title"/>
          </p:nvPr>
        </p:nvSpPr>
        <p:spPr>
          <a:xfrm>
            <a:off x="0" y="1993200"/>
            <a:ext cx="9144000" cy="1371600"/>
          </a:xfrm>
          <a:prstGeom prst="rect">
            <a:avLst/>
          </a:prstGeom>
          <a:solidFill>
            <a:srgbClr val="FFFFFF">
              <a:alpha val="20000"/>
            </a:srgbClr>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Slide 5 1 1">
  <p:cSld name="BLANK_3_1_1_1_1_1_1_4_2_1_1_1">
    <p:spTree>
      <p:nvGrpSpPr>
        <p:cNvPr id="1" name="Shape 160"/>
        <p:cNvGrpSpPr/>
        <p:nvPr/>
      </p:nvGrpSpPr>
      <p:grpSpPr>
        <a:xfrm>
          <a:off x="0" y="0"/>
          <a:ext cx="0" cy="0"/>
          <a:chOff x="0" y="0"/>
          <a:chExt cx="0" cy="0"/>
        </a:xfrm>
      </p:grpSpPr>
      <p:pic>
        <p:nvPicPr>
          <p:cNvPr id="161" name="Google Shape;161;p27"/>
          <p:cNvPicPr preferRelativeResize="0"/>
          <p:nvPr/>
        </p:nvPicPr>
        <p:blipFill rotWithShape="1">
          <a:blip r:embed="rId2">
            <a:alphaModFix amt="70000"/>
          </a:blip>
          <a:srcRect/>
          <a:stretch/>
        </p:blipFill>
        <p:spPr>
          <a:xfrm>
            <a:off x="0" y="0"/>
            <a:ext cx="9143972" cy="5143501"/>
          </a:xfrm>
          <a:prstGeom prst="rect">
            <a:avLst/>
          </a:prstGeom>
          <a:noFill/>
          <a:ln>
            <a:noFill/>
          </a:ln>
        </p:spPr>
      </p:pic>
      <p:sp>
        <p:nvSpPr>
          <p:cNvPr id="162" name="Google Shape;162;p27"/>
          <p:cNvSpPr txBox="1">
            <a:spLocks noGrp="1"/>
          </p:cNvSpPr>
          <p:nvPr>
            <p:ph type="title"/>
          </p:nvPr>
        </p:nvSpPr>
        <p:spPr>
          <a:xfrm>
            <a:off x="-75" y="1993200"/>
            <a:ext cx="9144000" cy="1371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rtl="0">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Slide 5 1 1 1">
  <p:cSld name="BLANK_3_1_1_1_1_1_1_4_2_1_1_1_1">
    <p:bg>
      <p:bgPr>
        <a:solidFill>
          <a:schemeClr val="lt2"/>
        </a:solidFill>
        <a:effectLst/>
      </p:bgPr>
    </p:bg>
    <p:spTree>
      <p:nvGrpSpPr>
        <p:cNvPr id="1" name="Shape 163"/>
        <p:cNvGrpSpPr/>
        <p:nvPr/>
      </p:nvGrpSpPr>
      <p:grpSpPr>
        <a:xfrm>
          <a:off x="0" y="0"/>
          <a:ext cx="0" cy="0"/>
          <a:chOff x="0" y="0"/>
          <a:chExt cx="0" cy="0"/>
        </a:xfrm>
      </p:grpSpPr>
      <p:pic>
        <p:nvPicPr>
          <p:cNvPr id="164" name="Google Shape;164;p28"/>
          <p:cNvPicPr preferRelativeResize="0"/>
          <p:nvPr/>
        </p:nvPicPr>
        <p:blipFill>
          <a:blip r:embed="rId2">
            <a:alphaModFix amt="70000"/>
          </a:blip>
          <a:stretch>
            <a:fillRect/>
          </a:stretch>
        </p:blipFill>
        <p:spPr>
          <a:xfrm>
            <a:off x="-75" y="0"/>
            <a:ext cx="9144003" cy="5143501"/>
          </a:xfrm>
          <a:prstGeom prst="rect">
            <a:avLst/>
          </a:prstGeom>
          <a:noFill/>
          <a:ln>
            <a:noFill/>
          </a:ln>
        </p:spPr>
      </p:pic>
      <p:sp>
        <p:nvSpPr>
          <p:cNvPr id="165" name="Google Shape;165;p28"/>
          <p:cNvSpPr txBox="1">
            <a:spLocks noGrp="1"/>
          </p:cNvSpPr>
          <p:nvPr>
            <p:ph type="title"/>
          </p:nvPr>
        </p:nvSpPr>
        <p:spPr>
          <a:xfrm>
            <a:off x="-75" y="1993200"/>
            <a:ext cx="9144000" cy="1371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Clr>
                <a:schemeClr val="accent2"/>
              </a:buClr>
              <a:buSzPts val="4800"/>
              <a:buFont typeface="Signika SemiBold"/>
              <a:buNone/>
              <a:defRPr sz="4800" b="0">
                <a:solidFill>
                  <a:schemeClr val="accent2"/>
                </a:solidFill>
                <a:latin typeface="Signika SemiBold"/>
                <a:ea typeface="Signika SemiBold"/>
                <a:cs typeface="Signika SemiBold"/>
                <a:sym typeface="Signika SemiBold"/>
              </a:defRPr>
            </a:lvl1pPr>
            <a:lvl2pPr lvl="1"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2pPr>
            <a:lvl3pPr lvl="2"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3pPr>
            <a:lvl4pPr lvl="3"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4pPr>
            <a:lvl5pPr lvl="4"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5pPr>
            <a:lvl6pPr lvl="5"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6pPr>
            <a:lvl7pPr lvl="6"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7pPr>
            <a:lvl8pPr lvl="7"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8pPr>
            <a:lvl9pPr lvl="8" algn="ctr">
              <a:spcBef>
                <a:spcPts val="0"/>
              </a:spcBef>
              <a:spcAft>
                <a:spcPts val="0"/>
              </a:spcAft>
              <a:buClr>
                <a:schemeClr val="accent2"/>
              </a:buClr>
              <a:buSzPts val="3200"/>
              <a:buFont typeface="Signika SemiBold"/>
              <a:buNone/>
              <a:defRPr b="0">
                <a:solidFill>
                  <a:schemeClr val="accent2"/>
                </a:solidFill>
                <a:latin typeface="Signika SemiBold"/>
                <a:ea typeface="Signika SemiBold"/>
                <a:cs typeface="Signika SemiBold"/>
                <a:sym typeface="Signika SemiBold"/>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 white Only">
  <p:cSld name="BLANK_3_1_1_1_1_1_1_2">
    <p:spTree>
      <p:nvGrpSpPr>
        <p:cNvPr id="1" name="Shape 166"/>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except page #">
  <p:cSld name="OBJECT_11">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457200" y="2200050"/>
            <a:ext cx="8232900" cy="743400"/>
          </a:xfrm>
          <a:prstGeom prst="rect">
            <a:avLst/>
          </a:prstGeom>
          <a:noFill/>
          <a:ln>
            <a:noFill/>
          </a:ln>
        </p:spPr>
        <p:txBody>
          <a:bodyPr spcFirstLastPara="1" wrap="square" lIns="68575" tIns="68575" rIns="68575" bIns="68575" anchor="ctr" anchorCtr="0">
            <a:noAutofit/>
          </a:bodyPr>
          <a:lstStyle>
            <a:lvl1pPr marR="0" lvl="0" rtl="0">
              <a:lnSpc>
                <a:spcPct val="100000"/>
              </a:lnSpc>
              <a:spcBef>
                <a:spcPts val="0"/>
              </a:spcBef>
              <a:spcAft>
                <a:spcPts val="0"/>
              </a:spcAft>
              <a:buClr>
                <a:schemeClr val="lt1"/>
              </a:buClr>
              <a:buSzPts val="4800"/>
              <a:buFont typeface="Inter Tight"/>
              <a:buNone/>
              <a:defRPr sz="4800" b="1" i="0" u="none" strike="noStrike" cap="none">
                <a:solidFill>
                  <a:schemeClr val="lt1"/>
                </a:solidFill>
                <a:latin typeface="Inter Tight"/>
                <a:ea typeface="Inter Tight"/>
                <a:cs typeface="Inter Tight"/>
                <a:sym typeface="Inter Tight"/>
              </a:defRPr>
            </a:lvl1pPr>
            <a:lvl2pPr lvl="1"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2pPr>
            <a:lvl3pPr lvl="2"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3pPr>
            <a:lvl4pPr lvl="3"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4pPr>
            <a:lvl5pPr lvl="4"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5pPr>
            <a:lvl6pPr lvl="5"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6pPr>
            <a:lvl7pPr lvl="6"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7pPr>
            <a:lvl8pPr lvl="7"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8pPr>
            <a:lvl9pPr lvl="8"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9pPr>
          </a:lstStyle>
          <a:p>
            <a:endParaRPr/>
          </a:p>
        </p:txBody>
      </p:sp>
      <p:sp>
        <p:nvSpPr>
          <p:cNvPr id="169" name="Google Shape;169;p30"/>
          <p:cNvSpPr txBox="1">
            <a:spLocks noGrp="1"/>
          </p:cNvSpPr>
          <p:nvPr>
            <p:ph type="sldNum" idx="12"/>
          </p:nvPr>
        </p:nvSpPr>
        <p:spPr>
          <a:xfrm>
            <a:off x="457200" y="4800591"/>
            <a:ext cx="4476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700"/>
              <a:buFont typeface="Arial"/>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imple Title Slide">
  <p:cSld name="BLANK_3_1_1_2_2_3">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4"/>
          <p:cNvSpPr/>
          <p:nvPr/>
        </p:nvSpPr>
        <p:spPr>
          <a:xfrm>
            <a:off x="0" y="0"/>
            <a:ext cx="9144000" cy="5143500"/>
          </a:xfrm>
          <a:prstGeom prst="rect">
            <a:avLst/>
          </a:prstGeom>
          <a:solidFill>
            <a:srgbClr val="0088B5">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3 Medium"/>
              <a:ea typeface="Source Sans 3 Medium"/>
              <a:cs typeface="Source Sans 3 Medium"/>
              <a:sym typeface="Source Sans 3 Medium"/>
            </a:endParaRPr>
          </a:p>
        </p:txBody>
      </p:sp>
      <p:sp>
        <p:nvSpPr>
          <p:cNvPr id="31" name="Google Shape;31;p4"/>
          <p:cNvSpPr txBox="1">
            <a:spLocks noGrp="1"/>
          </p:cNvSpPr>
          <p:nvPr>
            <p:ph type="title"/>
          </p:nvPr>
        </p:nvSpPr>
        <p:spPr>
          <a:xfrm>
            <a:off x="457200" y="1921225"/>
            <a:ext cx="8229600" cy="14592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32" name="Google Shape;32;p4"/>
          <p:cNvSpPr txBox="1">
            <a:spLocks noGrp="1"/>
          </p:cNvSpPr>
          <p:nvPr>
            <p:ph type="subTitle" idx="1"/>
          </p:nvPr>
        </p:nvSpPr>
        <p:spPr>
          <a:xfrm>
            <a:off x="0" y="3391700"/>
            <a:ext cx="9144000" cy="810600"/>
          </a:xfrm>
          <a:prstGeom prst="rect">
            <a:avLst/>
          </a:prstGeom>
          <a:solidFill>
            <a:srgbClr val="FFFFFF">
              <a:alpha val="80000"/>
            </a:srgbClr>
          </a:solidFill>
        </p:spPr>
        <p:txBody>
          <a:bodyPr spcFirstLastPara="1" wrap="square" lIns="0" tIns="91425" rIns="91425" bIns="91425" anchor="ctr" anchorCtr="0">
            <a:normAutofit/>
          </a:bodyPr>
          <a:lstStyle>
            <a:lvl1pPr lvl="0" rtl="0">
              <a:spcBef>
                <a:spcPts val="0"/>
              </a:spcBef>
              <a:spcAft>
                <a:spcPts val="0"/>
              </a:spcAft>
              <a:buClr>
                <a:schemeClr val="accent2"/>
              </a:buClr>
              <a:buSzPts val="2400"/>
              <a:buFont typeface="Source Sans 3 SemiBold"/>
              <a:buNone/>
              <a:defRPr>
                <a:solidFill>
                  <a:schemeClr val="accent2"/>
                </a:solidFill>
                <a:latin typeface="Source Sans 3 SemiBold"/>
                <a:ea typeface="Source Sans 3 SemiBold"/>
                <a:cs typeface="Source Sans 3 SemiBold"/>
                <a:sym typeface="Source Sans 3 SemiBold"/>
              </a:defRPr>
            </a:lvl1pPr>
            <a:lvl2pPr lvl="1" rtl="0">
              <a:spcBef>
                <a:spcPts val="0"/>
              </a:spcBef>
              <a:spcAft>
                <a:spcPts val="0"/>
              </a:spcAft>
              <a:buClr>
                <a:schemeClr val="accent2"/>
              </a:buClr>
              <a:buSzPts val="1700"/>
              <a:buFont typeface="Inter SemiBold"/>
              <a:buNone/>
              <a:defRPr>
                <a:solidFill>
                  <a:schemeClr val="accent2"/>
                </a:solidFill>
                <a:latin typeface="Inter SemiBold"/>
                <a:ea typeface="Inter SemiBold"/>
                <a:cs typeface="Inter SemiBold"/>
                <a:sym typeface="Inter SemiBold"/>
              </a:defRPr>
            </a:lvl2pPr>
            <a:lvl3pPr lvl="2" rtl="0">
              <a:spcBef>
                <a:spcPts val="0"/>
              </a:spcBef>
              <a:spcAft>
                <a:spcPts val="0"/>
              </a:spcAft>
              <a:buClr>
                <a:schemeClr val="accent2"/>
              </a:buClr>
              <a:buSzPts val="1800"/>
              <a:buFont typeface="Inter SemiBold"/>
              <a:buNone/>
              <a:defRPr>
                <a:solidFill>
                  <a:schemeClr val="accent2"/>
                </a:solidFill>
                <a:latin typeface="Inter SemiBold"/>
                <a:ea typeface="Inter SemiBold"/>
                <a:cs typeface="Inter SemiBold"/>
                <a:sym typeface="Inter SemiBold"/>
              </a:defRPr>
            </a:lvl3pPr>
            <a:lvl4pPr lvl="3" rtl="0">
              <a:spcBef>
                <a:spcPts val="0"/>
              </a:spcBef>
              <a:spcAft>
                <a:spcPts val="0"/>
              </a:spcAft>
              <a:buClr>
                <a:schemeClr val="accent2"/>
              </a:buClr>
              <a:buSzPts val="1600"/>
              <a:buFont typeface="Inter SemiBold"/>
              <a:buNone/>
              <a:defRPr>
                <a:solidFill>
                  <a:schemeClr val="accent2"/>
                </a:solidFill>
                <a:latin typeface="Inter SemiBold"/>
                <a:ea typeface="Inter SemiBold"/>
                <a:cs typeface="Inter SemiBold"/>
                <a:sym typeface="Inter SemiBold"/>
              </a:defRPr>
            </a:lvl4pPr>
            <a:lvl5pPr lvl="4" rtl="0">
              <a:spcBef>
                <a:spcPts val="0"/>
              </a:spcBef>
              <a:spcAft>
                <a:spcPts val="0"/>
              </a:spcAft>
              <a:buClr>
                <a:schemeClr val="accent2"/>
              </a:buClr>
              <a:buSzPts val="1400"/>
              <a:buFont typeface="Inter SemiBold"/>
              <a:buNone/>
              <a:defRPr>
                <a:solidFill>
                  <a:schemeClr val="accent2"/>
                </a:solidFill>
                <a:latin typeface="Inter SemiBold"/>
                <a:ea typeface="Inter SemiBold"/>
                <a:cs typeface="Inter SemiBold"/>
                <a:sym typeface="Inter SemiBold"/>
              </a:defRPr>
            </a:lvl5pPr>
            <a:lvl6pPr lvl="5" rtl="0">
              <a:spcBef>
                <a:spcPts val="0"/>
              </a:spcBef>
              <a:spcAft>
                <a:spcPts val="0"/>
              </a:spcAft>
              <a:buClr>
                <a:schemeClr val="accent2"/>
              </a:buClr>
              <a:buSzPts val="1200"/>
              <a:buFont typeface="Inter SemiBold"/>
              <a:buNone/>
              <a:defRPr>
                <a:solidFill>
                  <a:schemeClr val="accent2"/>
                </a:solidFill>
                <a:latin typeface="Inter SemiBold"/>
                <a:ea typeface="Inter SemiBold"/>
                <a:cs typeface="Inter SemiBold"/>
                <a:sym typeface="Inter SemiBold"/>
              </a:defRPr>
            </a:lvl6pPr>
            <a:lvl7pPr lvl="6" rtl="0">
              <a:spcBef>
                <a:spcPts val="0"/>
              </a:spcBef>
              <a:spcAft>
                <a:spcPts val="0"/>
              </a:spcAft>
              <a:buClr>
                <a:schemeClr val="accent2"/>
              </a:buClr>
              <a:buSzPts val="1200"/>
              <a:buFont typeface="Inter SemiBold"/>
              <a:buNone/>
              <a:defRPr>
                <a:solidFill>
                  <a:schemeClr val="accent2"/>
                </a:solidFill>
                <a:latin typeface="Inter SemiBold"/>
                <a:ea typeface="Inter SemiBold"/>
                <a:cs typeface="Inter SemiBold"/>
                <a:sym typeface="Inter SemiBold"/>
              </a:defRPr>
            </a:lvl7pPr>
            <a:lvl8pPr lvl="7" rtl="0">
              <a:spcBef>
                <a:spcPts val="0"/>
              </a:spcBef>
              <a:spcAft>
                <a:spcPts val="0"/>
              </a:spcAft>
              <a:buClr>
                <a:schemeClr val="accent2"/>
              </a:buClr>
              <a:buSzPts val="1200"/>
              <a:buFont typeface="Inter SemiBold"/>
              <a:buNone/>
              <a:defRPr>
                <a:solidFill>
                  <a:schemeClr val="accent2"/>
                </a:solidFill>
                <a:latin typeface="Inter SemiBold"/>
                <a:ea typeface="Inter SemiBold"/>
                <a:cs typeface="Inter SemiBold"/>
                <a:sym typeface="Inter SemiBold"/>
              </a:defRPr>
            </a:lvl8pPr>
            <a:lvl9pPr lvl="8" rtl="0">
              <a:spcBef>
                <a:spcPts val="0"/>
              </a:spcBef>
              <a:spcAft>
                <a:spcPts val="0"/>
              </a:spcAft>
              <a:buClr>
                <a:schemeClr val="accent2"/>
              </a:buClr>
              <a:buSzPts val="1200"/>
              <a:buFont typeface="Inter SemiBold"/>
              <a:buNone/>
              <a:defRPr>
                <a:solidFill>
                  <a:schemeClr val="accent2"/>
                </a:solidFill>
                <a:latin typeface="Inter SemiBold"/>
                <a:ea typeface="Inter SemiBold"/>
                <a:cs typeface="Inter SemiBold"/>
                <a:sym typeface="Inter SemiBold"/>
              </a:defRPr>
            </a:lvl9pPr>
          </a:lstStyle>
          <a:p>
            <a:endParaRPr/>
          </a:p>
        </p:txBody>
      </p:sp>
      <p:pic>
        <p:nvPicPr>
          <p:cNvPr id="33" name="Google Shape;33;p4"/>
          <p:cNvPicPr preferRelativeResize="0"/>
          <p:nvPr/>
        </p:nvPicPr>
        <p:blipFill>
          <a:blip r:embed="rId3">
            <a:alphaModFix/>
          </a:blip>
          <a:stretch>
            <a:fillRect/>
          </a:stretch>
        </p:blipFill>
        <p:spPr>
          <a:xfrm>
            <a:off x="456084" y="802338"/>
            <a:ext cx="1435608" cy="392468"/>
          </a:xfrm>
          <a:prstGeom prst="rect">
            <a:avLst/>
          </a:prstGeom>
          <a:noFill/>
          <a:ln>
            <a:noFill/>
          </a:ln>
          <a:effectLst>
            <a:outerShdw blurRad="57150" dist="19050" dir="5400000" algn="bl" rotWithShape="0">
              <a:srgbClr val="000000">
                <a:alpha val="50000"/>
              </a:srgbClr>
            </a:outerShdw>
          </a:effectLst>
        </p:spPr>
      </p:pic>
      <p:pic>
        <p:nvPicPr>
          <p:cNvPr id="34" name="Google Shape;34;p4"/>
          <p:cNvPicPr preferRelativeResize="0"/>
          <p:nvPr/>
        </p:nvPicPr>
        <p:blipFill>
          <a:blip r:embed="rId4">
            <a:alphaModFix/>
          </a:blip>
          <a:stretch>
            <a:fillRect/>
          </a:stretch>
        </p:blipFill>
        <p:spPr>
          <a:xfrm>
            <a:off x="7407996" y="342901"/>
            <a:ext cx="1278798" cy="347458"/>
          </a:xfrm>
          <a:prstGeom prst="rect">
            <a:avLst/>
          </a:prstGeom>
          <a:noFill/>
          <a:ln>
            <a:noFill/>
          </a:ln>
          <a:effectLst>
            <a:outerShdw blurRad="57150" dist="19050" dir="5400000" algn="bl" rotWithShape="0">
              <a:schemeClr val="accent5">
                <a:alpha val="50000"/>
              </a:schemeClr>
            </a:outerShdw>
          </a:effectLst>
        </p:spPr>
      </p:pic>
      <p:pic>
        <p:nvPicPr>
          <p:cNvPr id="35" name="Google Shape;35;p4"/>
          <p:cNvPicPr preferRelativeResize="0"/>
          <p:nvPr/>
        </p:nvPicPr>
        <p:blipFill>
          <a:blip r:embed="rId5">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except side bar">
  <p:cSld name="OBJECT_11_2">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457200" y="2200050"/>
            <a:ext cx="8232900" cy="743400"/>
          </a:xfrm>
          <a:prstGeom prst="rect">
            <a:avLst/>
          </a:prstGeom>
          <a:noFill/>
          <a:ln>
            <a:noFill/>
          </a:ln>
        </p:spPr>
        <p:txBody>
          <a:bodyPr spcFirstLastPara="1" wrap="square" lIns="68575" tIns="68575" rIns="68575" bIns="68575" anchor="ctr" anchorCtr="0">
            <a:noAutofit/>
          </a:bodyPr>
          <a:lstStyle>
            <a:lvl1pPr marR="0" lvl="0" rtl="0">
              <a:lnSpc>
                <a:spcPct val="100000"/>
              </a:lnSpc>
              <a:spcBef>
                <a:spcPts val="0"/>
              </a:spcBef>
              <a:spcAft>
                <a:spcPts val="0"/>
              </a:spcAft>
              <a:buClr>
                <a:schemeClr val="lt1"/>
              </a:buClr>
              <a:buSzPts val="4800"/>
              <a:buFont typeface="Inter Tight"/>
              <a:buNone/>
              <a:defRPr sz="4800" b="1" i="0" u="none" strike="noStrike" cap="none">
                <a:solidFill>
                  <a:schemeClr val="lt1"/>
                </a:solidFill>
                <a:latin typeface="Inter Tight"/>
                <a:ea typeface="Inter Tight"/>
                <a:cs typeface="Inter Tight"/>
                <a:sym typeface="Inter Tight"/>
              </a:defRPr>
            </a:lvl1pPr>
            <a:lvl2pPr lvl="1"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2pPr>
            <a:lvl3pPr lvl="2"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3pPr>
            <a:lvl4pPr lvl="3"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4pPr>
            <a:lvl5pPr lvl="4"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5pPr>
            <a:lvl6pPr lvl="5"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6pPr>
            <a:lvl7pPr lvl="6"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7pPr>
            <a:lvl8pPr lvl="7"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8pPr>
            <a:lvl9pPr lvl="8" rtl="0">
              <a:lnSpc>
                <a:spcPct val="100000"/>
              </a:lnSpc>
              <a:spcBef>
                <a:spcPts val="0"/>
              </a:spcBef>
              <a:spcAft>
                <a:spcPts val="0"/>
              </a:spcAft>
              <a:buClr>
                <a:schemeClr val="lt1"/>
              </a:buClr>
              <a:buSzPts val="4800"/>
              <a:buFont typeface="Inter Tight"/>
              <a:buNone/>
              <a:defRPr sz="4800" b="1">
                <a:solidFill>
                  <a:schemeClr val="lt1"/>
                </a:solidFill>
                <a:latin typeface="Inter Tight"/>
                <a:ea typeface="Inter Tight"/>
                <a:cs typeface="Inter Tight"/>
                <a:sym typeface="Inter Tight"/>
              </a:defRPr>
            </a:lvl9pPr>
          </a:lstStyle>
          <a:p>
            <a:endParaRPr/>
          </a:p>
        </p:txBody>
      </p:sp>
      <p:sp>
        <p:nvSpPr>
          <p:cNvPr id="172" name="Google Shape;172;p31"/>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3">
  <p:cSld name="OBJECT_14">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75" name="Google Shape;175;p3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800"/>
              </a:spcBef>
              <a:spcAft>
                <a:spcPts val="0"/>
              </a:spcAft>
              <a:buClr>
                <a:schemeClr val="dk1"/>
              </a:buClr>
              <a:buSzPts val="1400"/>
              <a:buChar char="–"/>
              <a:defRPr/>
            </a:lvl2pPr>
            <a:lvl3pPr marL="1371600" lvl="2" indent="-317500" algn="l">
              <a:lnSpc>
                <a:spcPct val="90000"/>
              </a:lnSpc>
              <a:spcBef>
                <a:spcPts val="800"/>
              </a:spcBef>
              <a:spcAft>
                <a:spcPts val="0"/>
              </a:spcAft>
              <a:buClr>
                <a:schemeClr val="dk1"/>
              </a:buClr>
              <a:buSzPts val="1400"/>
              <a:buChar char="•"/>
              <a:defRPr/>
            </a:lvl3pPr>
            <a:lvl4pPr marL="1828800" lvl="3" indent="-317500" algn="l">
              <a:lnSpc>
                <a:spcPct val="90000"/>
              </a:lnSpc>
              <a:spcBef>
                <a:spcPts val="800"/>
              </a:spcBef>
              <a:spcAft>
                <a:spcPts val="0"/>
              </a:spcAft>
              <a:buClr>
                <a:schemeClr val="dk1"/>
              </a:buClr>
              <a:buSzPts val="1400"/>
              <a:buChar char="–"/>
              <a:defRPr/>
            </a:lvl4pPr>
            <a:lvl5pPr marL="2286000" lvl="4" indent="-317500" algn="l">
              <a:lnSpc>
                <a:spcPct val="90000"/>
              </a:lnSpc>
              <a:spcBef>
                <a:spcPts val="800"/>
              </a:spcBef>
              <a:spcAft>
                <a:spcPts val="0"/>
              </a:spcAft>
              <a:buClr>
                <a:schemeClr val="dk1"/>
              </a:buClr>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800"/>
              </a:spcAft>
              <a:buClr>
                <a:schemeClr val="dk1"/>
              </a:buClr>
              <a:buSzPts val="1400"/>
              <a:buChar char="•"/>
              <a:defRPr/>
            </a:lvl9pPr>
          </a:lstStyle>
          <a:p>
            <a:endParaRPr/>
          </a:p>
        </p:txBody>
      </p:sp>
      <p:sp>
        <p:nvSpPr>
          <p:cNvPr id="176" name="Google Shape;176;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77" name="Google Shape;177;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78" name="Google Shape;178;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1409575" y="246650"/>
            <a:ext cx="7498200" cy="634200"/>
          </a:xfrm>
          <a:prstGeom prst="rect">
            <a:avLst/>
          </a:prstGeom>
          <a:noFill/>
          <a:ln>
            <a:noFill/>
          </a:ln>
        </p:spPr>
        <p:txBody>
          <a:bodyPr spcFirstLastPara="1" wrap="square" lIns="68575" tIns="68575" rIns="68575" bIns="68575" anchor="ctr" anchorCtr="0">
            <a:noAutofit/>
          </a:bodyPr>
          <a:lstStyle>
            <a:lvl1pPr lvl="0" algn="l">
              <a:lnSpc>
                <a:spcPct val="100000"/>
              </a:lnSpc>
              <a:spcBef>
                <a:spcPts val="0"/>
              </a:spcBef>
              <a:spcAft>
                <a:spcPts val="0"/>
              </a:spcAft>
              <a:buSzPts val="2100"/>
              <a:buFont typeface="Source Sans Pro"/>
              <a:buNone/>
              <a:defRPr>
                <a:latin typeface="Source Sans Pro"/>
                <a:ea typeface="Source Sans Pro"/>
                <a:cs typeface="Source Sans Pro"/>
                <a:sym typeface="Source Sans Pro"/>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81" name="Google Shape;181;p33"/>
          <p:cNvSpPr txBox="1">
            <a:spLocks noGrp="1"/>
          </p:cNvSpPr>
          <p:nvPr>
            <p:ph type="sldNum" idx="12"/>
          </p:nvPr>
        </p:nvSpPr>
        <p:spPr>
          <a:xfrm>
            <a:off x="8348289" y="4749851"/>
            <a:ext cx="548700" cy="393600"/>
          </a:xfrm>
          <a:prstGeom prst="rect">
            <a:avLst/>
          </a:prstGeom>
          <a:noFill/>
          <a:ln>
            <a:noFill/>
          </a:ln>
        </p:spPr>
        <p:txBody>
          <a:bodyPr spcFirstLastPara="1" wrap="square" lIns="68575" tIns="68575" rIns="68575" bIns="68575" anchor="t" anchorCtr="0">
            <a:noAutofit/>
          </a:bodyPr>
          <a:lstStyle>
            <a:lvl1pPr marL="0" lvl="0"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1pPr>
            <a:lvl2pPr marL="0" lvl="1"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2pPr>
            <a:lvl3pPr marL="0" lvl="2"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3pPr>
            <a:lvl4pPr marL="0" lvl="3"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4pPr>
            <a:lvl5pPr marL="0" lvl="4"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5pPr>
            <a:lvl6pPr marL="0" lvl="5"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6pPr>
            <a:lvl7pPr marL="0" lvl="6"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7pPr>
            <a:lvl8pPr marL="0" lvl="7"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8pPr>
            <a:lvl9pPr marL="0" lvl="8" indent="0" algn="r">
              <a:buClr>
                <a:schemeClr val="dk2"/>
              </a:buClr>
              <a:buSzPts val="1200"/>
              <a:buFont typeface="Source Sans Pro"/>
              <a:buNone/>
              <a:defRPr sz="1200" b="0" i="0" u="none" strike="noStrike" cap="none">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182" name="Google Shape;182;p33"/>
          <p:cNvSpPr txBox="1">
            <a:spLocks noGrp="1"/>
          </p:cNvSpPr>
          <p:nvPr>
            <p:ph type="body" idx="1"/>
          </p:nvPr>
        </p:nvSpPr>
        <p:spPr>
          <a:xfrm>
            <a:off x="211425" y="966375"/>
            <a:ext cx="8620800" cy="3735900"/>
          </a:xfrm>
          <a:prstGeom prst="rect">
            <a:avLst/>
          </a:prstGeom>
          <a:noFill/>
          <a:ln>
            <a:noFill/>
          </a:ln>
        </p:spPr>
        <p:txBody>
          <a:bodyPr spcFirstLastPara="1" wrap="square" lIns="68575" tIns="68575" rIns="68575" bIns="68575" anchor="t" anchorCtr="0">
            <a:noAutofit/>
          </a:bodyPr>
          <a:lstStyle>
            <a:lvl1pPr marL="457200" lvl="0" indent="-317500" algn="l">
              <a:lnSpc>
                <a:spcPct val="100000"/>
              </a:lnSpc>
              <a:spcBef>
                <a:spcPts val="0"/>
              </a:spcBef>
              <a:spcAft>
                <a:spcPts val="0"/>
              </a:spcAft>
              <a:buClr>
                <a:srgbClr val="313333"/>
              </a:buClr>
              <a:buSzPts val="1400"/>
              <a:buFont typeface="Source Sans Pro"/>
              <a:buChar char="●"/>
              <a:defRPr sz="1800">
                <a:solidFill>
                  <a:srgbClr val="313333"/>
                </a:solidFill>
                <a:latin typeface="Source Sans Pro"/>
                <a:ea typeface="Source Sans Pro"/>
                <a:cs typeface="Source Sans Pro"/>
                <a:sym typeface="Source Sans Pro"/>
              </a:defRPr>
            </a:lvl1pPr>
            <a:lvl2pPr marL="914400" lvl="1" indent="-298450" algn="l">
              <a:lnSpc>
                <a:spcPct val="100000"/>
              </a:lnSpc>
              <a:spcBef>
                <a:spcPts val="400"/>
              </a:spcBef>
              <a:spcAft>
                <a:spcPts val="0"/>
              </a:spcAft>
              <a:buClr>
                <a:srgbClr val="313333"/>
              </a:buClr>
              <a:buSzPts val="1100"/>
              <a:buFont typeface="Source Sans Pro"/>
              <a:buChar char="○"/>
              <a:defRPr>
                <a:solidFill>
                  <a:srgbClr val="313333"/>
                </a:solidFill>
                <a:latin typeface="Source Sans Pro"/>
                <a:ea typeface="Source Sans Pro"/>
                <a:cs typeface="Source Sans Pro"/>
                <a:sym typeface="Source Sans Pro"/>
              </a:defRPr>
            </a:lvl2pPr>
            <a:lvl3pPr marL="1371600" lvl="2" indent="-298450" algn="l">
              <a:lnSpc>
                <a:spcPct val="100000"/>
              </a:lnSpc>
              <a:spcBef>
                <a:spcPts val="400"/>
              </a:spcBef>
              <a:spcAft>
                <a:spcPts val="0"/>
              </a:spcAft>
              <a:buClr>
                <a:srgbClr val="313333"/>
              </a:buClr>
              <a:buSzPts val="1100"/>
              <a:buFont typeface="Source Sans Pro"/>
              <a:buChar char="■"/>
              <a:defRPr>
                <a:solidFill>
                  <a:srgbClr val="313333"/>
                </a:solidFill>
                <a:latin typeface="Source Sans Pro"/>
                <a:ea typeface="Source Sans Pro"/>
                <a:cs typeface="Source Sans Pro"/>
                <a:sym typeface="Source Sans Pro"/>
              </a:defRPr>
            </a:lvl3pPr>
            <a:lvl4pPr marL="1828800" lvl="3" indent="-298450" algn="l">
              <a:lnSpc>
                <a:spcPct val="100000"/>
              </a:lnSpc>
              <a:spcBef>
                <a:spcPts val="400"/>
              </a:spcBef>
              <a:spcAft>
                <a:spcPts val="0"/>
              </a:spcAft>
              <a:buClr>
                <a:srgbClr val="313333"/>
              </a:buClr>
              <a:buSzPts val="1100"/>
              <a:buFont typeface="Source Sans Pro"/>
              <a:buChar char="●"/>
              <a:defRPr>
                <a:solidFill>
                  <a:srgbClr val="313333"/>
                </a:solidFill>
                <a:latin typeface="Source Sans Pro"/>
                <a:ea typeface="Source Sans Pro"/>
                <a:cs typeface="Source Sans Pro"/>
                <a:sym typeface="Source Sans Pro"/>
              </a:defRPr>
            </a:lvl4pPr>
            <a:lvl5pPr marL="2286000" lvl="4" indent="-298450" algn="l">
              <a:lnSpc>
                <a:spcPct val="100000"/>
              </a:lnSpc>
              <a:spcBef>
                <a:spcPts val="400"/>
              </a:spcBef>
              <a:spcAft>
                <a:spcPts val="0"/>
              </a:spcAft>
              <a:buClr>
                <a:srgbClr val="313333"/>
              </a:buClr>
              <a:buSzPts val="1100"/>
              <a:buFont typeface="Source Sans Pro"/>
              <a:buChar char="○"/>
              <a:defRPr>
                <a:solidFill>
                  <a:srgbClr val="313333"/>
                </a:solidFill>
                <a:latin typeface="Source Sans Pro"/>
                <a:ea typeface="Source Sans Pro"/>
                <a:cs typeface="Source Sans Pro"/>
                <a:sym typeface="Source Sans Pro"/>
              </a:defRPr>
            </a:lvl5pPr>
            <a:lvl6pPr marL="2743200" lvl="5" indent="-298450" algn="l">
              <a:lnSpc>
                <a:spcPct val="100000"/>
              </a:lnSpc>
              <a:spcBef>
                <a:spcPts val="400"/>
              </a:spcBef>
              <a:spcAft>
                <a:spcPts val="0"/>
              </a:spcAft>
              <a:buClr>
                <a:srgbClr val="313333"/>
              </a:buClr>
              <a:buSzPts val="1100"/>
              <a:buFont typeface="Source Sans Pro"/>
              <a:buChar char="■"/>
              <a:defRPr>
                <a:solidFill>
                  <a:srgbClr val="313333"/>
                </a:solidFill>
                <a:latin typeface="Source Sans Pro"/>
                <a:ea typeface="Source Sans Pro"/>
                <a:cs typeface="Source Sans Pro"/>
                <a:sym typeface="Source Sans Pro"/>
              </a:defRPr>
            </a:lvl6pPr>
            <a:lvl7pPr marL="3200400" lvl="6" indent="-298450" algn="l">
              <a:lnSpc>
                <a:spcPct val="100000"/>
              </a:lnSpc>
              <a:spcBef>
                <a:spcPts val="400"/>
              </a:spcBef>
              <a:spcAft>
                <a:spcPts val="0"/>
              </a:spcAft>
              <a:buClr>
                <a:srgbClr val="313333"/>
              </a:buClr>
              <a:buSzPts val="1100"/>
              <a:buFont typeface="Source Sans Pro"/>
              <a:buChar char="●"/>
              <a:defRPr>
                <a:solidFill>
                  <a:srgbClr val="313333"/>
                </a:solidFill>
                <a:latin typeface="Source Sans Pro"/>
                <a:ea typeface="Source Sans Pro"/>
                <a:cs typeface="Source Sans Pro"/>
                <a:sym typeface="Source Sans Pro"/>
              </a:defRPr>
            </a:lvl7pPr>
            <a:lvl8pPr marL="3657600" lvl="7" indent="-298450" algn="l">
              <a:lnSpc>
                <a:spcPct val="100000"/>
              </a:lnSpc>
              <a:spcBef>
                <a:spcPts val="400"/>
              </a:spcBef>
              <a:spcAft>
                <a:spcPts val="0"/>
              </a:spcAft>
              <a:buClr>
                <a:srgbClr val="313333"/>
              </a:buClr>
              <a:buSzPts val="1100"/>
              <a:buFont typeface="Source Sans Pro"/>
              <a:buChar char="○"/>
              <a:defRPr>
                <a:solidFill>
                  <a:srgbClr val="313333"/>
                </a:solidFill>
                <a:latin typeface="Source Sans Pro"/>
                <a:ea typeface="Source Sans Pro"/>
                <a:cs typeface="Source Sans Pro"/>
                <a:sym typeface="Source Sans Pro"/>
              </a:defRPr>
            </a:lvl8pPr>
            <a:lvl9pPr marL="4114800" lvl="8" indent="-298450" algn="l">
              <a:lnSpc>
                <a:spcPct val="100000"/>
              </a:lnSpc>
              <a:spcBef>
                <a:spcPts val="400"/>
              </a:spcBef>
              <a:spcAft>
                <a:spcPts val="400"/>
              </a:spcAft>
              <a:buClr>
                <a:srgbClr val="313333"/>
              </a:buClr>
              <a:buSzPts val="1100"/>
              <a:buFont typeface="Source Sans Pro"/>
              <a:buChar char="■"/>
              <a:defRPr>
                <a:solidFill>
                  <a:srgbClr val="313333"/>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p:cSld name="BLANK_2">
    <p:spTree>
      <p:nvGrpSpPr>
        <p:cNvPr id="1" name="Shape 183"/>
        <p:cNvGrpSpPr/>
        <p:nvPr/>
      </p:nvGrpSpPr>
      <p:grpSpPr>
        <a:xfrm>
          <a:off x="0" y="0"/>
          <a:ext cx="0" cy="0"/>
          <a:chOff x="0" y="0"/>
          <a:chExt cx="0" cy="0"/>
        </a:xfrm>
      </p:grpSpPr>
      <p:sp>
        <p:nvSpPr>
          <p:cNvPr id="184" name="Google Shape;184;p34"/>
          <p:cNvSpPr txBox="1">
            <a:spLocks noGrp="1"/>
          </p:cNvSpPr>
          <p:nvPr>
            <p:ph type="dt" idx="10"/>
          </p:nvPr>
        </p:nvSpPr>
        <p:spPr>
          <a:xfrm>
            <a:off x="930275" y="4862517"/>
            <a:ext cx="16860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4"/>
          <p:cNvSpPr txBox="1">
            <a:spLocks noGrp="1"/>
          </p:cNvSpPr>
          <p:nvPr>
            <p:ph type="ftr" idx="11"/>
          </p:nvPr>
        </p:nvSpPr>
        <p:spPr>
          <a:xfrm>
            <a:off x="4572000" y="4862517"/>
            <a:ext cx="4114800" cy="2739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4"/>
          <p:cNvSpPr txBox="1">
            <a:spLocks noGrp="1"/>
          </p:cNvSpPr>
          <p:nvPr>
            <p:ph type="sldNum" idx="12"/>
          </p:nvPr>
        </p:nvSpPr>
        <p:spPr>
          <a:xfrm>
            <a:off x="457201" y="4862517"/>
            <a:ext cx="447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4">
  <p:cSld name="OBJECT_15">
    <p:spTree>
      <p:nvGrpSpPr>
        <p:cNvPr id="1" name="Shape 187"/>
        <p:cNvGrpSpPr/>
        <p:nvPr/>
      </p:nvGrpSpPr>
      <p:grpSpPr>
        <a:xfrm>
          <a:off x="0" y="0"/>
          <a:ext cx="0" cy="0"/>
          <a:chOff x="0" y="0"/>
          <a:chExt cx="0" cy="0"/>
        </a:xfrm>
      </p:grpSpPr>
      <p:sp>
        <p:nvSpPr>
          <p:cNvPr id="188" name="Google Shape;188;p3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1"/>
              </a:buClr>
              <a:buSzPts val="18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9" name="Google Shape;189;p35"/>
          <p:cNvSpPr txBox="1">
            <a:spLocks noGrp="1"/>
          </p:cNvSpPr>
          <p:nvPr>
            <p:ph type="body" idx="1"/>
          </p:nvPr>
        </p:nvSpPr>
        <p:spPr>
          <a:xfrm>
            <a:off x="457200" y="1200151"/>
            <a:ext cx="8229600" cy="3258300"/>
          </a:xfrm>
          <a:prstGeom prst="rect">
            <a:avLst/>
          </a:prstGeom>
          <a:noFill/>
          <a:ln>
            <a:noFill/>
          </a:ln>
        </p:spPr>
        <p:txBody>
          <a:bodyPr spcFirstLastPara="1" wrap="square" lIns="91425" tIns="45700" rIns="91425" bIns="45700" anchor="t" anchorCtr="0">
            <a:normAutofit/>
          </a:bodyPr>
          <a:lstStyle>
            <a:lvl1pPr marL="457200" lvl="0" indent="-342900" algn="l">
              <a:spcBef>
                <a:spcPts val="880"/>
              </a:spcBef>
              <a:spcAft>
                <a:spcPts val="0"/>
              </a:spcAft>
              <a:buSzPts val="1800"/>
              <a:buChar char="•"/>
              <a:defRPr/>
            </a:lvl1pPr>
            <a:lvl2pPr marL="914400" lvl="1" indent="-336550" algn="l">
              <a:spcBef>
                <a:spcPts val="800"/>
              </a:spcBef>
              <a:spcAft>
                <a:spcPts val="0"/>
              </a:spcAft>
              <a:buClr>
                <a:schemeClr val="dk1"/>
              </a:buClr>
              <a:buSzPts val="1700"/>
              <a:buChar char="–"/>
              <a:defRPr/>
            </a:lvl2pPr>
            <a:lvl3pPr marL="1371600" lvl="2" indent="-342900" algn="l">
              <a:spcBef>
                <a:spcPts val="800"/>
              </a:spcBef>
              <a:spcAft>
                <a:spcPts val="0"/>
              </a:spcAft>
              <a:buClr>
                <a:schemeClr val="dk1"/>
              </a:buClr>
              <a:buSzPts val="1800"/>
              <a:buChar char="•"/>
              <a:defRPr/>
            </a:lvl3pPr>
            <a:lvl4pPr marL="1828800" lvl="3" indent="-317500" algn="l">
              <a:spcBef>
                <a:spcPts val="800"/>
              </a:spcBef>
              <a:spcAft>
                <a:spcPts val="0"/>
              </a:spcAft>
              <a:buClr>
                <a:schemeClr val="dk1"/>
              </a:buClr>
              <a:buSzPts val="1400"/>
              <a:buChar char="–"/>
              <a:defRPr/>
            </a:lvl4pPr>
            <a:lvl5pPr marL="2286000" lvl="4" indent="-317500" algn="l">
              <a:spcBef>
                <a:spcPts val="800"/>
              </a:spcBef>
              <a:spcAft>
                <a:spcPts val="0"/>
              </a:spcAft>
              <a:buClr>
                <a:schemeClr val="dk1"/>
              </a:buClr>
              <a:buSzPts val="1400"/>
              <a:buChar char="»"/>
              <a:defRPr/>
            </a:lvl5pPr>
            <a:lvl6pPr marL="2743200" lvl="5" indent="-342900" algn="l">
              <a:spcBef>
                <a:spcPts val="800"/>
              </a:spcBef>
              <a:spcAft>
                <a:spcPts val="0"/>
              </a:spcAft>
              <a:buClr>
                <a:schemeClr val="dk1"/>
              </a:buClr>
              <a:buSzPts val="1800"/>
              <a:buChar char="•"/>
              <a:defRPr/>
            </a:lvl6pPr>
            <a:lvl7pPr marL="3200400" lvl="6" indent="-342900" algn="l">
              <a:spcBef>
                <a:spcPts val="800"/>
              </a:spcBef>
              <a:spcAft>
                <a:spcPts val="0"/>
              </a:spcAft>
              <a:buClr>
                <a:schemeClr val="dk1"/>
              </a:buClr>
              <a:buSzPts val="1800"/>
              <a:buChar char="•"/>
              <a:defRPr/>
            </a:lvl7pPr>
            <a:lvl8pPr marL="3657600" lvl="7" indent="-342900" algn="l">
              <a:spcBef>
                <a:spcPts val="800"/>
              </a:spcBef>
              <a:spcAft>
                <a:spcPts val="0"/>
              </a:spcAft>
              <a:buClr>
                <a:schemeClr val="dk1"/>
              </a:buClr>
              <a:buSzPts val="1800"/>
              <a:buChar char="•"/>
              <a:defRPr/>
            </a:lvl8pPr>
            <a:lvl9pPr marL="4114800" lvl="8" indent="-342900" algn="l">
              <a:spcBef>
                <a:spcPts val="800"/>
              </a:spcBef>
              <a:spcAft>
                <a:spcPts val="800"/>
              </a:spcAft>
              <a:buClr>
                <a:schemeClr val="dk1"/>
              </a:buClr>
              <a:buSzPts val="1800"/>
              <a:buChar char="•"/>
              <a:defRPr/>
            </a:lvl9pPr>
          </a:lstStyle>
          <a:p>
            <a:endParaRPr/>
          </a:p>
        </p:txBody>
      </p:sp>
      <p:sp>
        <p:nvSpPr>
          <p:cNvPr id="190" name="Google Shape;190;p35"/>
          <p:cNvSpPr txBox="1">
            <a:spLocks noGrp="1"/>
          </p:cNvSpPr>
          <p:nvPr>
            <p:ph type="dt" idx="10"/>
          </p:nvPr>
        </p:nvSpPr>
        <p:spPr>
          <a:xfrm>
            <a:off x="930275" y="4862517"/>
            <a:ext cx="16860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5"/>
          <p:cNvSpPr txBox="1">
            <a:spLocks noGrp="1"/>
          </p:cNvSpPr>
          <p:nvPr>
            <p:ph type="ftr" idx="11"/>
          </p:nvPr>
        </p:nvSpPr>
        <p:spPr>
          <a:xfrm>
            <a:off x="4572000" y="4862517"/>
            <a:ext cx="4114800" cy="2739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5"/>
          <p:cNvSpPr txBox="1">
            <a:spLocks noGrp="1"/>
          </p:cNvSpPr>
          <p:nvPr>
            <p:ph type="sldNum" idx="12"/>
          </p:nvPr>
        </p:nvSpPr>
        <p:spPr>
          <a:xfrm>
            <a:off x="457201" y="4862517"/>
            <a:ext cx="447600" cy="2739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1">
  <p:cSld name="OBJECT_1_2_3">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a:spcBef>
                <a:spcPts val="0"/>
              </a:spcBef>
              <a:spcAft>
                <a:spcPts val="0"/>
              </a:spcAft>
              <a:buClr>
                <a:schemeClr val="accent1"/>
              </a:buClr>
              <a:buSzPts val="3200"/>
              <a:buNone/>
              <a:defRPr i="0" u="none" strike="noStrike" cap="none">
                <a:solidFill>
                  <a:schemeClr val="accent1"/>
                </a:solidFill>
              </a:defRPr>
            </a:lvl1pPr>
            <a:lvl2pPr lvl="1" indent="0">
              <a:spcBef>
                <a:spcPts val="0"/>
              </a:spcBef>
              <a:spcAft>
                <a:spcPts val="0"/>
              </a:spcAft>
              <a:buSzPts val="3200"/>
              <a:buNone/>
              <a:defRPr sz="1800"/>
            </a:lvl2pPr>
            <a:lvl3pPr lvl="2" indent="0">
              <a:spcBef>
                <a:spcPts val="0"/>
              </a:spcBef>
              <a:spcAft>
                <a:spcPts val="0"/>
              </a:spcAft>
              <a:buSzPts val="3200"/>
              <a:buNone/>
              <a:defRPr sz="1800"/>
            </a:lvl3pPr>
            <a:lvl4pPr lvl="3" indent="0">
              <a:spcBef>
                <a:spcPts val="0"/>
              </a:spcBef>
              <a:spcAft>
                <a:spcPts val="0"/>
              </a:spcAft>
              <a:buSzPts val="3200"/>
              <a:buNone/>
              <a:defRPr sz="1800"/>
            </a:lvl4pPr>
            <a:lvl5pPr lvl="4" indent="0">
              <a:spcBef>
                <a:spcPts val="0"/>
              </a:spcBef>
              <a:spcAft>
                <a:spcPts val="0"/>
              </a:spcAft>
              <a:buSzPts val="3200"/>
              <a:buNone/>
              <a:defRPr sz="1800"/>
            </a:lvl5pPr>
            <a:lvl6pPr lvl="5" indent="0">
              <a:spcBef>
                <a:spcPts val="0"/>
              </a:spcBef>
              <a:spcAft>
                <a:spcPts val="0"/>
              </a:spcAft>
              <a:buSzPts val="3200"/>
              <a:buNone/>
              <a:defRPr sz="1800"/>
            </a:lvl6pPr>
            <a:lvl7pPr lvl="6" indent="0">
              <a:spcBef>
                <a:spcPts val="0"/>
              </a:spcBef>
              <a:spcAft>
                <a:spcPts val="0"/>
              </a:spcAft>
              <a:buSzPts val="3200"/>
              <a:buNone/>
              <a:defRPr sz="1800"/>
            </a:lvl7pPr>
            <a:lvl8pPr lvl="7" indent="0">
              <a:spcBef>
                <a:spcPts val="0"/>
              </a:spcBef>
              <a:spcAft>
                <a:spcPts val="0"/>
              </a:spcAft>
              <a:buSzPts val="3200"/>
              <a:buNone/>
              <a:defRPr sz="1800"/>
            </a:lvl8pPr>
            <a:lvl9pPr lvl="8" indent="0">
              <a:spcBef>
                <a:spcPts val="0"/>
              </a:spcBef>
              <a:spcAft>
                <a:spcPts val="0"/>
              </a:spcAft>
              <a:buSzPts val="3200"/>
              <a:buNone/>
              <a:defRPr sz="1800"/>
            </a:lvl9pPr>
          </a:lstStyle>
          <a:p>
            <a:endParaRPr/>
          </a:p>
        </p:txBody>
      </p:sp>
      <p:sp>
        <p:nvSpPr>
          <p:cNvPr id="195" name="Google Shape;195;p36"/>
          <p:cNvSpPr txBox="1">
            <a:spLocks noGrp="1"/>
          </p:cNvSpPr>
          <p:nvPr>
            <p:ph type="body" idx="1"/>
          </p:nvPr>
        </p:nvSpPr>
        <p:spPr>
          <a:xfrm>
            <a:off x="457225" y="938225"/>
            <a:ext cx="8229600" cy="3848100"/>
          </a:xfrm>
          <a:prstGeom prst="rect">
            <a:avLst/>
          </a:prstGeom>
          <a:noFill/>
          <a:ln>
            <a:noFill/>
          </a:ln>
        </p:spPr>
        <p:txBody>
          <a:bodyPr spcFirstLastPara="1" wrap="square" lIns="91425" tIns="91425" rIns="91425" bIns="91425" anchor="t" anchorCtr="0">
            <a:normAutofit/>
          </a:bodyPr>
          <a:lstStyle>
            <a:lvl1pPr marL="457200" marR="0" lvl="0" indent="-381000" algn="l">
              <a:spcBef>
                <a:spcPts val="880"/>
              </a:spcBef>
              <a:spcAft>
                <a:spcPts val="0"/>
              </a:spcAft>
              <a:buClr>
                <a:schemeClr val="accent1"/>
              </a:buClr>
              <a:buSzPts val="2400"/>
              <a:buChar char="•"/>
              <a:defRPr sz="2400" i="0" u="none" strike="noStrike" cap="none">
                <a:solidFill>
                  <a:schemeClr val="dk1"/>
                </a:solidFill>
              </a:defRPr>
            </a:lvl1pPr>
            <a:lvl2pPr marL="914400" marR="0" lvl="1" indent="-336550" algn="l">
              <a:spcBef>
                <a:spcPts val="800"/>
              </a:spcBef>
              <a:spcAft>
                <a:spcPts val="0"/>
              </a:spcAft>
              <a:buClr>
                <a:srgbClr val="363738"/>
              </a:buClr>
              <a:buSzPts val="1700"/>
              <a:buChar char="–"/>
              <a:defRPr sz="2000" i="0" u="none" strike="noStrike" cap="none">
                <a:solidFill>
                  <a:schemeClr val="dk1"/>
                </a:solidFill>
              </a:defRPr>
            </a:lvl2pPr>
            <a:lvl3pPr marL="1371600" marR="0" lvl="2" indent="-342900" algn="l">
              <a:spcBef>
                <a:spcPts val="800"/>
              </a:spcBef>
              <a:spcAft>
                <a:spcPts val="0"/>
              </a:spcAft>
              <a:buClr>
                <a:srgbClr val="363738"/>
              </a:buClr>
              <a:buSzPts val="1800"/>
              <a:buChar char="•"/>
              <a:defRPr sz="1800" i="0" u="none" strike="noStrike" cap="none">
                <a:solidFill>
                  <a:schemeClr val="dk1"/>
                </a:solidFill>
              </a:defRPr>
            </a:lvl3pPr>
            <a:lvl4pPr marL="1828800" marR="0" lvl="3" indent="-330200" algn="l">
              <a:spcBef>
                <a:spcPts val="800"/>
              </a:spcBef>
              <a:spcAft>
                <a:spcPts val="0"/>
              </a:spcAft>
              <a:buClr>
                <a:srgbClr val="363738"/>
              </a:buClr>
              <a:buSzPts val="1600"/>
              <a:buChar char="–"/>
              <a:defRPr sz="1600" i="0" u="none" strike="noStrike" cap="none">
                <a:solidFill>
                  <a:schemeClr val="dk1"/>
                </a:solidFill>
              </a:defRPr>
            </a:lvl4pPr>
            <a:lvl5pPr marL="2286000" marR="0" lvl="4" indent="-317500" algn="l">
              <a:spcBef>
                <a:spcPts val="800"/>
              </a:spcBef>
              <a:spcAft>
                <a:spcPts val="0"/>
              </a:spcAft>
              <a:buClr>
                <a:srgbClr val="363738"/>
              </a:buClr>
              <a:buSzPts val="1400"/>
              <a:buChar char="»"/>
              <a:defRPr sz="1400" i="0" u="none" strike="noStrike" cap="none">
                <a:solidFill>
                  <a:schemeClr val="dk1"/>
                </a:solidFill>
              </a:defRPr>
            </a:lvl5pPr>
            <a:lvl6pPr marL="2743200" marR="0" lvl="5" indent="-304800" algn="l">
              <a:spcBef>
                <a:spcPts val="800"/>
              </a:spcBef>
              <a:spcAft>
                <a:spcPts val="0"/>
              </a:spcAft>
              <a:buClr>
                <a:schemeClr val="dk1"/>
              </a:buClr>
              <a:buSzPts val="1200"/>
              <a:buChar char="•"/>
              <a:defRPr sz="1200" i="1" u="none" strike="noStrike" cap="none">
                <a:solidFill>
                  <a:schemeClr val="dk1"/>
                </a:solidFill>
              </a:defRPr>
            </a:lvl6pPr>
            <a:lvl7pPr marL="3200400" marR="0" lvl="6" indent="-292100" algn="l">
              <a:spcBef>
                <a:spcPts val="800"/>
              </a:spcBef>
              <a:spcAft>
                <a:spcPts val="0"/>
              </a:spcAft>
              <a:buClr>
                <a:schemeClr val="dk1"/>
              </a:buClr>
              <a:buSzPts val="1000"/>
              <a:buChar char="•"/>
              <a:defRPr sz="1000" i="1" u="none" strike="noStrike" cap="none">
                <a:solidFill>
                  <a:schemeClr val="dk1"/>
                </a:solidFill>
              </a:defRPr>
            </a:lvl7pPr>
            <a:lvl8pPr marL="3657600" marR="0" lvl="7" indent="-279400" algn="l">
              <a:spcBef>
                <a:spcPts val="800"/>
              </a:spcBef>
              <a:spcAft>
                <a:spcPts val="0"/>
              </a:spcAft>
              <a:buClr>
                <a:schemeClr val="dk1"/>
              </a:buClr>
              <a:buSzPts val="800"/>
              <a:buChar char="•"/>
              <a:defRPr sz="800" i="1" u="none" strike="noStrike" cap="none">
                <a:solidFill>
                  <a:schemeClr val="dk1"/>
                </a:solidFill>
              </a:defRPr>
            </a:lvl8pPr>
            <a:lvl9pPr marL="4114800" marR="0" lvl="8" indent="-266700" algn="l">
              <a:spcBef>
                <a:spcPts val="800"/>
              </a:spcBef>
              <a:spcAft>
                <a:spcPts val="800"/>
              </a:spcAft>
              <a:buClr>
                <a:schemeClr val="dk1"/>
              </a:buClr>
              <a:buSzPts val="600"/>
              <a:buChar char="•"/>
              <a:defRPr sz="600" i="1" u="none" strike="noStrike" cap="none">
                <a:solidFill>
                  <a:schemeClr val="dk1"/>
                </a:solidFill>
              </a:defRPr>
            </a:lvl9pPr>
          </a:lstStyle>
          <a:p>
            <a:endParaRPr/>
          </a:p>
        </p:txBody>
      </p:sp>
      <p:pic>
        <p:nvPicPr>
          <p:cNvPr id="196" name="Google Shape;196;p36" descr="ESnet_Logo_Footer.png"/>
          <p:cNvPicPr preferRelativeResize="0"/>
          <p:nvPr/>
        </p:nvPicPr>
        <p:blipFill rotWithShape="1">
          <a:blip r:embed="rId2">
            <a:alphaModFix/>
          </a:blip>
          <a:srcRect/>
          <a:stretch/>
        </p:blipFill>
        <p:spPr>
          <a:xfrm>
            <a:off x="7779007" y="4800600"/>
            <a:ext cx="907793" cy="272100"/>
          </a:xfrm>
          <a:prstGeom prst="rect">
            <a:avLst/>
          </a:prstGeom>
          <a:noFill/>
          <a:ln>
            <a:noFill/>
          </a:ln>
        </p:spPr>
      </p:pic>
      <p:sp>
        <p:nvSpPr>
          <p:cNvPr id="197" name="Google Shape;197;p36"/>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900" b="0" i="0" u="none" strike="noStrike" cap="none">
                <a:solidFill>
                  <a:srgbClr val="363738"/>
                </a:solidFill>
                <a:latin typeface="Calibri"/>
                <a:ea typeface="Calibri"/>
                <a:cs typeface="Calibri"/>
                <a:sym typeface="Calibri"/>
              </a:defRPr>
            </a:lvl1pPr>
            <a:lvl2pPr marL="0" marR="0" lvl="1" indent="0" algn="l">
              <a:spcBef>
                <a:spcPts val="0"/>
              </a:spcBef>
              <a:buNone/>
              <a:defRPr sz="900" b="0" i="0" u="none" strike="noStrike" cap="none">
                <a:solidFill>
                  <a:srgbClr val="363738"/>
                </a:solidFill>
                <a:latin typeface="Calibri"/>
                <a:ea typeface="Calibri"/>
                <a:cs typeface="Calibri"/>
                <a:sym typeface="Calibri"/>
              </a:defRPr>
            </a:lvl2pPr>
            <a:lvl3pPr marL="0" marR="0" lvl="2" indent="0" algn="l">
              <a:spcBef>
                <a:spcPts val="0"/>
              </a:spcBef>
              <a:buNone/>
              <a:defRPr sz="900" b="0" i="0" u="none" strike="noStrike" cap="none">
                <a:solidFill>
                  <a:srgbClr val="363738"/>
                </a:solidFill>
                <a:latin typeface="Calibri"/>
                <a:ea typeface="Calibri"/>
                <a:cs typeface="Calibri"/>
                <a:sym typeface="Calibri"/>
              </a:defRPr>
            </a:lvl3pPr>
            <a:lvl4pPr marL="0" marR="0" lvl="3" indent="0" algn="l">
              <a:spcBef>
                <a:spcPts val="0"/>
              </a:spcBef>
              <a:buNone/>
              <a:defRPr sz="900" b="0" i="0" u="none" strike="noStrike" cap="none">
                <a:solidFill>
                  <a:srgbClr val="363738"/>
                </a:solidFill>
                <a:latin typeface="Calibri"/>
                <a:ea typeface="Calibri"/>
                <a:cs typeface="Calibri"/>
                <a:sym typeface="Calibri"/>
              </a:defRPr>
            </a:lvl4pPr>
            <a:lvl5pPr marL="0" marR="0" lvl="4" indent="0" algn="l">
              <a:spcBef>
                <a:spcPts val="0"/>
              </a:spcBef>
              <a:buNone/>
              <a:defRPr sz="900" b="0" i="0" u="none" strike="noStrike" cap="none">
                <a:solidFill>
                  <a:srgbClr val="363738"/>
                </a:solidFill>
                <a:latin typeface="Calibri"/>
                <a:ea typeface="Calibri"/>
                <a:cs typeface="Calibri"/>
                <a:sym typeface="Calibri"/>
              </a:defRPr>
            </a:lvl5pPr>
            <a:lvl6pPr marL="0" marR="0" lvl="5" indent="0" algn="l">
              <a:spcBef>
                <a:spcPts val="0"/>
              </a:spcBef>
              <a:buNone/>
              <a:defRPr sz="900" b="0" i="0" u="none" strike="noStrike" cap="none">
                <a:solidFill>
                  <a:srgbClr val="363738"/>
                </a:solidFill>
                <a:latin typeface="Calibri"/>
                <a:ea typeface="Calibri"/>
                <a:cs typeface="Calibri"/>
                <a:sym typeface="Calibri"/>
              </a:defRPr>
            </a:lvl6pPr>
            <a:lvl7pPr marL="0" marR="0" lvl="6" indent="0" algn="l">
              <a:spcBef>
                <a:spcPts val="0"/>
              </a:spcBef>
              <a:buNone/>
              <a:defRPr sz="900" b="0" i="0" u="none" strike="noStrike" cap="none">
                <a:solidFill>
                  <a:srgbClr val="363738"/>
                </a:solidFill>
                <a:latin typeface="Calibri"/>
                <a:ea typeface="Calibri"/>
                <a:cs typeface="Calibri"/>
                <a:sym typeface="Calibri"/>
              </a:defRPr>
            </a:lvl7pPr>
            <a:lvl8pPr marL="0" marR="0" lvl="7" indent="0" algn="l">
              <a:spcBef>
                <a:spcPts val="0"/>
              </a:spcBef>
              <a:buNone/>
              <a:defRPr sz="900" b="0" i="0" u="none" strike="noStrike" cap="none">
                <a:solidFill>
                  <a:srgbClr val="363738"/>
                </a:solidFill>
                <a:latin typeface="Calibri"/>
                <a:ea typeface="Calibri"/>
                <a:cs typeface="Calibri"/>
                <a:sym typeface="Calibri"/>
              </a:defRPr>
            </a:lvl8pPr>
            <a:lvl9pPr marL="0" marR="0" lvl="8" indent="0" algn="l">
              <a:spcBef>
                <a:spcPts val="0"/>
              </a:spcBef>
              <a:buNone/>
              <a:defRPr sz="900" b="0" i="0" u="none" strike="noStrike" cap="none">
                <a:solidFill>
                  <a:srgbClr val="3637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racers">
  <p:cSld name="BLANK_3_1_1_2_2_2">
    <p:bg>
      <p:bgPr>
        <a:solidFill>
          <a:schemeClr val="accent1"/>
        </a:solidFill>
        <a:effectLst/>
      </p:bgPr>
    </p:bg>
    <p:spTree>
      <p:nvGrpSpPr>
        <p:cNvPr id="1" name="Shape 36"/>
        <p:cNvGrpSpPr/>
        <p:nvPr/>
      </p:nvGrpSpPr>
      <p:grpSpPr>
        <a:xfrm>
          <a:off x="0" y="0"/>
          <a:ext cx="0" cy="0"/>
          <a:chOff x="0" y="0"/>
          <a:chExt cx="0" cy="0"/>
        </a:xfrm>
      </p:grpSpPr>
      <p:sp>
        <p:nvSpPr>
          <p:cNvPr id="37" name="Google Shape;37;p5"/>
          <p:cNvSpPr/>
          <p:nvPr/>
        </p:nvSpPr>
        <p:spPr>
          <a:xfrm>
            <a:off x="0" y="3615450"/>
            <a:ext cx="9144000" cy="124830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Inter Medium"/>
              <a:ea typeface="Inter Medium"/>
              <a:cs typeface="Inter Medium"/>
              <a:sym typeface="Inter Medium"/>
            </a:endParaRPr>
          </a:p>
        </p:txBody>
      </p:sp>
      <p:pic>
        <p:nvPicPr>
          <p:cNvPr id="38" name="Google Shape;38;p5"/>
          <p:cNvPicPr preferRelativeResize="0"/>
          <p:nvPr/>
        </p:nvPicPr>
        <p:blipFill>
          <a:blip r:embed="rId2">
            <a:alphaModFix amt="40000"/>
          </a:blip>
          <a:stretch>
            <a:fillRect/>
          </a:stretch>
        </p:blipFill>
        <p:spPr>
          <a:xfrm>
            <a:off x="0" y="0"/>
            <a:ext cx="9144003" cy="5143501"/>
          </a:xfrm>
          <a:prstGeom prst="rect">
            <a:avLst/>
          </a:prstGeom>
          <a:noFill/>
          <a:ln>
            <a:noFill/>
          </a:ln>
        </p:spPr>
      </p:pic>
      <p:sp>
        <p:nvSpPr>
          <p:cNvPr id="39" name="Google Shape;39;p5"/>
          <p:cNvSpPr txBox="1">
            <a:spLocks noGrp="1"/>
          </p:cNvSpPr>
          <p:nvPr>
            <p:ph type="title"/>
          </p:nvPr>
        </p:nvSpPr>
        <p:spPr>
          <a:xfrm>
            <a:off x="457200" y="1888775"/>
            <a:ext cx="8229600" cy="1431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40" name="Google Shape;40;p5"/>
          <p:cNvSpPr>
            <a:spLocks noGrp="1"/>
          </p:cNvSpPr>
          <p:nvPr>
            <p:ph type="pic" idx="2"/>
          </p:nvPr>
        </p:nvSpPr>
        <p:spPr>
          <a:xfrm>
            <a:off x="457200" y="3665700"/>
            <a:ext cx="956700" cy="1134900"/>
          </a:xfrm>
          <a:prstGeom prst="roundRect">
            <a:avLst>
              <a:gd name="adj" fmla="val 16667"/>
            </a:avLst>
          </a:prstGeom>
          <a:noFill/>
          <a:ln>
            <a:noFill/>
          </a:ln>
        </p:spPr>
      </p:sp>
      <p:sp>
        <p:nvSpPr>
          <p:cNvPr id="41" name="Google Shape;41;p5"/>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rtl="0">
              <a:spcBef>
                <a:spcPts val="0"/>
              </a:spcBef>
              <a:spcAft>
                <a:spcPts val="0"/>
              </a:spcAft>
              <a:buClr>
                <a:schemeClr val="accent2"/>
              </a:buClr>
              <a:buSzPts val="1800"/>
              <a:buNone/>
              <a:defRPr sz="1800">
                <a:solidFill>
                  <a:schemeClr val="accent2"/>
                </a:solidFill>
              </a:defRPr>
            </a:lvl1pPr>
            <a:lvl2pPr lvl="1" algn="r" rtl="0">
              <a:spcBef>
                <a:spcPts val="500"/>
              </a:spcBef>
              <a:spcAft>
                <a:spcPts val="0"/>
              </a:spcAft>
              <a:buClr>
                <a:schemeClr val="accent2"/>
              </a:buClr>
              <a:buSzPts val="1800"/>
              <a:buNone/>
              <a:defRPr sz="1800">
                <a:solidFill>
                  <a:schemeClr val="accent2"/>
                </a:solidFill>
              </a:defRPr>
            </a:lvl2pPr>
            <a:lvl3pPr lvl="2" algn="r" rtl="0">
              <a:spcBef>
                <a:spcPts val="500"/>
              </a:spcBef>
              <a:spcAft>
                <a:spcPts val="0"/>
              </a:spcAft>
              <a:buClr>
                <a:schemeClr val="accent2"/>
              </a:buClr>
              <a:buSzPts val="1800"/>
              <a:buNone/>
              <a:defRPr>
                <a:solidFill>
                  <a:schemeClr val="accent2"/>
                </a:solidFill>
              </a:defRPr>
            </a:lvl3pPr>
            <a:lvl4pPr lvl="3" algn="r" rtl="0">
              <a:spcBef>
                <a:spcPts val="500"/>
              </a:spcBef>
              <a:spcAft>
                <a:spcPts val="0"/>
              </a:spcAft>
              <a:buClr>
                <a:schemeClr val="accent2"/>
              </a:buClr>
              <a:buSzPts val="1800"/>
              <a:buNone/>
              <a:defRPr sz="1800">
                <a:solidFill>
                  <a:schemeClr val="accent2"/>
                </a:solidFill>
              </a:defRPr>
            </a:lvl4pPr>
            <a:lvl5pPr lvl="4" algn="r" rtl="0">
              <a:spcBef>
                <a:spcPts val="500"/>
              </a:spcBef>
              <a:spcAft>
                <a:spcPts val="0"/>
              </a:spcAft>
              <a:buClr>
                <a:schemeClr val="accent2"/>
              </a:buClr>
              <a:buSzPts val="1800"/>
              <a:buNone/>
              <a:defRPr sz="1800">
                <a:solidFill>
                  <a:schemeClr val="accent2"/>
                </a:solidFill>
              </a:defRPr>
            </a:lvl5pPr>
            <a:lvl6pPr lvl="5" algn="r" rtl="0">
              <a:spcBef>
                <a:spcPts val="500"/>
              </a:spcBef>
              <a:spcAft>
                <a:spcPts val="0"/>
              </a:spcAft>
              <a:buClr>
                <a:schemeClr val="accent2"/>
              </a:buClr>
              <a:buSzPts val="1800"/>
              <a:buNone/>
              <a:defRPr sz="1800">
                <a:solidFill>
                  <a:schemeClr val="accent2"/>
                </a:solidFill>
              </a:defRPr>
            </a:lvl6pPr>
            <a:lvl7pPr lvl="6" algn="r" rtl="0">
              <a:spcBef>
                <a:spcPts val="500"/>
              </a:spcBef>
              <a:spcAft>
                <a:spcPts val="0"/>
              </a:spcAft>
              <a:buClr>
                <a:schemeClr val="accent2"/>
              </a:buClr>
              <a:buSzPts val="1800"/>
              <a:buNone/>
              <a:defRPr sz="1800">
                <a:solidFill>
                  <a:schemeClr val="accent2"/>
                </a:solidFill>
              </a:defRPr>
            </a:lvl7pPr>
            <a:lvl8pPr lvl="7" algn="r" rtl="0">
              <a:spcBef>
                <a:spcPts val="500"/>
              </a:spcBef>
              <a:spcAft>
                <a:spcPts val="0"/>
              </a:spcAft>
              <a:buClr>
                <a:schemeClr val="accent2"/>
              </a:buClr>
              <a:buSzPts val="1800"/>
              <a:buNone/>
              <a:defRPr sz="1800">
                <a:solidFill>
                  <a:schemeClr val="accent2"/>
                </a:solidFill>
              </a:defRPr>
            </a:lvl8pPr>
            <a:lvl9pPr lvl="8" algn="r" rtl="0">
              <a:spcBef>
                <a:spcPts val="500"/>
              </a:spcBef>
              <a:spcAft>
                <a:spcPts val="500"/>
              </a:spcAft>
              <a:buClr>
                <a:schemeClr val="accent2"/>
              </a:buClr>
              <a:buSzPts val="1800"/>
              <a:buNone/>
              <a:defRPr sz="1800">
                <a:solidFill>
                  <a:schemeClr val="accent2"/>
                </a:solidFill>
              </a:defRPr>
            </a:lvl9pPr>
          </a:lstStyle>
          <a:p>
            <a:endParaRPr/>
          </a:p>
        </p:txBody>
      </p:sp>
      <p:sp>
        <p:nvSpPr>
          <p:cNvPr id="42" name="Google Shape;42;p5"/>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2"/>
              </a:buClr>
              <a:buSzPts val="2000"/>
              <a:buFont typeface="Source Sans 3 SemiBold"/>
              <a:buNone/>
              <a:defRPr sz="2000">
                <a:solidFill>
                  <a:schemeClr val="accent2"/>
                </a:solidFill>
                <a:latin typeface="Source Sans 3 SemiBold"/>
                <a:ea typeface="Source Sans 3 SemiBold"/>
                <a:cs typeface="Source Sans 3 SemiBold"/>
                <a:sym typeface="Source Sans 3 SemiBold"/>
              </a:defRPr>
            </a:lvl1pPr>
            <a:lvl2pPr lvl="1" rtl="0">
              <a:spcBef>
                <a:spcPts val="500"/>
              </a:spcBef>
              <a:spcAft>
                <a:spcPts val="0"/>
              </a:spcAft>
              <a:buClr>
                <a:schemeClr val="accent2"/>
              </a:buClr>
              <a:buSzPts val="2000"/>
              <a:buFont typeface="Inter SemiBold"/>
              <a:buNone/>
              <a:defRPr>
                <a:solidFill>
                  <a:schemeClr val="accent2"/>
                </a:solidFill>
                <a:latin typeface="Inter SemiBold"/>
                <a:ea typeface="Inter SemiBold"/>
                <a:cs typeface="Inter SemiBold"/>
                <a:sym typeface="Inter SemiBold"/>
              </a:defRPr>
            </a:lvl2pPr>
            <a:lvl3pPr lvl="2"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3pPr>
            <a:lvl4pPr lvl="3"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4pPr>
            <a:lvl5pPr lvl="4"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5pPr>
            <a:lvl6pPr lvl="5"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6pPr>
            <a:lvl7pPr lvl="6"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7pPr>
            <a:lvl8pPr lvl="7" rtl="0">
              <a:spcBef>
                <a:spcPts val="500"/>
              </a:spcBef>
              <a:spcAft>
                <a:spcPts val="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8pPr>
            <a:lvl9pPr lvl="8" rtl="0">
              <a:spcBef>
                <a:spcPts val="500"/>
              </a:spcBef>
              <a:spcAft>
                <a:spcPts val="500"/>
              </a:spcAft>
              <a:buClr>
                <a:schemeClr val="accent2"/>
              </a:buClr>
              <a:buSzPts val="2000"/>
              <a:buFont typeface="Inter SemiBold"/>
              <a:buNone/>
              <a:defRPr sz="2000">
                <a:solidFill>
                  <a:schemeClr val="accent2"/>
                </a:solidFill>
                <a:latin typeface="Inter SemiBold"/>
                <a:ea typeface="Inter SemiBold"/>
                <a:cs typeface="Inter SemiBold"/>
                <a:sym typeface="Inter SemiBold"/>
              </a:defRPr>
            </a:lvl9pPr>
          </a:lstStyle>
          <a:p>
            <a:endParaRPr/>
          </a:p>
        </p:txBody>
      </p:sp>
      <p:pic>
        <p:nvPicPr>
          <p:cNvPr id="43" name="Google Shape;43;p5"/>
          <p:cNvPicPr preferRelativeResize="0"/>
          <p:nvPr/>
        </p:nvPicPr>
        <p:blipFill>
          <a:blip r:embed="rId3">
            <a:alphaModFix/>
          </a:blip>
          <a:stretch>
            <a:fillRect/>
          </a:stretch>
        </p:blipFill>
        <p:spPr>
          <a:xfrm>
            <a:off x="456084" y="802338"/>
            <a:ext cx="1435608" cy="392468"/>
          </a:xfrm>
          <a:prstGeom prst="rect">
            <a:avLst/>
          </a:prstGeom>
          <a:noFill/>
          <a:ln>
            <a:noFill/>
          </a:ln>
        </p:spPr>
      </p:pic>
      <p:pic>
        <p:nvPicPr>
          <p:cNvPr id="44" name="Google Shape;44;p5"/>
          <p:cNvPicPr preferRelativeResize="0"/>
          <p:nvPr/>
        </p:nvPicPr>
        <p:blipFill>
          <a:blip r:embed="rId4">
            <a:alphaModFix/>
          </a:blip>
          <a:stretch>
            <a:fillRect/>
          </a:stretch>
        </p:blipFill>
        <p:spPr>
          <a:xfrm>
            <a:off x="7407996" y="342901"/>
            <a:ext cx="1278798" cy="347458"/>
          </a:xfrm>
          <a:prstGeom prst="rect">
            <a:avLst/>
          </a:prstGeom>
          <a:noFill/>
          <a:ln>
            <a:noFill/>
          </a:ln>
        </p:spPr>
      </p:pic>
      <p:pic>
        <p:nvPicPr>
          <p:cNvPr id="45" name="Google Shape;45;p5"/>
          <p:cNvPicPr preferRelativeResize="0"/>
          <p:nvPr/>
        </p:nvPicPr>
        <p:blipFill>
          <a:blip r:embed="rId5">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Simple">
  <p:cSld name="BLANK_3_1_1_2_2_2_2">
    <p:bg>
      <p:bgPr>
        <a:solidFill>
          <a:srgbClr val="0075A2"/>
        </a:solidFill>
        <a:effectLst/>
      </p:bgPr>
    </p:bg>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457200" y="1888775"/>
            <a:ext cx="8229600" cy="1431300"/>
          </a:xfrm>
          <a:prstGeom prst="rect">
            <a:avLst/>
          </a:prstGeom>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sp>
        <p:nvSpPr>
          <p:cNvPr id="48" name="Google Shape;48;p6"/>
          <p:cNvSpPr>
            <a:spLocks noGrp="1"/>
          </p:cNvSpPr>
          <p:nvPr>
            <p:ph type="pic" idx="2"/>
          </p:nvPr>
        </p:nvSpPr>
        <p:spPr>
          <a:xfrm>
            <a:off x="457200" y="3665700"/>
            <a:ext cx="956700" cy="1134900"/>
          </a:xfrm>
          <a:prstGeom prst="roundRect">
            <a:avLst>
              <a:gd name="adj" fmla="val 16667"/>
            </a:avLst>
          </a:prstGeom>
          <a:noFill/>
          <a:ln>
            <a:noFill/>
          </a:ln>
        </p:spPr>
      </p:sp>
      <p:sp>
        <p:nvSpPr>
          <p:cNvPr id="49" name="Google Shape;49;p6"/>
          <p:cNvSpPr txBox="1">
            <a:spLocks noGrp="1"/>
          </p:cNvSpPr>
          <p:nvPr>
            <p:ph type="subTitle" idx="1"/>
          </p:nvPr>
        </p:nvSpPr>
        <p:spPr>
          <a:xfrm>
            <a:off x="6514200" y="3665700"/>
            <a:ext cx="2172600" cy="1134900"/>
          </a:xfrm>
          <a:prstGeom prst="rect">
            <a:avLst/>
          </a:prstGeom>
          <a:noFill/>
        </p:spPr>
        <p:txBody>
          <a:bodyPr spcFirstLastPara="1" wrap="square" lIns="91425" tIns="91425" rIns="91425" bIns="91425" anchor="ctr" anchorCtr="0">
            <a:norm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500"/>
              </a:spcBef>
              <a:spcAft>
                <a:spcPts val="0"/>
              </a:spcAft>
              <a:buClr>
                <a:schemeClr val="lt1"/>
              </a:buClr>
              <a:buSzPts val="1800"/>
              <a:buNone/>
              <a:defRPr sz="1800">
                <a:solidFill>
                  <a:schemeClr val="lt1"/>
                </a:solidFill>
              </a:defRPr>
            </a:lvl2pPr>
            <a:lvl3pPr lvl="2" algn="r" rtl="0">
              <a:spcBef>
                <a:spcPts val="500"/>
              </a:spcBef>
              <a:spcAft>
                <a:spcPts val="0"/>
              </a:spcAft>
              <a:buClr>
                <a:schemeClr val="lt1"/>
              </a:buClr>
              <a:buSzPts val="1800"/>
              <a:buNone/>
              <a:defRPr>
                <a:solidFill>
                  <a:schemeClr val="lt1"/>
                </a:solidFill>
              </a:defRPr>
            </a:lvl3pPr>
            <a:lvl4pPr lvl="3" algn="r" rtl="0">
              <a:spcBef>
                <a:spcPts val="500"/>
              </a:spcBef>
              <a:spcAft>
                <a:spcPts val="0"/>
              </a:spcAft>
              <a:buClr>
                <a:schemeClr val="lt1"/>
              </a:buClr>
              <a:buSzPts val="1800"/>
              <a:buNone/>
              <a:defRPr sz="1800">
                <a:solidFill>
                  <a:schemeClr val="lt1"/>
                </a:solidFill>
              </a:defRPr>
            </a:lvl4pPr>
            <a:lvl5pPr lvl="4" algn="r" rtl="0">
              <a:spcBef>
                <a:spcPts val="500"/>
              </a:spcBef>
              <a:spcAft>
                <a:spcPts val="0"/>
              </a:spcAft>
              <a:buClr>
                <a:schemeClr val="lt1"/>
              </a:buClr>
              <a:buSzPts val="1800"/>
              <a:buNone/>
              <a:defRPr sz="1800">
                <a:solidFill>
                  <a:schemeClr val="lt1"/>
                </a:solidFill>
              </a:defRPr>
            </a:lvl5pPr>
            <a:lvl6pPr lvl="5" algn="r" rtl="0">
              <a:spcBef>
                <a:spcPts val="500"/>
              </a:spcBef>
              <a:spcAft>
                <a:spcPts val="0"/>
              </a:spcAft>
              <a:buClr>
                <a:schemeClr val="lt1"/>
              </a:buClr>
              <a:buSzPts val="1800"/>
              <a:buNone/>
              <a:defRPr sz="1800">
                <a:solidFill>
                  <a:schemeClr val="lt1"/>
                </a:solidFill>
              </a:defRPr>
            </a:lvl6pPr>
            <a:lvl7pPr lvl="6" algn="r" rtl="0">
              <a:spcBef>
                <a:spcPts val="500"/>
              </a:spcBef>
              <a:spcAft>
                <a:spcPts val="0"/>
              </a:spcAft>
              <a:buClr>
                <a:schemeClr val="lt1"/>
              </a:buClr>
              <a:buSzPts val="1800"/>
              <a:buNone/>
              <a:defRPr sz="1800">
                <a:solidFill>
                  <a:schemeClr val="lt1"/>
                </a:solidFill>
              </a:defRPr>
            </a:lvl7pPr>
            <a:lvl8pPr lvl="7" algn="r" rtl="0">
              <a:spcBef>
                <a:spcPts val="500"/>
              </a:spcBef>
              <a:spcAft>
                <a:spcPts val="0"/>
              </a:spcAft>
              <a:buClr>
                <a:schemeClr val="lt1"/>
              </a:buClr>
              <a:buSzPts val="1800"/>
              <a:buNone/>
              <a:defRPr sz="1800">
                <a:solidFill>
                  <a:schemeClr val="lt1"/>
                </a:solidFill>
              </a:defRPr>
            </a:lvl8pPr>
            <a:lvl9pPr lvl="8" algn="r" rtl="0">
              <a:spcBef>
                <a:spcPts val="500"/>
              </a:spcBef>
              <a:spcAft>
                <a:spcPts val="500"/>
              </a:spcAft>
              <a:buClr>
                <a:schemeClr val="lt1"/>
              </a:buClr>
              <a:buSzPts val="1800"/>
              <a:buNone/>
              <a:defRPr sz="1800">
                <a:solidFill>
                  <a:schemeClr val="lt1"/>
                </a:solidFill>
              </a:defRPr>
            </a:lvl9pPr>
          </a:lstStyle>
          <a:p>
            <a:endParaRPr/>
          </a:p>
        </p:txBody>
      </p:sp>
      <p:sp>
        <p:nvSpPr>
          <p:cNvPr id="50" name="Google Shape;50;p6"/>
          <p:cNvSpPr txBox="1">
            <a:spLocks noGrp="1"/>
          </p:cNvSpPr>
          <p:nvPr>
            <p:ph type="subTitle" idx="3"/>
          </p:nvPr>
        </p:nvSpPr>
        <p:spPr>
          <a:xfrm>
            <a:off x="1413900" y="3665675"/>
            <a:ext cx="2346000" cy="1134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2000"/>
              <a:buFont typeface="Source Sans 3 SemiBold"/>
              <a:buNone/>
              <a:defRPr sz="2000">
                <a:solidFill>
                  <a:schemeClr val="lt1"/>
                </a:solidFill>
                <a:latin typeface="Source Sans 3 SemiBold"/>
                <a:ea typeface="Source Sans 3 SemiBold"/>
                <a:cs typeface="Source Sans 3 SemiBold"/>
                <a:sym typeface="Source Sans 3 SemiBold"/>
              </a:defRPr>
            </a:lvl1pPr>
            <a:lvl2pPr lvl="1" rtl="0">
              <a:spcBef>
                <a:spcPts val="500"/>
              </a:spcBef>
              <a:spcAft>
                <a:spcPts val="0"/>
              </a:spcAft>
              <a:buClr>
                <a:schemeClr val="lt1"/>
              </a:buClr>
              <a:buSzPts val="2000"/>
              <a:buFont typeface="Inter SemiBold"/>
              <a:buNone/>
              <a:defRPr>
                <a:solidFill>
                  <a:schemeClr val="lt1"/>
                </a:solidFill>
                <a:latin typeface="Inter SemiBold"/>
                <a:ea typeface="Inter SemiBold"/>
                <a:cs typeface="Inter SemiBold"/>
                <a:sym typeface="Inter SemiBold"/>
              </a:defRPr>
            </a:lvl2pPr>
            <a:lvl3pPr lvl="2"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3pPr>
            <a:lvl4pPr lvl="3"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4pPr>
            <a:lvl5pPr lvl="4"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5pPr>
            <a:lvl6pPr lvl="5"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6pPr>
            <a:lvl7pPr lvl="6"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7pPr>
            <a:lvl8pPr lvl="7" rtl="0">
              <a:spcBef>
                <a:spcPts val="500"/>
              </a:spcBef>
              <a:spcAft>
                <a:spcPts val="0"/>
              </a:spcAft>
              <a:buClr>
                <a:schemeClr val="lt1"/>
              </a:buClr>
              <a:buSzPts val="2000"/>
              <a:buFont typeface="Inter SemiBold"/>
              <a:buNone/>
              <a:defRPr sz="2000">
                <a:solidFill>
                  <a:schemeClr val="lt1"/>
                </a:solidFill>
                <a:latin typeface="Inter SemiBold"/>
                <a:ea typeface="Inter SemiBold"/>
                <a:cs typeface="Inter SemiBold"/>
                <a:sym typeface="Inter SemiBold"/>
              </a:defRPr>
            </a:lvl8pPr>
            <a:lvl9pPr lvl="8" rtl="0">
              <a:spcBef>
                <a:spcPts val="500"/>
              </a:spcBef>
              <a:spcAft>
                <a:spcPts val="500"/>
              </a:spcAft>
              <a:buClr>
                <a:schemeClr val="lt1"/>
              </a:buClr>
              <a:buSzPts val="2000"/>
              <a:buFont typeface="Inter SemiBold"/>
              <a:buNone/>
              <a:defRPr sz="2000">
                <a:solidFill>
                  <a:schemeClr val="lt1"/>
                </a:solidFill>
                <a:latin typeface="Inter SemiBold"/>
                <a:ea typeface="Inter SemiBold"/>
                <a:cs typeface="Inter SemiBold"/>
                <a:sym typeface="Inter SemiBold"/>
              </a:defRPr>
            </a:lvl9pPr>
          </a:lstStyle>
          <a:p>
            <a:endParaRPr/>
          </a:p>
        </p:txBody>
      </p:sp>
      <p:pic>
        <p:nvPicPr>
          <p:cNvPr id="51" name="Google Shape;51;p6"/>
          <p:cNvPicPr preferRelativeResize="0"/>
          <p:nvPr/>
        </p:nvPicPr>
        <p:blipFill>
          <a:blip r:embed="rId2">
            <a:alphaModFix/>
          </a:blip>
          <a:stretch>
            <a:fillRect/>
          </a:stretch>
        </p:blipFill>
        <p:spPr>
          <a:xfrm>
            <a:off x="456084" y="802338"/>
            <a:ext cx="1435608" cy="392468"/>
          </a:xfrm>
          <a:prstGeom prst="rect">
            <a:avLst/>
          </a:prstGeom>
          <a:noFill/>
          <a:ln>
            <a:noFill/>
          </a:ln>
        </p:spPr>
      </p:pic>
      <p:pic>
        <p:nvPicPr>
          <p:cNvPr id="52" name="Google Shape;52;p6"/>
          <p:cNvPicPr preferRelativeResize="0"/>
          <p:nvPr/>
        </p:nvPicPr>
        <p:blipFill>
          <a:blip r:embed="rId3">
            <a:alphaModFix/>
          </a:blip>
          <a:stretch>
            <a:fillRect/>
          </a:stretch>
        </p:blipFill>
        <p:spPr>
          <a:xfrm>
            <a:off x="7407996" y="342901"/>
            <a:ext cx="1278798" cy="347458"/>
          </a:xfrm>
          <a:prstGeom prst="rect">
            <a:avLst/>
          </a:prstGeom>
          <a:noFill/>
          <a:ln>
            <a:noFill/>
          </a:ln>
        </p:spPr>
      </p:pic>
      <p:pic>
        <p:nvPicPr>
          <p:cNvPr id="53" name="Google Shape;53;p6"/>
          <p:cNvPicPr preferRelativeResize="0"/>
          <p:nvPr/>
        </p:nvPicPr>
        <p:blipFill>
          <a:blip r:embed="rId4">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with Subtitle and No Photo">
  <p:cSld name="BLANK_3_1_1_2_2_2_1">
    <p:bg>
      <p:bgPr>
        <a:solidFill>
          <a:srgbClr val="0075A2"/>
        </a:solidFill>
        <a:effectLst/>
      </p:bgPr>
    </p:bg>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457200" y="1888775"/>
            <a:ext cx="8229600" cy="1431300"/>
          </a:xfrm>
          <a:prstGeom prst="rect">
            <a:avLst/>
          </a:prstGeom>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Source Sans 3"/>
              <a:buNone/>
              <a:defRPr sz="4800" b="1">
                <a:solidFill>
                  <a:schemeClr val="lt1"/>
                </a:solidFill>
                <a:latin typeface="Source Sans 3"/>
                <a:ea typeface="Source Sans 3"/>
                <a:cs typeface="Source Sans 3"/>
                <a:sym typeface="Source Sans 3"/>
              </a:defRPr>
            </a:lvl1pPr>
            <a:lvl2pPr lvl="1"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2pPr>
            <a:lvl3pPr lvl="2"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3pPr>
            <a:lvl4pPr lvl="3"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4pPr>
            <a:lvl5pPr lvl="4"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5pPr>
            <a:lvl6pPr lvl="5"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6pPr>
            <a:lvl7pPr lvl="6"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7pPr>
            <a:lvl8pPr lvl="7"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8pPr>
            <a:lvl9pPr lvl="8" rtl="0">
              <a:spcBef>
                <a:spcPts val="0"/>
              </a:spcBef>
              <a:spcAft>
                <a:spcPts val="0"/>
              </a:spcAft>
              <a:buClr>
                <a:schemeClr val="lt1"/>
              </a:buClr>
              <a:buSzPts val="3200"/>
              <a:buFont typeface="Source Sans 3"/>
              <a:buNone/>
              <a:defRPr b="1">
                <a:solidFill>
                  <a:schemeClr val="lt1"/>
                </a:solidFill>
                <a:latin typeface="Source Sans 3"/>
                <a:ea typeface="Source Sans 3"/>
                <a:cs typeface="Source Sans 3"/>
                <a:sym typeface="Source Sans 3"/>
              </a:defRPr>
            </a:lvl9pPr>
          </a:lstStyle>
          <a:p>
            <a:endParaRPr/>
          </a:p>
        </p:txBody>
      </p:sp>
      <p:pic>
        <p:nvPicPr>
          <p:cNvPr id="56" name="Google Shape;56;p7"/>
          <p:cNvPicPr preferRelativeResize="0"/>
          <p:nvPr/>
        </p:nvPicPr>
        <p:blipFill>
          <a:blip r:embed="rId2">
            <a:alphaModFix/>
          </a:blip>
          <a:stretch>
            <a:fillRect/>
          </a:stretch>
        </p:blipFill>
        <p:spPr>
          <a:xfrm>
            <a:off x="456084" y="802338"/>
            <a:ext cx="1435608" cy="392468"/>
          </a:xfrm>
          <a:prstGeom prst="rect">
            <a:avLst/>
          </a:prstGeom>
          <a:noFill/>
          <a:ln>
            <a:noFill/>
          </a:ln>
        </p:spPr>
      </p:pic>
      <p:pic>
        <p:nvPicPr>
          <p:cNvPr id="57" name="Google Shape;57;p7"/>
          <p:cNvPicPr preferRelativeResize="0"/>
          <p:nvPr/>
        </p:nvPicPr>
        <p:blipFill>
          <a:blip r:embed="rId3">
            <a:alphaModFix/>
          </a:blip>
          <a:stretch>
            <a:fillRect/>
          </a:stretch>
        </p:blipFill>
        <p:spPr>
          <a:xfrm>
            <a:off x="7407996" y="342901"/>
            <a:ext cx="1278798" cy="347458"/>
          </a:xfrm>
          <a:prstGeom prst="rect">
            <a:avLst/>
          </a:prstGeom>
          <a:noFill/>
          <a:ln>
            <a:noFill/>
          </a:ln>
        </p:spPr>
      </p:pic>
      <p:sp>
        <p:nvSpPr>
          <p:cNvPr id="58" name="Google Shape;58;p7"/>
          <p:cNvSpPr txBox="1">
            <a:spLocks noGrp="1"/>
          </p:cNvSpPr>
          <p:nvPr>
            <p:ph type="subTitle" idx="1"/>
          </p:nvPr>
        </p:nvSpPr>
        <p:spPr>
          <a:xfrm>
            <a:off x="457200" y="3391700"/>
            <a:ext cx="8229600" cy="810600"/>
          </a:xfrm>
          <a:prstGeom prst="rect">
            <a:avLst/>
          </a:prstGeom>
        </p:spPr>
        <p:txBody>
          <a:bodyPr spcFirstLastPara="1" wrap="square" lIns="0" tIns="91425" rIns="91425" bIns="91425" anchor="t" anchorCtr="0">
            <a:normAutofit/>
          </a:bodyPr>
          <a:lstStyle>
            <a:lvl1pPr lvl="0" rtl="0">
              <a:spcBef>
                <a:spcPts val="0"/>
              </a:spcBef>
              <a:spcAft>
                <a:spcPts val="0"/>
              </a:spcAft>
              <a:buClr>
                <a:schemeClr val="lt2"/>
              </a:buClr>
              <a:buSzPts val="2400"/>
              <a:buFont typeface="Source Sans 3 SemiBold"/>
              <a:buNone/>
              <a:defRPr>
                <a:solidFill>
                  <a:schemeClr val="lt2"/>
                </a:solidFill>
                <a:latin typeface="Source Sans 3 SemiBold"/>
                <a:ea typeface="Source Sans 3 SemiBold"/>
                <a:cs typeface="Source Sans 3 SemiBold"/>
                <a:sym typeface="Source Sans 3 SemiBold"/>
              </a:defRPr>
            </a:lvl1pPr>
            <a:lvl2pPr lvl="1" rtl="0">
              <a:spcBef>
                <a:spcPts val="800"/>
              </a:spcBef>
              <a:spcAft>
                <a:spcPts val="0"/>
              </a:spcAft>
              <a:buClr>
                <a:schemeClr val="lt2"/>
              </a:buClr>
              <a:buSzPts val="1700"/>
              <a:buFont typeface="Inter SemiBold"/>
              <a:buNone/>
              <a:defRPr>
                <a:solidFill>
                  <a:schemeClr val="lt2"/>
                </a:solidFill>
                <a:latin typeface="Inter SemiBold"/>
                <a:ea typeface="Inter SemiBold"/>
                <a:cs typeface="Inter SemiBold"/>
                <a:sym typeface="Inter SemiBold"/>
              </a:defRPr>
            </a:lvl2pPr>
            <a:lvl3pPr lvl="2" rtl="0">
              <a:spcBef>
                <a:spcPts val="800"/>
              </a:spcBef>
              <a:spcAft>
                <a:spcPts val="0"/>
              </a:spcAft>
              <a:buClr>
                <a:schemeClr val="lt2"/>
              </a:buClr>
              <a:buSzPts val="1800"/>
              <a:buFont typeface="Inter SemiBold"/>
              <a:buNone/>
              <a:defRPr>
                <a:solidFill>
                  <a:schemeClr val="lt2"/>
                </a:solidFill>
                <a:latin typeface="Inter SemiBold"/>
                <a:ea typeface="Inter SemiBold"/>
                <a:cs typeface="Inter SemiBold"/>
                <a:sym typeface="Inter SemiBold"/>
              </a:defRPr>
            </a:lvl3pPr>
            <a:lvl4pPr lvl="3" rtl="0">
              <a:spcBef>
                <a:spcPts val="800"/>
              </a:spcBef>
              <a:spcAft>
                <a:spcPts val="0"/>
              </a:spcAft>
              <a:buClr>
                <a:schemeClr val="lt2"/>
              </a:buClr>
              <a:buSzPts val="1600"/>
              <a:buFont typeface="Inter SemiBold"/>
              <a:buNone/>
              <a:defRPr>
                <a:solidFill>
                  <a:schemeClr val="lt2"/>
                </a:solidFill>
                <a:latin typeface="Inter SemiBold"/>
                <a:ea typeface="Inter SemiBold"/>
                <a:cs typeface="Inter SemiBold"/>
                <a:sym typeface="Inter SemiBold"/>
              </a:defRPr>
            </a:lvl4pPr>
            <a:lvl5pPr lvl="4" rtl="0">
              <a:spcBef>
                <a:spcPts val="800"/>
              </a:spcBef>
              <a:spcAft>
                <a:spcPts val="0"/>
              </a:spcAft>
              <a:buClr>
                <a:schemeClr val="lt2"/>
              </a:buClr>
              <a:buSzPts val="1400"/>
              <a:buFont typeface="Inter SemiBold"/>
              <a:buNone/>
              <a:defRPr>
                <a:solidFill>
                  <a:schemeClr val="lt2"/>
                </a:solidFill>
                <a:latin typeface="Inter SemiBold"/>
                <a:ea typeface="Inter SemiBold"/>
                <a:cs typeface="Inter SemiBold"/>
                <a:sym typeface="Inter SemiBold"/>
              </a:defRPr>
            </a:lvl5pPr>
            <a:lvl6pPr lvl="5" rtl="0">
              <a:spcBef>
                <a:spcPts val="800"/>
              </a:spcBef>
              <a:spcAft>
                <a:spcPts val="0"/>
              </a:spcAft>
              <a:buClr>
                <a:schemeClr val="lt2"/>
              </a:buClr>
              <a:buSzPts val="1200"/>
              <a:buFont typeface="Inter SemiBold"/>
              <a:buNone/>
              <a:defRPr>
                <a:solidFill>
                  <a:schemeClr val="lt2"/>
                </a:solidFill>
                <a:latin typeface="Inter SemiBold"/>
                <a:ea typeface="Inter SemiBold"/>
                <a:cs typeface="Inter SemiBold"/>
                <a:sym typeface="Inter SemiBold"/>
              </a:defRPr>
            </a:lvl6pPr>
            <a:lvl7pPr lvl="6" rtl="0">
              <a:spcBef>
                <a:spcPts val="800"/>
              </a:spcBef>
              <a:spcAft>
                <a:spcPts val="0"/>
              </a:spcAft>
              <a:buClr>
                <a:schemeClr val="lt2"/>
              </a:buClr>
              <a:buSzPts val="1200"/>
              <a:buFont typeface="Inter SemiBold"/>
              <a:buNone/>
              <a:defRPr>
                <a:solidFill>
                  <a:schemeClr val="lt2"/>
                </a:solidFill>
                <a:latin typeface="Inter SemiBold"/>
                <a:ea typeface="Inter SemiBold"/>
                <a:cs typeface="Inter SemiBold"/>
                <a:sym typeface="Inter SemiBold"/>
              </a:defRPr>
            </a:lvl7pPr>
            <a:lvl8pPr lvl="7" rtl="0">
              <a:spcBef>
                <a:spcPts val="800"/>
              </a:spcBef>
              <a:spcAft>
                <a:spcPts val="0"/>
              </a:spcAft>
              <a:buClr>
                <a:schemeClr val="lt2"/>
              </a:buClr>
              <a:buSzPts val="1200"/>
              <a:buFont typeface="Inter SemiBold"/>
              <a:buNone/>
              <a:defRPr>
                <a:solidFill>
                  <a:schemeClr val="lt2"/>
                </a:solidFill>
                <a:latin typeface="Inter SemiBold"/>
                <a:ea typeface="Inter SemiBold"/>
                <a:cs typeface="Inter SemiBold"/>
                <a:sym typeface="Inter SemiBold"/>
              </a:defRPr>
            </a:lvl8pPr>
            <a:lvl9pPr lvl="8" rtl="0">
              <a:spcBef>
                <a:spcPts val="800"/>
              </a:spcBef>
              <a:spcAft>
                <a:spcPts val="800"/>
              </a:spcAft>
              <a:buClr>
                <a:schemeClr val="lt2"/>
              </a:buClr>
              <a:buSzPts val="1200"/>
              <a:buFont typeface="Inter SemiBold"/>
              <a:buNone/>
              <a:defRPr>
                <a:solidFill>
                  <a:schemeClr val="lt2"/>
                </a:solidFill>
                <a:latin typeface="Inter SemiBold"/>
                <a:ea typeface="Inter SemiBold"/>
                <a:cs typeface="Inter SemiBold"/>
                <a:sym typeface="Inter SemiBold"/>
              </a:defRPr>
            </a:lvl9pPr>
          </a:lstStyle>
          <a:p>
            <a:endParaRPr/>
          </a:p>
        </p:txBody>
      </p:sp>
      <p:pic>
        <p:nvPicPr>
          <p:cNvPr id="59" name="Google Shape;59;p7"/>
          <p:cNvPicPr preferRelativeResize="0"/>
          <p:nvPr/>
        </p:nvPicPr>
        <p:blipFill>
          <a:blip r:embed="rId4">
            <a:alphaModFix/>
          </a:blip>
          <a:stretch>
            <a:fillRect/>
          </a:stretch>
        </p:blipFill>
        <p:spPr>
          <a:xfrm>
            <a:off x="469724" y="342895"/>
            <a:ext cx="1434601" cy="41125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OBJECT_1_2">
    <p:bg>
      <p:bgPr>
        <a:solidFill>
          <a:schemeClr val="lt1"/>
        </a:solidFill>
        <a:effectLst/>
      </p:bgPr>
    </p:bg>
    <p:spTree>
      <p:nvGrpSpPr>
        <p:cNvPr id="1" name="Shape 60"/>
        <p:cNvGrpSpPr/>
        <p:nvPr/>
      </p:nvGrpSpPr>
      <p:grpSpPr>
        <a:xfrm>
          <a:off x="0" y="0"/>
          <a:ext cx="0" cy="0"/>
          <a:chOff x="0" y="0"/>
          <a:chExt cx="0" cy="0"/>
        </a:xfrm>
      </p:grpSpPr>
      <p:pic>
        <p:nvPicPr>
          <p:cNvPr id="61" name="Google Shape;61;p8"/>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62" name="Google Shape;62;p8"/>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63" name="Google Shape;63;p8"/>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64" name="Google Shape;64;p8"/>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36550">
              <a:spcBef>
                <a:spcPts val="800"/>
              </a:spcBef>
              <a:spcAft>
                <a:spcPts val="0"/>
              </a:spcAft>
              <a:buSzPts val="1700"/>
              <a:buChar char="–"/>
              <a:defRPr/>
            </a:lvl2pPr>
            <a:lvl3pPr marL="1371600" lvl="2" indent="-342900">
              <a:spcBef>
                <a:spcPts val="800"/>
              </a:spcBef>
              <a:spcAft>
                <a:spcPts val="0"/>
              </a:spcAft>
              <a:buSzPts val="1800"/>
              <a:buChar char="•"/>
              <a:defRPr/>
            </a:lvl3pPr>
            <a:lvl4pPr marL="1828800" lvl="3" indent="-330200">
              <a:spcBef>
                <a:spcPts val="800"/>
              </a:spcBef>
              <a:spcAft>
                <a:spcPts val="0"/>
              </a:spcAft>
              <a:buSzPts val="1600"/>
              <a:buChar char="–"/>
              <a:defRPr/>
            </a:lvl4pPr>
            <a:lvl5pPr marL="2286000" lvl="4" indent="-317500">
              <a:spcBef>
                <a:spcPts val="800"/>
              </a:spcBef>
              <a:spcAft>
                <a:spcPts val="0"/>
              </a:spcAft>
              <a:buSzPts val="1400"/>
              <a:buChar char="»"/>
              <a:defRPr/>
            </a:lvl5pPr>
            <a:lvl6pPr marL="2743200" lvl="5" indent="-304800">
              <a:spcBef>
                <a:spcPts val="800"/>
              </a:spcBef>
              <a:spcAft>
                <a:spcPts val="0"/>
              </a:spcAft>
              <a:buSzPts val="1200"/>
              <a:buChar char="•"/>
              <a:defRPr/>
            </a:lvl6pPr>
            <a:lvl7pPr marL="3200400" lvl="6" indent="-304800">
              <a:spcBef>
                <a:spcPts val="800"/>
              </a:spcBef>
              <a:spcAft>
                <a:spcPts val="0"/>
              </a:spcAft>
              <a:buSzPts val="1200"/>
              <a:buChar char="•"/>
              <a:defRPr/>
            </a:lvl7pPr>
            <a:lvl8pPr marL="3657600" lvl="7" indent="-304800">
              <a:spcBef>
                <a:spcPts val="800"/>
              </a:spcBef>
              <a:spcAft>
                <a:spcPts val="0"/>
              </a:spcAft>
              <a:buSzPts val="1200"/>
              <a:buChar char="•"/>
              <a:defRPr/>
            </a:lvl8pPr>
            <a:lvl9pPr marL="4114800" lvl="8" indent="-304800">
              <a:spcBef>
                <a:spcPts val="800"/>
              </a:spcBef>
              <a:spcAft>
                <a:spcPts val="800"/>
              </a:spcAft>
              <a:buSzPts val="1200"/>
              <a:buChar char="•"/>
              <a:defRPr/>
            </a:lvl9pPr>
          </a:lstStyle>
          <a:p>
            <a:endParaRPr/>
          </a:p>
        </p:txBody>
      </p:sp>
      <p:pic>
        <p:nvPicPr>
          <p:cNvPr id="65" name="Google Shape;65;p8"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bar">
  <p:cSld name="OBJECT_1_2_2">
    <p:bg>
      <p:bgPr>
        <a:solidFill>
          <a:schemeClr val="lt1"/>
        </a:solidFill>
        <a:effectLst/>
      </p:bgPr>
    </p:bg>
    <p:spTree>
      <p:nvGrpSpPr>
        <p:cNvPr id="1" name="Shape 66"/>
        <p:cNvGrpSpPr/>
        <p:nvPr/>
      </p:nvGrpSpPr>
      <p:grpSpPr>
        <a:xfrm>
          <a:off x="0" y="0"/>
          <a:ext cx="0" cy="0"/>
          <a:chOff x="0" y="0"/>
          <a:chExt cx="0" cy="0"/>
        </a:xfrm>
      </p:grpSpPr>
      <p:pic>
        <p:nvPicPr>
          <p:cNvPr id="67" name="Google Shape;67;p9"/>
          <p:cNvPicPr preferRelativeResize="0"/>
          <p:nvPr/>
        </p:nvPicPr>
        <p:blipFill>
          <a:blip r:embed="rId2">
            <a:alphaModFix/>
          </a:blip>
          <a:stretch>
            <a:fillRect/>
          </a:stretch>
        </p:blipFill>
        <p:spPr>
          <a:xfrm>
            <a:off x="7860500" y="4799488"/>
            <a:ext cx="826296" cy="274326"/>
          </a:xfrm>
          <a:prstGeom prst="rect">
            <a:avLst/>
          </a:prstGeom>
          <a:noFill/>
          <a:ln>
            <a:noFill/>
          </a:ln>
        </p:spPr>
      </p:pic>
      <p:sp>
        <p:nvSpPr>
          <p:cNvPr id="68" name="Google Shape;68;p9"/>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69" name="Google Shape;69;p9"/>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0" name="Google Shape;70;p9"/>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
        <p:nvSpPr>
          <p:cNvPr id="71" name="Google Shape;71;p9"/>
          <p:cNvSpPr/>
          <p:nvPr/>
        </p:nvSpPr>
        <p:spPr>
          <a:xfrm>
            <a:off x="0" y="0"/>
            <a:ext cx="137100" cy="5143500"/>
          </a:xfrm>
          <a:prstGeom prst="rect">
            <a:avLst/>
          </a:prstGeom>
          <a:gradFill>
            <a:gsLst>
              <a:gs pos="0">
                <a:schemeClr val="accent5"/>
              </a:gs>
              <a:gs pos="49000">
                <a:schemeClr val="accent1"/>
              </a:gs>
              <a:gs pos="100000">
                <a:srgbClr val="00B6F2"/>
              </a:gs>
            </a:gsLst>
            <a:lin ang="5400700" scaled="0"/>
          </a:gradFill>
          <a:ln>
            <a:noFill/>
          </a:ln>
          <a:effectLst>
            <a:outerShdw blurRad="40000" dist="23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1"/>
              </a:solidFill>
              <a:latin typeface="Calibri"/>
              <a:ea typeface="Calibri"/>
              <a:cs typeface="Calibri"/>
              <a:sym typeface="Calibri"/>
            </a:endParaRPr>
          </a:p>
        </p:txBody>
      </p:sp>
      <p:pic>
        <p:nvPicPr>
          <p:cNvPr id="72" name="Google Shape;72;p9" title=" ESnet-2024-fullcolor-shortname-withorb-transparent-background-no-padding.png"/>
          <p:cNvPicPr preferRelativeResize="0"/>
          <p:nvPr/>
        </p:nvPicPr>
        <p:blipFill>
          <a:blip r:embed="rId3">
            <a:alphaModFix/>
          </a:blip>
          <a:stretch>
            <a:fillRect/>
          </a:stretch>
        </p:blipFill>
        <p:spPr>
          <a:xfrm>
            <a:off x="7955375" y="4798925"/>
            <a:ext cx="731425" cy="2438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 no logo">
  <p:cSld name="OBJECT_1_2_1">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None/>
              <a:defRPr i="0" u="none" strike="noStrike" cap="none">
                <a:solidFill>
                  <a:schemeClr val="accent1"/>
                </a:solidFill>
              </a:defRPr>
            </a:lvl1pPr>
            <a:lvl2pPr lvl="1" indent="0" rtl="0">
              <a:spcBef>
                <a:spcPts val="0"/>
              </a:spcBef>
              <a:spcAft>
                <a:spcPts val="0"/>
              </a:spcAft>
              <a:buSzPts val="3200"/>
              <a:buNone/>
              <a:defRPr sz="1800"/>
            </a:lvl2pPr>
            <a:lvl3pPr lvl="2" indent="0" rtl="0">
              <a:spcBef>
                <a:spcPts val="0"/>
              </a:spcBef>
              <a:spcAft>
                <a:spcPts val="0"/>
              </a:spcAft>
              <a:buSzPts val="3200"/>
              <a:buNone/>
              <a:defRPr sz="1800"/>
            </a:lvl3pPr>
            <a:lvl4pPr lvl="3" indent="0" rtl="0">
              <a:spcBef>
                <a:spcPts val="0"/>
              </a:spcBef>
              <a:spcAft>
                <a:spcPts val="0"/>
              </a:spcAft>
              <a:buSzPts val="3200"/>
              <a:buNone/>
              <a:defRPr sz="1800"/>
            </a:lvl4pPr>
            <a:lvl5pPr lvl="4" indent="0" rtl="0">
              <a:spcBef>
                <a:spcPts val="0"/>
              </a:spcBef>
              <a:spcAft>
                <a:spcPts val="0"/>
              </a:spcAft>
              <a:buSzPts val="3200"/>
              <a:buNone/>
              <a:defRPr sz="1800"/>
            </a:lvl5pPr>
            <a:lvl6pPr lvl="5" indent="0" rtl="0">
              <a:spcBef>
                <a:spcPts val="0"/>
              </a:spcBef>
              <a:spcAft>
                <a:spcPts val="0"/>
              </a:spcAft>
              <a:buSzPts val="3200"/>
              <a:buNone/>
              <a:defRPr sz="1800"/>
            </a:lvl6pPr>
            <a:lvl7pPr lvl="6" indent="0" rtl="0">
              <a:spcBef>
                <a:spcPts val="0"/>
              </a:spcBef>
              <a:spcAft>
                <a:spcPts val="0"/>
              </a:spcAft>
              <a:buSzPts val="3200"/>
              <a:buNone/>
              <a:defRPr sz="1800"/>
            </a:lvl7pPr>
            <a:lvl8pPr lvl="7" indent="0" rtl="0">
              <a:spcBef>
                <a:spcPts val="0"/>
              </a:spcBef>
              <a:spcAft>
                <a:spcPts val="0"/>
              </a:spcAft>
              <a:buSzPts val="3200"/>
              <a:buNone/>
              <a:defRPr sz="1800"/>
            </a:lvl8pPr>
            <a:lvl9pPr lvl="8" indent="0" rtl="0">
              <a:spcBef>
                <a:spcPts val="0"/>
              </a:spcBef>
              <a:spcAft>
                <a:spcPts val="0"/>
              </a:spcAft>
              <a:buSzPts val="3200"/>
              <a:buNone/>
              <a:defRPr sz="1800"/>
            </a:lvl9pPr>
          </a:lstStyle>
          <a:p>
            <a:endParaRPr/>
          </a:p>
        </p:txBody>
      </p:sp>
      <p:sp>
        <p:nvSpPr>
          <p:cNvPr id="75" name="Google Shape;75;p10"/>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0" marR="0" lvl="1" indent="0" algn="l" rtl="0">
              <a:spcBef>
                <a:spcPts val="0"/>
              </a:spcBef>
              <a:buNone/>
              <a:defRPr sz="900" b="0" i="0" u="none" strike="noStrike" cap="none">
                <a:solidFill>
                  <a:schemeClr val="dk2"/>
                </a:solidFill>
                <a:latin typeface="Calibri"/>
                <a:ea typeface="Calibri"/>
                <a:cs typeface="Calibri"/>
                <a:sym typeface="Calibri"/>
              </a:defRPr>
            </a:lvl2pPr>
            <a:lvl3pPr marL="0" marR="0" lvl="2" indent="0" algn="l" rtl="0">
              <a:spcBef>
                <a:spcPts val="0"/>
              </a:spcBef>
              <a:buNone/>
              <a:defRPr sz="900" b="0" i="0" u="none" strike="noStrike" cap="none">
                <a:solidFill>
                  <a:schemeClr val="dk2"/>
                </a:solidFill>
                <a:latin typeface="Calibri"/>
                <a:ea typeface="Calibri"/>
                <a:cs typeface="Calibri"/>
                <a:sym typeface="Calibri"/>
              </a:defRPr>
            </a:lvl3pPr>
            <a:lvl4pPr marL="0" marR="0" lvl="3" indent="0" algn="l" rtl="0">
              <a:spcBef>
                <a:spcPts val="0"/>
              </a:spcBef>
              <a:buNone/>
              <a:defRPr sz="900" b="0" i="0" u="none" strike="noStrike" cap="none">
                <a:solidFill>
                  <a:schemeClr val="dk2"/>
                </a:solidFill>
                <a:latin typeface="Calibri"/>
                <a:ea typeface="Calibri"/>
                <a:cs typeface="Calibri"/>
                <a:sym typeface="Calibri"/>
              </a:defRPr>
            </a:lvl4pPr>
            <a:lvl5pPr marL="0" marR="0" lvl="4" indent="0" algn="l" rtl="0">
              <a:spcBef>
                <a:spcPts val="0"/>
              </a:spcBef>
              <a:buNone/>
              <a:defRPr sz="900" b="0" i="0" u="none" strike="noStrike" cap="none">
                <a:solidFill>
                  <a:schemeClr val="dk2"/>
                </a:solidFill>
                <a:latin typeface="Calibri"/>
                <a:ea typeface="Calibri"/>
                <a:cs typeface="Calibri"/>
                <a:sym typeface="Calibri"/>
              </a:defRPr>
            </a:lvl5pPr>
            <a:lvl6pPr marL="0" marR="0" lvl="5" indent="0" algn="l" rtl="0">
              <a:spcBef>
                <a:spcPts val="0"/>
              </a:spcBef>
              <a:buNone/>
              <a:defRPr sz="900" b="0" i="0" u="none" strike="noStrike" cap="none">
                <a:solidFill>
                  <a:schemeClr val="dk2"/>
                </a:solidFill>
                <a:latin typeface="Calibri"/>
                <a:ea typeface="Calibri"/>
                <a:cs typeface="Calibri"/>
                <a:sym typeface="Calibri"/>
              </a:defRPr>
            </a:lvl6pPr>
            <a:lvl7pPr marL="0" marR="0" lvl="6" indent="0" algn="l" rtl="0">
              <a:spcBef>
                <a:spcPts val="0"/>
              </a:spcBef>
              <a:buNone/>
              <a:defRPr sz="900" b="0" i="0" u="none" strike="noStrike" cap="none">
                <a:solidFill>
                  <a:schemeClr val="dk2"/>
                </a:solidFill>
                <a:latin typeface="Calibri"/>
                <a:ea typeface="Calibri"/>
                <a:cs typeface="Calibri"/>
                <a:sym typeface="Calibri"/>
              </a:defRPr>
            </a:lvl7pPr>
            <a:lvl8pPr marL="0" marR="0" lvl="7" indent="0" algn="l" rtl="0">
              <a:spcBef>
                <a:spcPts val="0"/>
              </a:spcBef>
              <a:buNone/>
              <a:defRPr sz="900" b="0" i="0" u="none" strike="noStrike" cap="none">
                <a:solidFill>
                  <a:schemeClr val="dk2"/>
                </a:solidFill>
                <a:latin typeface="Calibri"/>
                <a:ea typeface="Calibri"/>
                <a:cs typeface="Calibri"/>
                <a:sym typeface="Calibri"/>
              </a:defRPr>
            </a:lvl8pPr>
            <a:lvl9pPr marL="0" marR="0" lvl="8" indent="0" algn="l" rtl="0">
              <a:spcBef>
                <a:spcPts val="0"/>
              </a:spcBef>
              <a:buNone/>
              <a:defRPr sz="9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76" name="Google Shape;76;p10"/>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lvl1pPr marL="457200" lvl="0" indent="-381000" rtl="0">
              <a:spcBef>
                <a:spcPts val="0"/>
              </a:spcBef>
              <a:spcAft>
                <a:spcPts val="0"/>
              </a:spcAft>
              <a:buSzPts val="2400"/>
              <a:buChar char="•"/>
              <a:defRPr/>
            </a:lvl1pPr>
            <a:lvl2pPr marL="914400" lvl="1" indent="-336550" rtl="0">
              <a:spcBef>
                <a:spcPts val="800"/>
              </a:spcBef>
              <a:spcAft>
                <a:spcPts val="0"/>
              </a:spcAft>
              <a:buSzPts val="17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17500" rtl="0">
              <a:spcBef>
                <a:spcPts val="800"/>
              </a:spcBef>
              <a:spcAft>
                <a:spcPts val="0"/>
              </a:spcAft>
              <a:buSzPts val="1400"/>
              <a:buChar char="»"/>
              <a:defRPr/>
            </a:lvl5pPr>
            <a:lvl6pPr marL="2743200" lvl="5" indent="-304800" rtl="0">
              <a:spcBef>
                <a:spcPts val="800"/>
              </a:spcBef>
              <a:spcAft>
                <a:spcPts val="0"/>
              </a:spcAft>
              <a:buSzPts val="1200"/>
              <a:buChar char="•"/>
              <a:defRPr/>
            </a:lvl6pPr>
            <a:lvl7pPr marL="3200400" lvl="6" indent="-304800" rtl="0">
              <a:spcBef>
                <a:spcPts val="800"/>
              </a:spcBef>
              <a:spcAft>
                <a:spcPts val="0"/>
              </a:spcAft>
              <a:buSzPts val="1200"/>
              <a:buChar char="•"/>
              <a:defRPr/>
            </a:lvl7pPr>
            <a:lvl8pPr marL="3657600" lvl="7" indent="-304800" rtl="0">
              <a:spcBef>
                <a:spcPts val="800"/>
              </a:spcBef>
              <a:spcAft>
                <a:spcPts val="0"/>
              </a:spcAft>
              <a:buSzPts val="1200"/>
              <a:buChar char="•"/>
              <a:defRPr/>
            </a:lvl8pPr>
            <a:lvl9pPr marL="4114800" lvl="8" indent="-304800" rtl="0">
              <a:spcBef>
                <a:spcPts val="800"/>
              </a:spcBef>
              <a:spcAft>
                <a:spcPts val="8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42900"/>
            <a:ext cx="8229600" cy="6858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accent1"/>
              </a:buClr>
              <a:buSzPts val="3200"/>
              <a:buFont typeface="Source Sans 3"/>
              <a:buNone/>
              <a:defRPr sz="3200" b="1" i="0" u="none" strike="noStrike" cap="none">
                <a:solidFill>
                  <a:schemeClr val="accent1"/>
                </a:solidFill>
                <a:latin typeface="Source Sans 3"/>
                <a:ea typeface="Source Sans 3"/>
                <a:cs typeface="Source Sans 3"/>
                <a:sym typeface="Source Sans 3"/>
              </a:defRPr>
            </a:lvl1pPr>
            <a:lvl2pPr lvl="1"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2pPr>
            <a:lvl3pPr lvl="2"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3pPr>
            <a:lvl4pPr lvl="3"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4pPr>
            <a:lvl5pPr lvl="4"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5pPr>
            <a:lvl6pPr lvl="5"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6pPr>
            <a:lvl7pPr lvl="6"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7pPr>
            <a:lvl8pPr lvl="7"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8pPr>
            <a:lvl9pPr lvl="8" indent="0">
              <a:spcBef>
                <a:spcPts val="0"/>
              </a:spcBef>
              <a:spcAft>
                <a:spcPts val="0"/>
              </a:spcAft>
              <a:buClr>
                <a:schemeClr val="accent1"/>
              </a:buClr>
              <a:buSzPts val="3200"/>
              <a:buFont typeface="Source Sans 3"/>
              <a:buNone/>
              <a:defRPr sz="3200" b="1">
                <a:solidFill>
                  <a:schemeClr val="accent1"/>
                </a:solidFill>
                <a:latin typeface="Source Sans 3"/>
                <a:ea typeface="Source Sans 3"/>
                <a:cs typeface="Source Sans 3"/>
                <a:sym typeface="Source Sans 3"/>
              </a:defRPr>
            </a:lvl9pPr>
          </a:lstStyle>
          <a:p>
            <a:endParaRPr/>
          </a:p>
        </p:txBody>
      </p:sp>
      <p:sp>
        <p:nvSpPr>
          <p:cNvPr id="7" name="Google Shape;7;p1"/>
          <p:cNvSpPr txBox="1">
            <a:spLocks noGrp="1"/>
          </p:cNvSpPr>
          <p:nvPr>
            <p:ph type="body" idx="1"/>
          </p:nvPr>
        </p:nvSpPr>
        <p:spPr>
          <a:xfrm>
            <a:off x="457200" y="1028700"/>
            <a:ext cx="8229600" cy="3771900"/>
          </a:xfrm>
          <a:prstGeom prst="rect">
            <a:avLst/>
          </a:prstGeom>
          <a:noFill/>
          <a:ln>
            <a:noFill/>
          </a:ln>
        </p:spPr>
        <p:txBody>
          <a:bodyPr spcFirstLastPara="1" wrap="square" lIns="91425" tIns="91425" rIns="91425" bIns="91425" anchor="t" anchorCtr="0">
            <a:normAutofit/>
          </a:bodyPr>
          <a:lstStyle>
            <a:lvl1pPr marL="457200" marR="0" lvl="0" indent="-381000" algn="l" rtl="0">
              <a:spcBef>
                <a:spcPts val="0"/>
              </a:spcBef>
              <a:spcAft>
                <a:spcPts val="0"/>
              </a:spcAft>
              <a:buClr>
                <a:schemeClr val="accent1"/>
              </a:buClr>
              <a:buSzPts val="2400"/>
              <a:buFont typeface="Source Sans 3"/>
              <a:buChar char="•"/>
              <a:defRPr sz="2400" i="0" u="none" strike="noStrike" cap="none">
                <a:solidFill>
                  <a:schemeClr val="dk1"/>
                </a:solidFill>
                <a:latin typeface="Source Sans 3"/>
                <a:ea typeface="Source Sans 3"/>
                <a:cs typeface="Source Sans 3"/>
                <a:sym typeface="Source Sans 3"/>
              </a:defRPr>
            </a:lvl1pPr>
            <a:lvl2pPr marL="914400" marR="0" lvl="1" indent="-336550" algn="l" rtl="0">
              <a:spcBef>
                <a:spcPts val="800"/>
              </a:spcBef>
              <a:spcAft>
                <a:spcPts val="0"/>
              </a:spcAft>
              <a:buClr>
                <a:schemeClr val="dk2"/>
              </a:buClr>
              <a:buSzPts val="1700"/>
              <a:buFont typeface="Source Sans 3"/>
              <a:buChar char="–"/>
              <a:defRPr sz="2000" i="0" u="none" strike="noStrike" cap="none">
                <a:solidFill>
                  <a:schemeClr val="dk1"/>
                </a:solidFill>
                <a:latin typeface="Source Sans 3"/>
                <a:ea typeface="Source Sans 3"/>
                <a:cs typeface="Source Sans 3"/>
                <a:sym typeface="Source Sans 3"/>
              </a:defRPr>
            </a:lvl2pPr>
            <a:lvl3pPr marL="1371600" marR="0" lvl="2" indent="-342900" algn="l" rtl="0">
              <a:spcBef>
                <a:spcPts val="800"/>
              </a:spcBef>
              <a:spcAft>
                <a:spcPts val="0"/>
              </a:spcAft>
              <a:buClr>
                <a:schemeClr val="accent1"/>
              </a:buClr>
              <a:buSzPts val="1800"/>
              <a:buFont typeface="Source Sans 3"/>
              <a:buChar char="•"/>
              <a:defRPr sz="1800" i="0" u="none" strike="noStrike" cap="none">
                <a:solidFill>
                  <a:schemeClr val="dk1"/>
                </a:solidFill>
                <a:latin typeface="Source Sans 3"/>
                <a:ea typeface="Source Sans 3"/>
                <a:cs typeface="Source Sans 3"/>
                <a:sym typeface="Source Sans 3"/>
              </a:defRPr>
            </a:lvl3pPr>
            <a:lvl4pPr marL="1828800" marR="0" lvl="3" indent="-330200" algn="l" rtl="0">
              <a:spcBef>
                <a:spcPts val="800"/>
              </a:spcBef>
              <a:spcAft>
                <a:spcPts val="0"/>
              </a:spcAft>
              <a:buClr>
                <a:schemeClr val="dk2"/>
              </a:buClr>
              <a:buSzPts val="1600"/>
              <a:buFont typeface="Source Sans 3"/>
              <a:buChar char="–"/>
              <a:defRPr sz="1600" i="0" u="none" strike="noStrike" cap="none">
                <a:solidFill>
                  <a:schemeClr val="dk1"/>
                </a:solidFill>
                <a:latin typeface="Source Sans 3"/>
                <a:ea typeface="Source Sans 3"/>
                <a:cs typeface="Source Sans 3"/>
                <a:sym typeface="Source Sans 3"/>
              </a:defRPr>
            </a:lvl4pPr>
            <a:lvl5pPr marL="2286000" marR="0" lvl="4" indent="-317500" algn="l" rtl="0">
              <a:spcBef>
                <a:spcPts val="800"/>
              </a:spcBef>
              <a:spcAft>
                <a:spcPts val="0"/>
              </a:spcAft>
              <a:buClr>
                <a:schemeClr val="accent1"/>
              </a:buClr>
              <a:buSzPts val="1400"/>
              <a:buFont typeface="Source Sans 3"/>
              <a:buChar char="»"/>
              <a:defRPr sz="1400" i="0" u="none" strike="noStrike" cap="none">
                <a:solidFill>
                  <a:schemeClr val="dk1"/>
                </a:solidFill>
                <a:latin typeface="Source Sans 3"/>
                <a:ea typeface="Source Sans 3"/>
                <a:cs typeface="Source Sans 3"/>
                <a:sym typeface="Source Sans 3"/>
              </a:defRPr>
            </a:lvl5pPr>
            <a:lvl6pPr marL="2743200" marR="0" lvl="5" indent="-304800" algn="l" rtl="0">
              <a:spcBef>
                <a:spcPts val="800"/>
              </a:spcBef>
              <a:spcAft>
                <a:spcPts val="0"/>
              </a:spcAft>
              <a:buClr>
                <a:schemeClr val="dk2"/>
              </a:buClr>
              <a:buSzPts val="1200"/>
              <a:buFont typeface="Source Sans 3"/>
              <a:buChar char="•"/>
              <a:defRPr sz="1200" i="1" u="none" strike="noStrike" cap="none">
                <a:solidFill>
                  <a:schemeClr val="dk1"/>
                </a:solidFill>
                <a:latin typeface="Source Sans 3"/>
                <a:ea typeface="Source Sans 3"/>
                <a:cs typeface="Source Sans 3"/>
                <a:sym typeface="Source Sans 3"/>
              </a:defRPr>
            </a:lvl6pPr>
            <a:lvl7pPr marL="3200400" marR="0" lvl="6" indent="-304800" algn="l" rtl="0">
              <a:spcBef>
                <a:spcPts val="800"/>
              </a:spcBef>
              <a:spcAft>
                <a:spcPts val="0"/>
              </a:spcAft>
              <a:buClr>
                <a:schemeClr val="dk1"/>
              </a:buClr>
              <a:buSzPts val="1200"/>
              <a:buFont typeface="Source Sans 3"/>
              <a:buChar char="•"/>
              <a:defRPr sz="1200" i="1" u="none" strike="noStrike" cap="none">
                <a:solidFill>
                  <a:schemeClr val="dk1"/>
                </a:solidFill>
                <a:latin typeface="Source Sans 3"/>
                <a:ea typeface="Source Sans 3"/>
                <a:cs typeface="Source Sans 3"/>
                <a:sym typeface="Source Sans 3"/>
              </a:defRPr>
            </a:lvl7pPr>
            <a:lvl8pPr marL="3657600" marR="0" lvl="7" indent="-304800" algn="l" rtl="0">
              <a:spcBef>
                <a:spcPts val="800"/>
              </a:spcBef>
              <a:spcAft>
                <a:spcPts val="0"/>
              </a:spcAft>
              <a:buClr>
                <a:schemeClr val="dk1"/>
              </a:buClr>
              <a:buSzPts val="1200"/>
              <a:buFont typeface="Source Sans 3"/>
              <a:buChar char="•"/>
              <a:defRPr sz="1200" i="1" u="none" strike="noStrike" cap="none">
                <a:solidFill>
                  <a:schemeClr val="dk1"/>
                </a:solidFill>
                <a:latin typeface="Source Sans 3"/>
                <a:ea typeface="Source Sans 3"/>
                <a:cs typeface="Source Sans 3"/>
                <a:sym typeface="Source Sans 3"/>
              </a:defRPr>
            </a:lvl8pPr>
            <a:lvl9pPr marL="4114800" marR="0" lvl="8" indent="-304800" algn="l" rtl="0">
              <a:spcBef>
                <a:spcPts val="800"/>
              </a:spcBef>
              <a:spcAft>
                <a:spcPts val="800"/>
              </a:spcAft>
              <a:buClr>
                <a:schemeClr val="dk1"/>
              </a:buClr>
              <a:buSzPts val="1200"/>
              <a:buFont typeface="Source Sans 3"/>
              <a:buChar char="•"/>
              <a:defRPr sz="1200" i="1" u="none" strike="noStrike" cap="none">
                <a:solidFill>
                  <a:schemeClr val="dk1"/>
                </a:solidFill>
                <a:latin typeface="Source Sans 3"/>
                <a:ea typeface="Source Sans 3"/>
                <a:cs typeface="Source Sans 3"/>
                <a:sym typeface="Source Sans 3"/>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46962"/>
          </p15:clr>
        </p15:guide>
        <p15:guide id="2" pos="5472">
          <p15:clr>
            <a:srgbClr val="E46962"/>
          </p15:clr>
        </p15:guide>
        <p15:guide id="3" orient="horz" pos="216">
          <p15:clr>
            <a:srgbClr val="E46962"/>
          </p15:clr>
        </p15:guide>
        <p15:guide id="4" orient="horz" pos="3024">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xfrm>
            <a:off x="457200" y="1888775"/>
            <a:ext cx="8229600" cy="143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Performant Perimeter Security: </a:t>
            </a:r>
            <a:endParaRPr sz="4000"/>
          </a:p>
          <a:p>
            <a:pPr marL="0" lvl="0" indent="0" algn="l" rtl="0">
              <a:spcBef>
                <a:spcPts val="0"/>
              </a:spcBef>
              <a:spcAft>
                <a:spcPts val="0"/>
              </a:spcAft>
              <a:buNone/>
            </a:pPr>
            <a:r>
              <a:rPr lang="en" sz="2800"/>
              <a:t>A Foundation for Data Intensive Science</a:t>
            </a:r>
            <a:endParaRPr sz="2800"/>
          </a:p>
        </p:txBody>
      </p:sp>
      <p:sp>
        <p:nvSpPr>
          <p:cNvPr id="203" name="Google Shape;203;p37"/>
          <p:cNvSpPr>
            <a:spLocks noGrp="1"/>
          </p:cNvSpPr>
          <p:nvPr>
            <p:ph type="pic" idx="2"/>
          </p:nvPr>
        </p:nvSpPr>
        <p:spPr>
          <a:xfrm>
            <a:off x="457200" y="3665700"/>
            <a:ext cx="956700" cy="1134900"/>
          </a:xfrm>
          <a:prstGeom prst="roundRect">
            <a:avLst>
              <a:gd name="adj" fmla="val 16667"/>
            </a:avLst>
          </a:prstGeom>
        </p:spPr>
        <p:txBody>
          <a:bodyPr/>
          <a:lstStyle/>
          <a:p>
            <a:endParaRPr lang="en-US"/>
          </a:p>
        </p:txBody>
      </p:sp>
      <p:sp>
        <p:nvSpPr>
          <p:cNvPr id="204" name="Google Shape;204;p37"/>
          <p:cNvSpPr txBox="1">
            <a:spLocks noGrp="1"/>
          </p:cNvSpPr>
          <p:nvPr>
            <p:ph type="subTitle" idx="1"/>
          </p:nvPr>
        </p:nvSpPr>
        <p:spPr>
          <a:xfrm>
            <a:off x="6514200" y="3665700"/>
            <a:ext cx="2172600" cy="1134900"/>
          </a:xfrm>
          <a:prstGeom prst="rect">
            <a:avLst/>
          </a:prstGeom>
        </p:spPr>
        <p:txBody>
          <a:bodyPr spcFirstLastPara="1" wrap="square" lIns="91425" tIns="91425" rIns="91425" bIns="91425" anchor="ctr" anchorCtr="0">
            <a:normAutofit lnSpcReduction="10000"/>
          </a:bodyPr>
          <a:lstStyle/>
          <a:p>
            <a:pPr marL="228600" lvl="0" indent="-101600" algn="r" rtl="0">
              <a:spcBef>
                <a:spcPts val="0"/>
              </a:spcBef>
              <a:spcAft>
                <a:spcPts val="0"/>
              </a:spcAft>
              <a:buNone/>
            </a:pPr>
            <a:r>
              <a:rPr lang="en"/>
              <a:t>ISGC 2026</a:t>
            </a:r>
            <a:endParaRPr/>
          </a:p>
          <a:p>
            <a:pPr marL="228600" lvl="0" indent="-101600" algn="r" rtl="0">
              <a:spcBef>
                <a:spcPts val="500"/>
              </a:spcBef>
              <a:spcAft>
                <a:spcPts val="0"/>
              </a:spcAft>
              <a:buNone/>
            </a:pPr>
            <a:r>
              <a:rPr lang="en"/>
              <a:t>Taipei, Taiwan</a:t>
            </a:r>
            <a:endParaRPr/>
          </a:p>
          <a:p>
            <a:pPr marL="228600" lvl="0" indent="-101600" algn="r" rtl="0">
              <a:spcBef>
                <a:spcPts val="500"/>
              </a:spcBef>
              <a:spcAft>
                <a:spcPts val="500"/>
              </a:spcAft>
              <a:buNone/>
            </a:pPr>
            <a:r>
              <a:rPr lang="en"/>
              <a:t>19 March 2026</a:t>
            </a:r>
            <a:endParaRPr/>
          </a:p>
        </p:txBody>
      </p:sp>
      <p:sp>
        <p:nvSpPr>
          <p:cNvPr id="205" name="Google Shape;205;p37"/>
          <p:cNvSpPr txBox="1">
            <a:spLocks noGrp="1"/>
          </p:cNvSpPr>
          <p:nvPr>
            <p:ph type="subTitle" idx="3"/>
          </p:nvPr>
        </p:nvSpPr>
        <p:spPr>
          <a:xfrm>
            <a:off x="1413900" y="3665675"/>
            <a:ext cx="5257800" cy="1134900"/>
          </a:xfrm>
          <a:prstGeom prst="rect">
            <a:avLst/>
          </a:prstGeom>
        </p:spPr>
        <p:txBody>
          <a:bodyPr spcFirstLastPara="1" wrap="square" lIns="91425" tIns="91425" rIns="91425" bIns="91425" anchor="ctr" anchorCtr="0">
            <a:normAutofit fontScale="92500" lnSpcReduction="20000"/>
          </a:bodyPr>
          <a:lstStyle/>
          <a:p>
            <a:pPr marL="228600" lvl="0" indent="-101600" algn="l" rtl="0">
              <a:spcBef>
                <a:spcPts val="0"/>
              </a:spcBef>
              <a:spcAft>
                <a:spcPts val="0"/>
              </a:spcAft>
              <a:buNone/>
            </a:pPr>
            <a:r>
              <a:rPr lang="en"/>
              <a:t>Eli Dart</a:t>
            </a:r>
            <a:endParaRPr/>
          </a:p>
          <a:p>
            <a:pPr marL="228600" lvl="0" indent="-101600" algn="l" rtl="0">
              <a:spcBef>
                <a:spcPts val="500"/>
              </a:spcBef>
              <a:spcAft>
                <a:spcPts val="0"/>
              </a:spcAft>
              <a:buNone/>
            </a:pPr>
            <a:r>
              <a:rPr lang="en"/>
              <a:t>Network Engineer, Science Engagement </a:t>
            </a:r>
            <a:endParaRPr/>
          </a:p>
          <a:p>
            <a:pPr marL="228600" lvl="0" indent="-101600" algn="l" rtl="0">
              <a:spcBef>
                <a:spcPts val="500"/>
              </a:spcBef>
              <a:spcAft>
                <a:spcPts val="500"/>
              </a:spcAft>
              <a:buNone/>
            </a:pPr>
            <a:r>
              <a:rPr lang="en"/>
              <a:t>dart@es.net</a:t>
            </a:r>
            <a:endParaRPr/>
          </a:p>
        </p:txBody>
      </p:sp>
      <p:pic>
        <p:nvPicPr>
          <p:cNvPr id="206" name="Google Shape;206;p37"/>
          <p:cNvPicPr preferRelativeResize="0">
            <a:picLocks noGrp="1"/>
          </p:cNvPicPr>
          <p:nvPr>
            <p:ph type="pic" idx="2"/>
          </p:nvPr>
        </p:nvPicPr>
        <p:blipFill rotWithShape="1">
          <a:blip r:embed="rId3">
            <a:alphaModFix/>
          </a:blip>
          <a:srcRect t="2821" b="2821"/>
          <a:stretch/>
        </p:blipFill>
        <p:spPr>
          <a:xfrm>
            <a:off x="457200" y="3665700"/>
            <a:ext cx="956700" cy="1134900"/>
          </a:xfrm>
          <a:prstGeom prst="roundRect">
            <a:avLst>
              <a:gd name="adj" fmla="val 16667"/>
            </a:avLst>
          </a:prstGeom>
          <a:noFill/>
          <a:effectLst>
            <a:outerShdw blurRad="57150" dist="19050" dir="5400000" algn="bl" rotWithShape="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6"/>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Best Practice: Science DMZ</a:t>
            </a:r>
            <a:endParaRPr/>
          </a:p>
        </p:txBody>
      </p:sp>
      <p:sp>
        <p:nvSpPr>
          <p:cNvPr id="272" name="Google Shape;272;p46"/>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
        <p:nvSpPr>
          <p:cNvPr id="273" name="Google Shape;273;p46"/>
          <p:cNvSpPr txBox="1">
            <a:spLocks noGrp="1"/>
          </p:cNvSpPr>
          <p:nvPr>
            <p:ph type="body" idx="1"/>
          </p:nvPr>
        </p:nvSpPr>
        <p:spPr>
          <a:xfrm>
            <a:off x="457275" y="1028700"/>
            <a:ext cx="51192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The answer is the science dmz model.</a:t>
            </a:r>
            <a:endParaRPr/>
          </a:p>
          <a:p>
            <a:pPr marL="914400" lvl="1" indent="-336550" algn="l" rtl="0">
              <a:spcBef>
                <a:spcPts val="0"/>
              </a:spcBef>
              <a:spcAft>
                <a:spcPts val="0"/>
              </a:spcAft>
              <a:buSzPts val="1700"/>
              <a:buChar char="–"/>
            </a:pPr>
            <a:r>
              <a:rPr lang="en"/>
              <a:t>Separate high performance science traffic from enterprise traffic</a:t>
            </a:r>
            <a:endParaRPr/>
          </a:p>
          <a:p>
            <a:pPr marL="914400" lvl="1" indent="-336550" algn="l" rtl="0">
              <a:spcBef>
                <a:spcPts val="0"/>
              </a:spcBef>
              <a:spcAft>
                <a:spcPts val="0"/>
              </a:spcAft>
              <a:buSzPts val="1700"/>
              <a:buChar char="–"/>
            </a:pPr>
            <a:r>
              <a:rPr lang="en"/>
              <a:t>Build the science data perimeter using performant technologies</a:t>
            </a:r>
            <a:endParaRPr/>
          </a:p>
          <a:p>
            <a:pPr marL="457200" lvl="0" indent="-381000" algn="l" rtl="0">
              <a:spcBef>
                <a:spcPts val="0"/>
              </a:spcBef>
              <a:spcAft>
                <a:spcPts val="0"/>
              </a:spcAft>
              <a:buSzPts val="2400"/>
              <a:buChar char="•"/>
            </a:pPr>
            <a:r>
              <a:rPr lang="en"/>
              <a:t>If we can do this, we can scale up data performance to match the data scale</a:t>
            </a:r>
            <a:endParaRPr/>
          </a:p>
        </p:txBody>
      </p:sp>
      <p:pic>
        <p:nvPicPr>
          <p:cNvPr id="274" name="Google Shape;274;p46" title="Screenshot 2026-03-16 at 11.51.44 AM.png"/>
          <p:cNvPicPr preferRelativeResize="0"/>
          <p:nvPr/>
        </p:nvPicPr>
        <p:blipFill>
          <a:blip r:embed="rId3">
            <a:alphaModFix/>
          </a:blip>
          <a:stretch>
            <a:fillRect/>
          </a:stretch>
        </p:blipFill>
        <p:spPr>
          <a:xfrm>
            <a:off x="5576605" y="1334256"/>
            <a:ext cx="3542625" cy="2515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7"/>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Limitation Is An Enabler</a:t>
            </a:r>
            <a:endParaRPr/>
          </a:p>
        </p:txBody>
      </p:sp>
      <p:sp>
        <p:nvSpPr>
          <p:cNvPr id="280" name="Google Shape;280;p47"/>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
        <p:nvSpPr>
          <p:cNvPr id="281" name="Google Shape;281;p47"/>
          <p:cNvSpPr txBox="1">
            <a:spLocks noGrp="1"/>
          </p:cNvSpPr>
          <p:nvPr>
            <p:ph type="body" idx="1"/>
          </p:nvPr>
        </p:nvSpPr>
        <p:spPr>
          <a:xfrm>
            <a:off x="207100" y="1028700"/>
            <a:ext cx="4343700" cy="3770700"/>
          </a:xfrm>
          <a:prstGeom prst="rect">
            <a:avLst/>
          </a:prstGeom>
        </p:spPr>
        <p:txBody>
          <a:bodyPr spcFirstLastPara="1" wrap="square" lIns="91425" tIns="91425" rIns="91425" bIns="91425" anchor="t" anchorCtr="0">
            <a:normAutofit fontScale="92500"/>
          </a:bodyPr>
          <a:lstStyle/>
          <a:p>
            <a:pPr marL="457200" lvl="0" indent="-381000" algn="l" rtl="0">
              <a:spcBef>
                <a:spcPts val="0"/>
              </a:spcBef>
              <a:spcAft>
                <a:spcPts val="0"/>
              </a:spcAft>
              <a:buSzPts val="2400"/>
              <a:buChar char="•"/>
            </a:pPr>
            <a:r>
              <a:rPr lang="en"/>
              <a:t>Only approved services in the Science DMZ</a:t>
            </a:r>
            <a:endParaRPr/>
          </a:p>
          <a:p>
            <a:pPr marL="914400" lvl="1" indent="-336550" algn="l" rtl="0">
              <a:spcBef>
                <a:spcPts val="0"/>
              </a:spcBef>
              <a:spcAft>
                <a:spcPts val="0"/>
              </a:spcAft>
              <a:buSzPts val="1700"/>
              <a:buChar char="–"/>
            </a:pPr>
            <a:r>
              <a:rPr lang="en"/>
              <a:t>Services that can be secured with stateless firewalls</a:t>
            </a:r>
            <a:endParaRPr/>
          </a:p>
          <a:p>
            <a:pPr marL="914400" lvl="1" indent="-336550" algn="l" rtl="0">
              <a:spcBef>
                <a:spcPts val="0"/>
              </a:spcBef>
              <a:spcAft>
                <a:spcPts val="0"/>
              </a:spcAft>
              <a:buSzPts val="1700"/>
              <a:buChar char="–"/>
            </a:pPr>
            <a:r>
              <a:rPr lang="en"/>
              <a:t>Complexity is the enemy</a:t>
            </a:r>
            <a:endParaRPr/>
          </a:p>
          <a:p>
            <a:pPr marL="457200" lvl="0" indent="-381000" algn="l" rtl="0">
              <a:spcBef>
                <a:spcPts val="0"/>
              </a:spcBef>
              <a:spcAft>
                <a:spcPts val="0"/>
              </a:spcAft>
              <a:buSzPts val="2400"/>
              <a:buChar char="•"/>
            </a:pPr>
            <a:r>
              <a:rPr lang="en"/>
              <a:t>Allows space for performant security</a:t>
            </a:r>
            <a:endParaRPr/>
          </a:p>
          <a:p>
            <a:pPr marL="457200" lvl="0" indent="-381000" algn="l" rtl="0">
              <a:spcBef>
                <a:spcPts val="0"/>
              </a:spcBef>
              <a:spcAft>
                <a:spcPts val="0"/>
              </a:spcAft>
              <a:buSzPts val="2400"/>
              <a:buChar char="•"/>
            </a:pPr>
            <a:r>
              <a:rPr lang="en"/>
              <a:t>Control vs. Data can be handled separately</a:t>
            </a:r>
            <a:endParaRPr/>
          </a:p>
          <a:p>
            <a:pPr marL="914400" lvl="1" indent="-336550" algn="l" rtl="0">
              <a:spcBef>
                <a:spcPts val="0"/>
              </a:spcBef>
              <a:spcAft>
                <a:spcPts val="0"/>
              </a:spcAft>
              <a:buSzPts val="1700"/>
              <a:buChar char="–"/>
            </a:pPr>
            <a:r>
              <a:rPr lang="en"/>
              <a:t>Enterprise firewall is fine for control messages, auth, etc.</a:t>
            </a:r>
            <a:endParaRPr/>
          </a:p>
          <a:p>
            <a:pPr marL="914400" lvl="1" indent="-336550" algn="l" rtl="0">
              <a:spcBef>
                <a:spcPts val="0"/>
              </a:spcBef>
              <a:spcAft>
                <a:spcPts val="0"/>
              </a:spcAft>
              <a:buSzPts val="1700"/>
              <a:buChar char="–"/>
            </a:pPr>
            <a:r>
              <a:rPr lang="en"/>
              <a:t>Need Science DMZ for high performance data</a:t>
            </a:r>
            <a:endParaRPr/>
          </a:p>
        </p:txBody>
      </p:sp>
      <p:pic>
        <p:nvPicPr>
          <p:cNvPr id="282" name="Google Shape;282;p47" title="Screenshot 2025-05-13 at 8.53.35 PM.png"/>
          <p:cNvPicPr preferRelativeResize="0"/>
          <p:nvPr/>
        </p:nvPicPr>
        <p:blipFill>
          <a:blip r:embed="rId3">
            <a:alphaModFix/>
          </a:blip>
          <a:stretch>
            <a:fillRect/>
          </a:stretch>
        </p:blipFill>
        <p:spPr>
          <a:xfrm>
            <a:off x="4443975" y="1181100"/>
            <a:ext cx="4700026" cy="33196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8"/>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Lessons Learned Over Time</a:t>
            </a:r>
            <a:endParaRPr/>
          </a:p>
        </p:txBody>
      </p:sp>
      <p:sp>
        <p:nvSpPr>
          <p:cNvPr id="288" name="Google Shape;288;p48"/>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sp>
        <p:nvSpPr>
          <p:cNvPr id="289" name="Google Shape;289;p48"/>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Enterprise security team will try to eliminate Science DMZ</a:t>
            </a:r>
            <a:endParaRPr/>
          </a:p>
          <a:p>
            <a:pPr marL="914400" lvl="1" indent="-336550" algn="l" rtl="0">
              <a:spcBef>
                <a:spcPts val="0"/>
              </a:spcBef>
              <a:spcAft>
                <a:spcPts val="0"/>
              </a:spcAft>
              <a:buSzPts val="1700"/>
              <a:buChar char="–"/>
            </a:pPr>
            <a:r>
              <a:rPr lang="en"/>
              <a:t>“The firewall is faster now”</a:t>
            </a:r>
            <a:endParaRPr/>
          </a:p>
          <a:p>
            <a:pPr marL="914400" lvl="1" indent="-336550" algn="l" rtl="0">
              <a:spcBef>
                <a:spcPts val="0"/>
              </a:spcBef>
              <a:spcAft>
                <a:spcPts val="0"/>
              </a:spcAft>
              <a:buSzPts val="1700"/>
              <a:buChar char="–"/>
            </a:pPr>
            <a:r>
              <a:rPr lang="en"/>
              <a:t>“The DMZ isn’t secure because it doesn’t have a firewall, so we will put in a firewall to make it secure”</a:t>
            </a:r>
            <a:endParaRPr/>
          </a:p>
          <a:p>
            <a:pPr marL="914400" lvl="1" indent="-336550" algn="l" rtl="0">
              <a:spcBef>
                <a:spcPts val="0"/>
              </a:spcBef>
              <a:spcAft>
                <a:spcPts val="0"/>
              </a:spcAft>
              <a:buSzPts val="1700"/>
              <a:buChar char="–"/>
            </a:pPr>
            <a:r>
              <a:rPr lang="en"/>
              <a:t>Multiple variations of this</a:t>
            </a:r>
            <a:endParaRPr/>
          </a:p>
          <a:p>
            <a:pPr marL="457200" lvl="0" indent="-381000" algn="l" rtl="0">
              <a:spcBef>
                <a:spcPts val="0"/>
              </a:spcBef>
              <a:spcAft>
                <a:spcPts val="0"/>
              </a:spcAft>
              <a:buSzPts val="2400"/>
              <a:buChar char="•"/>
            </a:pPr>
            <a:r>
              <a:rPr lang="en"/>
              <a:t>Workflows change over time</a:t>
            </a:r>
            <a:endParaRPr/>
          </a:p>
          <a:p>
            <a:pPr marL="914400" lvl="1" indent="-336550" algn="l" rtl="0">
              <a:spcBef>
                <a:spcPts val="0"/>
              </a:spcBef>
              <a:spcAft>
                <a:spcPts val="0"/>
              </a:spcAft>
              <a:buSzPts val="1700"/>
              <a:buChar char="–"/>
            </a:pPr>
            <a:r>
              <a:rPr lang="en"/>
              <a:t>You may not know about the changes in advance</a:t>
            </a:r>
            <a:endParaRPr/>
          </a:p>
          <a:p>
            <a:pPr marL="914400" lvl="1" indent="-336550" algn="l" rtl="0">
              <a:spcBef>
                <a:spcPts val="0"/>
              </a:spcBef>
              <a:spcAft>
                <a:spcPts val="0"/>
              </a:spcAft>
              <a:buSzPts val="1700"/>
              <a:buChar char="–"/>
            </a:pPr>
            <a:r>
              <a:rPr lang="en"/>
              <a:t>Science need drives mission</a:t>
            </a:r>
            <a:endParaRPr/>
          </a:p>
          <a:p>
            <a:pPr marL="914400" lvl="1" indent="-336550" algn="l" rtl="0">
              <a:spcBef>
                <a:spcPts val="0"/>
              </a:spcBef>
              <a:spcAft>
                <a:spcPts val="0"/>
              </a:spcAft>
              <a:buSzPts val="1700"/>
              <a:buChar char="–"/>
            </a:pPr>
            <a:r>
              <a:rPr lang="en"/>
              <a:t>Architecture must accommodate changes needed by science</a:t>
            </a:r>
            <a:endParaRPr/>
          </a:p>
          <a:p>
            <a:pPr marL="457200" lvl="0" indent="-381000" algn="l" rtl="0">
              <a:spcBef>
                <a:spcPts val="0"/>
              </a:spcBef>
              <a:spcAft>
                <a:spcPts val="0"/>
              </a:spcAft>
              <a:buSzPts val="2400"/>
              <a:buChar char="•"/>
            </a:pPr>
            <a:r>
              <a:rPr lang="en"/>
              <a:t>Must find a way to make performance persistent</a:t>
            </a:r>
            <a:endParaRPr/>
          </a:p>
          <a:p>
            <a:pPr marL="914400" lvl="1" indent="-336550" algn="l" rtl="0">
              <a:spcBef>
                <a:spcPts val="0"/>
              </a:spcBef>
              <a:spcAft>
                <a:spcPts val="0"/>
              </a:spcAft>
              <a:buSzPts val="1700"/>
              <a:buChar char="–"/>
            </a:pPr>
            <a:r>
              <a:rPr lang="en"/>
              <a:t>Then, users can rely on it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9"/>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Lessons Learned Over Time (2)</a:t>
            </a:r>
            <a:endParaRPr/>
          </a:p>
        </p:txBody>
      </p:sp>
      <p:sp>
        <p:nvSpPr>
          <p:cNvPr id="295" name="Google Shape;295;p49"/>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
        <p:nvSpPr>
          <p:cNvPr id="296" name="Google Shape;296;p49"/>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Most users won’t ask for help</a:t>
            </a:r>
            <a:endParaRPr/>
          </a:p>
          <a:p>
            <a:pPr marL="914400" lvl="1" indent="-336550" algn="l" rtl="0">
              <a:spcBef>
                <a:spcPts val="0"/>
              </a:spcBef>
              <a:spcAft>
                <a:spcPts val="0"/>
              </a:spcAft>
              <a:buSzPts val="1700"/>
              <a:buChar char="–"/>
            </a:pPr>
            <a:r>
              <a:rPr lang="en"/>
              <a:t>They just suffer in silence or change to fit limitations</a:t>
            </a:r>
            <a:endParaRPr/>
          </a:p>
          <a:p>
            <a:pPr marL="914400" lvl="1" indent="-336550" algn="l" rtl="0">
              <a:spcBef>
                <a:spcPts val="0"/>
              </a:spcBef>
              <a:spcAft>
                <a:spcPts val="0"/>
              </a:spcAft>
              <a:buSzPts val="1700"/>
              <a:buChar char="–"/>
            </a:pPr>
            <a:r>
              <a:rPr lang="en"/>
              <a:t>Many “know” that things can’t be better</a:t>
            </a:r>
            <a:endParaRPr/>
          </a:p>
          <a:p>
            <a:pPr marL="457200" lvl="0" indent="-381000" algn="l" rtl="0">
              <a:spcBef>
                <a:spcPts val="0"/>
              </a:spcBef>
              <a:spcAft>
                <a:spcPts val="0"/>
              </a:spcAft>
              <a:buSzPts val="2400"/>
              <a:buChar char="•"/>
            </a:pPr>
            <a:r>
              <a:rPr lang="en"/>
              <a:t>Proving a negative is hard</a:t>
            </a:r>
            <a:endParaRPr/>
          </a:p>
          <a:p>
            <a:pPr marL="914400" lvl="1" indent="-336550" algn="l" rtl="0">
              <a:spcBef>
                <a:spcPts val="0"/>
              </a:spcBef>
              <a:spcAft>
                <a:spcPts val="0"/>
              </a:spcAft>
              <a:buSzPts val="1700"/>
              <a:buChar char="–"/>
            </a:pPr>
            <a:r>
              <a:rPr lang="en"/>
              <a:t>Very difficult to find evidence that users would be doing better if they could</a:t>
            </a:r>
            <a:endParaRPr/>
          </a:p>
          <a:p>
            <a:pPr marL="457200" lvl="0" indent="-381000" algn="l" rtl="0">
              <a:spcBef>
                <a:spcPts val="0"/>
              </a:spcBef>
              <a:spcAft>
                <a:spcPts val="0"/>
              </a:spcAft>
              <a:buSzPts val="2400"/>
              <a:buChar char="•"/>
            </a:pPr>
            <a:r>
              <a:rPr lang="en"/>
              <a:t>Answer: build it right, and teach users to use it</a:t>
            </a:r>
            <a:endParaRPr/>
          </a:p>
          <a:p>
            <a:pPr marL="457200" lvl="0" indent="-381000" algn="l" rtl="0">
              <a:spcBef>
                <a:spcPts val="0"/>
              </a:spcBef>
              <a:spcAft>
                <a:spcPts val="0"/>
              </a:spcAft>
              <a:buSzPts val="2400"/>
              <a:buChar char="•"/>
            </a:pPr>
            <a:r>
              <a:rPr lang="en"/>
              <a:t>The results can be impressive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0"/>
          <p:cNvSpPr txBox="1">
            <a:spLocks noGrp="1"/>
          </p:cNvSpPr>
          <p:nvPr>
            <p:ph type="title"/>
          </p:nvPr>
        </p:nvSpPr>
        <p:spPr>
          <a:xfrm>
            <a:off x="457200" y="17183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Note About Data Locality</a:t>
            </a:r>
            <a:endParaRPr/>
          </a:p>
        </p:txBody>
      </p:sp>
      <p:sp>
        <p:nvSpPr>
          <p:cNvPr id="302" name="Google Shape;302;p50"/>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14</a:t>
            </a:fld>
            <a:endParaRPr/>
          </a:p>
        </p:txBody>
      </p:sp>
      <p:sp>
        <p:nvSpPr>
          <p:cNvPr id="303" name="Google Shape;303;p50"/>
          <p:cNvSpPr txBox="1">
            <a:spLocks noGrp="1"/>
          </p:cNvSpPr>
          <p:nvPr>
            <p:ph type="body" idx="1"/>
          </p:nvPr>
        </p:nvSpPr>
        <p:spPr>
          <a:xfrm>
            <a:off x="457275" y="823416"/>
            <a:ext cx="8229600" cy="4044900"/>
          </a:xfrm>
          <a:prstGeom prst="rect">
            <a:avLst/>
          </a:prstGeom>
        </p:spPr>
        <p:txBody>
          <a:bodyPr spcFirstLastPara="1" wrap="square" lIns="91425" tIns="91425" rIns="91425" bIns="91425" anchor="t" anchorCtr="0">
            <a:normAutofit fontScale="92500"/>
          </a:bodyPr>
          <a:lstStyle/>
          <a:p>
            <a:pPr marL="457200" lvl="0" indent="-381000" algn="l" rtl="0">
              <a:spcBef>
                <a:spcPts val="0"/>
              </a:spcBef>
              <a:spcAft>
                <a:spcPts val="0"/>
              </a:spcAft>
              <a:buSzPts val="2400"/>
              <a:buChar char="•"/>
            </a:pPr>
            <a:r>
              <a:rPr lang="en"/>
              <a:t>I hear a lot of people say “don’t move the data”</a:t>
            </a:r>
            <a:endParaRPr/>
          </a:p>
          <a:p>
            <a:pPr marL="914400" lvl="1" indent="-336550" algn="l" rtl="0">
              <a:spcBef>
                <a:spcPts val="0"/>
              </a:spcBef>
              <a:spcAft>
                <a:spcPts val="0"/>
              </a:spcAft>
              <a:buSzPts val="1700"/>
              <a:buChar char="–"/>
            </a:pPr>
            <a:r>
              <a:rPr lang="en"/>
              <a:t>“Just move the compute to the data!”</a:t>
            </a:r>
            <a:endParaRPr/>
          </a:p>
          <a:p>
            <a:pPr marL="457200" lvl="0" indent="-381000" algn="l" rtl="0">
              <a:spcBef>
                <a:spcPts val="0"/>
              </a:spcBef>
              <a:spcAft>
                <a:spcPts val="0"/>
              </a:spcAft>
              <a:buSzPts val="2400"/>
              <a:buChar char="•"/>
            </a:pPr>
            <a:r>
              <a:rPr lang="en"/>
              <a:t>Of course! Do that if you can. But there are often difficulties</a:t>
            </a:r>
            <a:endParaRPr/>
          </a:p>
          <a:p>
            <a:pPr marL="914400" lvl="1" indent="-336550" algn="l" rtl="0">
              <a:spcBef>
                <a:spcPts val="0"/>
              </a:spcBef>
              <a:spcAft>
                <a:spcPts val="0"/>
              </a:spcAft>
              <a:buSzPts val="1700"/>
              <a:buChar char="–"/>
            </a:pPr>
            <a:r>
              <a:rPr lang="en"/>
              <a:t>Open access data, closed access computing</a:t>
            </a:r>
            <a:endParaRPr/>
          </a:p>
          <a:p>
            <a:pPr marL="1371600" lvl="2" indent="-342900" algn="l" rtl="0">
              <a:spcBef>
                <a:spcPts val="0"/>
              </a:spcBef>
              <a:spcAft>
                <a:spcPts val="0"/>
              </a:spcAft>
              <a:buSzPts val="1800"/>
              <a:buChar char="•"/>
            </a:pPr>
            <a:r>
              <a:rPr lang="en"/>
              <a:t>Code execution is often tightly controlled</a:t>
            </a:r>
            <a:endParaRPr/>
          </a:p>
          <a:p>
            <a:pPr marL="1371600" lvl="2" indent="-342900" algn="l" rtl="0">
              <a:spcBef>
                <a:spcPts val="0"/>
              </a:spcBef>
              <a:spcAft>
                <a:spcPts val="0"/>
              </a:spcAft>
              <a:buSzPts val="1800"/>
              <a:buChar char="•"/>
            </a:pPr>
            <a:r>
              <a:rPr lang="en"/>
              <a:t>Scientist often doesn’t have permission to run analysis next to the existing data store → need to move the data</a:t>
            </a:r>
            <a:endParaRPr/>
          </a:p>
          <a:p>
            <a:pPr marL="914400" lvl="1" indent="-336550" algn="l" rtl="0">
              <a:spcBef>
                <a:spcPts val="0"/>
              </a:spcBef>
              <a:spcAft>
                <a:spcPts val="0"/>
              </a:spcAft>
              <a:buSzPts val="1700"/>
              <a:buChar char="–"/>
            </a:pPr>
            <a:r>
              <a:rPr lang="en"/>
              <a:t>Specific hardware required</a:t>
            </a:r>
            <a:endParaRPr/>
          </a:p>
          <a:p>
            <a:pPr marL="1371600" lvl="2" indent="-342900" algn="l" rtl="0">
              <a:spcBef>
                <a:spcPts val="0"/>
              </a:spcBef>
              <a:spcAft>
                <a:spcPts val="0"/>
              </a:spcAft>
              <a:buSzPts val="1800"/>
              <a:buChar char="•"/>
            </a:pPr>
            <a:r>
              <a:rPr lang="en"/>
              <a:t>Specialized systems, computing scale, other requirements</a:t>
            </a:r>
            <a:endParaRPr/>
          </a:p>
          <a:p>
            <a:pPr marL="1371600" lvl="2" indent="-342900" algn="l" rtl="0">
              <a:spcBef>
                <a:spcPts val="0"/>
              </a:spcBef>
              <a:spcAft>
                <a:spcPts val="0"/>
              </a:spcAft>
              <a:buSzPts val="1800"/>
              <a:buChar char="•"/>
            </a:pPr>
            <a:r>
              <a:rPr lang="en"/>
              <a:t>Move the data to the specific system</a:t>
            </a:r>
            <a:endParaRPr/>
          </a:p>
          <a:p>
            <a:pPr marL="914400" lvl="1" indent="-336550" algn="l" rtl="0">
              <a:spcBef>
                <a:spcPts val="0"/>
              </a:spcBef>
              <a:spcAft>
                <a:spcPts val="0"/>
              </a:spcAft>
              <a:buSzPts val="1700"/>
              <a:buChar char="–"/>
            </a:pPr>
            <a:r>
              <a:rPr lang="en"/>
              <a:t>I don’t have to pay to run on my local system</a:t>
            </a:r>
            <a:endParaRPr/>
          </a:p>
          <a:p>
            <a:pPr marL="1371600" lvl="2" indent="-342900" algn="l" rtl="0">
              <a:spcBef>
                <a:spcPts val="0"/>
              </a:spcBef>
              <a:spcAft>
                <a:spcPts val="0"/>
              </a:spcAft>
              <a:buSzPts val="1800"/>
              <a:buChar char="•"/>
            </a:pPr>
            <a:r>
              <a:rPr lang="en"/>
              <a:t>More creativity if I run there</a:t>
            </a:r>
            <a:endParaRPr/>
          </a:p>
          <a:p>
            <a:pPr marL="1371600" lvl="2" indent="-342900" algn="l" rtl="0">
              <a:spcBef>
                <a:spcPts val="0"/>
              </a:spcBef>
              <a:spcAft>
                <a:spcPts val="0"/>
              </a:spcAft>
              <a:buSzPts val="1800"/>
              <a:buChar char="•"/>
            </a:pPr>
            <a:r>
              <a:rPr lang="en"/>
              <a:t>I have to move the data to my cluster</a:t>
            </a:r>
            <a:endParaRPr/>
          </a:p>
          <a:p>
            <a:pPr marL="457200" lvl="0" indent="-381000" algn="l" rtl="0">
              <a:spcBef>
                <a:spcPts val="0"/>
              </a:spcBef>
              <a:spcAft>
                <a:spcPts val="0"/>
              </a:spcAft>
              <a:buSzPts val="2400"/>
              <a:buChar char="•"/>
            </a:pPr>
            <a:r>
              <a:rPr lang="en"/>
              <a:t>Therefore, we must support data movement in the general case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1"/>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Possible?</a:t>
            </a:r>
            <a:endParaRPr/>
          </a:p>
        </p:txBody>
      </p:sp>
      <p:sp>
        <p:nvSpPr>
          <p:cNvPr id="309" name="Google Shape;309;p51"/>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
        <p:nvSpPr>
          <p:cNvPr id="310" name="Google Shape;310;p51"/>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93700" algn="l" rtl="0">
              <a:spcBef>
                <a:spcPts val="0"/>
              </a:spcBef>
              <a:spcAft>
                <a:spcPts val="0"/>
              </a:spcAft>
              <a:buSzPts val="2600"/>
              <a:buChar char="•"/>
            </a:pPr>
            <a:r>
              <a:rPr lang="en" sz="2600"/>
              <a:t>I’m going to go through a few real-world examples</a:t>
            </a:r>
            <a:endParaRPr sz="2600"/>
          </a:p>
          <a:p>
            <a:pPr marL="914400" lvl="1" indent="-349250" algn="l" rtl="0">
              <a:spcBef>
                <a:spcPts val="0"/>
              </a:spcBef>
              <a:spcAft>
                <a:spcPts val="0"/>
              </a:spcAft>
              <a:buSzPts val="1900"/>
              <a:buChar char="–"/>
            </a:pPr>
            <a:r>
              <a:rPr lang="en" sz="2200"/>
              <a:t>High performance data workflows across the perimeter</a:t>
            </a:r>
            <a:endParaRPr sz="2200"/>
          </a:p>
          <a:p>
            <a:pPr marL="914400" lvl="1" indent="-349250" algn="l" rtl="0">
              <a:spcBef>
                <a:spcPts val="0"/>
              </a:spcBef>
              <a:spcAft>
                <a:spcPts val="0"/>
              </a:spcAft>
              <a:buSzPts val="1900"/>
              <a:buChar char="–"/>
            </a:pPr>
            <a:r>
              <a:rPr lang="en" sz="2200"/>
              <a:t>Multiple Science DMZ design pattern examples</a:t>
            </a:r>
            <a:endParaRPr sz="2200"/>
          </a:p>
          <a:p>
            <a:pPr marL="457200" lvl="0" indent="-393700" algn="l" rtl="0">
              <a:spcBef>
                <a:spcPts val="0"/>
              </a:spcBef>
              <a:spcAft>
                <a:spcPts val="0"/>
              </a:spcAft>
              <a:buSzPts val="2600"/>
              <a:buChar char="•"/>
            </a:pPr>
            <a:r>
              <a:rPr lang="en" sz="2600"/>
              <a:t>First examples: file transfer using DTNs</a:t>
            </a:r>
            <a:endParaRPr sz="2600"/>
          </a:p>
          <a:p>
            <a:pPr marL="914400" lvl="1" indent="-349250" algn="l" rtl="0">
              <a:spcBef>
                <a:spcPts val="0"/>
              </a:spcBef>
              <a:spcAft>
                <a:spcPts val="0"/>
              </a:spcAft>
              <a:buSzPts val="1900"/>
              <a:buChar char="–"/>
            </a:pPr>
            <a:r>
              <a:rPr lang="en" sz="2200"/>
              <a:t>Classical use of Science DMZ</a:t>
            </a:r>
            <a:endParaRPr sz="2200"/>
          </a:p>
          <a:p>
            <a:pPr marL="914400" lvl="1" indent="-349250" algn="l" rtl="0">
              <a:spcBef>
                <a:spcPts val="0"/>
              </a:spcBef>
              <a:spcAft>
                <a:spcPts val="0"/>
              </a:spcAft>
              <a:buSzPts val="1900"/>
              <a:buChar char="–"/>
            </a:pPr>
            <a:r>
              <a:rPr lang="en" sz="2200"/>
              <a:t>Transfer files or objects from one storage system to another</a:t>
            </a:r>
            <a:endParaRPr sz="2200"/>
          </a:p>
          <a:p>
            <a:pPr marL="914400" lvl="1" indent="-349250" algn="l" rtl="0">
              <a:spcBef>
                <a:spcPts val="0"/>
              </a:spcBef>
              <a:spcAft>
                <a:spcPts val="0"/>
              </a:spcAft>
              <a:buSzPts val="1900"/>
              <a:buChar char="–"/>
            </a:pPr>
            <a:r>
              <a:rPr lang="en" sz="2200"/>
              <a:t>Valuable if data needed at remote location for some time</a:t>
            </a:r>
            <a:endParaRPr sz="2200"/>
          </a:p>
          <a:p>
            <a:pPr marL="914400" lvl="1" indent="-349250" algn="l" rtl="0">
              <a:spcBef>
                <a:spcPts val="0"/>
              </a:spcBef>
              <a:spcAft>
                <a:spcPts val="0"/>
              </a:spcAft>
              <a:buSzPts val="1900"/>
              <a:buChar char="–"/>
            </a:pPr>
            <a:r>
              <a:rPr lang="en" sz="2200"/>
              <a:t>Many, many workflows do this</a:t>
            </a:r>
            <a:endParaRPr sz="2200"/>
          </a:p>
          <a:p>
            <a:pPr marL="457200" lvl="0" indent="-368300" algn="l" rtl="0">
              <a:spcBef>
                <a:spcPts val="0"/>
              </a:spcBef>
              <a:spcAft>
                <a:spcPts val="0"/>
              </a:spcAft>
              <a:buSzPts val="2200"/>
              <a:buChar char="•"/>
            </a:pPr>
            <a:r>
              <a:rPr lang="en" sz="2200"/>
              <a:t>Basic portal or cluster/HPC implementation of Science DMZ</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16</a:t>
            </a:fld>
            <a:endParaRPr/>
          </a:p>
        </p:txBody>
      </p:sp>
      <p:pic>
        <p:nvPicPr>
          <p:cNvPr id="316" name="Google Shape;316;p52" title="science-dmz-modern-portal2-v15.png"/>
          <p:cNvPicPr preferRelativeResize="0"/>
          <p:nvPr/>
        </p:nvPicPr>
        <p:blipFill>
          <a:blip r:embed="rId3">
            <a:alphaModFix/>
          </a:blip>
          <a:stretch>
            <a:fillRect/>
          </a:stretch>
        </p:blipFill>
        <p:spPr>
          <a:xfrm>
            <a:off x="1197088" y="829274"/>
            <a:ext cx="6749824" cy="4314225"/>
          </a:xfrm>
          <a:prstGeom prst="rect">
            <a:avLst/>
          </a:prstGeom>
          <a:noFill/>
          <a:ln>
            <a:noFill/>
          </a:ln>
        </p:spPr>
      </p:pic>
      <p:sp>
        <p:nvSpPr>
          <p:cNvPr id="317" name="Google Shape;317;p52"/>
          <p:cNvSpPr txBox="1">
            <a:spLocks noGrp="1"/>
          </p:cNvSpPr>
          <p:nvPr>
            <p:ph type="title"/>
          </p:nvPr>
        </p:nvSpPr>
        <p:spPr>
          <a:xfrm>
            <a:off x="457200" y="1071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Portal Design Pattern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53"/>
          <p:cNvPicPr preferRelativeResize="0"/>
          <p:nvPr/>
        </p:nvPicPr>
        <p:blipFill rotWithShape="1">
          <a:blip r:embed="rId3">
            <a:alphaModFix/>
          </a:blip>
          <a:srcRect/>
          <a:stretch/>
        </p:blipFill>
        <p:spPr>
          <a:xfrm>
            <a:off x="2048520" y="4241365"/>
            <a:ext cx="7337148" cy="726592"/>
          </a:xfrm>
          <a:prstGeom prst="rect">
            <a:avLst/>
          </a:prstGeom>
          <a:noFill/>
          <a:ln>
            <a:noFill/>
          </a:ln>
        </p:spPr>
      </p:pic>
      <p:pic>
        <p:nvPicPr>
          <p:cNvPr id="323" name="Google Shape;323;p53"/>
          <p:cNvPicPr preferRelativeResize="0"/>
          <p:nvPr/>
        </p:nvPicPr>
        <p:blipFill rotWithShape="1">
          <a:blip r:embed="rId4">
            <a:alphaModFix/>
          </a:blip>
          <a:srcRect/>
          <a:stretch/>
        </p:blipFill>
        <p:spPr>
          <a:xfrm>
            <a:off x="2048520" y="3547907"/>
            <a:ext cx="7136646" cy="691787"/>
          </a:xfrm>
          <a:prstGeom prst="rect">
            <a:avLst/>
          </a:prstGeom>
          <a:noFill/>
          <a:ln>
            <a:noFill/>
          </a:ln>
        </p:spPr>
      </p:pic>
      <p:pic>
        <p:nvPicPr>
          <p:cNvPr id="324" name="Google Shape;324;p53" descr="Lawrence Livermore National Laboratory (LLNL) - Livermore Graduate Scholar  Program (LGSP) | PhD Graduate Education at Northeastern University"/>
          <p:cNvPicPr preferRelativeResize="0"/>
          <p:nvPr/>
        </p:nvPicPr>
        <p:blipFill rotWithShape="1">
          <a:blip r:embed="rId5">
            <a:alphaModFix/>
          </a:blip>
          <a:srcRect/>
          <a:stretch/>
        </p:blipFill>
        <p:spPr>
          <a:xfrm>
            <a:off x="44089" y="2659018"/>
            <a:ext cx="1705158" cy="659453"/>
          </a:xfrm>
          <a:prstGeom prst="rect">
            <a:avLst/>
          </a:prstGeom>
          <a:noFill/>
          <a:ln>
            <a:noFill/>
          </a:ln>
        </p:spPr>
      </p:pic>
      <p:sp>
        <p:nvSpPr>
          <p:cNvPr id="325" name="Google Shape;325;p53"/>
          <p:cNvSpPr/>
          <p:nvPr/>
        </p:nvSpPr>
        <p:spPr>
          <a:xfrm>
            <a:off x="1619904" y="2176496"/>
            <a:ext cx="1352926" cy="614387"/>
          </a:xfrm>
          <a:custGeom>
            <a:avLst/>
            <a:gdLst/>
            <a:ahLst/>
            <a:cxnLst/>
            <a:rect l="l" t="t" r="r" b="b"/>
            <a:pathLst>
              <a:path w="1416676" h="746975" extrusionOk="0">
                <a:moveTo>
                  <a:pt x="0" y="746975"/>
                </a:moveTo>
                <a:cubicBezTo>
                  <a:pt x="223233" y="596721"/>
                  <a:pt x="446467" y="446468"/>
                  <a:pt x="682580" y="321972"/>
                </a:cubicBezTo>
                <a:cubicBezTo>
                  <a:pt x="918693" y="197476"/>
                  <a:pt x="1416676" y="0"/>
                  <a:pt x="1416676" y="0"/>
                </a:cubicBezTo>
                <a:lnTo>
                  <a:pt x="1416676" y="0"/>
                </a:lnTo>
                <a:lnTo>
                  <a:pt x="1416676" y="0"/>
                </a:lnTo>
              </a:path>
            </a:pathLst>
          </a:custGeom>
          <a:noFill/>
          <a:ln w="762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326" name="Google Shape;326;p53"/>
          <p:cNvSpPr/>
          <p:nvPr/>
        </p:nvSpPr>
        <p:spPr>
          <a:xfrm rot="1268828">
            <a:off x="4800958" y="961260"/>
            <a:ext cx="1727826" cy="1058784"/>
          </a:xfrm>
          <a:custGeom>
            <a:avLst/>
            <a:gdLst/>
            <a:ahLst/>
            <a:cxnLst/>
            <a:rect l="l" t="t" r="r" b="b"/>
            <a:pathLst>
              <a:path w="1416676" h="746975" extrusionOk="0">
                <a:moveTo>
                  <a:pt x="0" y="746975"/>
                </a:moveTo>
                <a:cubicBezTo>
                  <a:pt x="223233" y="596721"/>
                  <a:pt x="446467" y="446468"/>
                  <a:pt x="682580" y="321972"/>
                </a:cubicBezTo>
                <a:cubicBezTo>
                  <a:pt x="918693" y="197476"/>
                  <a:pt x="1416676" y="0"/>
                  <a:pt x="1416676" y="0"/>
                </a:cubicBezTo>
                <a:lnTo>
                  <a:pt x="1416676" y="0"/>
                </a:lnTo>
                <a:lnTo>
                  <a:pt x="1416676" y="0"/>
                </a:lnTo>
              </a:path>
            </a:pathLst>
          </a:custGeom>
          <a:noFill/>
          <a:ln w="762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327" name="Google Shape;327;p53"/>
          <p:cNvSpPr txBox="1"/>
          <p:nvPr/>
        </p:nvSpPr>
        <p:spPr>
          <a:xfrm>
            <a:off x="6405552" y="4912750"/>
            <a:ext cx="30084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400"/>
              <a:buFont typeface="Calibri"/>
              <a:buNone/>
            </a:pPr>
            <a:r>
              <a:rPr lang="en" sz="1400">
                <a:solidFill>
                  <a:schemeClr val="dk1"/>
                </a:solidFill>
                <a:latin typeface="Calibri"/>
                <a:ea typeface="Calibri"/>
                <a:cs typeface="Calibri"/>
                <a:sym typeface="Calibri"/>
              </a:rPr>
              <a:t>Shown: Status as of March 10, 2022</a:t>
            </a:r>
            <a:endParaRPr sz="1400">
              <a:solidFill>
                <a:schemeClr val="dk1"/>
              </a:solidFill>
              <a:latin typeface="Calibri"/>
              <a:ea typeface="Calibri"/>
              <a:cs typeface="Calibri"/>
              <a:sym typeface="Calibri"/>
            </a:endParaRPr>
          </a:p>
        </p:txBody>
      </p:sp>
      <p:sp>
        <p:nvSpPr>
          <p:cNvPr id="328" name="Google Shape;328;p53"/>
          <p:cNvSpPr txBox="1"/>
          <p:nvPr/>
        </p:nvSpPr>
        <p:spPr>
          <a:xfrm>
            <a:off x="5052629" y="933327"/>
            <a:ext cx="9150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rgbClr val="2F528E"/>
              </a:buClr>
              <a:buSzPts val="1400"/>
              <a:buFont typeface="Calibri"/>
              <a:buNone/>
            </a:pPr>
            <a:r>
              <a:rPr lang="en" sz="1400">
                <a:solidFill>
                  <a:srgbClr val="2F528E"/>
                </a:solidFill>
                <a:latin typeface="Calibri"/>
                <a:ea typeface="Calibri"/>
                <a:cs typeface="Calibri"/>
                <a:sym typeface="Calibri"/>
              </a:rPr>
              <a:t>4 to 6 GB/s</a:t>
            </a:r>
            <a:endParaRPr sz="1400">
              <a:solidFill>
                <a:schemeClr val="dk1"/>
              </a:solidFill>
              <a:latin typeface="Calibri"/>
              <a:ea typeface="Calibri"/>
              <a:cs typeface="Calibri"/>
              <a:sym typeface="Calibri"/>
            </a:endParaRPr>
          </a:p>
        </p:txBody>
      </p:sp>
      <p:sp>
        <p:nvSpPr>
          <p:cNvPr id="329" name="Google Shape;329;p53"/>
          <p:cNvSpPr txBox="1"/>
          <p:nvPr/>
        </p:nvSpPr>
        <p:spPr>
          <a:xfrm>
            <a:off x="1619904" y="2095823"/>
            <a:ext cx="7314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rgbClr val="2F528E"/>
              </a:buClr>
              <a:buSzPts val="1400"/>
              <a:buFont typeface="Calibri"/>
              <a:buNone/>
            </a:pPr>
            <a:r>
              <a:rPr lang="en" sz="1400">
                <a:solidFill>
                  <a:srgbClr val="2F528E"/>
                </a:solidFill>
                <a:latin typeface="Calibri"/>
                <a:ea typeface="Calibri"/>
                <a:cs typeface="Calibri"/>
                <a:sym typeface="Calibri"/>
              </a:rPr>
              <a:t>1.5 GB/s</a:t>
            </a:r>
            <a:endParaRPr sz="1400">
              <a:solidFill>
                <a:schemeClr val="dk1"/>
              </a:solidFill>
              <a:latin typeface="Calibri"/>
              <a:ea typeface="Calibri"/>
              <a:cs typeface="Calibri"/>
              <a:sym typeface="Calibri"/>
            </a:endParaRPr>
          </a:p>
        </p:txBody>
      </p:sp>
      <p:sp>
        <p:nvSpPr>
          <p:cNvPr id="330" name="Google Shape;330;p53"/>
          <p:cNvSpPr/>
          <p:nvPr/>
        </p:nvSpPr>
        <p:spPr>
          <a:xfrm>
            <a:off x="2329046" y="736579"/>
            <a:ext cx="4991100" cy="258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331" name="Google Shape;331;p53"/>
          <p:cNvSpPr txBox="1"/>
          <p:nvPr/>
        </p:nvSpPr>
        <p:spPr>
          <a:xfrm>
            <a:off x="7346" y="-22981"/>
            <a:ext cx="9114300" cy="900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rgbClr val="C00000"/>
              </a:buClr>
              <a:buSzPts val="2700"/>
              <a:buFont typeface="Arial"/>
              <a:buNone/>
            </a:pPr>
            <a:r>
              <a:rPr lang="en" sz="2700">
                <a:solidFill>
                  <a:srgbClr val="C00000"/>
                </a:solidFill>
              </a:rPr>
              <a:t>Replication: </a:t>
            </a:r>
            <a:r>
              <a:rPr lang="en" sz="2700">
                <a:solidFill>
                  <a:srgbClr val="C00000"/>
                </a:solidFill>
                <a:latin typeface="Arial"/>
                <a:ea typeface="Arial"/>
                <a:cs typeface="Arial"/>
                <a:sym typeface="Arial"/>
              </a:rPr>
              <a:t>Globus used to </a:t>
            </a:r>
            <a:r>
              <a:rPr lang="en" sz="2700">
                <a:solidFill>
                  <a:srgbClr val="C00000"/>
                </a:solidFill>
              </a:rPr>
              <a:t>move</a:t>
            </a:r>
            <a:r>
              <a:rPr lang="en" sz="2700">
                <a:solidFill>
                  <a:srgbClr val="C00000"/>
                </a:solidFill>
                <a:latin typeface="Arial"/>
                <a:ea typeface="Arial"/>
                <a:cs typeface="Arial"/>
                <a:sym typeface="Arial"/>
              </a:rPr>
              <a:t> 7.4 petabytes of data from </a:t>
            </a:r>
            <a:r>
              <a:rPr lang="en" sz="2700" b="1">
                <a:solidFill>
                  <a:srgbClr val="C00000"/>
                </a:solidFill>
                <a:latin typeface="Arial"/>
                <a:ea typeface="Arial"/>
                <a:cs typeface="Arial"/>
                <a:sym typeface="Arial"/>
              </a:rPr>
              <a:t>Livermore</a:t>
            </a:r>
            <a:r>
              <a:rPr lang="en" sz="2700">
                <a:solidFill>
                  <a:srgbClr val="C00000"/>
                </a:solidFill>
                <a:latin typeface="Arial"/>
                <a:ea typeface="Arial"/>
                <a:cs typeface="Arial"/>
                <a:sym typeface="Arial"/>
              </a:rPr>
              <a:t> to </a:t>
            </a:r>
            <a:r>
              <a:rPr lang="en" sz="2700" b="1">
                <a:solidFill>
                  <a:srgbClr val="C00000"/>
                </a:solidFill>
                <a:latin typeface="Arial"/>
                <a:ea typeface="Arial"/>
                <a:cs typeface="Arial"/>
                <a:sym typeface="Arial"/>
              </a:rPr>
              <a:t>Argonne</a:t>
            </a:r>
            <a:r>
              <a:rPr lang="en" sz="2700">
                <a:solidFill>
                  <a:srgbClr val="C00000"/>
                </a:solidFill>
                <a:latin typeface="Arial"/>
                <a:ea typeface="Arial"/>
                <a:cs typeface="Arial"/>
                <a:sym typeface="Arial"/>
              </a:rPr>
              <a:t> and </a:t>
            </a:r>
            <a:r>
              <a:rPr lang="en" sz="2700" b="1">
                <a:solidFill>
                  <a:srgbClr val="C00000"/>
                </a:solidFill>
                <a:latin typeface="Arial"/>
                <a:ea typeface="Arial"/>
                <a:cs typeface="Arial"/>
                <a:sym typeface="Arial"/>
              </a:rPr>
              <a:t>Oak</a:t>
            </a:r>
            <a:r>
              <a:rPr lang="en" sz="2700" b="1">
                <a:solidFill>
                  <a:srgbClr val="C00000"/>
                </a:solidFill>
              </a:rPr>
              <a:t> R</a:t>
            </a:r>
            <a:r>
              <a:rPr lang="en" sz="2700" b="1">
                <a:solidFill>
                  <a:srgbClr val="C00000"/>
                </a:solidFill>
                <a:latin typeface="Arial"/>
                <a:ea typeface="Arial"/>
                <a:cs typeface="Arial"/>
                <a:sym typeface="Arial"/>
              </a:rPr>
              <a:t>idge</a:t>
            </a:r>
            <a:r>
              <a:rPr lang="en" sz="2700">
                <a:solidFill>
                  <a:srgbClr val="C00000"/>
                </a:solidFill>
                <a:latin typeface="Arial"/>
                <a:ea typeface="Arial"/>
                <a:cs typeface="Arial"/>
                <a:sym typeface="Arial"/>
              </a:rPr>
              <a:t> Labs</a:t>
            </a:r>
            <a:endParaRPr sz="1400">
              <a:solidFill>
                <a:srgbClr val="C00000"/>
              </a:solidFill>
              <a:latin typeface="Arial"/>
              <a:ea typeface="Arial"/>
              <a:cs typeface="Arial"/>
              <a:sym typeface="Arial"/>
            </a:endParaRPr>
          </a:p>
        </p:txBody>
      </p:sp>
      <p:pic>
        <p:nvPicPr>
          <p:cNvPr id="332" name="Google Shape;332;p53" descr="ESnet Portal"/>
          <p:cNvPicPr preferRelativeResize="0"/>
          <p:nvPr/>
        </p:nvPicPr>
        <p:blipFill rotWithShape="1">
          <a:blip r:embed="rId6">
            <a:alphaModFix/>
          </a:blip>
          <a:srcRect/>
          <a:stretch/>
        </p:blipFill>
        <p:spPr>
          <a:xfrm>
            <a:off x="44089" y="4522061"/>
            <a:ext cx="1272791" cy="375454"/>
          </a:xfrm>
          <a:prstGeom prst="rect">
            <a:avLst/>
          </a:prstGeom>
          <a:noFill/>
          <a:ln>
            <a:noFill/>
          </a:ln>
        </p:spPr>
      </p:pic>
      <p:sp>
        <p:nvSpPr>
          <p:cNvPr id="333" name="Google Shape;333;p53"/>
          <p:cNvSpPr/>
          <p:nvPr/>
        </p:nvSpPr>
        <p:spPr>
          <a:xfrm>
            <a:off x="7320013" y="1679262"/>
            <a:ext cx="652200" cy="142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pic>
        <p:nvPicPr>
          <p:cNvPr id="334" name="Google Shape;334;p53"/>
          <p:cNvPicPr preferRelativeResize="0"/>
          <p:nvPr/>
        </p:nvPicPr>
        <p:blipFill rotWithShape="1">
          <a:blip r:embed="rId7">
            <a:alphaModFix/>
          </a:blip>
          <a:srcRect/>
          <a:stretch/>
        </p:blipFill>
        <p:spPr>
          <a:xfrm>
            <a:off x="6071603" y="889750"/>
            <a:ext cx="2533025" cy="2024900"/>
          </a:xfrm>
          <a:prstGeom prst="rect">
            <a:avLst/>
          </a:prstGeom>
          <a:noFill/>
          <a:ln>
            <a:noFill/>
          </a:ln>
        </p:spPr>
      </p:pic>
      <p:pic>
        <p:nvPicPr>
          <p:cNvPr id="335" name="Google Shape;335;p53"/>
          <p:cNvPicPr preferRelativeResize="0"/>
          <p:nvPr/>
        </p:nvPicPr>
        <p:blipFill rotWithShape="1">
          <a:blip r:embed="rId8">
            <a:alphaModFix/>
          </a:blip>
          <a:srcRect/>
          <a:stretch/>
        </p:blipFill>
        <p:spPr>
          <a:xfrm>
            <a:off x="2553822" y="889750"/>
            <a:ext cx="2498795" cy="1979077"/>
          </a:xfrm>
          <a:prstGeom prst="rect">
            <a:avLst/>
          </a:prstGeom>
          <a:noFill/>
          <a:ln>
            <a:noFill/>
          </a:ln>
        </p:spPr>
      </p:pic>
      <p:sp>
        <p:nvSpPr>
          <p:cNvPr id="336" name="Google Shape;336;p53"/>
          <p:cNvSpPr txBox="1"/>
          <p:nvPr/>
        </p:nvSpPr>
        <p:spPr>
          <a:xfrm>
            <a:off x="1376076" y="3825031"/>
            <a:ext cx="6816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To ALCF</a:t>
            </a:r>
            <a:endParaRPr sz="1100"/>
          </a:p>
        </p:txBody>
      </p:sp>
      <p:sp>
        <p:nvSpPr>
          <p:cNvPr id="337" name="Google Shape;337;p53"/>
          <p:cNvSpPr txBox="1"/>
          <p:nvPr/>
        </p:nvSpPr>
        <p:spPr>
          <a:xfrm>
            <a:off x="1376076" y="4511194"/>
            <a:ext cx="6960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To OLCF</a:t>
            </a:r>
            <a:endParaRPr sz="1100"/>
          </a:p>
        </p:txBody>
      </p:sp>
      <p:pic>
        <p:nvPicPr>
          <p:cNvPr id="338" name="Google Shape;338;p53" descr="anl-logo-1 – Sustainable Horizons Institute"/>
          <p:cNvPicPr preferRelativeResize="0"/>
          <p:nvPr/>
        </p:nvPicPr>
        <p:blipFill rotWithShape="1">
          <a:blip r:embed="rId9">
            <a:alphaModFix/>
          </a:blip>
          <a:srcRect/>
          <a:stretch/>
        </p:blipFill>
        <p:spPr>
          <a:xfrm>
            <a:off x="2277393" y="1467599"/>
            <a:ext cx="1440958" cy="571553"/>
          </a:xfrm>
          <a:prstGeom prst="rect">
            <a:avLst/>
          </a:prstGeom>
          <a:noFill/>
          <a:ln>
            <a:noFill/>
          </a:ln>
        </p:spPr>
      </p:pic>
      <p:pic>
        <p:nvPicPr>
          <p:cNvPr id="339" name="Google Shape;339;p53"/>
          <p:cNvPicPr preferRelativeResize="0"/>
          <p:nvPr/>
        </p:nvPicPr>
        <p:blipFill rotWithShape="1">
          <a:blip r:embed="rId10">
            <a:alphaModFix/>
          </a:blip>
          <a:srcRect/>
          <a:stretch/>
        </p:blipFill>
        <p:spPr>
          <a:xfrm>
            <a:off x="6208917" y="891287"/>
            <a:ext cx="606162" cy="555971"/>
          </a:xfrm>
          <a:prstGeom prst="rect">
            <a:avLst/>
          </a:prstGeom>
          <a:noFill/>
          <a:ln>
            <a:noFill/>
          </a:ln>
        </p:spPr>
      </p:pic>
      <p:pic>
        <p:nvPicPr>
          <p:cNvPr id="340" name="Google Shape;340;p53" descr="ornl-logo - Dr. S. S. Iyengar"/>
          <p:cNvPicPr preferRelativeResize="0"/>
          <p:nvPr/>
        </p:nvPicPr>
        <p:blipFill rotWithShape="1">
          <a:blip r:embed="rId11">
            <a:alphaModFix/>
          </a:blip>
          <a:srcRect/>
          <a:stretch/>
        </p:blipFill>
        <p:spPr>
          <a:xfrm>
            <a:off x="5829372" y="1433415"/>
            <a:ext cx="1490663" cy="771525"/>
          </a:xfrm>
          <a:prstGeom prst="rect">
            <a:avLst/>
          </a:prstGeom>
          <a:noFill/>
          <a:ln>
            <a:noFill/>
          </a:ln>
        </p:spPr>
      </p:pic>
      <p:pic>
        <p:nvPicPr>
          <p:cNvPr id="341" name="Google Shape;341;p53"/>
          <p:cNvPicPr preferRelativeResize="0"/>
          <p:nvPr/>
        </p:nvPicPr>
        <p:blipFill rotWithShape="1">
          <a:blip r:embed="rId12">
            <a:alphaModFix/>
          </a:blip>
          <a:srcRect/>
          <a:stretch/>
        </p:blipFill>
        <p:spPr>
          <a:xfrm>
            <a:off x="7182852" y="2331330"/>
            <a:ext cx="1908035" cy="1160086"/>
          </a:xfrm>
          <a:prstGeom prst="rect">
            <a:avLst/>
          </a:prstGeom>
          <a:noFill/>
          <a:ln>
            <a:noFill/>
          </a:ln>
        </p:spPr>
      </p:pic>
      <p:sp>
        <p:nvSpPr>
          <p:cNvPr id="342" name="Google Shape;342;p53"/>
          <p:cNvSpPr txBox="1"/>
          <p:nvPr/>
        </p:nvSpPr>
        <p:spPr>
          <a:xfrm>
            <a:off x="2034498" y="2977884"/>
            <a:ext cx="4760100" cy="623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800"/>
              <a:buFont typeface="Calibri"/>
              <a:buNone/>
            </a:pPr>
            <a:r>
              <a:rPr lang="en" sz="1800">
                <a:solidFill>
                  <a:schemeClr val="dk1"/>
                </a:solidFill>
                <a:latin typeface="Calibri"/>
                <a:ea typeface="Calibri"/>
                <a:cs typeface="Calibri"/>
                <a:sym typeface="Calibri"/>
              </a:rPr>
              <a:t>17,347,671 directories and 28,907,532 files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 sz="1800">
                <a:solidFill>
                  <a:schemeClr val="dk1"/>
                </a:solidFill>
                <a:latin typeface="Calibri"/>
                <a:ea typeface="Calibri"/>
                <a:cs typeface="Calibri"/>
                <a:sym typeface="Calibri"/>
              </a:rPr>
              <a:t>From February 12 to May 4, 2022</a:t>
            </a:r>
            <a:endParaRPr sz="1800">
              <a:solidFill>
                <a:schemeClr val="dk1"/>
              </a:solidFill>
              <a:latin typeface="Calibri"/>
              <a:ea typeface="Calibri"/>
              <a:cs typeface="Calibri"/>
              <a:sym typeface="Calibri"/>
            </a:endParaRPr>
          </a:p>
        </p:txBody>
      </p:sp>
      <p:pic>
        <p:nvPicPr>
          <p:cNvPr id="343" name="Google Shape;343;p53"/>
          <p:cNvPicPr preferRelativeResize="0"/>
          <p:nvPr/>
        </p:nvPicPr>
        <p:blipFill rotWithShape="1">
          <a:blip r:embed="rId10">
            <a:alphaModFix/>
          </a:blip>
          <a:srcRect/>
          <a:stretch/>
        </p:blipFill>
        <p:spPr>
          <a:xfrm>
            <a:off x="2489795" y="1070784"/>
            <a:ext cx="606162" cy="555971"/>
          </a:xfrm>
          <a:prstGeom prst="rect">
            <a:avLst/>
          </a:prstGeom>
          <a:noFill/>
          <a:ln>
            <a:noFill/>
          </a:ln>
        </p:spPr>
      </p:pic>
      <p:pic>
        <p:nvPicPr>
          <p:cNvPr id="344" name="Google Shape;344;p53"/>
          <p:cNvPicPr preferRelativeResize="0"/>
          <p:nvPr/>
        </p:nvPicPr>
        <p:blipFill rotWithShape="1">
          <a:blip r:embed="rId10">
            <a:alphaModFix/>
          </a:blip>
          <a:srcRect/>
          <a:stretch/>
        </p:blipFill>
        <p:spPr>
          <a:xfrm>
            <a:off x="458118" y="2052641"/>
            <a:ext cx="606162" cy="555971"/>
          </a:xfrm>
          <a:prstGeom prst="rect">
            <a:avLst/>
          </a:prstGeom>
          <a:noFill/>
          <a:ln>
            <a:noFill/>
          </a:ln>
        </p:spPr>
      </p:pic>
      <p:sp>
        <p:nvSpPr>
          <p:cNvPr id="345" name="Google Shape;345;p53"/>
          <p:cNvSpPr txBox="1"/>
          <p:nvPr/>
        </p:nvSpPr>
        <p:spPr>
          <a:xfrm>
            <a:off x="3150752" y="4891750"/>
            <a:ext cx="30084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400"/>
              <a:buFont typeface="Calibri"/>
              <a:buNone/>
            </a:pPr>
            <a:r>
              <a:rPr lang="en">
                <a:solidFill>
                  <a:schemeClr val="dk1"/>
                </a:solidFill>
                <a:latin typeface="Calibri"/>
                <a:ea typeface="Calibri"/>
                <a:cs typeface="Calibri"/>
                <a:sym typeface="Calibri"/>
              </a:rPr>
              <a:t>Slide credit: Ian Foster, ANL</a:t>
            </a:r>
            <a:endParaRPr sz="14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4"/>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Replication: Transfer Strategy</a:t>
            </a:r>
            <a:endParaRPr/>
          </a:p>
        </p:txBody>
      </p:sp>
      <p:sp>
        <p:nvSpPr>
          <p:cNvPr id="351" name="Google Shape;351;p54"/>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
        <p:nvSpPr>
          <p:cNvPr id="352" name="Google Shape;352;p54"/>
          <p:cNvSpPr txBox="1">
            <a:spLocks noGrp="1"/>
          </p:cNvSpPr>
          <p:nvPr>
            <p:ph type="body" idx="1"/>
          </p:nvPr>
        </p:nvSpPr>
        <p:spPr>
          <a:xfrm>
            <a:off x="457275" y="1028700"/>
            <a:ext cx="4156500" cy="974700"/>
          </a:xfrm>
          <a:prstGeom prst="rect">
            <a:avLst/>
          </a:prstGeom>
        </p:spPr>
        <p:txBody>
          <a:bodyPr spcFirstLastPara="1" wrap="square" lIns="91425" tIns="91425" rIns="91425" bIns="91425" anchor="t" anchorCtr="0">
            <a:normAutofit fontScale="77500" lnSpcReduction="10000"/>
          </a:bodyPr>
          <a:lstStyle/>
          <a:p>
            <a:pPr marL="457200" lvl="0" indent="-335280" algn="l" rtl="0">
              <a:spcBef>
                <a:spcPts val="0"/>
              </a:spcBef>
              <a:spcAft>
                <a:spcPts val="0"/>
              </a:spcAft>
              <a:buSzPct val="100000"/>
              <a:buChar char="•"/>
            </a:pPr>
            <a:r>
              <a:rPr lang="en"/>
              <a:t>Keep the slow part busy</a:t>
            </a:r>
            <a:endParaRPr/>
          </a:p>
          <a:p>
            <a:pPr marL="914400" lvl="1" indent="-304165" algn="l" rtl="0">
              <a:spcBef>
                <a:spcPts val="0"/>
              </a:spcBef>
              <a:spcAft>
                <a:spcPts val="0"/>
              </a:spcAft>
              <a:buSzPct val="85000"/>
              <a:buChar char="–"/>
            </a:pPr>
            <a:r>
              <a:rPr lang="en"/>
              <a:t>Sync between the fast systems</a:t>
            </a:r>
            <a:endParaRPr/>
          </a:p>
          <a:p>
            <a:pPr marL="914400" lvl="1" indent="-304165" algn="l" rtl="0">
              <a:spcBef>
                <a:spcPts val="0"/>
              </a:spcBef>
              <a:spcAft>
                <a:spcPts val="0"/>
              </a:spcAft>
              <a:buSzPct val="85000"/>
              <a:buChar char="–"/>
            </a:pPr>
            <a:r>
              <a:rPr lang="en"/>
              <a:t>Fail over during maintenance windows</a:t>
            </a:r>
            <a:endParaRPr/>
          </a:p>
        </p:txBody>
      </p:sp>
      <p:pic>
        <p:nvPicPr>
          <p:cNvPr id="353" name="Google Shape;353;p54" title="esgf-progress-graph-2022-05-04.png"/>
          <p:cNvPicPr preferRelativeResize="0"/>
          <p:nvPr/>
        </p:nvPicPr>
        <p:blipFill>
          <a:blip r:embed="rId3">
            <a:alphaModFix/>
          </a:blip>
          <a:stretch>
            <a:fillRect/>
          </a:stretch>
        </p:blipFill>
        <p:spPr>
          <a:xfrm>
            <a:off x="82425" y="1836405"/>
            <a:ext cx="9037850" cy="2887100"/>
          </a:xfrm>
          <a:prstGeom prst="rect">
            <a:avLst/>
          </a:prstGeom>
          <a:noFill/>
          <a:ln>
            <a:noFill/>
          </a:ln>
        </p:spPr>
      </p:pic>
      <p:sp>
        <p:nvSpPr>
          <p:cNvPr id="354" name="Google Shape;354;p54"/>
          <p:cNvSpPr txBox="1">
            <a:spLocks noGrp="1"/>
          </p:cNvSpPr>
          <p:nvPr>
            <p:ph type="body" idx="1"/>
          </p:nvPr>
        </p:nvSpPr>
        <p:spPr>
          <a:xfrm>
            <a:off x="4530300" y="1028700"/>
            <a:ext cx="4156500" cy="974700"/>
          </a:xfrm>
          <a:prstGeom prst="rect">
            <a:avLst/>
          </a:prstGeom>
        </p:spPr>
        <p:txBody>
          <a:bodyPr spcFirstLastPara="1" wrap="square" lIns="91425" tIns="91425" rIns="91425" bIns="91425" anchor="t" anchorCtr="0">
            <a:normAutofit/>
          </a:bodyPr>
          <a:lstStyle/>
          <a:p>
            <a:pPr marL="457200" lvl="0" indent="-334010" algn="l" rtl="0">
              <a:spcBef>
                <a:spcPts val="0"/>
              </a:spcBef>
              <a:spcAft>
                <a:spcPts val="0"/>
              </a:spcAft>
              <a:buSzPts val="1660"/>
              <a:buChar char="•"/>
            </a:pPr>
            <a:r>
              <a:rPr lang="en" sz="1660"/>
              <a:t>Note performance differences</a:t>
            </a:r>
            <a:endParaRPr sz="1660"/>
          </a:p>
          <a:p>
            <a:pPr marL="914400" lvl="1" indent="-317500" algn="l" rtl="0">
              <a:spcBef>
                <a:spcPts val="0"/>
              </a:spcBef>
              <a:spcAft>
                <a:spcPts val="0"/>
              </a:spcAft>
              <a:buSzPts val="1400"/>
              <a:buChar char="–"/>
            </a:pPr>
            <a:r>
              <a:rPr lang="en" sz="1400"/>
              <a:t>Outbound from LLNL much slower</a:t>
            </a:r>
            <a:endParaRPr sz="1400"/>
          </a:p>
          <a:p>
            <a:pPr marL="914400" lvl="1" indent="-317500" algn="l" rtl="0">
              <a:spcBef>
                <a:spcPts val="0"/>
              </a:spcBef>
              <a:spcAft>
                <a:spcPts val="0"/>
              </a:spcAft>
              <a:buSzPts val="1400"/>
              <a:buChar char="–"/>
            </a:pPr>
            <a:r>
              <a:rPr lang="en" sz="1400"/>
              <a:t>Sync between ALCF and OLCF is fast</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5"/>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Portal Data Replication: Discussion</a:t>
            </a:r>
            <a:endParaRPr/>
          </a:p>
        </p:txBody>
      </p:sp>
      <p:sp>
        <p:nvSpPr>
          <p:cNvPr id="360" name="Google Shape;360;p55"/>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19</a:t>
            </a:fld>
            <a:endParaRPr/>
          </a:p>
        </p:txBody>
      </p:sp>
      <p:sp>
        <p:nvSpPr>
          <p:cNvPr id="361" name="Google Shape;361;p55"/>
          <p:cNvSpPr txBox="1">
            <a:spLocks noGrp="1"/>
          </p:cNvSpPr>
          <p:nvPr>
            <p:ph type="body" idx="1"/>
          </p:nvPr>
        </p:nvSpPr>
        <p:spPr>
          <a:xfrm>
            <a:off x="457275" y="1028700"/>
            <a:ext cx="4582800" cy="37707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600"/>
              <a:t>Data portal infrastructure already had DTNs in place</a:t>
            </a:r>
            <a:endParaRPr sz="2600"/>
          </a:p>
          <a:p>
            <a:pPr marL="457200" lvl="0" indent="-393700" algn="l" rtl="0">
              <a:spcBef>
                <a:spcPts val="0"/>
              </a:spcBef>
              <a:spcAft>
                <a:spcPts val="0"/>
              </a:spcAft>
              <a:buSzPts val="2600"/>
              <a:buChar char="•"/>
            </a:pPr>
            <a:r>
              <a:rPr lang="en" sz="2600"/>
              <a:t>All the replication team had to do was use them</a:t>
            </a:r>
            <a:endParaRPr sz="2600"/>
          </a:p>
          <a:p>
            <a:pPr marL="457200" lvl="0" indent="-393700" algn="l" rtl="0">
              <a:spcBef>
                <a:spcPts val="0"/>
              </a:spcBef>
              <a:spcAft>
                <a:spcPts val="0"/>
              </a:spcAft>
              <a:buSzPts val="2600"/>
              <a:buChar char="•"/>
            </a:pPr>
            <a:r>
              <a:rPr lang="en" sz="2600"/>
              <a:t>If they had had to use the portal web server, the task would have been impossible</a:t>
            </a:r>
            <a:endParaRPr sz="2600"/>
          </a:p>
          <a:p>
            <a:pPr marL="457200" lvl="0" indent="-393700" algn="l" rtl="0">
              <a:spcBef>
                <a:spcPts val="0"/>
              </a:spcBef>
              <a:spcAft>
                <a:spcPts val="0"/>
              </a:spcAft>
              <a:buSzPts val="2600"/>
              <a:buChar char="•"/>
            </a:pPr>
            <a:r>
              <a:rPr lang="en" sz="2600"/>
              <a:t>New use for the DTNs, very valuable to have them there</a:t>
            </a:r>
            <a:endParaRPr sz="2600"/>
          </a:p>
        </p:txBody>
      </p:sp>
      <p:pic>
        <p:nvPicPr>
          <p:cNvPr id="362" name="Google Shape;362;p55" title="science-dmz-modern-portal2-v15.png"/>
          <p:cNvPicPr preferRelativeResize="0"/>
          <p:nvPr/>
        </p:nvPicPr>
        <p:blipFill>
          <a:blip r:embed="rId3">
            <a:alphaModFix/>
          </a:blip>
          <a:stretch>
            <a:fillRect/>
          </a:stretch>
        </p:blipFill>
        <p:spPr>
          <a:xfrm>
            <a:off x="5040080" y="1402775"/>
            <a:ext cx="4103926" cy="26230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8"/>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Our World Is Data-Centric</a:t>
            </a:r>
            <a:endParaRPr sz="3000"/>
          </a:p>
        </p:txBody>
      </p:sp>
      <p:sp>
        <p:nvSpPr>
          <p:cNvPr id="212" name="Google Shape;212;p38"/>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pic>
        <p:nvPicPr>
          <p:cNvPr id="213" name="Google Shape;213;p38"/>
          <p:cNvPicPr preferRelativeResize="0"/>
          <p:nvPr/>
        </p:nvPicPr>
        <p:blipFill rotWithShape="1">
          <a:blip r:embed="rId3">
            <a:alphaModFix/>
          </a:blip>
          <a:srcRect/>
          <a:stretch/>
        </p:blipFill>
        <p:spPr>
          <a:xfrm>
            <a:off x="4963025" y="952500"/>
            <a:ext cx="3624787" cy="3820974"/>
          </a:xfrm>
          <a:prstGeom prst="rect">
            <a:avLst/>
          </a:prstGeom>
          <a:noFill/>
          <a:ln>
            <a:noFill/>
          </a:ln>
        </p:spPr>
      </p:pic>
      <p:sp>
        <p:nvSpPr>
          <p:cNvPr id="214" name="Google Shape;214;p38"/>
          <p:cNvSpPr txBox="1">
            <a:spLocks noGrp="1"/>
          </p:cNvSpPr>
          <p:nvPr>
            <p:ph type="body" idx="1"/>
          </p:nvPr>
        </p:nvSpPr>
        <p:spPr>
          <a:xfrm>
            <a:off x="457275" y="1028700"/>
            <a:ext cx="45057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Many, many scientific discoveries are impossible without data analysis</a:t>
            </a:r>
            <a:endParaRPr/>
          </a:p>
          <a:p>
            <a:pPr marL="457200" lvl="0" indent="-381000" algn="l" rtl="0">
              <a:spcBef>
                <a:spcPts val="0"/>
              </a:spcBef>
              <a:spcAft>
                <a:spcPts val="0"/>
              </a:spcAft>
              <a:buSzPts val="2400"/>
              <a:buChar char="•"/>
            </a:pPr>
            <a:r>
              <a:rPr lang="en"/>
              <a:t>Modern science relies on computing, data, storage, all interconnected using fast networks</a:t>
            </a:r>
            <a:endParaRPr/>
          </a:p>
          <a:p>
            <a:pPr marL="457200" lvl="0" indent="-381000" algn="l" rtl="0">
              <a:spcBef>
                <a:spcPts val="0"/>
              </a:spcBef>
              <a:spcAft>
                <a:spcPts val="0"/>
              </a:spcAft>
              <a:buSzPts val="2400"/>
              <a:buChar char="•"/>
            </a:pPr>
            <a:r>
              <a:rPr lang="en"/>
              <a:t>ESnet even thinks of itself as a “data circulatory system”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6"/>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pic>
        <p:nvPicPr>
          <p:cNvPr id="368" name="Google Shape;368;p56" title="Screenshot 2026-03-16 at 12.03.16 PM.png"/>
          <p:cNvPicPr preferRelativeResize="0"/>
          <p:nvPr/>
        </p:nvPicPr>
        <p:blipFill>
          <a:blip r:embed="rId3">
            <a:alphaModFix/>
          </a:blip>
          <a:stretch>
            <a:fillRect/>
          </a:stretch>
        </p:blipFill>
        <p:spPr>
          <a:xfrm>
            <a:off x="1311013" y="890025"/>
            <a:ext cx="6521974" cy="4253475"/>
          </a:xfrm>
          <a:prstGeom prst="rect">
            <a:avLst/>
          </a:prstGeom>
          <a:noFill/>
          <a:ln>
            <a:noFill/>
          </a:ln>
        </p:spPr>
      </p:pic>
      <p:sp>
        <p:nvSpPr>
          <p:cNvPr id="369" name="Google Shape;369;p56"/>
          <p:cNvSpPr txBox="1">
            <a:spLocks noGrp="1"/>
          </p:cNvSpPr>
          <p:nvPr>
            <p:ph type="title"/>
          </p:nvPr>
        </p:nvSpPr>
        <p:spPr>
          <a:xfrm>
            <a:off x="457200" y="1071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HPC/Cluster Design Pattern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7"/>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900">
                <a:solidFill>
                  <a:schemeClr val="dk2"/>
                </a:solidFill>
                <a:latin typeface="Calibri"/>
                <a:ea typeface="Calibri"/>
                <a:cs typeface="Calibri"/>
                <a:sym typeface="Calibri"/>
              </a:rPr>
              <a:t>21</a:t>
            </a:fld>
            <a:endParaRPr sz="900">
              <a:solidFill>
                <a:schemeClr val="dk2"/>
              </a:solidFill>
              <a:latin typeface="Calibri"/>
              <a:ea typeface="Calibri"/>
              <a:cs typeface="Calibri"/>
              <a:sym typeface="Calibri"/>
            </a:endParaRPr>
          </a:p>
        </p:txBody>
      </p:sp>
      <p:pic>
        <p:nvPicPr>
          <p:cNvPr id="375" name="Google Shape;375;p57" descr="A screenshot of a computer&#10;&#10;Description automatically generated"/>
          <p:cNvPicPr preferRelativeResize="0"/>
          <p:nvPr/>
        </p:nvPicPr>
        <p:blipFill rotWithShape="1">
          <a:blip r:embed="rId3">
            <a:alphaModFix/>
          </a:blip>
          <a:srcRect/>
          <a:stretch/>
        </p:blipFill>
        <p:spPr>
          <a:xfrm>
            <a:off x="1501459" y="7140"/>
            <a:ext cx="6141083"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8"/>
          <p:cNvSpPr txBox="1">
            <a:spLocks noGrp="1"/>
          </p:cNvSpPr>
          <p:nvPr>
            <p:ph type="title"/>
          </p:nvPr>
        </p:nvSpPr>
        <p:spPr>
          <a:xfrm>
            <a:off x="457200" y="342900"/>
            <a:ext cx="8229600" cy="685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Calibri"/>
              <a:buNone/>
            </a:pPr>
            <a:r>
              <a:rPr lang="en"/>
              <a:t>Large Scale Data Transfer</a:t>
            </a:r>
            <a:endParaRPr/>
          </a:p>
        </p:txBody>
      </p:sp>
      <p:sp>
        <p:nvSpPr>
          <p:cNvPr id="381" name="Google Shape;381;p58"/>
          <p:cNvSpPr txBox="1">
            <a:spLocks noGrp="1"/>
          </p:cNvSpPr>
          <p:nvPr>
            <p:ph type="body" idx="1"/>
          </p:nvPr>
        </p:nvSpPr>
        <p:spPr>
          <a:xfrm>
            <a:off x="457275" y="1028700"/>
            <a:ext cx="8229600" cy="3770700"/>
          </a:xfrm>
          <a:prstGeom prst="rect">
            <a:avLst/>
          </a:prstGeom>
          <a:noFill/>
          <a:ln>
            <a:noFill/>
          </a:ln>
        </p:spPr>
        <p:txBody>
          <a:bodyPr spcFirstLastPara="1" wrap="square" lIns="91425" tIns="45700" rIns="91425" bIns="45700" anchor="t" anchorCtr="0">
            <a:normAutofit fontScale="92500"/>
          </a:bodyPr>
          <a:lstStyle/>
          <a:p>
            <a:pPr marL="228600" lvl="0" indent="-228600" algn="l" rtl="0">
              <a:spcBef>
                <a:spcPts val="0"/>
              </a:spcBef>
              <a:spcAft>
                <a:spcPts val="0"/>
              </a:spcAft>
              <a:buSzPts val="2000"/>
              <a:buChar char="•"/>
            </a:pPr>
            <a:r>
              <a:rPr lang="en"/>
              <a:t>Two Globus transfers from OLCF to NERSC were started by the same user (presumably for the same project – DESI – which is dark energy/cosmology) within 40 minutes of each other. </a:t>
            </a:r>
            <a:endParaRPr/>
          </a:p>
          <a:p>
            <a:pPr marL="458787" lvl="1" indent="-228600" algn="l" rtl="0">
              <a:spcBef>
                <a:spcPts val="400"/>
              </a:spcBef>
              <a:spcAft>
                <a:spcPts val="0"/>
              </a:spcAft>
              <a:buSzPts val="1700"/>
              <a:buChar char="–"/>
            </a:pPr>
            <a:r>
              <a:rPr lang="en"/>
              <a:t>One transfer was ~350k files, ~296TB</a:t>
            </a:r>
            <a:endParaRPr/>
          </a:p>
          <a:p>
            <a:pPr marL="458787" lvl="1" indent="-228600" algn="l" rtl="0">
              <a:spcBef>
                <a:spcPts val="400"/>
              </a:spcBef>
              <a:spcAft>
                <a:spcPts val="0"/>
              </a:spcAft>
              <a:buSzPts val="1700"/>
              <a:buChar char="–"/>
            </a:pPr>
            <a:r>
              <a:rPr lang="en"/>
              <a:t>Other transfer was ~1.8M files, ~472TB</a:t>
            </a:r>
            <a:endParaRPr/>
          </a:p>
          <a:p>
            <a:pPr marL="458787" lvl="1" indent="-228600" algn="l" rtl="0">
              <a:spcBef>
                <a:spcPts val="400"/>
              </a:spcBef>
              <a:spcAft>
                <a:spcPts val="0"/>
              </a:spcAft>
              <a:buSzPts val="1700"/>
              <a:buChar char="–"/>
            </a:pPr>
            <a:r>
              <a:rPr lang="en"/>
              <a:t>Data transfer rate peaks over 80Gbps</a:t>
            </a:r>
            <a:endParaRPr/>
          </a:p>
          <a:p>
            <a:pPr marL="458787" lvl="1" indent="-228600" algn="l" rtl="0">
              <a:spcBef>
                <a:spcPts val="400"/>
              </a:spcBef>
              <a:spcAft>
                <a:spcPts val="0"/>
              </a:spcAft>
              <a:buSzPts val="1700"/>
              <a:buChar char="–"/>
            </a:pPr>
            <a:r>
              <a:rPr lang="en"/>
              <a:t>Total transfer volume ~768TB</a:t>
            </a:r>
            <a:endParaRPr/>
          </a:p>
          <a:p>
            <a:pPr marL="458787" lvl="1" indent="-228600" algn="l" rtl="0">
              <a:spcBef>
                <a:spcPts val="400"/>
              </a:spcBef>
              <a:spcAft>
                <a:spcPts val="0"/>
              </a:spcAft>
              <a:buSzPts val="1700"/>
              <a:buChar char="–"/>
            </a:pPr>
            <a:r>
              <a:rPr lang="en"/>
              <a:t>Total wall clock time ~39 hours</a:t>
            </a:r>
            <a:endParaRPr/>
          </a:p>
          <a:p>
            <a:pPr marL="228600" lvl="0" indent="-228600" algn="l" rtl="0">
              <a:spcBef>
                <a:spcPts val="880"/>
              </a:spcBef>
              <a:spcAft>
                <a:spcPts val="0"/>
              </a:spcAft>
              <a:buSzPts val="2000"/>
              <a:buChar char="•"/>
            </a:pPr>
            <a:r>
              <a:rPr lang="en"/>
              <a:t>Current tools (Filesystems, DTNs, Globus) handle petascale data sets easily</a:t>
            </a:r>
            <a:endParaRPr/>
          </a:p>
          <a:p>
            <a:pPr marL="458787" lvl="1" indent="-120650" algn="l" rtl="0">
              <a:spcBef>
                <a:spcPts val="400"/>
              </a:spcBef>
              <a:spcAft>
                <a:spcPts val="800"/>
              </a:spcAft>
              <a:buSzPts val="1700"/>
              <a:buNone/>
            </a:pPr>
            <a:endParaRPr/>
          </a:p>
        </p:txBody>
      </p:sp>
      <p:sp>
        <p:nvSpPr>
          <p:cNvPr id="382" name="Google Shape;382;p58"/>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900">
                <a:solidFill>
                  <a:schemeClr val="dk2"/>
                </a:solidFill>
                <a:latin typeface="Calibri"/>
                <a:ea typeface="Calibri"/>
                <a:cs typeface="Calibri"/>
                <a:sym typeface="Calibri"/>
              </a:rPr>
              <a:t>22</a:t>
            </a:fld>
            <a:endParaRPr sz="900">
              <a:solidFill>
                <a:schemeClr val="dk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9"/>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900">
                <a:solidFill>
                  <a:schemeClr val="dk2"/>
                </a:solidFill>
                <a:latin typeface="Calibri"/>
                <a:ea typeface="Calibri"/>
                <a:cs typeface="Calibri"/>
                <a:sym typeface="Calibri"/>
              </a:rPr>
              <a:t>23</a:t>
            </a:fld>
            <a:endParaRPr sz="900">
              <a:solidFill>
                <a:schemeClr val="dk2"/>
              </a:solidFill>
              <a:latin typeface="Calibri"/>
              <a:ea typeface="Calibri"/>
              <a:cs typeface="Calibri"/>
              <a:sym typeface="Calibri"/>
            </a:endParaRPr>
          </a:p>
        </p:txBody>
      </p:sp>
      <p:pic>
        <p:nvPicPr>
          <p:cNvPr id="388" name="Google Shape;388;p59" descr="A screenshot of a computer&#10;&#10;Description automatically generated"/>
          <p:cNvPicPr preferRelativeResize="0"/>
          <p:nvPr/>
        </p:nvPicPr>
        <p:blipFill rotWithShape="1">
          <a:blip r:embed="rId3">
            <a:alphaModFix/>
          </a:blip>
          <a:srcRect/>
          <a:stretch/>
        </p:blipFill>
        <p:spPr>
          <a:xfrm>
            <a:off x="1501459" y="7140"/>
            <a:ext cx="6141083" cy="5143500"/>
          </a:xfrm>
          <a:prstGeom prst="rect">
            <a:avLst/>
          </a:prstGeom>
          <a:noFill/>
          <a:ln>
            <a:noFill/>
          </a:ln>
        </p:spPr>
      </p:pic>
      <p:sp>
        <p:nvSpPr>
          <p:cNvPr id="389" name="Google Shape;389;p59"/>
          <p:cNvSpPr/>
          <p:nvPr/>
        </p:nvSpPr>
        <p:spPr>
          <a:xfrm rot="5400000">
            <a:off x="3143379" y="321383"/>
            <a:ext cx="425700" cy="2084700"/>
          </a:xfrm>
          <a:prstGeom prst="leftBrace">
            <a:avLst>
              <a:gd name="adj1" fmla="val 8333"/>
              <a:gd name="adj2" fmla="val 49244"/>
            </a:avLst>
          </a:prstGeom>
          <a:noFill/>
          <a:ln w="25400" cap="flat" cmpd="sng">
            <a:solidFill>
              <a:srgbClr val="7030A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390" name="Google Shape;390;p59"/>
          <p:cNvSpPr/>
          <p:nvPr/>
        </p:nvSpPr>
        <p:spPr>
          <a:xfrm rot="5400000" flipH="1">
            <a:off x="4574294" y="-120499"/>
            <a:ext cx="310800" cy="4493100"/>
          </a:xfrm>
          <a:prstGeom prst="leftBrace">
            <a:avLst>
              <a:gd name="adj1" fmla="val 8333"/>
              <a:gd name="adj2" fmla="val 50124"/>
            </a:avLst>
          </a:prstGeom>
          <a:noFill/>
          <a:ln w="25400" cap="flat" cmpd="sng">
            <a:solidFill>
              <a:srgbClr val="7030A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391" name="Google Shape;391;p59"/>
          <p:cNvSpPr txBox="1"/>
          <p:nvPr/>
        </p:nvSpPr>
        <p:spPr>
          <a:xfrm>
            <a:off x="2624958" y="829744"/>
            <a:ext cx="1600200" cy="323100"/>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None/>
            </a:pPr>
            <a:r>
              <a:rPr lang="en" sz="1500">
                <a:solidFill>
                  <a:srgbClr val="7030A0"/>
                </a:solidFill>
                <a:latin typeface="Calibri"/>
                <a:ea typeface="Calibri"/>
                <a:cs typeface="Calibri"/>
                <a:sym typeface="Calibri"/>
              </a:rPr>
              <a:t>Small job (296TB)</a:t>
            </a:r>
            <a:endParaRPr/>
          </a:p>
        </p:txBody>
      </p:sp>
      <p:sp>
        <p:nvSpPr>
          <p:cNvPr id="392" name="Google Shape;392;p59"/>
          <p:cNvSpPr txBox="1"/>
          <p:nvPr/>
        </p:nvSpPr>
        <p:spPr>
          <a:xfrm>
            <a:off x="3971780" y="2262001"/>
            <a:ext cx="1600200" cy="323100"/>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None/>
            </a:pPr>
            <a:r>
              <a:rPr lang="en" sz="1500">
                <a:solidFill>
                  <a:srgbClr val="7030A0"/>
                </a:solidFill>
                <a:latin typeface="Calibri"/>
                <a:ea typeface="Calibri"/>
                <a:cs typeface="Calibri"/>
                <a:sym typeface="Calibri"/>
              </a:rPr>
              <a:t>Big job (472TB)</a:t>
            </a:r>
            <a:endParaRPr/>
          </a:p>
        </p:txBody>
      </p:sp>
      <p:sp>
        <p:nvSpPr>
          <p:cNvPr id="393" name="Google Shape;393;p59"/>
          <p:cNvSpPr txBox="1"/>
          <p:nvPr/>
        </p:nvSpPr>
        <p:spPr>
          <a:xfrm>
            <a:off x="4696050" y="3293706"/>
            <a:ext cx="2838000" cy="323100"/>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None/>
            </a:pPr>
            <a:r>
              <a:rPr lang="en" sz="1500">
                <a:solidFill>
                  <a:srgbClr val="7030A0"/>
                </a:solidFill>
                <a:latin typeface="Calibri"/>
                <a:ea typeface="Calibri"/>
                <a:cs typeface="Calibri"/>
                <a:sym typeface="Calibri"/>
              </a:rPr>
              <a:t>Total volume in two jobs: 768TB</a:t>
            </a:r>
            <a:endParaRPr/>
          </a:p>
        </p:txBody>
      </p:sp>
      <p:sp>
        <p:nvSpPr>
          <p:cNvPr id="394" name="Google Shape;394;p59"/>
          <p:cNvSpPr/>
          <p:nvPr/>
        </p:nvSpPr>
        <p:spPr>
          <a:xfrm rot="5400000">
            <a:off x="5216338" y="789471"/>
            <a:ext cx="492900" cy="1292700"/>
          </a:xfrm>
          <a:prstGeom prst="leftBrace">
            <a:avLst>
              <a:gd name="adj1" fmla="val 8333"/>
              <a:gd name="adj2" fmla="val 49244"/>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395" name="Google Shape;395;p59"/>
          <p:cNvSpPr txBox="1"/>
          <p:nvPr/>
        </p:nvSpPr>
        <p:spPr>
          <a:xfrm>
            <a:off x="4390696" y="848584"/>
            <a:ext cx="2838000" cy="230700"/>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None/>
            </a:pPr>
            <a:r>
              <a:rPr lang="en" sz="900">
                <a:solidFill>
                  <a:srgbClr val="FF0000"/>
                </a:solidFill>
                <a:latin typeface="Calibri"/>
                <a:ea typeface="Calibri"/>
                <a:cs typeface="Calibri"/>
                <a:sym typeface="Calibri"/>
              </a:rPr>
              <a:t>OLCF Globus endpoint pause (scheduled maintenance)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0"/>
          <p:cNvSpPr txBox="1">
            <a:spLocks noGrp="1"/>
          </p:cNvSpPr>
          <p:nvPr>
            <p:ph type="title"/>
          </p:nvPr>
        </p:nvSpPr>
        <p:spPr>
          <a:xfrm>
            <a:off x="457200" y="342900"/>
            <a:ext cx="8229600" cy="685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Calibri"/>
              <a:buNone/>
            </a:pPr>
            <a:r>
              <a:rPr lang="en"/>
              <a:t>Key Points</a:t>
            </a:r>
            <a:endParaRPr/>
          </a:p>
        </p:txBody>
      </p:sp>
      <p:sp>
        <p:nvSpPr>
          <p:cNvPr id="401" name="Google Shape;401;p60"/>
          <p:cNvSpPr txBox="1">
            <a:spLocks noGrp="1"/>
          </p:cNvSpPr>
          <p:nvPr>
            <p:ph type="body" idx="1"/>
          </p:nvPr>
        </p:nvSpPr>
        <p:spPr>
          <a:xfrm>
            <a:off x="457275" y="1028700"/>
            <a:ext cx="8229600" cy="404490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spcBef>
                <a:spcPts val="0"/>
              </a:spcBef>
              <a:spcAft>
                <a:spcPts val="0"/>
              </a:spcAft>
              <a:buSzPct val="83333"/>
              <a:buChar char="•"/>
            </a:pPr>
            <a:r>
              <a:rPr lang="en"/>
              <a:t>Sophisticated tools bring multiple benefits</a:t>
            </a:r>
            <a:endParaRPr/>
          </a:p>
          <a:p>
            <a:pPr marL="458787" lvl="1" indent="-228600" algn="l" rtl="0">
              <a:spcBef>
                <a:spcPts val="370"/>
              </a:spcBef>
              <a:spcAft>
                <a:spcPts val="0"/>
              </a:spcAft>
              <a:buSzPct val="85000"/>
              <a:buChar char="–"/>
            </a:pPr>
            <a:r>
              <a:rPr lang="en"/>
              <a:t>Both transfers experienced random data corruption (multiple checksum failures) which was automatically corrected by Globus (data set is ¾ of a petabyte….a lot can happen with that much data)</a:t>
            </a:r>
            <a:endParaRPr/>
          </a:p>
          <a:p>
            <a:pPr marL="688975" lvl="2" indent="-230187" algn="l" rtl="0">
              <a:spcBef>
                <a:spcPts val="333"/>
              </a:spcBef>
              <a:spcAft>
                <a:spcPts val="0"/>
              </a:spcAft>
              <a:buSzPct val="100000"/>
              <a:buChar char="•"/>
            </a:pPr>
            <a:r>
              <a:rPr lang="en"/>
              <a:t>User had to expend zero effort to find and fix the corrupted files</a:t>
            </a:r>
            <a:endParaRPr/>
          </a:p>
          <a:p>
            <a:pPr marL="458787" lvl="1" indent="-228600" algn="l" rtl="0">
              <a:spcBef>
                <a:spcPts val="370"/>
              </a:spcBef>
              <a:spcAft>
                <a:spcPts val="0"/>
              </a:spcAft>
              <a:buSzPct val="85000"/>
              <a:buChar char="–"/>
            </a:pPr>
            <a:r>
              <a:rPr lang="en"/>
              <a:t>OLCF endpoint paused for a workday for normal scheduled maintenance, and transfer resumed after maintenance concluded</a:t>
            </a:r>
            <a:endParaRPr/>
          </a:p>
          <a:p>
            <a:pPr marL="688975" lvl="2" indent="-230187" algn="l" rtl="0">
              <a:spcBef>
                <a:spcPts val="333"/>
              </a:spcBef>
              <a:spcAft>
                <a:spcPts val="0"/>
              </a:spcAft>
              <a:buSzPct val="100000"/>
              <a:buChar char="•"/>
            </a:pPr>
            <a:r>
              <a:rPr lang="en"/>
              <a:t>OLCF staff did not have to worry about the user when planning maintenance</a:t>
            </a:r>
            <a:endParaRPr/>
          </a:p>
          <a:p>
            <a:pPr marL="688975" lvl="2" indent="-230187" algn="l" rtl="0">
              <a:spcBef>
                <a:spcPts val="333"/>
              </a:spcBef>
              <a:spcAft>
                <a:spcPts val="0"/>
              </a:spcAft>
              <a:buSzPct val="100000"/>
              <a:buChar char="•"/>
            </a:pPr>
            <a:r>
              <a:rPr lang="en"/>
              <a:t>User had to expend zero effort to work around HPC facility maintenance </a:t>
            </a:r>
            <a:endParaRPr/>
          </a:p>
          <a:p>
            <a:pPr marL="458787" lvl="1" indent="-228600" algn="l" rtl="0">
              <a:spcBef>
                <a:spcPts val="370"/>
              </a:spcBef>
              <a:spcAft>
                <a:spcPts val="0"/>
              </a:spcAft>
              <a:buSzPct val="85000"/>
              <a:buChar char="–"/>
            </a:pPr>
            <a:r>
              <a:rPr lang="en"/>
              <a:t>Easy to use tools with automated fault recovery reduce human effort</a:t>
            </a:r>
            <a:endParaRPr/>
          </a:p>
          <a:p>
            <a:pPr marL="228600" lvl="0" indent="-228600" algn="l" rtl="0">
              <a:spcBef>
                <a:spcPts val="880"/>
              </a:spcBef>
              <a:spcAft>
                <a:spcPts val="0"/>
              </a:spcAft>
              <a:buSzPct val="83333"/>
              <a:buChar char="•"/>
            </a:pPr>
            <a:r>
              <a:rPr lang="en"/>
              <a:t>Large scale data transfer is a key enabler for scientific productivity</a:t>
            </a:r>
            <a:endParaRPr/>
          </a:p>
          <a:p>
            <a:pPr marL="458787" lvl="1" indent="-228600" algn="l" rtl="0">
              <a:spcBef>
                <a:spcPts val="370"/>
              </a:spcBef>
              <a:spcAft>
                <a:spcPts val="0"/>
              </a:spcAft>
              <a:buSzPct val="85000"/>
              <a:buChar char="–"/>
            </a:pPr>
            <a:r>
              <a:rPr lang="en"/>
              <a:t>Benefits of large-scale HPC allocation brought back to collaborators</a:t>
            </a:r>
            <a:endParaRPr/>
          </a:p>
          <a:p>
            <a:pPr marL="228600" lvl="0" indent="-228600" algn="l" rtl="0">
              <a:spcBef>
                <a:spcPts val="880"/>
              </a:spcBef>
              <a:spcAft>
                <a:spcPts val="0"/>
              </a:spcAft>
              <a:buSzPct val="83333"/>
              <a:buChar char="•"/>
            </a:pPr>
            <a:r>
              <a:rPr lang="en"/>
              <a:t>Normal, routine operations – no magic </a:t>
            </a:r>
            <a:endParaRPr/>
          </a:p>
          <a:p>
            <a:pPr marL="228600" lvl="0" indent="-111125" algn="l" rtl="0">
              <a:spcBef>
                <a:spcPts val="880"/>
              </a:spcBef>
              <a:spcAft>
                <a:spcPts val="800"/>
              </a:spcAft>
              <a:buSzPct val="83333"/>
              <a:buNone/>
            </a:pPr>
            <a:endParaRPr/>
          </a:p>
        </p:txBody>
      </p:sp>
      <p:sp>
        <p:nvSpPr>
          <p:cNvPr id="402" name="Google Shape;402;p60"/>
          <p:cNvSpPr txBox="1">
            <a:spLocks noGrp="1"/>
          </p:cNvSpPr>
          <p:nvPr>
            <p:ph type="sldNum" idx="12"/>
          </p:nvPr>
        </p:nvSpPr>
        <p:spPr>
          <a:xfrm>
            <a:off x="457200" y="4799691"/>
            <a:ext cx="4476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900">
                <a:solidFill>
                  <a:schemeClr val="dk2"/>
                </a:solidFill>
                <a:latin typeface="Calibri"/>
                <a:ea typeface="Calibri"/>
                <a:cs typeface="Calibri"/>
                <a:sym typeface="Calibri"/>
              </a:rPr>
              <a:t>24</a:t>
            </a:fld>
            <a:endParaRPr sz="900">
              <a:solidFill>
                <a:schemeClr val="dk2"/>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1"/>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
        <p:nvSpPr>
          <p:cNvPr id="408" name="Google Shape;408;p61"/>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Large Scale Replication From Cloud</a:t>
            </a:r>
            <a:endParaRPr/>
          </a:p>
          <a:p>
            <a:pPr marL="0" lvl="0" indent="0" algn="l" rtl="0">
              <a:spcBef>
                <a:spcPts val="0"/>
              </a:spcBef>
              <a:spcAft>
                <a:spcPts val="0"/>
              </a:spcAft>
              <a:buNone/>
            </a:pPr>
            <a:endParaRPr/>
          </a:p>
        </p:txBody>
      </p:sp>
      <p:pic>
        <p:nvPicPr>
          <p:cNvPr id="409" name="Google Shape;409;p61"/>
          <p:cNvPicPr preferRelativeResize="0"/>
          <p:nvPr/>
        </p:nvPicPr>
        <p:blipFill>
          <a:blip r:embed="rId3">
            <a:alphaModFix/>
          </a:blip>
          <a:stretch>
            <a:fillRect/>
          </a:stretch>
        </p:blipFill>
        <p:spPr>
          <a:xfrm>
            <a:off x="708002" y="1028700"/>
            <a:ext cx="8332999" cy="4044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2"/>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26</a:t>
            </a:fld>
            <a:endParaRPr/>
          </a:p>
        </p:txBody>
      </p:sp>
      <p:sp>
        <p:nvSpPr>
          <p:cNvPr id="415" name="Google Shape;415;p62"/>
          <p:cNvSpPr txBox="1">
            <a:spLocks noGrp="1"/>
          </p:cNvSpPr>
          <p:nvPr>
            <p:ph type="body" idx="1"/>
          </p:nvPr>
        </p:nvSpPr>
        <p:spPr>
          <a:xfrm>
            <a:off x="457225" y="938225"/>
            <a:ext cx="3461100" cy="3848100"/>
          </a:xfrm>
          <a:prstGeom prst="rect">
            <a:avLst/>
          </a:prstGeom>
        </p:spPr>
        <p:txBody>
          <a:bodyPr spcFirstLastPara="1" wrap="square" lIns="91425" tIns="91425" rIns="91425" bIns="91425" anchor="t" anchorCtr="0">
            <a:normAutofit lnSpcReduction="10000"/>
          </a:bodyPr>
          <a:lstStyle/>
          <a:p>
            <a:pPr marL="457200" lvl="0" indent="-355600" algn="l" rtl="0">
              <a:spcBef>
                <a:spcPts val="880"/>
              </a:spcBef>
              <a:spcAft>
                <a:spcPts val="0"/>
              </a:spcAft>
              <a:buSzPts val="2000"/>
              <a:buChar char="•"/>
            </a:pPr>
            <a:r>
              <a:rPr lang="en" sz="2000"/>
              <a:t>Rubin/LSST project at SLAC</a:t>
            </a:r>
            <a:endParaRPr sz="2000"/>
          </a:p>
          <a:p>
            <a:pPr marL="457200" lvl="0" indent="-355600" algn="l" rtl="0">
              <a:spcBef>
                <a:spcPts val="0"/>
              </a:spcBef>
              <a:spcAft>
                <a:spcPts val="0"/>
              </a:spcAft>
              <a:buSzPts val="2000"/>
              <a:buChar char="•"/>
            </a:pPr>
            <a:r>
              <a:rPr lang="en" sz="2000"/>
              <a:t>Large scale data replication</a:t>
            </a:r>
            <a:endParaRPr sz="2000"/>
          </a:p>
          <a:p>
            <a:pPr marL="914400" lvl="1" indent="-311150" algn="l" rtl="0">
              <a:spcBef>
                <a:spcPts val="0"/>
              </a:spcBef>
              <a:spcAft>
                <a:spcPts val="0"/>
              </a:spcAft>
              <a:buSzPts val="1300"/>
              <a:buChar char="–"/>
            </a:pPr>
            <a:r>
              <a:rPr lang="en" sz="1600"/>
              <a:t>250M files</a:t>
            </a:r>
            <a:endParaRPr sz="1600"/>
          </a:p>
          <a:p>
            <a:pPr marL="914400" lvl="1" indent="-311150" algn="l" rtl="0">
              <a:spcBef>
                <a:spcPts val="0"/>
              </a:spcBef>
              <a:spcAft>
                <a:spcPts val="0"/>
              </a:spcAft>
              <a:buSzPts val="1300"/>
              <a:buChar char="–"/>
            </a:pPr>
            <a:r>
              <a:rPr lang="en" sz="1600"/>
              <a:t>Over 2.3PB</a:t>
            </a:r>
            <a:endParaRPr sz="1600"/>
          </a:p>
          <a:p>
            <a:pPr marL="914400" lvl="1" indent="-330200" algn="l" rtl="0">
              <a:spcBef>
                <a:spcPts val="0"/>
              </a:spcBef>
              <a:spcAft>
                <a:spcPts val="0"/>
              </a:spcAft>
              <a:buSzPts val="1600"/>
              <a:buChar char="–"/>
            </a:pPr>
            <a:r>
              <a:rPr lang="en" sz="1600"/>
              <a:t>Approx. 8.5 days</a:t>
            </a:r>
            <a:endParaRPr sz="1600"/>
          </a:p>
          <a:p>
            <a:pPr marL="457200" lvl="0" indent="-355600" algn="l" rtl="0">
              <a:spcBef>
                <a:spcPts val="0"/>
              </a:spcBef>
              <a:spcAft>
                <a:spcPts val="0"/>
              </a:spcAft>
              <a:buSzPts val="2000"/>
              <a:buChar char="•"/>
            </a:pPr>
            <a:r>
              <a:rPr lang="en" sz="2000"/>
              <a:t>Six DTNs at SLAC</a:t>
            </a:r>
            <a:endParaRPr sz="2000"/>
          </a:p>
          <a:p>
            <a:pPr marL="914400" lvl="1" indent="-311150" algn="l" rtl="0">
              <a:spcBef>
                <a:spcPts val="0"/>
              </a:spcBef>
              <a:spcAft>
                <a:spcPts val="0"/>
              </a:spcAft>
              <a:buSzPts val="1300"/>
              <a:buChar char="–"/>
            </a:pPr>
            <a:r>
              <a:rPr lang="en" sz="1600"/>
              <a:t>K8 environment</a:t>
            </a:r>
            <a:endParaRPr sz="1600"/>
          </a:p>
          <a:p>
            <a:pPr marL="914400" lvl="1" indent="-311150" algn="l" rtl="0">
              <a:spcBef>
                <a:spcPts val="0"/>
              </a:spcBef>
              <a:spcAft>
                <a:spcPts val="0"/>
              </a:spcAft>
              <a:buSzPts val="1300"/>
              <a:buChar char="–"/>
            </a:pPr>
            <a:r>
              <a:rPr lang="en" sz="1600"/>
              <a:t>Google Cloud Storage Transfer application</a:t>
            </a:r>
            <a:endParaRPr sz="1600"/>
          </a:p>
          <a:p>
            <a:pPr marL="457200" lvl="0" indent="-355600" algn="l" rtl="0">
              <a:spcBef>
                <a:spcPts val="0"/>
              </a:spcBef>
              <a:spcAft>
                <a:spcPts val="0"/>
              </a:spcAft>
              <a:buSzPts val="2000"/>
              <a:buChar char="•"/>
            </a:pPr>
            <a:r>
              <a:rPr lang="en" sz="2000"/>
              <a:t>Traffic traversed three Squid proxies at SLAC</a:t>
            </a:r>
            <a:endParaRPr sz="2000"/>
          </a:p>
        </p:txBody>
      </p:sp>
      <p:sp>
        <p:nvSpPr>
          <p:cNvPr id="416" name="Google Shape;416;p62"/>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Large Scale Replication From Cloud</a:t>
            </a:r>
            <a:endParaRPr/>
          </a:p>
        </p:txBody>
      </p:sp>
      <p:pic>
        <p:nvPicPr>
          <p:cNvPr id="417" name="Google Shape;417;p62"/>
          <p:cNvPicPr preferRelativeResize="0"/>
          <p:nvPr/>
        </p:nvPicPr>
        <p:blipFill>
          <a:blip r:embed="rId3">
            <a:alphaModFix/>
          </a:blip>
          <a:stretch>
            <a:fillRect/>
          </a:stretch>
        </p:blipFill>
        <p:spPr>
          <a:xfrm>
            <a:off x="3760225" y="1664413"/>
            <a:ext cx="5383776" cy="26133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3"/>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
        <p:nvSpPr>
          <p:cNvPr id="423" name="Google Shape;423;p63"/>
          <p:cNvSpPr txBox="1">
            <a:spLocks noGrp="1"/>
          </p:cNvSpPr>
          <p:nvPr>
            <p:ph type="body" idx="1"/>
          </p:nvPr>
        </p:nvSpPr>
        <p:spPr>
          <a:xfrm>
            <a:off x="457225" y="938225"/>
            <a:ext cx="8229600" cy="3848100"/>
          </a:xfrm>
          <a:prstGeom prst="rect">
            <a:avLst/>
          </a:prstGeom>
        </p:spPr>
        <p:txBody>
          <a:bodyPr spcFirstLastPara="1" wrap="square" lIns="91425" tIns="91425" rIns="91425" bIns="91425" anchor="t" anchorCtr="0">
            <a:normAutofit/>
          </a:bodyPr>
          <a:lstStyle/>
          <a:p>
            <a:pPr marL="457200" lvl="0" indent="-381000" algn="l" rtl="0">
              <a:spcBef>
                <a:spcPts val="880"/>
              </a:spcBef>
              <a:spcAft>
                <a:spcPts val="0"/>
              </a:spcAft>
              <a:buSzPts val="2400"/>
              <a:buChar char="•"/>
            </a:pPr>
            <a:r>
              <a:rPr lang="en"/>
              <a:t>Petascale data transfer from cloud works!</a:t>
            </a:r>
            <a:endParaRPr/>
          </a:p>
          <a:p>
            <a:pPr marL="457200" lvl="0" indent="0" algn="l" rtl="0">
              <a:spcBef>
                <a:spcPts val="880"/>
              </a:spcBef>
              <a:spcAft>
                <a:spcPts val="0"/>
              </a:spcAft>
              <a:buNone/>
            </a:pPr>
            <a:endParaRPr/>
          </a:p>
          <a:p>
            <a:pPr marL="457200" lvl="0" indent="-381000" algn="l" rtl="0">
              <a:spcBef>
                <a:spcPts val="880"/>
              </a:spcBef>
              <a:spcAft>
                <a:spcPts val="0"/>
              </a:spcAft>
              <a:buSzPts val="2400"/>
              <a:buChar char="•"/>
            </a:pPr>
            <a:r>
              <a:rPr lang="en"/>
              <a:t>Small number of DTNs can achieve good performance</a:t>
            </a:r>
            <a:endParaRPr/>
          </a:p>
          <a:p>
            <a:pPr marL="457200" lvl="0" indent="0" algn="l" rtl="0">
              <a:spcBef>
                <a:spcPts val="880"/>
              </a:spcBef>
              <a:spcAft>
                <a:spcPts val="0"/>
              </a:spcAft>
              <a:buNone/>
            </a:pPr>
            <a:endParaRPr/>
          </a:p>
          <a:p>
            <a:pPr marL="457200" lvl="0" indent="-381000" algn="l" rtl="0">
              <a:spcBef>
                <a:spcPts val="880"/>
              </a:spcBef>
              <a:spcAft>
                <a:spcPts val="0"/>
              </a:spcAft>
              <a:buSzPts val="2400"/>
              <a:buChar char="•"/>
            </a:pPr>
            <a:r>
              <a:rPr lang="en"/>
              <a:t>Containers are viable for high performance applications, including I/O intensive</a:t>
            </a:r>
            <a:endParaRPr/>
          </a:p>
          <a:p>
            <a:pPr marL="0" lvl="0" indent="0" algn="l" rtl="0">
              <a:spcBef>
                <a:spcPts val="880"/>
              </a:spcBef>
              <a:spcAft>
                <a:spcPts val="0"/>
              </a:spcAft>
              <a:buNone/>
            </a:pPr>
            <a:endParaRPr/>
          </a:p>
          <a:p>
            <a:pPr marL="0" lvl="0" indent="0" algn="l" rtl="0">
              <a:spcBef>
                <a:spcPts val="880"/>
              </a:spcBef>
              <a:spcAft>
                <a:spcPts val="800"/>
              </a:spcAft>
              <a:buNone/>
            </a:pPr>
            <a:endParaRPr/>
          </a:p>
        </p:txBody>
      </p:sp>
      <p:sp>
        <p:nvSpPr>
          <p:cNvPr id="424" name="Google Shape;424;p63"/>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Google to SLAC Replication - Key Points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4"/>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File Transfer: Discussion</a:t>
            </a:r>
            <a:endParaRPr/>
          </a:p>
        </p:txBody>
      </p:sp>
      <p:sp>
        <p:nvSpPr>
          <p:cNvPr id="430" name="Google Shape;430;p64"/>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
        <p:nvSpPr>
          <p:cNvPr id="431" name="Google Shape;431;p64"/>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When the infrastructure is already in place, users just use it</a:t>
            </a:r>
            <a:endParaRPr/>
          </a:p>
          <a:p>
            <a:pPr marL="914400" lvl="1" indent="-336550" algn="l" rtl="0">
              <a:spcBef>
                <a:spcPts val="0"/>
              </a:spcBef>
              <a:spcAft>
                <a:spcPts val="0"/>
              </a:spcAft>
              <a:buSzPts val="1700"/>
              <a:buChar char="–"/>
            </a:pPr>
            <a:r>
              <a:rPr lang="en"/>
              <a:t>Nobody has to ask permission</a:t>
            </a:r>
            <a:endParaRPr/>
          </a:p>
          <a:p>
            <a:pPr marL="914400" lvl="1" indent="-336550" algn="l" rtl="0">
              <a:spcBef>
                <a:spcPts val="0"/>
              </a:spcBef>
              <a:spcAft>
                <a:spcPts val="0"/>
              </a:spcAft>
              <a:buSzPts val="1700"/>
              <a:buChar char="–"/>
            </a:pPr>
            <a:r>
              <a:rPr lang="en"/>
              <a:t>No complex config for users to do</a:t>
            </a:r>
            <a:endParaRPr/>
          </a:p>
          <a:p>
            <a:pPr marL="914400" lvl="1" indent="-336550" algn="l" rtl="0">
              <a:spcBef>
                <a:spcPts val="0"/>
              </a:spcBef>
              <a:spcAft>
                <a:spcPts val="0"/>
              </a:spcAft>
              <a:buSzPts val="1700"/>
              <a:buChar char="–"/>
            </a:pPr>
            <a:r>
              <a:rPr lang="en"/>
              <a:t>No need to debug the end to end path before using it</a:t>
            </a:r>
            <a:endParaRPr/>
          </a:p>
          <a:p>
            <a:pPr marL="457200" lvl="0" indent="-381000" algn="l" rtl="0">
              <a:spcBef>
                <a:spcPts val="0"/>
              </a:spcBef>
              <a:spcAft>
                <a:spcPts val="0"/>
              </a:spcAft>
              <a:buSzPts val="2400"/>
              <a:buChar char="•"/>
            </a:pPr>
            <a:r>
              <a:rPr lang="en"/>
              <a:t>Users can concentrate on the workflow</a:t>
            </a:r>
            <a:endParaRPr/>
          </a:p>
          <a:p>
            <a:pPr marL="457200" lvl="0" indent="-381000" algn="l" rtl="0">
              <a:spcBef>
                <a:spcPts val="0"/>
              </a:spcBef>
              <a:spcAft>
                <a:spcPts val="0"/>
              </a:spcAft>
              <a:buSzPts val="2400"/>
              <a:buChar char="•"/>
            </a:pPr>
            <a:r>
              <a:rPr lang="en"/>
              <a:t>Simple protocols, high performance</a:t>
            </a:r>
            <a:endParaRPr/>
          </a:p>
          <a:p>
            <a:pPr marL="914400" lvl="1" indent="-336550" algn="l" rtl="0">
              <a:spcBef>
                <a:spcPts val="0"/>
              </a:spcBef>
              <a:spcAft>
                <a:spcPts val="0"/>
              </a:spcAft>
              <a:buSzPts val="1700"/>
              <a:buChar char="–"/>
            </a:pPr>
            <a:r>
              <a:rPr lang="en"/>
              <a:t>Simple policy: Support DTN driven data transfers</a:t>
            </a:r>
            <a:endParaRPr/>
          </a:p>
          <a:p>
            <a:pPr marL="914400" lvl="1" indent="-336550" algn="l" rtl="0">
              <a:spcBef>
                <a:spcPts val="0"/>
              </a:spcBef>
              <a:spcAft>
                <a:spcPts val="0"/>
              </a:spcAft>
              <a:buSzPts val="1700"/>
              <a:buChar char="–"/>
            </a:pPr>
            <a:r>
              <a:rPr lang="en"/>
              <a:t>Simple protocols: Globus, cloud-native object access, etc.</a:t>
            </a:r>
            <a:endParaRPr/>
          </a:p>
          <a:p>
            <a:pPr marL="914400" lvl="1" indent="-336550" algn="l" rtl="0">
              <a:spcBef>
                <a:spcPts val="0"/>
              </a:spcBef>
              <a:spcAft>
                <a:spcPts val="0"/>
              </a:spcAft>
              <a:buSzPts val="1700"/>
              <a:buChar char="–"/>
            </a:pPr>
            <a:r>
              <a:rPr lang="en"/>
              <a:t>Safe to operate when secured with performant technologies, in keeping with Science DMZ</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5"/>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Storage Becoming A Limitation</a:t>
            </a:r>
            <a:endParaRPr/>
          </a:p>
        </p:txBody>
      </p:sp>
      <p:sp>
        <p:nvSpPr>
          <p:cNvPr id="437" name="Google Shape;437;p65"/>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pic>
        <p:nvPicPr>
          <p:cNvPr id="438" name="Google Shape;438;p65"/>
          <p:cNvPicPr preferRelativeResize="0"/>
          <p:nvPr/>
        </p:nvPicPr>
        <p:blipFill>
          <a:blip r:embed="rId3">
            <a:alphaModFix/>
          </a:blip>
          <a:stretch>
            <a:fillRect/>
          </a:stretch>
        </p:blipFill>
        <p:spPr>
          <a:xfrm>
            <a:off x="4404475" y="977648"/>
            <a:ext cx="4739537" cy="3810000"/>
          </a:xfrm>
          <a:prstGeom prst="rect">
            <a:avLst/>
          </a:prstGeom>
          <a:noFill/>
          <a:ln>
            <a:noFill/>
          </a:ln>
        </p:spPr>
      </p:pic>
      <p:sp>
        <p:nvSpPr>
          <p:cNvPr id="439" name="Google Shape;439;p65"/>
          <p:cNvSpPr txBox="1"/>
          <p:nvPr/>
        </p:nvSpPr>
        <p:spPr>
          <a:xfrm>
            <a:off x="5069749" y="4725146"/>
            <a:ext cx="28845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solidFill>
                  <a:schemeClr val="dk1"/>
                </a:solidFill>
                <a:latin typeface="Source Sans 3"/>
                <a:ea typeface="Source Sans 3"/>
                <a:cs typeface="Source Sans 3"/>
                <a:sym typeface="Source Sans 3"/>
              </a:rPr>
              <a:t>Image: Raj Kettimuthu, ANL</a:t>
            </a:r>
            <a:endParaRPr sz="1300" i="1">
              <a:solidFill>
                <a:schemeClr val="dk1"/>
              </a:solidFill>
              <a:latin typeface="Source Sans 3"/>
              <a:ea typeface="Source Sans 3"/>
              <a:cs typeface="Source Sans 3"/>
              <a:sym typeface="Source Sans 3"/>
            </a:endParaRPr>
          </a:p>
        </p:txBody>
      </p:sp>
      <p:sp>
        <p:nvSpPr>
          <p:cNvPr id="440" name="Google Shape;440;p65"/>
          <p:cNvSpPr txBox="1">
            <a:spLocks noGrp="1"/>
          </p:cNvSpPr>
          <p:nvPr>
            <p:ph type="body" idx="1"/>
          </p:nvPr>
        </p:nvSpPr>
        <p:spPr>
          <a:xfrm>
            <a:off x="457275" y="1028700"/>
            <a:ext cx="39471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In many cases, storage I/O is now the bottleneck</a:t>
            </a:r>
            <a:endParaRPr/>
          </a:p>
          <a:p>
            <a:pPr marL="457200" lvl="0" indent="-381000" algn="l" rtl="0">
              <a:spcBef>
                <a:spcPts val="0"/>
              </a:spcBef>
              <a:spcAft>
                <a:spcPts val="0"/>
              </a:spcAft>
              <a:buSzPts val="2400"/>
              <a:buChar char="•"/>
            </a:pPr>
            <a:r>
              <a:rPr lang="en"/>
              <a:t>Answer: streaming</a:t>
            </a:r>
            <a:endParaRPr/>
          </a:p>
          <a:p>
            <a:pPr marL="457200" lvl="0" indent="-381000" algn="l" rtl="0">
              <a:spcBef>
                <a:spcPts val="0"/>
              </a:spcBef>
              <a:spcAft>
                <a:spcPts val="0"/>
              </a:spcAft>
              <a:buSzPts val="2400"/>
              <a:buChar char="•"/>
            </a:pPr>
            <a:r>
              <a:rPr lang="en"/>
              <a:t>One or both ends of the data transfer is volatile</a:t>
            </a:r>
            <a:endParaRPr/>
          </a:p>
          <a:p>
            <a:pPr marL="914400" lvl="1" indent="-336550" algn="l" rtl="0">
              <a:spcBef>
                <a:spcPts val="0"/>
              </a:spcBef>
              <a:spcAft>
                <a:spcPts val="0"/>
              </a:spcAft>
              <a:buSzPts val="1700"/>
              <a:buChar char="–"/>
            </a:pPr>
            <a:r>
              <a:rPr lang="en"/>
              <a:t>Instrument</a:t>
            </a:r>
            <a:endParaRPr/>
          </a:p>
          <a:p>
            <a:pPr marL="914400" lvl="1" indent="-336550" algn="l" rtl="0">
              <a:spcBef>
                <a:spcPts val="0"/>
              </a:spcBef>
              <a:spcAft>
                <a:spcPts val="0"/>
              </a:spcAft>
              <a:buSzPts val="1700"/>
              <a:buChar char="–"/>
            </a:pPr>
            <a:r>
              <a:rPr lang="en"/>
              <a:t>Memory</a:t>
            </a:r>
            <a:endParaRPr/>
          </a:p>
          <a:p>
            <a:pPr marL="457200" lvl="0" indent="-381000" algn="l" rtl="0">
              <a:spcBef>
                <a:spcPts val="0"/>
              </a:spcBef>
              <a:spcAft>
                <a:spcPts val="0"/>
              </a:spcAft>
              <a:buSzPts val="2400"/>
              <a:buChar char="•"/>
            </a:pPr>
            <a:r>
              <a:rPr lang="en"/>
              <a:t>Removes storage limitations from the workflow</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9" title="AI-Driven-Data-Analysis-Workflow-Description-a-flowchart-illustrating-the-workflow-of.png"/>
          <p:cNvPicPr preferRelativeResize="0"/>
          <p:nvPr/>
        </p:nvPicPr>
        <p:blipFill>
          <a:blip r:embed="rId3">
            <a:alphaModFix/>
          </a:blip>
          <a:stretch>
            <a:fillRect/>
          </a:stretch>
        </p:blipFill>
        <p:spPr>
          <a:xfrm>
            <a:off x="5111000" y="810984"/>
            <a:ext cx="4033001" cy="3810000"/>
          </a:xfrm>
          <a:prstGeom prst="rect">
            <a:avLst/>
          </a:prstGeom>
          <a:noFill/>
          <a:ln>
            <a:noFill/>
          </a:ln>
        </p:spPr>
      </p:pic>
      <p:sp>
        <p:nvSpPr>
          <p:cNvPr id="220" name="Google Shape;220;p39"/>
          <p:cNvSpPr txBox="1">
            <a:spLocks noGrp="1"/>
          </p:cNvSpPr>
          <p:nvPr>
            <p:ph type="title"/>
          </p:nvPr>
        </p:nvSpPr>
        <p:spPr>
          <a:xfrm>
            <a:off x="457200" y="176981"/>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People Want Semantic Reasoning</a:t>
            </a:r>
            <a:endParaRPr/>
          </a:p>
        </p:txBody>
      </p:sp>
      <p:sp>
        <p:nvSpPr>
          <p:cNvPr id="221" name="Google Shape;221;p39"/>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
        <p:nvSpPr>
          <p:cNvPr id="222" name="Google Shape;222;p39"/>
          <p:cNvSpPr txBox="1">
            <a:spLocks noGrp="1"/>
          </p:cNvSpPr>
          <p:nvPr>
            <p:ph type="body" idx="1"/>
          </p:nvPr>
        </p:nvSpPr>
        <p:spPr>
          <a:xfrm>
            <a:off x="457275" y="1028700"/>
            <a:ext cx="4175700" cy="41148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Think about high level analysis instead of low level data sets</a:t>
            </a:r>
            <a:endParaRPr/>
          </a:p>
          <a:p>
            <a:pPr marL="457200" lvl="0" indent="-381000" algn="l" rtl="0">
              <a:spcBef>
                <a:spcPts val="0"/>
              </a:spcBef>
              <a:spcAft>
                <a:spcPts val="0"/>
              </a:spcAft>
              <a:buSzPts val="2400"/>
              <a:buChar char="•"/>
            </a:pPr>
            <a:r>
              <a:rPr lang="en"/>
              <a:t>This is where the value is</a:t>
            </a:r>
            <a:endParaRPr/>
          </a:p>
          <a:p>
            <a:pPr marL="457200" lvl="0" indent="-381000" algn="l" rtl="0">
              <a:spcBef>
                <a:spcPts val="0"/>
              </a:spcBef>
              <a:spcAft>
                <a:spcPts val="0"/>
              </a:spcAft>
              <a:buSzPts val="2400"/>
              <a:buChar char="•"/>
            </a:pPr>
            <a:r>
              <a:rPr lang="en"/>
              <a:t>This is where the discoveries are</a:t>
            </a:r>
            <a:endParaRPr/>
          </a:p>
          <a:p>
            <a:pPr marL="0" lvl="0" indent="0" algn="l" rtl="0">
              <a:spcBef>
                <a:spcPts val="800"/>
              </a:spcBef>
              <a:spcAft>
                <a:spcPts val="0"/>
              </a:spcAft>
              <a:buNone/>
            </a:pPr>
            <a:endParaRPr/>
          </a:p>
          <a:p>
            <a:pPr marL="457200" lvl="0" indent="-381000" algn="l" rtl="0">
              <a:spcBef>
                <a:spcPts val="800"/>
              </a:spcBef>
              <a:spcAft>
                <a:spcPts val="0"/>
              </a:spcAft>
              <a:buSzPts val="2400"/>
              <a:buChar char="•"/>
            </a:pPr>
            <a:r>
              <a:rPr lang="en"/>
              <a:t>However, in order for this to be possible, the low level stuff has to work</a:t>
            </a:r>
            <a:endParaRPr/>
          </a:p>
        </p:txBody>
      </p:sp>
      <p:sp>
        <p:nvSpPr>
          <p:cNvPr id="223" name="Google Shape;223;p39"/>
          <p:cNvSpPr txBox="1"/>
          <p:nvPr/>
        </p:nvSpPr>
        <p:spPr>
          <a:xfrm>
            <a:off x="4977575" y="4594696"/>
            <a:ext cx="28845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Source Sans 3"/>
                <a:ea typeface="Source Sans 3"/>
                <a:cs typeface="Source Sans 3"/>
                <a:sym typeface="Source Sans 3"/>
              </a:rPr>
              <a:t>Image: Olawumi, Mattew &amp; Oladapo, Bankole &amp; Olugbade, Temitope &amp; Omigbodun, Francis &amp; Olawade, David. (2024). AI-Driven Data Analysis of Quantifying Environmental Impact and Efficiency of Shape Memory Polymers. Biomimetics. 9. 490. 10.3390/biomimetics9080490. </a:t>
            </a:r>
            <a:endParaRPr sz="700">
              <a:solidFill>
                <a:schemeClr val="dk1"/>
              </a:solidFill>
              <a:latin typeface="Source Sans 3"/>
              <a:ea typeface="Source Sans 3"/>
              <a:cs typeface="Source Sans 3"/>
              <a:sym typeface="Source Sans 3"/>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6"/>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Stream From Site Storage To Cloud</a:t>
            </a:r>
            <a:endParaRPr/>
          </a:p>
        </p:txBody>
      </p:sp>
      <p:sp>
        <p:nvSpPr>
          <p:cNvPr id="446" name="Google Shape;446;p66"/>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30</a:t>
            </a:fld>
            <a:endParaRPr/>
          </a:p>
        </p:txBody>
      </p:sp>
      <p:sp>
        <p:nvSpPr>
          <p:cNvPr id="447" name="Google Shape;447;p66"/>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Workflow reads from site storage into cloud analysis job</a:t>
            </a:r>
            <a:endParaRPr/>
          </a:p>
          <a:p>
            <a:pPr marL="457200" lvl="0" indent="-381000" algn="l" rtl="0">
              <a:spcBef>
                <a:spcPts val="0"/>
              </a:spcBef>
              <a:spcAft>
                <a:spcPts val="0"/>
              </a:spcAft>
              <a:buSzPts val="2400"/>
              <a:buChar char="•"/>
            </a:pPr>
            <a:r>
              <a:rPr lang="en"/>
              <a:t>No local storage in the cloud environment</a:t>
            </a:r>
            <a:endParaRPr/>
          </a:p>
          <a:p>
            <a:pPr marL="914400" lvl="1" indent="-336550" algn="l" rtl="0">
              <a:spcBef>
                <a:spcPts val="0"/>
              </a:spcBef>
              <a:spcAft>
                <a:spcPts val="0"/>
              </a:spcAft>
              <a:buSzPts val="1700"/>
              <a:buChar char="–"/>
            </a:pPr>
            <a:r>
              <a:rPr lang="en"/>
              <a:t>Compute job analyzes the data and then drops it</a:t>
            </a:r>
            <a:endParaRPr/>
          </a:p>
          <a:p>
            <a:pPr marL="914400" lvl="1" indent="-336550" algn="l" rtl="0">
              <a:spcBef>
                <a:spcPts val="0"/>
              </a:spcBef>
              <a:spcAft>
                <a:spcPts val="0"/>
              </a:spcAft>
              <a:buSzPts val="1700"/>
              <a:buChar char="–"/>
            </a:pPr>
            <a:r>
              <a:rPr lang="en"/>
              <a:t>Need the data again? Fetch it again!</a:t>
            </a:r>
            <a:endParaRPr/>
          </a:p>
          <a:p>
            <a:pPr marL="914400" lvl="1" indent="-336550" algn="l" rtl="0">
              <a:spcBef>
                <a:spcPts val="0"/>
              </a:spcBef>
              <a:spcAft>
                <a:spcPts val="0"/>
              </a:spcAft>
              <a:buSzPts val="1700"/>
              <a:buChar char="–"/>
            </a:pPr>
            <a:r>
              <a:rPr lang="en"/>
              <a:t>No cloud storage costs</a:t>
            </a:r>
            <a:endParaRPr/>
          </a:p>
          <a:p>
            <a:pPr marL="457200" lvl="0" indent="-381000" algn="l" rtl="0">
              <a:spcBef>
                <a:spcPts val="0"/>
              </a:spcBef>
              <a:spcAft>
                <a:spcPts val="0"/>
              </a:spcAft>
              <a:buSzPts val="2400"/>
              <a:buChar char="•"/>
            </a:pPr>
            <a:r>
              <a:rPr lang="en"/>
              <a:t>High performance perimeter required for success</a:t>
            </a:r>
            <a:endParaRPr/>
          </a:p>
          <a:p>
            <a:pPr marL="914400" lvl="1" indent="-336550" algn="l" rtl="0">
              <a:spcBef>
                <a:spcPts val="0"/>
              </a:spcBef>
              <a:spcAft>
                <a:spcPts val="0"/>
              </a:spcAft>
              <a:buSzPts val="1700"/>
              <a:buChar char="–"/>
            </a:pPr>
            <a:r>
              <a:rPr lang="en"/>
              <a:t>Packet loss or other network issues reduce compute performance</a:t>
            </a:r>
            <a:endParaRPr/>
          </a:p>
          <a:p>
            <a:pPr marL="914400" lvl="1" indent="-336550" algn="l" rtl="0">
              <a:spcBef>
                <a:spcPts val="0"/>
              </a:spcBef>
              <a:spcAft>
                <a:spcPts val="0"/>
              </a:spcAft>
              <a:buSzPts val="1700"/>
              <a:buChar char="–"/>
            </a:pPr>
            <a:r>
              <a:rPr lang="en"/>
              <a:t>Easy to do with Science DMZ</a:t>
            </a:r>
            <a:endParaRPr/>
          </a:p>
          <a:p>
            <a:pPr marL="457200" lvl="0" indent="-381000" algn="l" rtl="0">
              <a:spcBef>
                <a:spcPts val="0"/>
              </a:spcBef>
              <a:spcAft>
                <a:spcPts val="0"/>
              </a:spcAft>
              <a:buSzPts val="2400"/>
              <a:buChar char="•"/>
            </a:pPr>
            <a:r>
              <a:rPr lang="en"/>
              <a:t>Two examples follow</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7"/>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Analysis in Cloud: Vera Rubin Observatory</a:t>
            </a:r>
            <a:endParaRPr/>
          </a:p>
        </p:txBody>
      </p:sp>
      <p:sp>
        <p:nvSpPr>
          <p:cNvPr id="453" name="Google Shape;453;p67"/>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
        <p:nvSpPr>
          <p:cNvPr id="454" name="Google Shape;454;p67"/>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fontScale="92500"/>
          </a:bodyPr>
          <a:lstStyle/>
          <a:p>
            <a:pPr marL="457200" lvl="0" indent="-381000" algn="l" rtl="0">
              <a:spcBef>
                <a:spcPts val="0"/>
              </a:spcBef>
              <a:spcAft>
                <a:spcPts val="0"/>
              </a:spcAft>
              <a:buSzPts val="2400"/>
              <a:buChar char="•"/>
            </a:pPr>
            <a:r>
              <a:rPr lang="en"/>
              <a:t>Two parts to Rubin workflow</a:t>
            </a:r>
            <a:endParaRPr/>
          </a:p>
          <a:p>
            <a:pPr marL="457200" lvl="0" indent="-381000" algn="l" rtl="0">
              <a:spcBef>
                <a:spcPts val="0"/>
              </a:spcBef>
              <a:spcAft>
                <a:spcPts val="0"/>
              </a:spcAft>
              <a:buSzPts val="2400"/>
              <a:buChar char="•"/>
            </a:pPr>
            <a:r>
              <a:rPr lang="en"/>
              <a:t>Acquisition + alerting</a:t>
            </a:r>
            <a:endParaRPr/>
          </a:p>
          <a:p>
            <a:pPr marL="914400" lvl="1" indent="-336550" algn="l" rtl="0">
              <a:spcBef>
                <a:spcPts val="0"/>
              </a:spcBef>
              <a:spcAft>
                <a:spcPts val="0"/>
              </a:spcAft>
              <a:buSzPts val="1700"/>
              <a:buChar char="–"/>
            </a:pPr>
            <a:r>
              <a:rPr lang="en"/>
              <a:t>Data comes from the telescope in Chile to SLAC in USA</a:t>
            </a:r>
            <a:endParaRPr/>
          </a:p>
          <a:p>
            <a:pPr marL="1371600" lvl="2" indent="-342900" algn="l" rtl="0">
              <a:spcBef>
                <a:spcPts val="0"/>
              </a:spcBef>
              <a:spcAft>
                <a:spcPts val="0"/>
              </a:spcAft>
              <a:buSzPts val="1800"/>
              <a:buChar char="•"/>
            </a:pPr>
            <a:r>
              <a:rPr lang="en"/>
              <a:t>World’s largest digital camera on telescope in Chile</a:t>
            </a:r>
            <a:endParaRPr/>
          </a:p>
          <a:p>
            <a:pPr marL="1371600" lvl="2" indent="-342900" algn="l" rtl="0">
              <a:spcBef>
                <a:spcPts val="0"/>
              </a:spcBef>
              <a:spcAft>
                <a:spcPts val="0"/>
              </a:spcAft>
              <a:buSzPts val="1800"/>
              <a:buChar char="•"/>
            </a:pPr>
            <a:r>
              <a:rPr lang="en"/>
              <a:t>Data path traverses many networks, including ESnet</a:t>
            </a:r>
            <a:endParaRPr/>
          </a:p>
          <a:p>
            <a:pPr marL="1371600" lvl="2" indent="-342900" algn="l" rtl="0">
              <a:spcBef>
                <a:spcPts val="0"/>
              </a:spcBef>
              <a:spcAft>
                <a:spcPts val="0"/>
              </a:spcAft>
              <a:buSzPts val="1800"/>
              <a:buChar char="•"/>
            </a:pPr>
            <a:r>
              <a:rPr lang="en"/>
              <a:t>Prompt analysis and alert generation at SLAC</a:t>
            </a:r>
            <a:endParaRPr/>
          </a:p>
          <a:p>
            <a:pPr marL="914400" lvl="1" indent="-336550" algn="l" rtl="0">
              <a:spcBef>
                <a:spcPts val="0"/>
              </a:spcBef>
              <a:spcAft>
                <a:spcPts val="0"/>
              </a:spcAft>
              <a:buSzPts val="1700"/>
              <a:buChar char="–"/>
            </a:pPr>
            <a:r>
              <a:rPr lang="en"/>
              <a:t>Multinational networking collaboration required to get the data to SLAC</a:t>
            </a:r>
            <a:endParaRPr/>
          </a:p>
          <a:p>
            <a:pPr marL="914400" lvl="1" indent="-336550" algn="l" rtl="0">
              <a:spcBef>
                <a:spcPts val="0"/>
              </a:spcBef>
              <a:spcAft>
                <a:spcPts val="0"/>
              </a:spcAft>
              <a:buSzPts val="1700"/>
              <a:buChar char="–"/>
            </a:pPr>
            <a:r>
              <a:rPr lang="en"/>
              <a:t>Alerts sent to scientific community</a:t>
            </a:r>
            <a:endParaRPr/>
          </a:p>
          <a:p>
            <a:pPr marL="457200" lvl="0" indent="-381000" algn="l" rtl="0">
              <a:spcBef>
                <a:spcPts val="0"/>
              </a:spcBef>
              <a:spcAft>
                <a:spcPts val="0"/>
              </a:spcAft>
              <a:buSzPts val="2400"/>
              <a:buChar char="•"/>
            </a:pPr>
            <a:r>
              <a:rPr lang="en" b="1"/>
              <a:t>User analysis</a:t>
            </a:r>
            <a:endParaRPr b="1"/>
          </a:p>
          <a:p>
            <a:pPr marL="914400" lvl="1" indent="-336550" algn="l" rtl="0">
              <a:spcBef>
                <a:spcPts val="0"/>
              </a:spcBef>
              <a:spcAft>
                <a:spcPts val="0"/>
              </a:spcAft>
              <a:buSzPts val="1700"/>
              <a:buChar char="–"/>
            </a:pPr>
            <a:r>
              <a:rPr lang="en" b="1"/>
              <a:t>Data releases distributed from SLAC to scientists </a:t>
            </a:r>
            <a:endParaRPr b="1"/>
          </a:p>
          <a:p>
            <a:pPr marL="914400" lvl="1" indent="-336550" algn="l" rtl="0">
              <a:spcBef>
                <a:spcPts val="0"/>
              </a:spcBef>
              <a:spcAft>
                <a:spcPts val="0"/>
              </a:spcAft>
              <a:buSzPts val="1700"/>
              <a:buChar char="–"/>
            </a:pPr>
            <a:r>
              <a:rPr lang="en" b="1"/>
              <a:t>Jupyter analysis environment for users in Google Cloud</a:t>
            </a:r>
            <a:endParaRPr b="1"/>
          </a:p>
          <a:p>
            <a:pPr marL="1371600" lvl="2" indent="-342900" algn="l" rtl="0">
              <a:spcBef>
                <a:spcPts val="0"/>
              </a:spcBef>
              <a:spcAft>
                <a:spcPts val="0"/>
              </a:spcAft>
              <a:buSzPts val="1800"/>
              <a:buChar char="•"/>
            </a:pPr>
            <a:r>
              <a:rPr lang="en" b="1"/>
              <a:t>Cloud job reads data from SLAC into Jupyter notebook</a:t>
            </a:r>
            <a:endParaRPr b="1"/>
          </a:p>
          <a:p>
            <a:pPr marL="1371600" lvl="2" indent="-342900" algn="l" rtl="0">
              <a:spcBef>
                <a:spcPts val="0"/>
              </a:spcBef>
              <a:spcAft>
                <a:spcPts val="0"/>
              </a:spcAft>
              <a:buSzPts val="1800"/>
              <a:buChar char="•"/>
            </a:pPr>
            <a:r>
              <a:rPr lang="en" b="1"/>
              <a:t>Collaboration will scale this up as data accumulates</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8"/>
          <p:cNvSpPr txBox="1">
            <a:spLocks noGrp="1"/>
          </p:cNvSpPr>
          <p:nvPr>
            <p:ph type="title"/>
          </p:nvPr>
        </p:nvSpPr>
        <p:spPr>
          <a:xfrm>
            <a:off x="-25" y="94250"/>
            <a:ext cx="9144000" cy="634200"/>
          </a:xfrm>
          <a:prstGeom prst="rect">
            <a:avLst/>
          </a:prstGeom>
        </p:spPr>
        <p:txBody>
          <a:bodyPr spcFirstLastPara="1" wrap="square" lIns="68575" tIns="68575" rIns="68575" bIns="68575" anchor="ctr" anchorCtr="0">
            <a:noAutofit/>
          </a:bodyPr>
          <a:lstStyle/>
          <a:p>
            <a:pPr marL="0" lvl="0" indent="0" algn="l" rtl="0">
              <a:spcBef>
                <a:spcPts val="0"/>
              </a:spcBef>
              <a:spcAft>
                <a:spcPts val="0"/>
              </a:spcAft>
              <a:buNone/>
            </a:pPr>
            <a:r>
              <a:rPr lang="en"/>
              <a:t>Rubin Data Management System includes both making data and serving data to users</a:t>
            </a:r>
            <a:endParaRPr/>
          </a:p>
        </p:txBody>
      </p:sp>
      <p:sp>
        <p:nvSpPr>
          <p:cNvPr id="460" name="Google Shape;460;p68"/>
          <p:cNvSpPr txBox="1">
            <a:spLocks noGrp="1"/>
          </p:cNvSpPr>
          <p:nvPr>
            <p:ph type="sldNum" idx="12"/>
          </p:nvPr>
        </p:nvSpPr>
        <p:spPr>
          <a:xfrm>
            <a:off x="8348289" y="4749851"/>
            <a:ext cx="548700" cy="393600"/>
          </a:xfrm>
          <a:prstGeom prst="rect">
            <a:avLst/>
          </a:prstGeom>
        </p:spPr>
        <p:txBody>
          <a:bodyPr spcFirstLastPara="1" wrap="square" lIns="68575" tIns="68575" rIns="68575" bIns="68575" anchor="t" anchorCtr="0">
            <a:noAutofit/>
          </a:bodyPr>
          <a:lstStyle/>
          <a:p>
            <a:pPr marL="0" lvl="0" indent="0" algn="r" rtl="0">
              <a:spcBef>
                <a:spcPts val="0"/>
              </a:spcBef>
              <a:spcAft>
                <a:spcPts val="0"/>
              </a:spcAft>
              <a:buClr>
                <a:schemeClr val="dk2"/>
              </a:buClr>
              <a:buSzPts val="1200"/>
              <a:buFont typeface="Source Sans Pro"/>
              <a:buNone/>
            </a:pPr>
            <a:fld id="{00000000-1234-1234-1234-123412341234}" type="slidenum">
              <a:rPr lang="en"/>
              <a:t>32</a:t>
            </a:fld>
            <a:endParaRPr/>
          </a:p>
        </p:txBody>
      </p:sp>
      <p:pic>
        <p:nvPicPr>
          <p:cNvPr id="461" name="Google Shape;461;p68"/>
          <p:cNvPicPr preferRelativeResize="0"/>
          <p:nvPr/>
        </p:nvPicPr>
        <p:blipFill>
          <a:blip r:embed="rId3">
            <a:alphaModFix/>
          </a:blip>
          <a:stretch>
            <a:fillRect/>
          </a:stretch>
        </p:blipFill>
        <p:spPr>
          <a:xfrm>
            <a:off x="471775" y="911450"/>
            <a:ext cx="8322714" cy="38077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9"/>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Training and Inference in Commercial Cloud</a:t>
            </a:r>
            <a:endParaRPr/>
          </a:p>
        </p:txBody>
      </p:sp>
      <p:sp>
        <p:nvSpPr>
          <p:cNvPr id="467" name="Google Shape;467;p69"/>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
        <p:nvSpPr>
          <p:cNvPr id="468" name="Google Shape;468;p69"/>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DUNE collaboration</a:t>
            </a:r>
            <a:endParaRPr/>
          </a:p>
          <a:p>
            <a:pPr marL="457200" lvl="0" indent="-381000" algn="l" rtl="0">
              <a:spcBef>
                <a:spcPts val="0"/>
              </a:spcBef>
              <a:spcAft>
                <a:spcPts val="0"/>
              </a:spcAft>
              <a:buSzPts val="2400"/>
              <a:buChar char="•"/>
            </a:pPr>
            <a:r>
              <a:rPr lang="en"/>
              <a:t>ML based data reduction</a:t>
            </a:r>
            <a:endParaRPr/>
          </a:p>
          <a:p>
            <a:pPr marL="457200" lvl="0" indent="-381000" algn="l" rtl="0">
              <a:spcBef>
                <a:spcPts val="0"/>
              </a:spcBef>
              <a:spcAft>
                <a:spcPts val="0"/>
              </a:spcAft>
              <a:buSzPts val="2400"/>
              <a:buChar char="•"/>
            </a:pPr>
            <a:r>
              <a:rPr lang="en"/>
              <a:t>Near-real-time inferencing classifiers supporting neutrino physics workflows.</a:t>
            </a:r>
            <a:endParaRPr/>
          </a:p>
          <a:p>
            <a:pPr marL="457200" lvl="0" indent="-381000" algn="l" rtl="0">
              <a:spcBef>
                <a:spcPts val="0"/>
              </a:spcBef>
              <a:spcAft>
                <a:spcPts val="0"/>
              </a:spcAft>
              <a:buSzPts val="2400"/>
              <a:buChar char="•"/>
            </a:pPr>
            <a:r>
              <a:rPr lang="en"/>
              <a:t>Hybrid workflow</a:t>
            </a:r>
            <a:endParaRPr/>
          </a:p>
          <a:p>
            <a:pPr marL="914400" lvl="1" indent="-336550" algn="l" rtl="0">
              <a:spcBef>
                <a:spcPts val="0"/>
              </a:spcBef>
              <a:spcAft>
                <a:spcPts val="0"/>
              </a:spcAft>
              <a:buSzPts val="1700"/>
              <a:buChar char="–"/>
            </a:pPr>
            <a:r>
              <a:rPr lang="en"/>
              <a:t>Data and CPU computing at FNAL</a:t>
            </a:r>
            <a:endParaRPr/>
          </a:p>
          <a:p>
            <a:pPr marL="914400" lvl="1" indent="-336550" algn="l" rtl="0">
              <a:spcBef>
                <a:spcPts val="0"/>
              </a:spcBef>
              <a:spcAft>
                <a:spcPts val="0"/>
              </a:spcAft>
              <a:buSzPts val="1700"/>
              <a:buChar char="–"/>
            </a:pPr>
            <a:r>
              <a:rPr lang="en"/>
              <a:t>GPUs in Google</a:t>
            </a:r>
            <a:endParaRPr/>
          </a:p>
          <a:p>
            <a:pPr marL="457200" lvl="0" indent="-381000" algn="l" rtl="0">
              <a:spcBef>
                <a:spcPts val="0"/>
              </a:spcBef>
              <a:spcAft>
                <a:spcPts val="0"/>
              </a:spcAft>
              <a:buSzPts val="2400"/>
              <a:buChar char="•"/>
            </a:pPr>
            <a:r>
              <a:rPr lang="en"/>
              <a:t>Impossible without high performance perimeter</a:t>
            </a:r>
            <a:endParaRPr/>
          </a:p>
          <a:p>
            <a:pPr marL="457200" lvl="0" indent="-381000" algn="l" rtl="0">
              <a:spcBef>
                <a:spcPts val="0"/>
              </a:spcBef>
              <a:spcAft>
                <a:spcPts val="0"/>
              </a:spcAft>
              <a:buSzPts val="2400"/>
              <a:buChar char="•"/>
            </a:pPr>
            <a:r>
              <a:rPr lang="en"/>
              <a:t>Works great if you do have high performance perimeter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0"/>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From Lab to Cloud For Inference</a:t>
            </a:r>
            <a:endParaRPr/>
          </a:p>
        </p:txBody>
      </p:sp>
      <p:sp>
        <p:nvSpPr>
          <p:cNvPr id="474" name="Google Shape;474;p70"/>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34</a:t>
            </a:fld>
            <a:endParaRPr/>
          </a:p>
        </p:txBody>
      </p:sp>
      <p:sp>
        <p:nvSpPr>
          <p:cNvPr id="475" name="Google Shape;475;p70"/>
          <p:cNvSpPr txBox="1">
            <a:spLocks noGrp="1"/>
          </p:cNvSpPr>
          <p:nvPr>
            <p:ph type="body" idx="1"/>
          </p:nvPr>
        </p:nvSpPr>
        <p:spPr>
          <a:xfrm>
            <a:off x="6400800" y="1028700"/>
            <a:ext cx="2574600" cy="3770700"/>
          </a:xfrm>
          <a:prstGeom prst="rect">
            <a:avLst/>
          </a:prstGeom>
        </p:spPr>
        <p:txBody>
          <a:bodyPr spcFirstLastPara="1" wrap="square" lIns="91425" tIns="91425" rIns="91425" bIns="91425" anchor="t" anchorCtr="0">
            <a:normAutofit fontScale="92500"/>
          </a:bodyPr>
          <a:lstStyle/>
          <a:p>
            <a:pPr marL="457200" lvl="0" indent="-381000" algn="l" rtl="0">
              <a:spcBef>
                <a:spcPts val="0"/>
              </a:spcBef>
              <a:spcAft>
                <a:spcPts val="0"/>
              </a:spcAft>
              <a:buSzPts val="2400"/>
              <a:buChar char="•"/>
            </a:pPr>
            <a:r>
              <a:rPr lang="en"/>
              <a:t>~80Gbps for hours at a time</a:t>
            </a:r>
            <a:endParaRPr/>
          </a:p>
          <a:p>
            <a:pPr marL="457200" lvl="0" indent="-381000" algn="l" rtl="0">
              <a:spcBef>
                <a:spcPts val="0"/>
              </a:spcBef>
              <a:spcAft>
                <a:spcPts val="0"/>
              </a:spcAft>
              <a:buSzPts val="2400"/>
              <a:buChar char="•"/>
            </a:pPr>
            <a:r>
              <a:rPr lang="en"/>
              <a:t>Over 1PB moved in ~30 hours</a:t>
            </a:r>
            <a:endParaRPr/>
          </a:p>
          <a:p>
            <a:pPr marL="457200" lvl="0" indent="-381000" algn="l" rtl="0">
              <a:spcBef>
                <a:spcPts val="0"/>
              </a:spcBef>
              <a:spcAft>
                <a:spcPts val="0"/>
              </a:spcAft>
              <a:buSzPts val="2400"/>
              <a:buChar char="•"/>
            </a:pPr>
            <a:r>
              <a:rPr lang="en"/>
              <a:t>No need to replicate the data first (no file transfer workflow)</a:t>
            </a:r>
            <a:endParaRPr/>
          </a:p>
          <a:p>
            <a:pPr marL="457200" lvl="0" indent="-381000" algn="l" rtl="0">
              <a:spcBef>
                <a:spcPts val="0"/>
              </a:spcBef>
              <a:spcAft>
                <a:spcPts val="0"/>
              </a:spcAft>
              <a:buSzPts val="2400"/>
              <a:buChar char="•"/>
            </a:pPr>
            <a:r>
              <a:rPr lang="en"/>
              <a:t>No in-cloud storage costs</a:t>
            </a:r>
            <a:endParaRPr/>
          </a:p>
        </p:txBody>
      </p:sp>
      <p:pic>
        <p:nvPicPr>
          <p:cNvPr id="476" name="Google Shape;476;p70"/>
          <p:cNvPicPr preferRelativeResize="0"/>
          <p:nvPr/>
        </p:nvPicPr>
        <p:blipFill>
          <a:blip r:embed="rId3">
            <a:alphaModFix/>
          </a:blip>
          <a:stretch>
            <a:fillRect/>
          </a:stretch>
        </p:blipFill>
        <p:spPr>
          <a:xfrm>
            <a:off x="0" y="942375"/>
            <a:ext cx="6400800" cy="3943350"/>
          </a:xfrm>
          <a:prstGeom prst="rect">
            <a:avLst/>
          </a:prstGeom>
          <a:noFill/>
          <a:ln>
            <a:noFill/>
          </a:ln>
        </p:spPr>
      </p:pic>
      <p:pic>
        <p:nvPicPr>
          <p:cNvPr id="477" name="Google Shape;477;p70" title="Screenshot 2026-03-17 at 4.25.22 PM.png"/>
          <p:cNvPicPr preferRelativeResize="0"/>
          <p:nvPr/>
        </p:nvPicPr>
        <p:blipFill>
          <a:blip r:embed="rId4">
            <a:alphaModFix/>
          </a:blip>
          <a:stretch>
            <a:fillRect/>
          </a:stretch>
        </p:blipFill>
        <p:spPr>
          <a:xfrm>
            <a:off x="5101000" y="1729975"/>
            <a:ext cx="1210032" cy="757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1"/>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Site to Cloud Streaming: Discussion</a:t>
            </a:r>
            <a:endParaRPr/>
          </a:p>
        </p:txBody>
      </p:sp>
      <p:sp>
        <p:nvSpPr>
          <p:cNvPr id="483" name="Google Shape;483;p71"/>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
        <p:nvSpPr>
          <p:cNvPr id="484" name="Google Shape;484;p71"/>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fontScale="92500" lnSpcReduction="20000"/>
          </a:bodyPr>
          <a:lstStyle/>
          <a:p>
            <a:pPr marL="457200" lvl="0" indent="-381000" algn="l" rtl="0">
              <a:spcBef>
                <a:spcPts val="0"/>
              </a:spcBef>
              <a:spcAft>
                <a:spcPts val="0"/>
              </a:spcAft>
              <a:buSzPts val="2400"/>
              <a:buChar char="•"/>
            </a:pPr>
            <a:r>
              <a:rPr lang="en"/>
              <a:t>Data storage and servers are on infrastructure owned by the community/collaboration</a:t>
            </a:r>
            <a:endParaRPr/>
          </a:p>
          <a:p>
            <a:pPr marL="914400" lvl="1" indent="-336550" algn="l" rtl="0">
              <a:spcBef>
                <a:spcPts val="0"/>
              </a:spcBef>
              <a:spcAft>
                <a:spcPts val="0"/>
              </a:spcAft>
              <a:buSzPts val="1700"/>
              <a:buChar char="–"/>
            </a:pPr>
            <a:r>
              <a:rPr lang="en"/>
              <a:t>Storage systems with DTNs</a:t>
            </a:r>
            <a:endParaRPr/>
          </a:p>
          <a:p>
            <a:pPr marL="914400" lvl="1" indent="-336550" algn="l" rtl="0">
              <a:spcBef>
                <a:spcPts val="0"/>
              </a:spcBef>
              <a:spcAft>
                <a:spcPts val="0"/>
              </a:spcAft>
              <a:buSzPts val="1700"/>
              <a:buChar char="–"/>
            </a:pPr>
            <a:r>
              <a:rPr lang="en"/>
              <a:t>POSIX or object store, doesn’t matter</a:t>
            </a:r>
            <a:endParaRPr/>
          </a:p>
          <a:p>
            <a:pPr marL="457200" lvl="0" indent="-381000" algn="l" rtl="0">
              <a:spcBef>
                <a:spcPts val="0"/>
              </a:spcBef>
              <a:spcAft>
                <a:spcPts val="0"/>
              </a:spcAft>
              <a:buSzPts val="2400"/>
              <a:buChar char="•"/>
            </a:pPr>
            <a:r>
              <a:rPr lang="en"/>
              <a:t>Analysis/compute clients in the cloud fetch the data directly</a:t>
            </a:r>
            <a:endParaRPr/>
          </a:p>
          <a:p>
            <a:pPr marL="914400" lvl="1" indent="-336550" algn="l" rtl="0">
              <a:spcBef>
                <a:spcPts val="0"/>
              </a:spcBef>
              <a:spcAft>
                <a:spcPts val="0"/>
              </a:spcAft>
              <a:buSzPts val="1700"/>
              <a:buChar char="–"/>
            </a:pPr>
            <a:r>
              <a:rPr lang="en"/>
              <a:t>No copying to cloud storage first</a:t>
            </a:r>
            <a:endParaRPr/>
          </a:p>
          <a:p>
            <a:pPr marL="914400" lvl="1" indent="-336550" algn="l" rtl="0">
              <a:spcBef>
                <a:spcPts val="0"/>
              </a:spcBef>
              <a:spcAft>
                <a:spcPts val="0"/>
              </a:spcAft>
              <a:buSzPts val="1700"/>
              <a:buChar char="–"/>
            </a:pPr>
            <a:r>
              <a:rPr lang="en"/>
              <a:t>Just read the data in from remote storage, analyze it</a:t>
            </a:r>
            <a:endParaRPr/>
          </a:p>
          <a:p>
            <a:pPr marL="457200" lvl="0" indent="-381000" algn="l" rtl="0">
              <a:spcBef>
                <a:spcPts val="0"/>
              </a:spcBef>
              <a:spcAft>
                <a:spcPts val="0"/>
              </a:spcAft>
              <a:buSzPts val="2400"/>
              <a:buChar char="•"/>
            </a:pPr>
            <a:r>
              <a:rPr lang="en"/>
              <a:t>Site perimeter design: DTNs for outbound data</a:t>
            </a:r>
            <a:endParaRPr/>
          </a:p>
          <a:p>
            <a:pPr marL="914400" lvl="1" indent="-336550" algn="l" rtl="0">
              <a:spcBef>
                <a:spcPts val="0"/>
              </a:spcBef>
              <a:spcAft>
                <a:spcPts val="0"/>
              </a:spcAft>
              <a:buSzPts val="1700"/>
              <a:buChar char="–"/>
            </a:pPr>
            <a:r>
              <a:rPr lang="en"/>
              <a:t>Simple security policy (address and port filters)</a:t>
            </a:r>
            <a:endParaRPr/>
          </a:p>
          <a:p>
            <a:pPr marL="914400" lvl="1" indent="-336550" algn="l" rtl="0">
              <a:spcBef>
                <a:spcPts val="0"/>
              </a:spcBef>
              <a:spcAft>
                <a:spcPts val="0"/>
              </a:spcAft>
              <a:buSzPts val="1700"/>
              <a:buChar char="–"/>
            </a:pPr>
            <a:r>
              <a:rPr lang="en"/>
              <a:t>Safe to operate with performant security technologies</a:t>
            </a:r>
            <a:endParaRPr/>
          </a:p>
          <a:p>
            <a:pPr marL="457200" lvl="0" indent="-381000" algn="l" rtl="0">
              <a:spcBef>
                <a:spcPts val="0"/>
              </a:spcBef>
              <a:spcAft>
                <a:spcPts val="0"/>
              </a:spcAft>
              <a:buSzPts val="2400"/>
              <a:buChar char="•"/>
            </a:pPr>
            <a:r>
              <a:rPr lang="en"/>
              <a:t>Science workflow requires high performance</a:t>
            </a:r>
            <a:endParaRPr/>
          </a:p>
          <a:p>
            <a:pPr marL="914400" lvl="1" indent="-336550" algn="l" rtl="0">
              <a:spcBef>
                <a:spcPts val="0"/>
              </a:spcBef>
              <a:spcAft>
                <a:spcPts val="0"/>
              </a:spcAft>
              <a:buSzPts val="1700"/>
              <a:buChar char="–"/>
            </a:pPr>
            <a:r>
              <a:rPr lang="en"/>
              <a:t>Scaling enterprise firewalls to support this is difficult and expensive</a:t>
            </a:r>
            <a:endParaRPr/>
          </a:p>
          <a:p>
            <a:pPr marL="914400" lvl="1" indent="-336550" algn="l" rtl="0">
              <a:spcBef>
                <a:spcPts val="0"/>
              </a:spcBef>
              <a:spcAft>
                <a:spcPts val="0"/>
              </a:spcAft>
              <a:buSzPts val="1700"/>
              <a:buChar char="–"/>
            </a:pPr>
            <a:r>
              <a:rPr lang="en"/>
              <a:t>No added benefit from enterprise firewalls (just address/port)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2"/>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Stream From Cloud To HPC</a:t>
            </a:r>
            <a:endParaRPr/>
          </a:p>
        </p:txBody>
      </p:sp>
      <p:sp>
        <p:nvSpPr>
          <p:cNvPr id="490" name="Google Shape;490;p72"/>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
        <p:nvSpPr>
          <p:cNvPr id="491" name="Google Shape;491;p72"/>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These workflows go in the other direction</a:t>
            </a:r>
            <a:endParaRPr/>
          </a:p>
          <a:p>
            <a:pPr marL="457200" lvl="0" indent="-381000" algn="l" rtl="0">
              <a:spcBef>
                <a:spcPts val="0"/>
              </a:spcBef>
              <a:spcAft>
                <a:spcPts val="0"/>
              </a:spcAft>
              <a:buSzPts val="2400"/>
              <a:buChar char="•"/>
            </a:pPr>
            <a:r>
              <a:rPr lang="en"/>
              <a:t>Data comes from the cloud, across the perimeter, and into a running analysis job on a supercomputer</a:t>
            </a:r>
            <a:endParaRPr/>
          </a:p>
          <a:p>
            <a:pPr marL="457200" lvl="0" indent="-381000" algn="l" rtl="0">
              <a:spcBef>
                <a:spcPts val="0"/>
              </a:spcBef>
              <a:spcAft>
                <a:spcPts val="0"/>
              </a:spcAft>
              <a:buSzPts val="2400"/>
              <a:buChar char="•"/>
            </a:pPr>
            <a:r>
              <a:rPr lang="en"/>
              <a:t>Can be many many nodes on both sides</a:t>
            </a:r>
            <a:endParaRPr/>
          </a:p>
          <a:p>
            <a:pPr marL="457200" lvl="0" indent="-381000" algn="l" rtl="0">
              <a:spcBef>
                <a:spcPts val="0"/>
              </a:spcBef>
              <a:spcAft>
                <a:spcPts val="0"/>
              </a:spcAft>
              <a:buSzPts val="2400"/>
              <a:buChar char="•"/>
            </a:pPr>
            <a:r>
              <a:rPr lang="en"/>
              <a:t>Bandwidth can get quite large</a:t>
            </a:r>
            <a:endParaRPr/>
          </a:p>
          <a:p>
            <a:pPr marL="457200" lvl="0" indent="-381000" algn="l" rtl="0">
              <a:spcBef>
                <a:spcPts val="0"/>
              </a:spcBef>
              <a:spcAft>
                <a:spcPts val="0"/>
              </a:spcAft>
              <a:buSzPts val="2400"/>
              <a:buChar char="•"/>
            </a:pPr>
            <a:r>
              <a:rPr lang="en"/>
              <a:t>Not limited by HPC storage I/O</a:t>
            </a:r>
            <a:endParaRPr/>
          </a:p>
          <a:p>
            <a:pPr marL="914400" lvl="1" indent="-336550" algn="l" rtl="0">
              <a:spcBef>
                <a:spcPts val="0"/>
              </a:spcBef>
              <a:spcAft>
                <a:spcPts val="0"/>
              </a:spcAft>
              <a:buSzPts val="1700"/>
              <a:buChar char="–"/>
            </a:pPr>
            <a:r>
              <a:rPr lang="en"/>
              <a:t>No need to wait for data replication</a:t>
            </a:r>
            <a:endParaRPr/>
          </a:p>
          <a:p>
            <a:pPr marL="914400" lvl="1" indent="-336550" algn="l" rtl="0">
              <a:spcBef>
                <a:spcPts val="0"/>
              </a:spcBef>
              <a:spcAft>
                <a:spcPts val="0"/>
              </a:spcAft>
              <a:buSzPts val="1700"/>
              <a:buChar char="–"/>
            </a:pPr>
            <a:r>
              <a:rPr lang="en"/>
              <a:t>Workflow can go faster than the DTN cluster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3"/>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37</a:t>
            </a:fld>
            <a:endParaRPr/>
          </a:p>
        </p:txBody>
      </p:sp>
      <p:pic>
        <p:nvPicPr>
          <p:cNvPr id="497" name="Google Shape;497;p73" title="Screenshot 2026-03-16 at 12.03.02 PM.png"/>
          <p:cNvPicPr preferRelativeResize="0"/>
          <p:nvPr/>
        </p:nvPicPr>
        <p:blipFill>
          <a:blip r:embed="rId3">
            <a:alphaModFix/>
          </a:blip>
          <a:stretch>
            <a:fillRect/>
          </a:stretch>
        </p:blipFill>
        <p:spPr>
          <a:xfrm>
            <a:off x="904791" y="0"/>
            <a:ext cx="7819620" cy="5143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4"/>
          <p:cNvSpPr txBox="1">
            <a:spLocks noGrp="1"/>
          </p:cNvSpPr>
          <p:nvPr>
            <p:ph type="title"/>
          </p:nvPr>
        </p:nvSpPr>
        <p:spPr>
          <a:xfrm>
            <a:off x="457200" y="342900"/>
            <a:ext cx="8580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Transfer to Compute: Amazon to NERSC</a:t>
            </a:r>
            <a:endParaRPr/>
          </a:p>
        </p:txBody>
      </p:sp>
      <p:sp>
        <p:nvSpPr>
          <p:cNvPr id="503" name="Google Shape;503;p74"/>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a:t>38</a:t>
            </a:fld>
            <a:endParaRPr/>
          </a:p>
        </p:txBody>
      </p:sp>
      <p:sp>
        <p:nvSpPr>
          <p:cNvPr id="504" name="Google Shape;504;p74"/>
          <p:cNvSpPr txBox="1">
            <a:spLocks noGrp="1"/>
          </p:cNvSpPr>
          <p:nvPr>
            <p:ph type="body" idx="1"/>
          </p:nvPr>
        </p:nvSpPr>
        <p:spPr>
          <a:xfrm>
            <a:off x="457275" y="1028700"/>
            <a:ext cx="3110400" cy="4044900"/>
          </a:xfrm>
          <a:prstGeom prst="rect">
            <a:avLst/>
          </a:prstGeom>
        </p:spPr>
        <p:txBody>
          <a:bodyPr spcFirstLastPara="1" wrap="square" lIns="91425" tIns="91425" rIns="91425" bIns="91425" anchor="t" anchorCtr="0">
            <a:normAutofit lnSpcReduction="10000"/>
          </a:bodyPr>
          <a:lstStyle/>
          <a:p>
            <a:pPr marL="457200" lvl="0" indent="-381000" algn="l" rtl="0">
              <a:spcBef>
                <a:spcPts val="0"/>
              </a:spcBef>
              <a:spcAft>
                <a:spcPts val="0"/>
              </a:spcAft>
              <a:buSzPts val="2400"/>
              <a:buChar char="•"/>
            </a:pPr>
            <a:r>
              <a:rPr lang="en"/>
              <a:t>Data set in commercial cloud</a:t>
            </a:r>
            <a:endParaRPr/>
          </a:p>
          <a:p>
            <a:pPr marL="457200" lvl="0" indent="-381000" algn="l" rtl="0">
              <a:spcBef>
                <a:spcPts val="0"/>
              </a:spcBef>
              <a:spcAft>
                <a:spcPts val="0"/>
              </a:spcAft>
              <a:buSzPts val="2400"/>
              <a:buChar char="•"/>
            </a:pPr>
            <a:r>
              <a:rPr lang="en"/>
              <a:t>Weather forecasting code</a:t>
            </a:r>
            <a:endParaRPr/>
          </a:p>
          <a:p>
            <a:pPr marL="457200" lvl="0" indent="-381000" algn="l" rtl="0">
              <a:spcBef>
                <a:spcPts val="0"/>
              </a:spcBef>
              <a:spcAft>
                <a:spcPts val="0"/>
              </a:spcAft>
              <a:buSzPts val="2400"/>
              <a:buChar char="•"/>
            </a:pPr>
            <a:r>
              <a:rPr lang="en"/>
              <a:t>No replication before job launch</a:t>
            </a:r>
            <a:endParaRPr/>
          </a:p>
          <a:p>
            <a:pPr marL="457200" lvl="0" indent="-381000" algn="l" rtl="0">
              <a:spcBef>
                <a:spcPts val="0"/>
              </a:spcBef>
              <a:spcAft>
                <a:spcPts val="0"/>
              </a:spcAft>
              <a:buSzPts val="2400"/>
              <a:buChar char="•"/>
            </a:pPr>
            <a:r>
              <a:rPr lang="en"/>
              <a:t>Direct ingest by compute job takes pressure off the HPC facility storage system</a:t>
            </a:r>
            <a:endParaRPr/>
          </a:p>
        </p:txBody>
      </p:sp>
      <p:pic>
        <p:nvPicPr>
          <p:cNvPr id="505" name="Google Shape;505;p74" title="Screenshot 2026-03-13 at 1.33.21 PM.png"/>
          <p:cNvPicPr preferRelativeResize="0"/>
          <p:nvPr/>
        </p:nvPicPr>
        <p:blipFill>
          <a:blip r:embed="rId3">
            <a:alphaModFix/>
          </a:blip>
          <a:stretch>
            <a:fillRect/>
          </a:stretch>
        </p:blipFill>
        <p:spPr>
          <a:xfrm>
            <a:off x="3720075" y="1181100"/>
            <a:ext cx="5271526" cy="357784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5"/>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cloud servers to a few compute nodes</a:t>
            </a:r>
            <a:endParaRPr/>
          </a:p>
        </p:txBody>
      </p:sp>
      <p:sp>
        <p:nvSpPr>
          <p:cNvPr id="511" name="Google Shape;511;p75"/>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pic>
        <p:nvPicPr>
          <p:cNvPr id="512" name="Google Shape;512;p75" title="Screenshot 2026-03-13 at 1.27.37 PM.png"/>
          <p:cNvPicPr preferRelativeResize="0"/>
          <p:nvPr/>
        </p:nvPicPr>
        <p:blipFill>
          <a:blip r:embed="rId3">
            <a:alphaModFix/>
          </a:blip>
          <a:stretch>
            <a:fillRect/>
          </a:stretch>
        </p:blipFill>
        <p:spPr>
          <a:xfrm>
            <a:off x="0" y="987385"/>
            <a:ext cx="4685595" cy="3748500"/>
          </a:xfrm>
          <a:prstGeom prst="rect">
            <a:avLst/>
          </a:prstGeom>
          <a:noFill/>
          <a:ln>
            <a:noFill/>
          </a:ln>
        </p:spPr>
      </p:pic>
      <p:pic>
        <p:nvPicPr>
          <p:cNvPr id="513" name="Google Shape;513;p75" title="Screenshot 2026-03-13 at 1.27.54 PM.png"/>
          <p:cNvPicPr preferRelativeResize="0"/>
          <p:nvPr/>
        </p:nvPicPr>
        <p:blipFill>
          <a:blip r:embed="rId4">
            <a:alphaModFix/>
          </a:blip>
          <a:stretch>
            <a:fillRect/>
          </a:stretch>
        </p:blipFill>
        <p:spPr>
          <a:xfrm>
            <a:off x="4381500" y="964885"/>
            <a:ext cx="4762500" cy="381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0"/>
          <p:cNvSpPr txBox="1">
            <a:spLocks noGrp="1"/>
          </p:cNvSpPr>
          <p:nvPr>
            <p:ph type="body" idx="1"/>
          </p:nvPr>
        </p:nvSpPr>
        <p:spPr>
          <a:xfrm>
            <a:off x="457275" y="1028700"/>
            <a:ext cx="3092100" cy="37707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 sz="1700"/>
              <a:t>ESnet supports the DOE scientific research ecosystem.</a:t>
            </a:r>
            <a:endParaRPr sz="1700"/>
          </a:p>
          <a:p>
            <a:pPr marL="457200" lvl="0" indent="-336550" algn="l" rtl="0">
              <a:spcBef>
                <a:spcPts val="800"/>
              </a:spcBef>
              <a:spcAft>
                <a:spcPts val="0"/>
              </a:spcAft>
              <a:buSzPts val="1700"/>
              <a:buChar char="•"/>
            </a:pPr>
            <a:r>
              <a:rPr lang="en" sz="1700"/>
              <a:t>Interconnects all US national labs and user facilities</a:t>
            </a:r>
            <a:endParaRPr sz="1700"/>
          </a:p>
          <a:p>
            <a:pPr marL="457200" lvl="0" indent="-336550" algn="l" rtl="0">
              <a:spcBef>
                <a:spcPts val="800"/>
              </a:spcBef>
              <a:spcAft>
                <a:spcPts val="800"/>
              </a:spcAft>
              <a:buSzPts val="1700"/>
              <a:buChar char="•"/>
            </a:pPr>
            <a:r>
              <a:rPr lang="en" sz="1700"/>
              <a:t>Provides reliable, high-performance connectivity to global research collaborations, the Cloud, and the larger Internet. </a:t>
            </a:r>
            <a:endParaRPr sz="1700"/>
          </a:p>
        </p:txBody>
      </p:sp>
      <p:sp>
        <p:nvSpPr>
          <p:cNvPr id="229" name="Google Shape;229;p40"/>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Infrastructure Under The Semantics</a:t>
            </a:r>
            <a:endParaRPr/>
          </a:p>
        </p:txBody>
      </p:sp>
      <p:sp>
        <p:nvSpPr>
          <p:cNvPr id="230" name="Google Shape;230;p40"/>
          <p:cNvSpPr txBox="1">
            <a:spLocks noGrp="1"/>
          </p:cNvSpPr>
          <p:nvPr>
            <p:ph type="sldNum" idx="12"/>
          </p:nvPr>
        </p:nvSpPr>
        <p:spPr>
          <a:xfrm>
            <a:off x="457200" y="48005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pic>
        <p:nvPicPr>
          <p:cNvPr id="231" name="Google Shape;231;p40"/>
          <p:cNvPicPr preferRelativeResize="0"/>
          <p:nvPr/>
        </p:nvPicPr>
        <p:blipFill>
          <a:blip r:embed="rId3">
            <a:alphaModFix/>
          </a:blip>
          <a:stretch>
            <a:fillRect/>
          </a:stretch>
        </p:blipFill>
        <p:spPr>
          <a:xfrm>
            <a:off x="3394150" y="1080600"/>
            <a:ext cx="5749852" cy="3720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6"/>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Transfer to Compute: Google to NERSC</a:t>
            </a:r>
            <a:endParaRPr/>
          </a:p>
        </p:txBody>
      </p:sp>
      <p:sp>
        <p:nvSpPr>
          <p:cNvPr id="519" name="Google Shape;519;p76"/>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pic>
        <p:nvPicPr>
          <p:cNvPr id="520" name="Google Shape;520;p76" title="Screenshot 2026-03-13 at 1.34.56 PM.png"/>
          <p:cNvPicPr preferRelativeResize="0"/>
          <p:nvPr/>
        </p:nvPicPr>
        <p:blipFill>
          <a:blip r:embed="rId3">
            <a:alphaModFix/>
          </a:blip>
          <a:stretch>
            <a:fillRect/>
          </a:stretch>
        </p:blipFill>
        <p:spPr>
          <a:xfrm>
            <a:off x="3497925" y="955995"/>
            <a:ext cx="5646080" cy="3810001"/>
          </a:xfrm>
          <a:prstGeom prst="rect">
            <a:avLst/>
          </a:prstGeom>
          <a:noFill/>
          <a:ln>
            <a:noFill/>
          </a:ln>
        </p:spPr>
      </p:pic>
      <p:sp>
        <p:nvSpPr>
          <p:cNvPr id="521" name="Google Shape;521;p76"/>
          <p:cNvSpPr txBox="1">
            <a:spLocks noGrp="1"/>
          </p:cNvSpPr>
          <p:nvPr>
            <p:ph type="body" idx="1"/>
          </p:nvPr>
        </p:nvSpPr>
        <p:spPr>
          <a:xfrm>
            <a:off x="457275" y="1028700"/>
            <a:ext cx="31104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Large (over 5PB) public data set in commercial cloud</a:t>
            </a:r>
            <a:endParaRPr/>
          </a:p>
          <a:p>
            <a:pPr marL="914400" lvl="1" indent="-336550" algn="l" rtl="0">
              <a:spcBef>
                <a:spcPts val="0"/>
              </a:spcBef>
              <a:spcAft>
                <a:spcPts val="0"/>
              </a:spcAft>
              <a:buSzPts val="1700"/>
              <a:buChar char="–"/>
            </a:pPr>
            <a:r>
              <a:rPr lang="en"/>
              <a:t>ECMWF ERA5</a:t>
            </a:r>
            <a:endParaRPr/>
          </a:p>
          <a:p>
            <a:pPr marL="914400" lvl="1" indent="-336550" algn="l" rtl="0">
              <a:spcBef>
                <a:spcPts val="0"/>
              </a:spcBef>
              <a:spcAft>
                <a:spcPts val="0"/>
              </a:spcAft>
              <a:buSzPts val="1700"/>
              <a:buChar char="–"/>
            </a:pPr>
            <a:r>
              <a:rPr lang="en"/>
              <a:t>AI-ready</a:t>
            </a:r>
            <a:endParaRPr/>
          </a:p>
          <a:p>
            <a:pPr marL="457200" lvl="0" indent="-381000" algn="l" rtl="0">
              <a:spcBef>
                <a:spcPts val="0"/>
              </a:spcBef>
              <a:spcAft>
                <a:spcPts val="0"/>
              </a:spcAft>
              <a:buSzPts val="2400"/>
              <a:buChar char="•"/>
            </a:pPr>
            <a:r>
              <a:rPr lang="en"/>
              <a:t>ML-accelerated earth system model application</a:t>
            </a:r>
            <a:endParaRPr/>
          </a:p>
          <a:p>
            <a:pPr marL="457200" lvl="0" indent="-381000" algn="l" rtl="0">
              <a:spcBef>
                <a:spcPts val="0"/>
              </a:spcBef>
              <a:spcAft>
                <a:spcPts val="0"/>
              </a:spcAft>
              <a:buSzPts val="2400"/>
              <a:buChar char="•"/>
            </a:pPr>
            <a:r>
              <a:rPr lang="en"/>
              <a:t>Direct data ingest into running code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7"/>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Flow statistics: massively parallel</a:t>
            </a:r>
            <a:endParaRPr/>
          </a:p>
        </p:txBody>
      </p:sp>
      <p:sp>
        <p:nvSpPr>
          <p:cNvPr id="527" name="Google Shape;527;p77"/>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41</a:t>
            </a:fld>
            <a:endParaRPr/>
          </a:p>
        </p:txBody>
      </p:sp>
      <p:sp>
        <p:nvSpPr>
          <p:cNvPr id="528" name="Google Shape;528;p77"/>
          <p:cNvSpPr txBox="1">
            <a:spLocks noGrp="1"/>
          </p:cNvSpPr>
          <p:nvPr>
            <p:ph type="body" idx="1"/>
          </p:nvPr>
        </p:nvSpPr>
        <p:spPr>
          <a:xfrm>
            <a:off x="457275" y="1028700"/>
            <a:ext cx="39870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Host breakdown:</a:t>
            </a:r>
            <a:endParaRPr/>
          </a:p>
          <a:p>
            <a:pPr marL="914400" lvl="1" indent="-336550" algn="l" rtl="0">
              <a:spcBef>
                <a:spcPts val="0"/>
              </a:spcBef>
              <a:spcAft>
                <a:spcPts val="0"/>
              </a:spcAft>
              <a:buSzPts val="1700"/>
              <a:buChar char="–"/>
            </a:pPr>
            <a:r>
              <a:rPr lang="en"/>
              <a:t>Many, many parallel streams in these transfers</a:t>
            </a:r>
            <a:endParaRPr/>
          </a:p>
          <a:p>
            <a:pPr marL="457200" lvl="0" indent="-381000" algn="l" rtl="0">
              <a:spcBef>
                <a:spcPts val="0"/>
              </a:spcBef>
              <a:spcAft>
                <a:spcPts val="0"/>
              </a:spcAft>
              <a:buSzPts val="2400"/>
              <a:buChar char="•"/>
            </a:pPr>
            <a:r>
              <a:rPr lang="en"/>
              <a:t>Many cloud hosts delivering over 10Gbps</a:t>
            </a:r>
            <a:endParaRPr/>
          </a:p>
          <a:p>
            <a:pPr marL="457200" lvl="0" indent="-381000" algn="l" rtl="0">
              <a:spcBef>
                <a:spcPts val="0"/>
              </a:spcBef>
              <a:spcAft>
                <a:spcPts val="0"/>
              </a:spcAft>
              <a:buSzPts val="2400"/>
              <a:buChar char="•"/>
            </a:pPr>
            <a:r>
              <a:rPr lang="en"/>
              <a:t>User was able to just launch the job and move forward.</a:t>
            </a:r>
            <a:endParaRPr/>
          </a:p>
          <a:p>
            <a:pPr marL="914400" lvl="1" indent="-336550" algn="l" rtl="0">
              <a:spcBef>
                <a:spcPts val="0"/>
              </a:spcBef>
              <a:spcAft>
                <a:spcPts val="0"/>
              </a:spcAft>
              <a:buSzPts val="1700"/>
              <a:buChar char="–"/>
            </a:pPr>
            <a:r>
              <a:rPr lang="en"/>
              <a:t>No special setup</a:t>
            </a:r>
            <a:endParaRPr/>
          </a:p>
          <a:p>
            <a:pPr marL="914400" lvl="1" indent="-336550" algn="l" rtl="0">
              <a:spcBef>
                <a:spcPts val="0"/>
              </a:spcBef>
              <a:spcAft>
                <a:spcPts val="0"/>
              </a:spcAft>
              <a:buSzPts val="1700"/>
              <a:buChar char="–"/>
            </a:pPr>
            <a:r>
              <a:rPr lang="en"/>
              <a:t>No debug before use</a:t>
            </a:r>
            <a:endParaRPr/>
          </a:p>
        </p:txBody>
      </p:sp>
      <p:pic>
        <p:nvPicPr>
          <p:cNvPr id="529" name="Google Shape;529;p77" title="Screenshot 2026-02-19 at 12.01.34 PM.png"/>
          <p:cNvPicPr preferRelativeResize="0"/>
          <p:nvPr/>
        </p:nvPicPr>
        <p:blipFill>
          <a:blip r:embed="rId3">
            <a:alphaModFix/>
          </a:blip>
          <a:stretch>
            <a:fillRect/>
          </a:stretch>
        </p:blipFill>
        <p:spPr>
          <a:xfrm>
            <a:off x="4444400" y="881420"/>
            <a:ext cx="4699600" cy="3810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8"/>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IPv6 Works!</a:t>
            </a:r>
            <a:endParaRPr/>
          </a:p>
        </p:txBody>
      </p:sp>
      <p:sp>
        <p:nvSpPr>
          <p:cNvPr id="535" name="Google Shape;535;p78"/>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
        <p:nvSpPr>
          <p:cNvPr id="536" name="Google Shape;536;p78"/>
          <p:cNvSpPr txBox="1">
            <a:spLocks noGrp="1"/>
          </p:cNvSpPr>
          <p:nvPr>
            <p:ph type="body" idx="1"/>
          </p:nvPr>
        </p:nvSpPr>
        <p:spPr>
          <a:xfrm>
            <a:off x="457275" y="1028700"/>
            <a:ext cx="41757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A lot of this transfer occurred over IPv6</a:t>
            </a:r>
            <a:endParaRPr/>
          </a:p>
          <a:p>
            <a:pPr marL="457200" lvl="0" indent="-381000" algn="l" rtl="0">
              <a:spcBef>
                <a:spcPts val="0"/>
              </a:spcBef>
              <a:spcAft>
                <a:spcPts val="0"/>
              </a:spcAft>
              <a:buSzPts val="2400"/>
              <a:buChar char="•"/>
            </a:pPr>
            <a:r>
              <a:rPr lang="en"/>
              <a:t>It was already set up and configured - no need for user to care</a:t>
            </a:r>
            <a:endParaRPr/>
          </a:p>
          <a:p>
            <a:pPr marL="457200" lvl="0" indent="-381000" algn="l" rtl="0">
              <a:spcBef>
                <a:spcPts val="0"/>
              </a:spcBef>
              <a:spcAft>
                <a:spcPts val="0"/>
              </a:spcAft>
              <a:buSzPts val="2400"/>
              <a:buChar char="•"/>
            </a:pPr>
            <a:r>
              <a:rPr lang="en"/>
              <a:t>IPv6 is real now, even in commercial cloud environments</a:t>
            </a:r>
            <a:endParaRPr/>
          </a:p>
        </p:txBody>
      </p:sp>
      <p:pic>
        <p:nvPicPr>
          <p:cNvPr id="537" name="Google Shape;537;p78" title="Screenshot 2026-02-19 at 1.02.27 PM.png"/>
          <p:cNvPicPr preferRelativeResize="0"/>
          <p:nvPr/>
        </p:nvPicPr>
        <p:blipFill>
          <a:blip r:embed="rId3">
            <a:alphaModFix/>
          </a:blip>
          <a:stretch>
            <a:fillRect/>
          </a:stretch>
        </p:blipFill>
        <p:spPr>
          <a:xfrm>
            <a:off x="4859045" y="342900"/>
            <a:ext cx="4284956" cy="4380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9"/>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Evolution Of Data-Intensive Science</a:t>
            </a:r>
            <a:endParaRPr/>
          </a:p>
        </p:txBody>
      </p:sp>
      <p:sp>
        <p:nvSpPr>
          <p:cNvPr id="543" name="Google Shape;543;p79"/>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43</a:t>
            </a:fld>
            <a:endParaRPr/>
          </a:p>
        </p:txBody>
      </p:sp>
      <p:sp>
        <p:nvSpPr>
          <p:cNvPr id="544" name="Google Shape;544;p79"/>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Science DMZ enabled high performance file transfer</a:t>
            </a:r>
            <a:endParaRPr/>
          </a:p>
          <a:p>
            <a:pPr marL="914400" lvl="1" indent="-336550" algn="l" rtl="0">
              <a:spcBef>
                <a:spcPts val="0"/>
              </a:spcBef>
              <a:spcAft>
                <a:spcPts val="0"/>
              </a:spcAft>
              <a:buSzPts val="1700"/>
              <a:buChar char="–"/>
            </a:pPr>
            <a:r>
              <a:rPr lang="en"/>
              <a:t>DTNs</a:t>
            </a:r>
            <a:endParaRPr/>
          </a:p>
          <a:p>
            <a:pPr marL="914400" lvl="1" indent="-336550" algn="l" rtl="0">
              <a:spcBef>
                <a:spcPts val="0"/>
              </a:spcBef>
              <a:spcAft>
                <a:spcPts val="0"/>
              </a:spcAft>
              <a:buSzPts val="1700"/>
              <a:buChar char="–"/>
            </a:pPr>
            <a:r>
              <a:rPr lang="en"/>
              <a:t>Performant tools</a:t>
            </a:r>
            <a:endParaRPr/>
          </a:p>
          <a:p>
            <a:pPr marL="457200" lvl="0" indent="-381000" algn="l" rtl="0">
              <a:spcBef>
                <a:spcPts val="0"/>
              </a:spcBef>
              <a:spcAft>
                <a:spcPts val="0"/>
              </a:spcAft>
              <a:buSzPts val="2400"/>
              <a:buChar char="•"/>
            </a:pPr>
            <a:r>
              <a:rPr lang="en"/>
              <a:t>Now, we are running into the limitations of storage</a:t>
            </a:r>
            <a:endParaRPr/>
          </a:p>
          <a:p>
            <a:pPr marL="914400" lvl="1" indent="-336550" algn="l" rtl="0">
              <a:spcBef>
                <a:spcPts val="0"/>
              </a:spcBef>
              <a:spcAft>
                <a:spcPts val="0"/>
              </a:spcAft>
              <a:buSzPts val="1700"/>
              <a:buChar char="–"/>
            </a:pPr>
            <a:r>
              <a:rPr lang="en"/>
              <a:t>File transfer before job launch increases friction</a:t>
            </a:r>
            <a:endParaRPr/>
          </a:p>
          <a:p>
            <a:pPr marL="914400" lvl="1" indent="-336550" algn="l" rtl="0">
              <a:spcBef>
                <a:spcPts val="0"/>
              </a:spcBef>
              <a:spcAft>
                <a:spcPts val="0"/>
              </a:spcAft>
              <a:buSzPts val="1700"/>
              <a:buChar char="–"/>
            </a:pPr>
            <a:r>
              <a:rPr lang="en"/>
              <a:t>Storage layer is slow and expensive</a:t>
            </a:r>
            <a:endParaRPr/>
          </a:p>
          <a:p>
            <a:pPr marL="457200" lvl="0" indent="-381000" algn="l" rtl="0">
              <a:spcBef>
                <a:spcPts val="0"/>
              </a:spcBef>
              <a:spcAft>
                <a:spcPts val="0"/>
              </a:spcAft>
              <a:buSzPts val="2400"/>
              <a:buChar char="•"/>
            </a:pPr>
            <a:r>
              <a:rPr lang="en"/>
              <a:t>New workflows drive ever higher performance across network boundaries</a:t>
            </a:r>
            <a:endParaRPr/>
          </a:p>
          <a:p>
            <a:pPr marL="457200" lvl="0" indent="-381000" algn="l" rtl="0">
              <a:spcBef>
                <a:spcPts val="0"/>
              </a:spcBef>
              <a:spcAft>
                <a:spcPts val="0"/>
              </a:spcAft>
              <a:buSzPts val="2400"/>
              <a:buChar char="•"/>
            </a:pPr>
            <a:r>
              <a:rPr lang="en"/>
              <a:t>But this only works if the perimeter is performant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0"/>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44</a:t>
            </a:fld>
            <a:endParaRPr/>
          </a:p>
        </p:txBody>
      </p:sp>
      <p:sp>
        <p:nvSpPr>
          <p:cNvPr id="550" name="Google Shape;550;p80"/>
          <p:cNvSpPr txBox="1">
            <a:spLocks noGrp="1"/>
          </p:cNvSpPr>
          <p:nvPr>
            <p:ph type="title"/>
          </p:nvPr>
        </p:nvSpPr>
        <p:spPr>
          <a:xfrm>
            <a:off x="457200" y="266700"/>
            <a:ext cx="82296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a:t>In conclusion – ESnet’s vision:</a:t>
            </a:r>
            <a:endParaRPr sz="3400"/>
          </a:p>
        </p:txBody>
      </p:sp>
      <p:pic>
        <p:nvPicPr>
          <p:cNvPr id="551" name="Google Shape;551;p80" descr="ESnet_Globe_CMYK.jpg"/>
          <p:cNvPicPr preferRelativeResize="0"/>
          <p:nvPr/>
        </p:nvPicPr>
        <p:blipFill rotWithShape="1">
          <a:blip r:embed="rId3">
            <a:alphaModFix/>
          </a:blip>
          <a:srcRect l="7109" t="6907" r="6190" b="7929"/>
          <a:stretch/>
        </p:blipFill>
        <p:spPr>
          <a:xfrm>
            <a:off x="3048000" y="1066800"/>
            <a:ext cx="3080651" cy="3026224"/>
          </a:xfrm>
          <a:prstGeom prst="rect">
            <a:avLst/>
          </a:prstGeom>
          <a:noFill/>
          <a:ln>
            <a:noFill/>
          </a:ln>
        </p:spPr>
      </p:pic>
      <p:sp>
        <p:nvSpPr>
          <p:cNvPr id="552" name="Google Shape;552;p80"/>
          <p:cNvSpPr txBox="1">
            <a:spLocks noGrp="1"/>
          </p:cNvSpPr>
          <p:nvPr>
            <p:ph type="body" idx="1"/>
          </p:nvPr>
        </p:nvSpPr>
        <p:spPr>
          <a:xfrm>
            <a:off x="457275" y="4066750"/>
            <a:ext cx="8229600" cy="732600"/>
          </a:xfrm>
          <a:prstGeom prst="rect">
            <a:avLst/>
          </a:prstGeom>
          <a:noFill/>
          <a:ln>
            <a:noFill/>
          </a:ln>
        </p:spPr>
        <p:txBody>
          <a:bodyPr spcFirstLastPara="1" wrap="square" lIns="91425" tIns="45700" rIns="91425" bIns="45700" anchor="t" anchorCtr="0">
            <a:noAutofit/>
          </a:bodyPr>
          <a:lstStyle/>
          <a:p>
            <a:pPr marL="342261" lvl="2" indent="0" algn="ctr" rtl="0">
              <a:spcBef>
                <a:spcPts val="0"/>
              </a:spcBef>
              <a:spcAft>
                <a:spcPts val="0"/>
              </a:spcAft>
              <a:buSzPts val="1800"/>
              <a:buNone/>
            </a:pPr>
            <a:r>
              <a:rPr lang="en"/>
              <a:t>Scientific progress will be </a:t>
            </a:r>
            <a:r>
              <a:rPr lang="en" b="1"/>
              <a:t>completely unconstrained </a:t>
            </a:r>
            <a:r>
              <a:rPr lang="en"/>
              <a:t>by the physical location of instruments, people, computational resources, or data.  </a:t>
            </a:r>
            <a:endParaRPr/>
          </a:p>
          <a:p>
            <a:pPr marL="228600" lvl="0" indent="-114300" algn="ctr" rtl="0">
              <a:spcBef>
                <a:spcPts val="880"/>
              </a:spcBef>
              <a:spcAft>
                <a:spcPts val="0"/>
              </a:spcAft>
              <a:buSzPts val="1800"/>
              <a:buNone/>
            </a:pPr>
            <a:endParaRPr sz="1800"/>
          </a:p>
          <a:p>
            <a:pPr marL="228600" lvl="0" indent="-114300" algn="ctr" rtl="0">
              <a:spcBef>
                <a:spcPts val="880"/>
              </a:spcBef>
              <a:spcAft>
                <a:spcPts val="800"/>
              </a:spcAft>
              <a:buSzPts val="1800"/>
              <a:buNone/>
            </a:pP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81"/>
          <p:cNvSpPr txBox="1">
            <a:spLocks noGrp="1"/>
          </p:cNvSpPr>
          <p:nvPr>
            <p:ph type="title"/>
          </p:nvPr>
        </p:nvSpPr>
        <p:spPr>
          <a:xfrm>
            <a:off x="457200" y="1888775"/>
            <a:ext cx="8229600" cy="143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Thanks!</a:t>
            </a:r>
            <a:endParaRPr/>
          </a:p>
        </p:txBody>
      </p:sp>
      <p:sp>
        <p:nvSpPr>
          <p:cNvPr id="558" name="Google Shape;558;p81"/>
          <p:cNvSpPr>
            <a:spLocks noGrp="1"/>
          </p:cNvSpPr>
          <p:nvPr>
            <p:ph type="pic" idx="2"/>
          </p:nvPr>
        </p:nvSpPr>
        <p:spPr>
          <a:xfrm>
            <a:off x="457200" y="3665700"/>
            <a:ext cx="956700" cy="1134900"/>
          </a:xfrm>
          <a:prstGeom prst="roundRect">
            <a:avLst>
              <a:gd name="adj" fmla="val 16667"/>
            </a:avLst>
          </a:prstGeom>
        </p:spPr>
        <p:txBody>
          <a:bodyPr/>
          <a:lstStyle/>
          <a:p>
            <a:endParaRPr lang="en-US"/>
          </a:p>
        </p:txBody>
      </p:sp>
      <p:sp>
        <p:nvSpPr>
          <p:cNvPr id="559" name="Google Shape;559;p81"/>
          <p:cNvSpPr txBox="1">
            <a:spLocks noGrp="1"/>
          </p:cNvSpPr>
          <p:nvPr>
            <p:ph type="subTitle" idx="1"/>
          </p:nvPr>
        </p:nvSpPr>
        <p:spPr>
          <a:xfrm>
            <a:off x="6007125" y="3665700"/>
            <a:ext cx="2679600" cy="1134900"/>
          </a:xfrm>
          <a:prstGeom prst="rect">
            <a:avLst/>
          </a:prstGeom>
        </p:spPr>
        <p:txBody>
          <a:bodyPr spcFirstLastPara="1" wrap="square" lIns="91425" tIns="91425" rIns="91425" bIns="91425" anchor="ctr" anchorCtr="0">
            <a:normAutofit fontScale="92500" lnSpcReduction="10000"/>
          </a:bodyPr>
          <a:lstStyle/>
          <a:p>
            <a:pPr marL="228600" lvl="0" indent="-101600" algn="r" rtl="0">
              <a:spcBef>
                <a:spcPts val="0"/>
              </a:spcBef>
              <a:spcAft>
                <a:spcPts val="0"/>
              </a:spcAft>
              <a:buNone/>
            </a:pPr>
            <a:r>
              <a:rPr lang="en"/>
              <a:t>https://my.es.net/</a:t>
            </a:r>
            <a:endParaRPr/>
          </a:p>
          <a:p>
            <a:pPr marL="228600" lvl="0" indent="-101600" algn="r" rtl="0">
              <a:spcBef>
                <a:spcPts val="500"/>
              </a:spcBef>
              <a:spcAft>
                <a:spcPts val="0"/>
              </a:spcAft>
              <a:buNone/>
            </a:pPr>
            <a:r>
              <a:rPr lang="en"/>
              <a:t>https://www.es.net/</a:t>
            </a:r>
            <a:endParaRPr/>
          </a:p>
          <a:p>
            <a:pPr marL="228600" lvl="0" indent="-101600" algn="r" rtl="0">
              <a:spcBef>
                <a:spcPts val="500"/>
              </a:spcBef>
              <a:spcAft>
                <a:spcPts val="500"/>
              </a:spcAft>
              <a:buNone/>
            </a:pPr>
            <a:r>
              <a:rPr lang="en"/>
              <a:t>https://fasterdata.es.net/</a:t>
            </a:r>
            <a:endParaRPr/>
          </a:p>
        </p:txBody>
      </p:sp>
      <p:sp>
        <p:nvSpPr>
          <p:cNvPr id="560" name="Google Shape;560;p81"/>
          <p:cNvSpPr txBox="1">
            <a:spLocks noGrp="1"/>
          </p:cNvSpPr>
          <p:nvPr>
            <p:ph type="subTitle" idx="3"/>
          </p:nvPr>
        </p:nvSpPr>
        <p:spPr>
          <a:xfrm>
            <a:off x="1413900" y="3665675"/>
            <a:ext cx="4350000" cy="1134900"/>
          </a:xfrm>
          <a:prstGeom prst="rect">
            <a:avLst/>
          </a:prstGeom>
        </p:spPr>
        <p:txBody>
          <a:bodyPr spcFirstLastPara="1" wrap="square" lIns="91425" tIns="91425" rIns="91425" bIns="91425" anchor="ctr" anchorCtr="0">
            <a:normAutofit/>
          </a:bodyPr>
          <a:lstStyle/>
          <a:p>
            <a:pPr marL="228600" lvl="0" indent="-101600" algn="l" rtl="0">
              <a:spcBef>
                <a:spcPts val="0"/>
              </a:spcBef>
              <a:spcAft>
                <a:spcPts val="0"/>
              </a:spcAft>
              <a:buNone/>
            </a:pPr>
            <a:r>
              <a:rPr lang="en"/>
              <a:t>Eli Dart</a:t>
            </a:r>
            <a:endParaRPr/>
          </a:p>
          <a:p>
            <a:pPr marL="228600" lvl="0" indent="-101600" algn="l" rtl="0">
              <a:spcBef>
                <a:spcPts val="500"/>
              </a:spcBef>
              <a:spcAft>
                <a:spcPts val="500"/>
              </a:spcAft>
              <a:buNone/>
            </a:pPr>
            <a:r>
              <a:rPr lang="en"/>
              <a:t>dart@es.net</a:t>
            </a:r>
            <a:endParaRPr/>
          </a:p>
        </p:txBody>
      </p:sp>
      <p:pic>
        <p:nvPicPr>
          <p:cNvPr id="561" name="Google Shape;561;p81"/>
          <p:cNvPicPr preferRelativeResize="0">
            <a:picLocks noGrp="1"/>
          </p:cNvPicPr>
          <p:nvPr>
            <p:ph type="pic" idx="2"/>
          </p:nvPr>
        </p:nvPicPr>
        <p:blipFill rotWithShape="1">
          <a:blip r:embed="rId3">
            <a:alphaModFix/>
          </a:blip>
          <a:srcRect t="2821" b="2821"/>
          <a:stretch/>
        </p:blipFill>
        <p:spPr>
          <a:xfrm>
            <a:off x="457200" y="3665700"/>
            <a:ext cx="956700" cy="1134900"/>
          </a:xfrm>
          <a:prstGeom prst="roundRect">
            <a:avLst>
              <a:gd name="adj" fmla="val 16667"/>
            </a:avLst>
          </a:prstGeom>
          <a:noFill/>
          <a:effectLst>
            <a:outerShdw blurRad="57150" dist="19050" dir="5400000" algn="bl" rotWithShape="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6">
          <a:extLst>
            <a:ext uri="{FF2B5EF4-FFF2-40B4-BE49-F238E27FC236}">
              <a16:creationId xmlns:a16="http://schemas.microsoft.com/office/drawing/2014/main" id="{D8DA1A91-EE94-BEA7-42E2-C5FDDF636935}"/>
            </a:ext>
          </a:extLst>
        </p:cNvPr>
        <p:cNvGrpSpPr/>
        <p:nvPr/>
      </p:nvGrpSpPr>
      <p:grpSpPr>
        <a:xfrm>
          <a:off x="0" y="0"/>
          <a:ext cx="0" cy="0"/>
          <a:chOff x="0" y="0"/>
          <a:chExt cx="0" cy="0"/>
        </a:xfrm>
      </p:grpSpPr>
      <p:sp>
        <p:nvSpPr>
          <p:cNvPr id="557" name="Google Shape;557;p81">
            <a:extLst>
              <a:ext uri="{FF2B5EF4-FFF2-40B4-BE49-F238E27FC236}">
                <a16:creationId xmlns:a16="http://schemas.microsoft.com/office/drawing/2014/main" id="{FD76911E-BCBF-F02F-4E78-0031032F8D22}"/>
              </a:ext>
            </a:extLst>
          </p:cNvPr>
          <p:cNvSpPr txBox="1">
            <a:spLocks noGrp="1"/>
          </p:cNvSpPr>
          <p:nvPr>
            <p:ph type="title"/>
          </p:nvPr>
        </p:nvSpPr>
        <p:spPr>
          <a:xfrm>
            <a:off x="457200" y="1888775"/>
            <a:ext cx="8229600" cy="143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Thanks!</a:t>
            </a:r>
            <a:endParaRPr/>
          </a:p>
        </p:txBody>
      </p:sp>
      <p:sp>
        <p:nvSpPr>
          <p:cNvPr id="558" name="Google Shape;558;p81">
            <a:extLst>
              <a:ext uri="{FF2B5EF4-FFF2-40B4-BE49-F238E27FC236}">
                <a16:creationId xmlns:a16="http://schemas.microsoft.com/office/drawing/2014/main" id="{C80C72C5-B113-D8E0-8927-64F6261BF22F}"/>
              </a:ext>
            </a:extLst>
          </p:cNvPr>
          <p:cNvSpPr>
            <a:spLocks noGrp="1"/>
          </p:cNvSpPr>
          <p:nvPr>
            <p:ph type="pic" idx="2"/>
          </p:nvPr>
        </p:nvSpPr>
        <p:spPr>
          <a:xfrm>
            <a:off x="457200" y="3665700"/>
            <a:ext cx="956700" cy="1134900"/>
          </a:xfrm>
          <a:prstGeom prst="roundRect">
            <a:avLst>
              <a:gd name="adj" fmla="val 16667"/>
            </a:avLst>
          </a:prstGeom>
        </p:spPr>
        <p:txBody>
          <a:bodyPr/>
          <a:lstStyle/>
          <a:p>
            <a:endParaRPr lang="en-US"/>
          </a:p>
        </p:txBody>
      </p:sp>
      <p:sp>
        <p:nvSpPr>
          <p:cNvPr id="559" name="Google Shape;559;p81">
            <a:extLst>
              <a:ext uri="{FF2B5EF4-FFF2-40B4-BE49-F238E27FC236}">
                <a16:creationId xmlns:a16="http://schemas.microsoft.com/office/drawing/2014/main" id="{99D7E847-3E77-C57F-9C8C-E0129463213C}"/>
              </a:ext>
            </a:extLst>
          </p:cNvPr>
          <p:cNvSpPr txBox="1">
            <a:spLocks noGrp="1"/>
          </p:cNvSpPr>
          <p:nvPr>
            <p:ph type="subTitle" idx="1"/>
          </p:nvPr>
        </p:nvSpPr>
        <p:spPr>
          <a:xfrm>
            <a:off x="6007125" y="3665700"/>
            <a:ext cx="2679600" cy="1134900"/>
          </a:xfrm>
          <a:prstGeom prst="rect">
            <a:avLst/>
          </a:prstGeom>
        </p:spPr>
        <p:txBody>
          <a:bodyPr spcFirstLastPara="1" wrap="square" lIns="91425" tIns="91425" rIns="91425" bIns="91425" anchor="ctr" anchorCtr="0">
            <a:normAutofit fontScale="92500" lnSpcReduction="10000"/>
          </a:bodyPr>
          <a:lstStyle/>
          <a:p>
            <a:pPr marL="228600" lvl="0" indent="-101600" algn="r" rtl="0">
              <a:spcBef>
                <a:spcPts val="0"/>
              </a:spcBef>
              <a:spcAft>
                <a:spcPts val="0"/>
              </a:spcAft>
              <a:buNone/>
            </a:pPr>
            <a:r>
              <a:rPr lang="en"/>
              <a:t>https://my.es.net/</a:t>
            </a:r>
            <a:endParaRPr/>
          </a:p>
          <a:p>
            <a:pPr marL="228600" lvl="0" indent="-101600" algn="r" rtl="0">
              <a:spcBef>
                <a:spcPts val="500"/>
              </a:spcBef>
              <a:spcAft>
                <a:spcPts val="0"/>
              </a:spcAft>
              <a:buNone/>
            </a:pPr>
            <a:r>
              <a:rPr lang="en"/>
              <a:t>https://www.es.net/</a:t>
            </a:r>
            <a:endParaRPr/>
          </a:p>
          <a:p>
            <a:pPr marL="228600" lvl="0" indent="-101600" algn="r" rtl="0">
              <a:spcBef>
                <a:spcPts val="500"/>
              </a:spcBef>
              <a:spcAft>
                <a:spcPts val="500"/>
              </a:spcAft>
              <a:buNone/>
            </a:pPr>
            <a:r>
              <a:rPr lang="en"/>
              <a:t>https://fasterdata.es.net/</a:t>
            </a:r>
            <a:endParaRPr/>
          </a:p>
        </p:txBody>
      </p:sp>
      <p:sp>
        <p:nvSpPr>
          <p:cNvPr id="560" name="Google Shape;560;p81">
            <a:extLst>
              <a:ext uri="{FF2B5EF4-FFF2-40B4-BE49-F238E27FC236}">
                <a16:creationId xmlns:a16="http://schemas.microsoft.com/office/drawing/2014/main" id="{E107832E-F760-2ED4-256A-2AC4B1BA9C4B}"/>
              </a:ext>
            </a:extLst>
          </p:cNvPr>
          <p:cNvSpPr txBox="1">
            <a:spLocks noGrp="1"/>
          </p:cNvSpPr>
          <p:nvPr>
            <p:ph type="subTitle" idx="3"/>
          </p:nvPr>
        </p:nvSpPr>
        <p:spPr>
          <a:xfrm>
            <a:off x="1413900" y="3665675"/>
            <a:ext cx="4350000" cy="1134900"/>
          </a:xfrm>
          <a:prstGeom prst="rect">
            <a:avLst/>
          </a:prstGeom>
        </p:spPr>
        <p:txBody>
          <a:bodyPr spcFirstLastPara="1" wrap="square" lIns="91425" tIns="91425" rIns="91425" bIns="91425" anchor="ctr" anchorCtr="0">
            <a:normAutofit/>
          </a:bodyPr>
          <a:lstStyle/>
          <a:p>
            <a:pPr marL="228600" lvl="0" indent="-101600" algn="l" rtl="0">
              <a:spcBef>
                <a:spcPts val="0"/>
              </a:spcBef>
              <a:spcAft>
                <a:spcPts val="0"/>
              </a:spcAft>
              <a:buNone/>
            </a:pPr>
            <a:r>
              <a:rPr lang="en"/>
              <a:t>Eli Dart</a:t>
            </a:r>
            <a:endParaRPr/>
          </a:p>
          <a:p>
            <a:pPr marL="228600" lvl="0" indent="-101600" algn="l" rtl="0">
              <a:spcBef>
                <a:spcPts val="500"/>
              </a:spcBef>
              <a:spcAft>
                <a:spcPts val="500"/>
              </a:spcAft>
              <a:buNone/>
            </a:pPr>
            <a:r>
              <a:rPr lang="en"/>
              <a:t>dart@es.net</a:t>
            </a:r>
            <a:endParaRPr/>
          </a:p>
        </p:txBody>
      </p:sp>
      <p:pic>
        <p:nvPicPr>
          <p:cNvPr id="561" name="Google Shape;561;p81">
            <a:extLst>
              <a:ext uri="{FF2B5EF4-FFF2-40B4-BE49-F238E27FC236}">
                <a16:creationId xmlns:a16="http://schemas.microsoft.com/office/drawing/2014/main" id="{758DC5A9-6673-FA60-C826-FE13419755B7}"/>
              </a:ext>
            </a:extLst>
          </p:cNvPr>
          <p:cNvPicPr preferRelativeResize="0">
            <a:picLocks noGrp="1"/>
          </p:cNvPicPr>
          <p:nvPr>
            <p:ph type="pic" idx="2"/>
          </p:nvPr>
        </p:nvPicPr>
        <p:blipFill rotWithShape="1">
          <a:blip r:embed="rId3">
            <a:alphaModFix/>
          </a:blip>
          <a:srcRect t="2821" b="2821"/>
          <a:stretch/>
        </p:blipFill>
        <p:spPr>
          <a:xfrm>
            <a:off x="457200" y="3665700"/>
            <a:ext cx="956700" cy="1134900"/>
          </a:xfrm>
          <a:prstGeom prst="roundRect">
            <a:avLst>
              <a:gd name="adj" fmla="val 16667"/>
            </a:avLst>
          </a:prstGeom>
          <a:noFill/>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465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1"/>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Needs More Than Just The Network</a:t>
            </a:r>
            <a:endParaRPr/>
          </a:p>
        </p:txBody>
      </p:sp>
      <p:sp>
        <p:nvSpPr>
          <p:cNvPr id="237" name="Google Shape;237;p41"/>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
        <p:nvSpPr>
          <p:cNvPr id="238" name="Google Shape;238;p41"/>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a:t>Computing and storage</a:t>
            </a:r>
            <a:endParaRPr/>
          </a:p>
          <a:p>
            <a:pPr marL="914400" lvl="1" indent="-336550" algn="l" rtl="0">
              <a:spcBef>
                <a:spcPts val="0"/>
              </a:spcBef>
              <a:spcAft>
                <a:spcPts val="0"/>
              </a:spcAft>
              <a:buSzPts val="1700"/>
              <a:buChar char="–"/>
            </a:pPr>
            <a:r>
              <a:rPr lang="en"/>
              <a:t>HPC center, institute</a:t>
            </a:r>
            <a:endParaRPr/>
          </a:p>
          <a:p>
            <a:pPr marL="914400" lvl="1" indent="-336550" algn="l" rtl="0">
              <a:spcBef>
                <a:spcPts val="0"/>
              </a:spcBef>
              <a:spcAft>
                <a:spcPts val="0"/>
              </a:spcAft>
              <a:buSzPts val="1700"/>
              <a:buChar char="–"/>
            </a:pPr>
            <a:r>
              <a:rPr lang="en"/>
              <a:t>cloud, personal device</a:t>
            </a:r>
            <a:endParaRPr/>
          </a:p>
          <a:p>
            <a:pPr marL="457200" lvl="0" indent="-381000" algn="l" rtl="0">
              <a:spcBef>
                <a:spcPts val="0"/>
              </a:spcBef>
              <a:spcAft>
                <a:spcPts val="0"/>
              </a:spcAft>
              <a:buSzPts val="2400"/>
              <a:buChar char="•"/>
            </a:pPr>
            <a:r>
              <a:rPr lang="en"/>
              <a:t>Code (workflow, analysis, …)</a:t>
            </a:r>
            <a:endParaRPr/>
          </a:p>
          <a:p>
            <a:pPr marL="457200" lvl="0" indent="-381000" algn="l" rtl="0">
              <a:spcBef>
                <a:spcPts val="0"/>
              </a:spcBef>
              <a:spcAft>
                <a:spcPts val="0"/>
              </a:spcAft>
              <a:buSzPts val="2400"/>
              <a:buChar char="•"/>
            </a:pPr>
            <a:r>
              <a:rPr lang="en" b="1"/>
              <a:t>All of these things exist somewhere in physical space</a:t>
            </a:r>
            <a:endParaRPr b="1"/>
          </a:p>
          <a:p>
            <a:pPr marL="457200" lvl="0" indent="-381000" algn="l" rtl="0">
              <a:spcBef>
                <a:spcPts val="0"/>
              </a:spcBef>
              <a:spcAft>
                <a:spcPts val="0"/>
              </a:spcAft>
              <a:buSzPts val="2400"/>
              <a:buChar char="•"/>
            </a:pPr>
            <a:r>
              <a:rPr lang="en" b="1"/>
              <a:t>All of these things located in the network topology</a:t>
            </a:r>
            <a:endParaRPr b="1"/>
          </a:p>
          <a:p>
            <a:pPr marL="457200" lvl="0" indent="-381000" algn="l" rtl="0">
              <a:spcBef>
                <a:spcPts val="0"/>
              </a:spcBef>
              <a:spcAft>
                <a:spcPts val="0"/>
              </a:spcAft>
              <a:buSzPts val="2400"/>
              <a:buChar char="•"/>
            </a:pPr>
            <a:r>
              <a:rPr lang="en"/>
              <a:t>It’s great to be able to reason at a higher level</a:t>
            </a:r>
            <a:endParaRPr/>
          </a:p>
          <a:p>
            <a:pPr marL="914400" lvl="1" indent="-336550" algn="l" rtl="0">
              <a:spcBef>
                <a:spcPts val="0"/>
              </a:spcBef>
              <a:spcAft>
                <a:spcPts val="0"/>
              </a:spcAft>
              <a:buSzPts val="1700"/>
              <a:buChar char="–"/>
            </a:pPr>
            <a:r>
              <a:rPr lang="en"/>
              <a:t>But then all the lower level stuff has to work!</a:t>
            </a:r>
            <a:endParaRPr/>
          </a:p>
          <a:p>
            <a:pPr marL="457200" lvl="0" indent="-381000" algn="l" rtl="0">
              <a:spcBef>
                <a:spcPts val="0"/>
              </a:spcBef>
              <a:spcAft>
                <a:spcPts val="0"/>
              </a:spcAft>
              <a:buSzPts val="2400"/>
              <a:buChar char="•"/>
            </a:pPr>
            <a:r>
              <a:rPr lang="en"/>
              <a:t>Science workflows are multi-domain in the general case</a:t>
            </a:r>
            <a:endParaRPr/>
          </a:p>
          <a:p>
            <a:pPr marL="457200" lvl="0" indent="-381000" algn="l" rtl="0">
              <a:spcBef>
                <a:spcPts val="0"/>
              </a:spcBef>
              <a:spcAft>
                <a:spcPts val="0"/>
              </a:spcAft>
              <a:buSzPts val="2400"/>
              <a:buChar char="•"/>
            </a:pPr>
            <a:r>
              <a:rPr lang="en"/>
              <a:t>Data and workflows cross network boundaries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Perimeter Security?</a:t>
            </a:r>
            <a:endParaRPr/>
          </a:p>
        </p:txBody>
      </p:sp>
      <p:sp>
        <p:nvSpPr>
          <p:cNvPr id="244" name="Google Shape;244;p42"/>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
        <p:nvSpPr>
          <p:cNvPr id="245" name="Google Shape;245;p42"/>
          <p:cNvSpPr txBox="1">
            <a:spLocks noGrp="1"/>
          </p:cNvSpPr>
          <p:nvPr>
            <p:ph type="body" idx="1"/>
          </p:nvPr>
        </p:nvSpPr>
        <p:spPr>
          <a:xfrm>
            <a:off x="457275" y="1028700"/>
            <a:ext cx="8686800" cy="3770700"/>
          </a:xfrm>
          <a:prstGeom prst="rect">
            <a:avLst/>
          </a:prstGeom>
        </p:spPr>
        <p:txBody>
          <a:bodyPr spcFirstLastPara="1" wrap="square" lIns="91425" tIns="91425" rIns="91425" bIns="91425" anchor="t" anchorCtr="0">
            <a:normAutofit fontScale="92500"/>
          </a:bodyPr>
          <a:lstStyle/>
          <a:p>
            <a:pPr marL="457200" lvl="0" indent="-381000" algn="l" rtl="0">
              <a:spcBef>
                <a:spcPts val="0"/>
              </a:spcBef>
              <a:spcAft>
                <a:spcPts val="0"/>
              </a:spcAft>
              <a:buSzPts val="2400"/>
              <a:buChar char="•"/>
            </a:pPr>
            <a:r>
              <a:rPr lang="en"/>
              <a:t>Network perimeter: boundary between zones of control</a:t>
            </a:r>
            <a:endParaRPr/>
          </a:p>
          <a:p>
            <a:pPr marL="457200" lvl="0" indent="-381000" algn="l" rtl="0">
              <a:spcBef>
                <a:spcPts val="0"/>
              </a:spcBef>
              <a:spcAft>
                <a:spcPts val="0"/>
              </a:spcAft>
              <a:buSzPts val="2400"/>
              <a:buChar char="•"/>
            </a:pPr>
            <a:r>
              <a:rPr lang="en"/>
              <a:t>Each organization has its zone of control</a:t>
            </a:r>
            <a:endParaRPr/>
          </a:p>
          <a:p>
            <a:pPr marL="914400" lvl="1" indent="-336550" algn="l" rtl="0">
              <a:spcBef>
                <a:spcPts val="0"/>
              </a:spcBef>
              <a:spcAft>
                <a:spcPts val="0"/>
              </a:spcAft>
              <a:buSzPts val="1700"/>
              <a:buChar char="–"/>
            </a:pPr>
            <a:r>
              <a:rPr lang="en"/>
              <a:t>Hardware owned by the organization</a:t>
            </a:r>
            <a:endParaRPr/>
          </a:p>
          <a:p>
            <a:pPr marL="914400" lvl="1" indent="-336550" algn="l" rtl="0">
              <a:spcBef>
                <a:spcPts val="0"/>
              </a:spcBef>
              <a:spcAft>
                <a:spcPts val="0"/>
              </a:spcAft>
              <a:buSzPts val="1700"/>
              <a:buChar char="–"/>
            </a:pPr>
            <a:r>
              <a:rPr lang="en"/>
              <a:t>Network topology under the control of the organization</a:t>
            </a:r>
            <a:endParaRPr/>
          </a:p>
          <a:p>
            <a:pPr marL="914400" lvl="1" indent="-336550" algn="l" rtl="0">
              <a:spcBef>
                <a:spcPts val="0"/>
              </a:spcBef>
              <a:spcAft>
                <a:spcPts val="0"/>
              </a:spcAft>
              <a:buSzPts val="1700"/>
              <a:buChar char="–"/>
            </a:pPr>
            <a:r>
              <a:rPr lang="en"/>
              <a:t>Connection of the network to the outside world</a:t>
            </a:r>
            <a:endParaRPr/>
          </a:p>
          <a:p>
            <a:pPr marL="457200" lvl="0" indent="-381000" algn="l" rtl="0">
              <a:spcBef>
                <a:spcPts val="0"/>
              </a:spcBef>
              <a:spcAft>
                <a:spcPts val="0"/>
              </a:spcAft>
              <a:buSzPts val="2400"/>
              <a:buChar char="•"/>
            </a:pPr>
            <a:r>
              <a:rPr lang="en"/>
              <a:t>Cloud complicates this, but the network perimeter still exists</a:t>
            </a:r>
            <a:endParaRPr/>
          </a:p>
          <a:p>
            <a:pPr marL="914400" lvl="1" indent="-336550" algn="l" rtl="0">
              <a:spcBef>
                <a:spcPts val="0"/>
              </a:spcBef>
              <a:spcAft>
                <a:spcPts val="0"/>
              </a:spcAft>
              <a:buSzPts val="1700"/>
              <a:buChar char="–"/>
            </a:pPr>
            <a:r>
              <a:rPr lang="en"/>
              <a:t>This is a necessary construct</a:t>
            </a:r>
            <a:endParaRPr/>
          </a:p>
          <a:p>
            <a:pPr marL="914400" lvl="1" indent="-336550" algn="l" rtl="0">
              <a:spcBef>
                <a:spcPts val="0"/>
              </a:spcBef>
              <a:spcAft>
                <a:spcPts val="0"/>
              </a:spcAft>
              <a:buSzPts val="1700"/>
              <a:buChar char="–"/>
            </a:pPr>
            <a:r>
              <a:rPr lang="en"/>
              <a:t>ZeroTrust doesn’t change it</a:t>
            </a:r>
            <a:endParaRPr/>
          </a:p>
          <a:p>
            <a:pPr marL="914400" lvl="1" indent="-336550" algn="l" rtl="0">
              <a:spcBef>
                <a:spcPts val="0"/>
              </a:spcBef>
              <a:spcAft>
                <a:spcPts val="0"/>
              </a:spcAft>
              <a:buSzPts val="1700"/>
              <a:buChar char="–"/>
            </a:pPr>
            <a:r>
              <a:rPr lang="en"/>
              <a:t>On-premise assets are “inside” the perimeter, the rest of the Internet is “outside” the perimeter</a:t>
            </a:r>
            <a:endParaRPr/>
          </a:p>
          <a:p>
            <a:pPr marL="457200" lvl="0" indent="-381000" algn="l" rtl="0">
              <a:spcBef>
                <a:spcPts val="0"/>
              </a:spcBef>
              <a:spcAft>
                <a:spcPts val="0"/>
              </a:spcAft>
              <a:buSzPts val="2400"/>
              <a:buChar char="•"/>
            </a:pPr>
            <a:r>
              <a:rPr lang="en"/>
              <a:t>We can think of perimeter security as the policies and technologies that defend on-premise assets from network-based attacks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3"/>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Crosses the Perimeter</a:t>
            </a:r>
            <a:endParaRPr/>
          </a:p>
        </p:txBody>
      </p:sp>
      <p:sp>
        <p:nvSpPr>
          <p:cNvPr id="251" name="Google Shape;251;p43"/>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
        <p:nvSpPr>
          <p:cNvPr id="252" name="Google Shape;252;p43"/>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fontScale="92500"/>
          </a:bodyPr>
          <a:lstStyle/>
          <a:p>
            <a:pPr marL="457200" lvl="0" indent="-381000" algn="l" rtl="0">
              <a:spcBef>
                <a:spcPts val="0"/>
              </a:spcBef>
              <a:spcAft>
                <a:spcPts val="0"/>
              </a:spcAft>
              <a:buSzPts val="2400"/>
              <a:buChar char="•"/>
            </a:pPr>
            <a:r>
              <a:rPr lang="en"/>
              <a:t>Science collaborations are inherently multi-domain</a:t>
            </a:r>
            <a:endParaRPr/>
          </a:p>
          <a:p>
            <a:pPr marL="914400" lvl="1" indent="-336550" algn="l" rtl="0">
              <a:spcBef>
                <a:spcPts val="0"/>
              </a:spcBef>
              <a:spcAft>
                <a:spcPts val="0"/>
              </a:spcAft>
              <a:buSzPts val="1700"/>
              <a:buChar char="–"/>
            </a:pPr>
            <a:r>
              <a:rPr lang="en"/>
              <a:t>Labs, Universities, Cloud, etc.</a:t>
            </a:r>
            <a:endParaRPr/>
          </a:p>
          <a:p>
            <a:pPr marL="914400" lvl="1" indent="-336550" algn="l" rtl="0">
              <a:spcBef>
                <a:spcPts val="0"/>
              </a:spcBef>
              <a:spcAft>
                <a:spcPts val="0"/>
              </a:spcAft>
              <a:buSzPts val="1700"/>
              <a:buChar char="–"/>
            </a:pPr>
            <a:r>
              <a:rPr lang="en"/>
              <a:t>Data must move between sites and resources</a:t>
            </a:r>
            <a:endParaRPr/>
          </a:p>
          <a:p>
            <a:pPr marL="457200" lvl="0" indent="-381000" algn="l" rtl="0">
              <a:spcBef>
                <a:spcPts val="0"/>
              </a:spcBef>
              <a:spcAft>
                <a:spcPts val="0"/>
              </a:spcAft>
              <a:buSzPts val="2400"/>
              <a:buChar char="•"/>
            </a:pPr>
            <a:r>
              <a:rPr lang="en"/>
              <a:t>Science mission requires that high performance science traffic moves between and across zones of control</a:t>
            </a:r>
            <a:endParaRPr/>
          </a:p>
          <a:p>
            <a:pPr marL="914400" lvl="1" indent="-336550" algn="l" rtl="0">
              <a:spcBef>
                <a:spcPts val="0"/>
              </a:spcBef>
              <a:spcAft>
                <a:spcPts val="0"/>
              </a:spcAft>
              <a:buSzPts val="1700"/>
              <a:buChar char="–"/>
            </a:pPr>
            <a:r>
              <a:rPr lang="en"/>
              <a:t>Data, computing, storage, instruments, researchers</a:t>
            </a:r>
            <a:endParaRPr/>
          </a:p>
          <a:p>
            <a:pPr marL="914400" lvl="1" indent="-336550" algn="l" rtl="0">
              <a:spcBef>
                <a:spcPts val="0"/>
              </a:spcBef>
              <a:spcAft>
                <a:spcPts val="0"/>
              </a:spcAft>
              <a:buSzPts val="1700"/>
              <a:buChar char="–"/>
            </a:pPr>
            <a:r>
              <a:rPr lang="en"/>
              <a:t>All are at different locations in the network topology</a:t>
            </a:r>
            <a:endParaRPr/>
          </a:p>
          <a:p>
            <a:pPr marL="457200" lvl="0" indent="-381000" algn="l" rtl="0">
              <a:spcBef>
                <a:spcPts val="0"/>
              </a:spcBef>
              <a:spcAft>
                <a:spcPts val="0"/>
              </a:spcAft>
              <a:buSzPts val="2400"/>
              <a:buChar char="•"/>
            </a:pPr>
            <a:r>
              <a:rPr lang="en"/>
              <a:t>Key point: </a:t>
            </a:r>
            <a:r>
              <a:rPr lang="en" b="1"/>
              <a:t>high performance data flows have a concrete location in the network topology</a:t>
            </a:r>
            <a:endParaRPr b="1"/>
          </a:p>
          <a:p>
            <a:pPr marL="914400" lvl="1" indent="-336550" algn="l" rtl="0">
              <a:spcBef>
                <a:spcPts val="0"/>
              </a:spcBef>
              <a:spcAft>
                <a:spcPts val="0"/>
              </a:spcAft>
              <a:buSzPts val="1700"/>
              <a:buChar char="–"/>
            </a:pPr>
            <a:r>
              <a:rPr lang="en"/>
              <a:t>Virtualization, cloud, workflows, etc. all hide physical performance characteristics, but that doesn’t change them</a:t>
            </a:r>
            <a:endParaRPr/>
          </a:p>
          <a:p>
            <a:pPr marL="914400" lvl="1" indent="-336550" algn="l" rtl="0">
              <a:spcBef>
                <a:spcPts val="0"/>
              </a:spcBef>
              <a:spcAft>
                <a:spcPts val="0"/>
              </a:spcAft>
              <a:buSzPts val="1700"/>
              <a:buChar char="–"/>
            </a:pPr>
            <a:r>
              <a:rPr lang="en"/>
              <a:t>If we want workflows to perform, we have to have a performant physical path for the data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4"/>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Security and Performance In Conflict</a:t>
            </a:r>
            <a:endParaRPr/>
          </a:p>
        </p:txBody>
      </p:sp>
      <p:sp>
        <p:nvSpPr>
          <p:cNvPr id="258" name="Google Shape;258;p44"/>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
        <p:nvSpPr>
          <p:cNvPr id="259" name="Google Shape;259;p44"/>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lnSpcReduction="10000"/>
          </a:bodyPr>
          <a:lstStyle/>
          <a:p>
            <a:pPr marL="457200" lvl="0" indent="-381000" algn="l" rtl="0">
              <a:spcBef>
                <a:spcPts val="0"/>
              </a:spcBef>
              <a:spcAft>
                <a:spcPts val="0"/>
              </a:spcAft>
              <a:buSzPts val="2400"/>
              <a:buChar char="•"/>
            </a:pPr>
            <a:r>
              <a:rPr lang="en"/>
              <a:t>The organization must defend its perimeter	</a:t>
            </a:r>
            <a:endParaRPr/>
          </a:p>
          <a:p>
            <a:pPr marL="914400" lvl="1" indent="-336550" algn="l" rtl="0">
              <a:spcBef>
                <a:spcPts val="0"/>
              </a:spcBef>
              <a:spcAft>
                <a:spcPts val="0"/>
              </a:spcAft>
              <a:buSzPts val="1700"/>
              <a:buChar char="–"/>
            </a:pPr>
            <a:r>
              <a:rPr lang="en"/>
              <a:t>Huge liability risk</a:t>
            </a:r>
            <a:endParaRPr/>
          </a:p>
          <a:p>
            <a:pPr marL="914400" lvl="1" indent="-336550" algn="l" rtl="0">
              <a:spcBef>
                <a:spcPts val="0"/>
              </a:spcBef>
              <a:spcAft>
                <a:spcPts val="0"/>
              </a:spcAft>
              <a:buSzPts val="1700"/>
              <a:buChar char="–"/>
            </a:pPr>
            <a:r>
              <a:rPr lang="en"/>
              <a:t>Operational/availability risk</a:t>
            </a:r>
            <a:endParaRPr/>
          </a:p>
          <a:p>
            <a:pPr marL="914400" lvl="1" indent="-336550" algn="l" rtl="0">
              <a:spcBef>
                <a:spcPts val="0"/>
              </a:spcBef>
              <a:spcAft>
                <a:spcPts val="0"/>
              </a:spcAft>
              <a:buSzPts val="1700"/>
              <a:buChar char="–"/>
            </a:pPr>
            <a:r>
              <a:rPr lang="en"/>
              <a:t>This MUST happen, so it WILL happen!</a:t>
            </a:r>
            <a:endParaRPr/>
          </a:p>
          <a:p>
            <a:pPr marL="914400" lvl="1" indent="-336550" algn="l" rtl="0">
              <a:spcBef>
                <a:spcPts val="0"/>
              </a:spcBef>
              <a:spcAft>
                <a:spcPts val="0"/>
              </a:spcAft>
              <a:buSzPts val="1700"/>
              <a:buChar char="–"/>
            </a:pPr>
            <a:r>
              <a:rPr lang="en"/>
              <a:t>We can choose how it happens, but not whether it happens</a:t>
            </a:r>
            <a:endParaRPr/>
          </a:p>
          <a:p>
            <a:pPr marL="457200" lvl="0" indent="-381000" algn="l" rtl="0">
              <a:spcBef>
                <a:spcPts val="0"/>
              </a:spcBef>
              <a:spcAft>
                <a:spcPts val="0"/>
              </a:spcAft>
              <a:buSzPts val="2400"/>
              <a:buChar char="•"/>
            </a:pPr>
            <a:r>
              <a:rPr lang="en"/>
              <a:t>Science requires performance</a:t>
            </a:r>
            <a:endParaRPr/>
          </a:p>
          <a:p>
            <a:pPr marL="914400" lvl="1" indent="-336550" algn="l" rtl="0">
              <a:spcBef>
                <a:spcPts val="0"/>
              </a:spcBef>
              <a:spcAft>
                <a:spcPts val="0"/>
              </a:spcAft>
              <a:buSzPts val="1700"/>
              <a:buChar char="–"/>
            </a:pPr>
            <a:r>
              <a:rPr lang="en"/>
              <a:t>In order to meet the science mission, we must find a way to make data flows performant </a:t>
            </a:r>
            <a:endParaRPr/>
          </a:p>
          <a:p>
            <a:pPr marL="914400" lvl="1" indent="-336550" algn="l" rtl="0">
              <a:spcBef>
                <a:spcPts val="0"/>
              </a:spcBef>
              <a:spcAft>
                <a:spcPts val="0"/>
              </a:spcAft>
              <a:buSzPts val="1700"/>
              <a:buChar char="–"/>
            </a:pPr>
            <a:r>
              <a:rPr lang="en"/>
              <a:t>Because perimeter security must exist, performance must exist in the context of perimeter security</a:t>
            </a:r>
            <a:endParaRPr/>
          </a:p>
          <a:p>
            <a:pPr marL="914400" lvl="1" indent="-336550" algn="l" rtl="0">
              <a:spcBef>
                <a:spcPts val="0"/>
              </a:spcBef>
              <a:spcAft>
                <a:spcPts val="0"/>
              </a:spcAft>
              <a:buSzPts val="1700"/>
              <a:buChar char="–"/>
            </a:pPr>
            <a:r>
              <a:rPr lang="en"/>
              <a:t>Find a way to run high performance workflows across the perimeter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5"/>
          <p:cNvSpPr txBox="1">
            <a:spLocks noGrp="1"/>
          </p:cNvSpPr>
          <p:nvPr>
            <p:ph type="title"/>
          </p:nvPr>
        </p:nvSpPr>
        <p:spPr>
          <a:xfrm>
            <a:off x="457200" y="342900"/>
            <a:ext cx="8229600" cy="6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 Performance, Safely</a:t>
            </a:r>
            <a:endParaRPr/>
          </a:p>
        </p:txBody>
      </p:sp>
      <p:sp>
        <p:nvSpPr>
          <p:cNvPr id="265" name="Google Shape;265;p45"/>
          <p:cNvSpPr txBox="1">
            <a:spLocks noGrp="1"/>
          </p:cNvSpPr>
          <p:nvPr>
            <p:ph type="sldNum" idx="12"/>
          </p:nvPr>
        </p:nvSpPr>
        <p:spPr>
          <a:xfrm>
            <a:off x="457200" y="4799691"/>
            <a:ext cx="447600" cy="2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
        <p:nvSpPr>
          <p:cNvPr id="266" name="Google Shape;266;p45"/>
          <p:cNvSpPr txBox="1">
            <a:spLocks noGrp="1"/>
          </p:cNvSpPr>
          <p:nvPr>
            <p:ph type="body" idx="1"/>
          </p:nvPr>
        </p:nvSpPr>
        <p:spPr>
          <a:xfrm>
            <a:off x="457275" y="1028700"/>
            <a:ext cx="8229600" cy="3770700"/>
          </a:xfrm>
          <a:prstGeom prst="rect">
            <a:avLst/>
          </a:prstGeom>
        </p:spPr>
        <p:txBody>
          <a:bodyPr spcFirstLastPara="1" wrap="square" lIns="91425" tIns="91425" rIns="91425" bIns="91425" anchor="t" anchorCtr="0">
            <a:normAutofit lnSpcReduction="10000"/>
          </a:bodyPr>
          <a:lstStyle/>
          <a:p>
            <a:pPr marL="457200" lvl="0" indent="-381000" algn="l" rtl="0">
              <a:spcBef>
                <a:spcPts val="0"/>
              </a:spcBef>
              <a:spcAft>
                <a:spcPts val="0"/>
              </a:spcAft>
              <a:buSzPts val="2400"/>
              <a:buChar char="•"/>
            </a:pPr>
            <a:r>
              <a:rPr lang="en"/>
              <a:t>This is both a technical issue and a sociological issue</a:t>
            </a:r>
            <a:endParaRPr/>
          </a:p>
          <a:p>
            <a:pPr marL="457200" lvl="0" indent="-381000" algn="l" rtl="0">
              <a:spcBef>
                <a:spcPts val="0"/>
              </a:spcBef>
              <a:spcAft>
                <a:spcPts val="0"/>
              </a:spcAft>
              <a:buSzPts val="2400"/>
              <a:buChar char="•"/>
            </a:pPr>
            <a:r>
              <a:rPr lang="en"/>
              <a:t>The technical solutions must be technically sound</a:t>
            </a:r>
            <a:endParaRPr/>
          </a:p>
          <a:p>
            <a:pPr marL="457200" lvl="0" indent="-381000" algn="l" rtl="0">
              <a:spcBef>
                <a:spcPts val="0"/>
              </a:spcBef>
              <a:spcAft>
                <a:spcPts val="0"/>
              </a:spcAft>
              <a:buSzPts val="2400"/>
              <a:buChar char="•"/>
            </a:pPr>
            <a:r>
              <a:rPr lang="en"/>
              <a:t>However, policy is critical, and there are multiple related but separate aspects to perimeter policy</a:t>
            </a:r>
            <a:endParaRPr/>
          </a:p>
          <a:p>
            <a:pPr marL="914400" lvl="1" indent="-336550" algn="l" rtl="0">
              <a:spcBef>
                <a:spcPts val="0"/>
              </a:spcBef>
              <a:spcAft>
                <a:spcPts val="0"/>
              </a:spcAft>
              <a:buSzPts val="1700"/>
              <a:buChar char="–"/>
            </a:pPr>
            <a:r>
              <a:rPr lang="en"/>
              <a:t>Which hosts/systems are allowed to exchange data?</a:t>
            </a:r>
            <a:endParaRPr/>
          </a:p>
          <a:p>
            <a:pPr marL="914400" lvl="1" indent="-336550" algn="l" rtl="0">
              <a:spcBef>
                <a:spcPts val="0"/>
              </a:spcBef>
              <a:spcAft>
                <a:spcPts val="0"/>
              </a:spcAft>
              <a:buSzPts val="1700"/>
              <a:buChar char="–"/>
            </a:pPr>
            <a:r>
              <a:rPr lang="en"/>
              <a:t>Which applications and protocols are permitted?</a:t>
            </a:r>
            <a:endParaRPr/>
          </a:p>
          <a:p>
            <a:pPr marL="914400" lvl="1" indent="-336550" algn="l" rtl="0">
              <a:spcBef>
                <a:spcPts val="0"/>
              </a:spcBef>
              <a:spcAft>
                <a:spcPts val="0"/>
              </a:spcAft>
              <a:buSzPts val="1700"/>
              <a:buChar char="–"/>
            </a:pPr>
            <a:r>
              <a:rPr lang="en"/>
              <a:t>Which technologies are used to enforce policy?</a:t>
            </a:r>
            <a:endParaRPr/>
          </a:p>
          <a:p>
            <a:pPr marL="457200" lvl="0" indent="-381000" algn="l" rtl="0">
              <a:spcBef>
                <a:spcPts val="0"/>
              </a:spcBef>
              <a:spcAft>
                <a:spcPts val="0"/>
              </a:spcAft>
              <a:buSzPts val="2400"/>
              <a:buChar char="•"/>
            </a:pPr>
            <a:r>
              <a:rPr lang="en"/>
              <a:t>The answers to these questions determine whether high performance data applications can use your perimeter</a:t>
            </a:r>
            <a:endParaRPr/>
          </a:p>
          <a:p>
            <a:pPr marL="914400" lvl="1" indent="-336550" algn="l" rtl="0">
              <a:spcBef>
                <a:spcPts val="0"/>
              </a:spcBef>
              <a:spcAft>
                <a:spcPts val="0"/>
              </a:spcAft>
              <a:buSzPts val="1700"/>
              <a:buChar char="–"/>
            </a:pPr>
            <a:r>
              <a:rPr lang="en"/>
              <a:t>And: can your scientists run high performance workflows at your site, using your computing, instruments, and storage?</a:t>
            </a:r>
            <a:endParaRPr/>
          </a:p>
        </p:txBody>
      </p:sp>
    </p:spTree>
  </p:cSld>
  <p:clrMapOvr>
    <a:masterClrMapping/>
  </p:clrMapOvr>
</p:sld>
</file>

<file path=ppt/theme/theme1.xml><?xml version="1.0" encoding="utf-8"?>
<a:theme xmlns:a="http://schemas.openxmlformats.org/drawingml/2006/main" name="ESnet Theme 2024 - light">
  <a:themeElements>
    <a:clrScheme name="ESnet theme colors 080714">
      <a:dk1>
        <a:srgbClr val="3D3D3D"/>
      </a:dk1>
      <a:lt1>
        <a:srgbClr val="FFFFFF"/>
      </a:lt1>
      <a:dk2>
        <a:srgbClr val="4D515E"/>
      </a:dk2>
      <a:lt2>
        <a:srgbClr val="E6E6E6"/>
      </a:lt2>
      <a:accent1>
        <a:srgbClr val="0088B5"/>
      </a:accent1>
      <a:accent2>
        <a:srgbClr val="004573"/>
      </a:accent2>
      <a:accent3>
        <a:srgbClr val="D96300"/>
      </a:accent3>
      <a:accent4>
        <a:srgbClr val="00960A"/>
      </a:accent4>
      <a:accent5>
        <a:srgbClr val="267A87"/>
      </a:accent5>
      <a:accent6>
        <a:srgbClr val="6F19BF"/>
      </a:accent6>
      <a:hlink>
        <a:srgbClr val="D96300"/>
      </a:hlink>
      <a:folHlink>
        <a:srgbClr val="504F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2770</Words>
  <Application>Microsoft Macintosh PowerPoint</Application>
  <PresentationFormat>On-screen Show (16:9)</PresentationFormat>
  <Paragraphs>373</Paragraphs>
  <Slides>46</Slides>
  <Notes>46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Source Sans 3 SemiBold</vt:lpstr>
      <vt:lpstr>Calibri</vt:lpstr>
      <vt:lpstr>Inter SemiBold</vt:lpstr>
      <vt:lpstr>Source Sans Pro</vt:lpstr>
      <vt:lpstr>Source Sans 3</vt:lpstr>
      <vt:lpstr>Inter Tight</vt:lpstr>
      <vt:lpstr>Roboto</vt:lpstr>
      <vt:lpstr>Source Sans 3 Medium</vt:lpstr>
      <vt:lpstr>Inter Medium</vt:lpstr>
      <vt:lpstr>Signika SemiBold</vt:lpstr>
      <vt:lpstr>ESnet Theme 2024 - light</vt:lpstr>
      <vt:lpstr>Performant Perimeter Security:  A Foundation for Data Intensive Science</vt:lpstr>
      <vt:lpstr>Our World Is Data-Centric</vt:lpstr>
      <vt:lpstr>Most People Want Semantic Reasoning</vt:lpstr>
      <vt:lpstr>Data Infrastructure Under The Semantics</vt:lpstr>
      <vt:lpstr>Science Needs More Than Just The Network</vt:lpstr>
      <vt:lpstr>What is Perimeter Security?</vt:lpstr>
      <vt:lpstr>Science Crosses the Perimeter</vt:lpstr>
      <vt:lpstr>Security and Performance In Conflict</vt:lpstr>
      <vt:lpstr>High Performance, Safely</vt:lpstr>
      <vt:lpstr>Best Practice: Science DMZ</vt:lpstr>
      <vt:lpstr>Limitation Is An Enabler</vt:lpstr>
      <vt:lpstr>Lessons Learned Over Time</vt:lpstr>
      <vt:lpstr>Lessons Learned Over Time (2)</vt:lpstr>
      <vt:lpstr>A Note About Data Locality</vt:lpstr>
      <vt:lpstr>What is Possible?</vt:lpstr>
      <vt:lpstr>Portal Design Pattern</vt:lpstr>
      <vt:lpstr>PowerPoint Presentation</vt:lpstr>
      <vt:lpstr>Replication: Transfer Strategy</vt:lpstr>
      <vt:lpstr>Portal Data Replication: Discussion</vt:lpstr>
      <vt:lpstr>HPC/Cluster Design Pattern</vt:lpstr>
      <vt:lpstr>PowerPoint Presentation</vt:lpstr>
      <vt:lpstr>Large Scale Data Transfer</vt:lpstr>
      <vt:lpstr>PowerPoint Presentation</vt:lpstr>
      <vt:lpstr>Key Points</vt:lpstr>
      <vt:lpstr>Large Scale Replication From Cloud </vt:lpstr>
      <vt:lpstr>Large Scale Replication From Cloud</vt:lpstr>
      <vt:lpstr>Google to SLAC Replication - Key Points</vt:lpstr>
      <vt:lpstr>File Transfer: Discussion</vt:lpstr>
      <vt:lpstr>Storage Becoming A Limitation</vt:lpstr>
      <vt:lpstr>Stream From Site Storage To Cloud</vt:lpstr>
      <vt:lpstr>Analysis in Cloud: Vera Rubin Observatory</vt:lpstr>
      <vt:lpstr>Rubin Data Management System includes both making data and serving data to users</vt:lpstr>
      <vt:lpstr>Training and Inference in Commercial Cloud</vt:lpstr>
      <vt:lpstr>Data From Lab to Cloud For Inference</vt:lpstr>
      <vt:lpstr>Site to Cloud Streaming: Discussion</vt:lpstr>
      <vt:lpstr>Stream From Cloud To HPC</vt:lpstr>
      <vt:lpstr>PowerPoint Presentation</vt:lpstr>
      <vt:lpstr>Direct Transfer to Compute: Amazon to NERSC</vt:lpstr>
      <vt:lpstr>Many cloud servers to a few compute nodes</vt:lpstr>
      <vt:lpstr>Direct Transfer to Compute: Google to NERSC</vt:lpstr>
      <vt:lpstr>Flow statistics: massively parallel</vt:lpstr>
      <vt:lpstr>IPv6 Works!</vt:lpstr>
      <vt:lpstr>Evolution Of Data-Intensive Science</vt:lpstr>
      <vt:lpstr>In conclusion – ESnet’s vision:</vt:lpstr>
      <vt:lpstr>Thanks!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Eli Dart</cp:lastModifiedBy>
  <cp:revision>1</cp:revision>
  <dcterms:modified xsi:type="dcterms:W3CDTF">2026-03-18T07:20:31Z</dcterms:modified>
</cp:coreProperties>
</file>