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1pPr>
    <a:lvl2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2pPr>
    <a:lvl3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3pPr>
    <a:lvl4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4pPr>
    <a:lvl5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5pPr>
    <a:lvl6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6pPr>
    <a:lvl7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7pPr>
    <a:lvl8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8pPr>
    <a:lvl9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rodukt Extralight"/>
          <a:ea typeface="Produkt Extralight"/>
          <a:cs typeface="Produkt Extralight"/>
        </a:font>
        <a:srgbClr val="53585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FE2E6"/>
          </a:solidFill>
        </a:fill>
      </a:tcStyle>
    </a:wholeTbl>
    <a:band2H>
      <a:tcTxStyle b="def" i="def"/>
      <a:tcStyle>
        <a:tcBdr/>
        <a:fill>
          <a:solidFill>
            <a:srgbClr val="EFF1F3"/>
          </a:solidFill>
        </a:fill>
      </a:tcStyle>
    </a:band2H>
    <a:firstCol>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Produkt Extralight"/>
          <a:ea typeface="Produkt Extralight"/>
          <a:cs typeface="Produkt Extralight"/>
        </a:font>
        <a:srgbClr val="53585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6E0"/>
          </a:solidFill>
        </a:fill>
      </a:tcStyle>
    </a:wholeTbl>
    <a:band2H>
      <a:tcTxStyle b="def" i="def"/>
      <a:tcStyle>
        <a:tcBdr/>
        <a:fill>
          <a:solidFill>
            <a:srgbClr val="EEF3F0"/>
          </a:solidFill>
        </a:fill>
      </a:tcStyle>
    </a:band2H>
    <a:firstCol>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Produkt Extralight"/>
          <a:ea typeface="Produkt Extralight"/>
          <a:cs typeface="Produkt Extralight"/>
        </a:font>
        <a:srgbClr val="53585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6DCE4"/>
          </a:solidFill>
        </a:fill>
      </a:tcStyle>
    </a:wholeTbl>
    <a:band2H>
      <a:tcTxStyle b="def" i="def"/>
      <a:tcStyle>
        <a:tcBdr/>
        <a:fill>
          <a:solidFill>
            <a:srgbClr val="F3EEF2"/>
          </a:solidFill>
        </a:fill>
      </a:tcStyle>
    </a:band2H>
    <a:firstCol>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Produkt Extralight"/>
          <a:ea typeface="Produkt Extralight"/>
          <a:cs typeface="Produkt Extralight"/>
        </a:font>
        <a:srgbClr val="53585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
          <a:latin typeface="Produkt Extralight"/>
          <a:ea typeface="Produkt Extralight"/>
          <a:cs typeface="Produkt Extra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Produkt Extralight"/>
          <a:ea typeface="Produkt Extralight"/>
          <a:cs typeface="Produkt Extralight"/>
        </a:font>
        <a:srgbClr val="53585F"/>
      </a:tcTxStyle>
      <a:tcStyle>
        <a:tcBdr>
          <a:left>
            <a:ln w="12700" cap="flat">
              <a:noFill/>
              <a:miter lim="400000"/>
            </a:ln>
          </a:left>
          <a:right>
            <a:ln w="12700" cap="flat">
              <a:noFill/>
              <a:miter lim="400000"/>
            </a:ln>
          </a:right>
          <a:top>
            <a:ln w="50800" cap="flat">
              <a:solidFill>
                <a:srgbClr val="53585F"/>
              </a:solidFill>
              <a:prstDash val="solid"/>
              <a:round/>
            </a:ln>
          </a:top>
          <a:bottom>
            <a:ln w="25400" cap="flat">
              <a:solidFill>
                <a:srgbClr val="53585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Produkt Extralight"/>
          <a:ea typeface="Produkt Extralight"/>
          <a:cs typeface="Produkt Extralight"/>
        </a:font>
        <a:srgbClr val="FFFFFF"/>
      </a:tcTxStyle>
      <a:tcStyle>
        <a:tcBdr>
          <a:left>
            <a:ln w="12700" cap="flat">
              <a:noFill/>
              <a:miter lim="400000"/>
            </a:ln>
          </a:left>
          <a:right>
            <a:ln w="12700" cap="flat">
              <a:noFill/>
              <a:miter lim="400000"/>
            </a:ln>
          </a:right>
          <a:top>
            <a:ln w="25400" cap="flat">
              <a:solidFill>
                <a:srgbClr val="53585F"/>
              </a:solidFill>
              <a:prstDash val="solid"/>
              <a:round/>
            </a:ln>
          </a:top>
          <a:bottom>
            <a:ln w="25400" cap="flat">
              <a:solidFill>
                <a:srgbClr val="53585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Produkt Extralight"/>
          <a:ea typeface="Produkt Extralight"/>
          <a:cs typeface="Produkt Extralight"/>
        </a:font>
        <a:srgbClr val="53585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0D1"/>
          </a:solidFill>
        </a:fill>
      </a:tcStyle>
    </a:wholeTbl>
    <a:band2H>
      <a:tcTxStyle b="def" i="def"/>
      <a:tcStyle>
        <a:tcBdr/>
        <a:fill>
          <a:solidFill>
            <a:srgbClr val="E9E9E9"/>
          </a:solidFill>
        </a:fill>
      </a:tcStyle>
    </a:band2H>
    <a:firstCol>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85F"/>
          </a:solidFill>
        </a:fill>
      </a:tcStyle>
    </a:firstCol>
    <a:lastRow>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85F"/>
          </a:solidFill>
        </a:fill>
      </a:tcStyle>
    </a:lastRow>
    <a:firstRow>
      <a:tcTxStyle b="on" i="off">
        <a:font>
          <a:latin typeface="Produkt Extralight"/>
          <a:ea typeface="Produkt Extralight"/>
          <a:cs typeface="Produkt Extra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85F"/>
          </a:solidFill>
        </a:fill>
      </a:tcStyle>
    </a:firstRow>
  </a:tblStyle>
  <a:tblStyle styleId="{2708684C-4D16-4618-839F-0558EEFCDFE6}" styleName="">
    <a:tblBg/>
    <a:wholeTbl>
      <a:tcTxStyle b="off" i="off">
        <a:font>
          <a:latin typeface="Produkt Extralight"/>
          <a:ea typeface="Produkt Extralight"/>
          <a:cs typeface="Produkt Extralight"/>
        </a:font>
        <a:srgbClr val="53585F"/>
      </a:tcTxStyle>
      <a:tcStyle>
        <a:tcBdr>
          <a:left>
            <a:ln w="12700" cap="flat">
              <a:solidFill>
                <a:srgbClr val="53585F"/>
              </a:solidFill>
              <a:prstDash val="solid"/>
              <a:round/>
            </a:ln>
          </a:left>
          <a:right>
            <a:ln w="12700" cap="flat">
              <a:solidFill>
                <a:srgbClr val="53585F"/>
              </a:solidFill>
              <a:prstDash val="solid"/>
              <a:round/>
            </a:ln>
          </a:right>
          <a:top>
            <a:ln w="12700" cap="flat">
              <a:solidFill>
                <a:srgbClr val="53585F"/>
              </a:solidFill>
              <a:prstDash val="solid"/>
              <a:round/>
            </a:ln>
          </a:top>
          <a:bottom>
            <a:ln w="12700" cap="flat">
              <a:solidFill>
                <a:srgbClr val="53585F"/>
              </a:solidFill>
              <a:prstDash val="solid"/>
              <a:round/>
            </a:ln>
          </a:bottom>
          <a:insideH>
            <a:ln w="12700" cap="flat">
              <a:solidFill>
                <a:srgbClr val="53585F"/>
              </a:solidFill>
              <a:prstDash val="solid"/>
              <a:round/>
            </a:ln>
          </a:insideH>
          <a:insideV>
            <a:ln w="12700" cap="flat">
              <a:solidFill>
                <a:srgbClr val="53585F"/>
              </a:solidFill>
              <a:prstDash val="solid"/>
              <a:round/>
            </a:ln>
          </a:insideV>
        </a:tcBdr>
        <a:fill>
          <a:solidFill>
            <a:srgbClr val="53585F">
              <a:alpha val="20000"/>
            </a:srgbClr>
          </a:solidFill>
        </a:fill>
      </a:tcStyle>
    </a:wholeTbl>
    <a:band2H>
      <a:tcTxStyle b="def" i="def"/>
      <a:tcStyle>
        <a:tcBdr/>
        <a:fill>
          <a:solidFill>
            <a:srgbClr val="FFFFFF"/>
          </a:solidFill>
        </a:fill>
      </a:tcStyle>
    </a:band2H>
    <a:firstCol>
      <a:tcTxStyle b="on" i="off">
        <a:font>
          <a:latin typeface="Produkt Extralight"/>
          <a:ea typeface="Produkt Extralight"/>
          <a:cs typeface="Produkt Extralight"/>
        </a:font>
        <a:srgbClr val="53585F"/>
      </a:tcTxStyle>
      <a:tcStyle>
        <a:tcBdr>
          <a:left>
            <a:ln w="12700" cap="flat">
              <a:solidFill>
                <a:srgbClr val="53585F"/>
              </a:solidFill>
              <a:prstDash val="solid"/>
              <a:round/>
            </a:ln>
          </a:left>
          <a:right>
            <a:ln w="12700" cap="flat">
              <a:solidFill>
                <a:srgbClr val="53585F"/>
              </a:solidFill>
              <a:prstDash val="solid"/>
              <a:round/>
            </a:ln>
          </a:right>
          <a:top>
            <a:ln w="12700" cap="flat">
              <a:solidFill>
                <a:srgbClr val="53585F"/>
              </a:solidFill>
              <a:prstDash val="solid"/>
              <a:round/>
            </a:ln>
          </a:top>
          <a:bottom>
            <a:ln w="12700" cap="flat">
              <a:solidFill>
                <a:srgbClr val="53585F"/>
              </a:solidFill>
              <a:prstDash val="solid"/>
              <a:round/>
            </a:ln>
          </a:bottom>
          <a:insideH>
            <a:ln w="12700" cap="flat">
              <a:solidFill>
                <a:srgbClr val="53585F"/>
              </a:solidFill>
              <a:prstDash val="solid"/>
              <a:round/>
            </a:ln>
          </a:insideH>
          <a:insideV>
            <a:ln w="12700" cap="flat">
              <a:solidFill>
                <a:srgbClr val="53585F"/>
              </a:solidFill>
              <a:prstDash val="solid"/>
              <a:round/>
            </a:ln>
          </a:insideV>
        </a:tcBdr>
        <a:fill>
          <a:solidFill>
            <a:srgbClr val="53585F">
              <a:alpha val="20000"/>
            </a:srgbClr>
          </a:solidFill>
        </a:fill>
      </a:tcStyle>
    </a:firstCol>
    <a:lastRow>
      <a:tcTxStyle b="on" i="off">
        <a:font>
          <a:latin typeface="Produkt Extralight"/>
          <a:ea typeface="Produkt Extralight"/>
          <a:cs typeface="Produkt Extralight"/>
        </a:font>
        <a:srgbClr val="53585F"/>
      </a:tcTxStyle>
      <a:tcStyle>
        <a:tcBdr>
          <a:left>
            <a:ln w="12700" cap="flat">
              <a:solidFill>
                <a:srgbClr val="53585F"/>
              </a:solidFill>
              <a:prstDash val="solid"/>
              <a:round/>
            </a:ln>
          </a:left>
          <a:right>
            <a:ln w="12700" cap="flat">
              <a:solidFill>
                <a:srgbClr val="53585F"/>
              </a:solidFill>
              <a:prstDash val="solid"/>
              <a:round/>
            </a:ln>
          </a:right>
          <a:top>
            <a:ln w="50800" cap="flat">
              <a:solidFill>
                <a:srgbClr val="53585F"/>
              </a:solidFill>
              <a:prstDash val="solid"/>
              <a:round/>
            </a:ln>
          </a:top>
          <a:bottom>
            <a:ln w="12700" cap="flat">
              <a:solidFill>
                <a:srgbClr val="53585F"/>
              </a:solidFill>
              <a:prstDash val="solid"/>
              <a:round/>
            </a:ln>
          </a:bottom>
          <a:insideH>
            <a:ln w="12700" cap="flat">
              <a:solidFill>
                <a:srgbClr val="53585F"/>
              </a:solidFill>
              <a:prstDash val="solid"/>
              <a:round/>
            </a:ln>
          </a:insideH>
          <a:insideV>
            <a:ln w="12700" cap="flat">
              <a:solidFill>
                <a:srgbClr val="53585F"/>
              </a:solidFill>
              <a:prstDash val="solid"/>
              <a:round/>
            </a:ln>
          </a:insideV>
        </a:tcBdr>
        <a:fill>
          <a:noFill/>
        </a:fill>
      </a:tcStyle>
    </a:lastRow>
    <a:firstRow>
      <a:tcTxStyle b="on" i="off">
        <a:font>
          <a:latin typeface="Produkt Extralight"/>
          <a:ea typeface="Produkt Extralight"/>
          <a:cs typeface="Produkt Extralight"/>
        </a:font>
        <a:srgbClr val="53585F"/>
      </a:tcTxStyle>
      <a:tcStyle>
        <a:tcBdr>
          <a:left>
            <a:ln w="12700" cap="flat">
              <a:solidFill>
                <a:srgbClr val="53585F"/>
              </a:solidFill>
              <a:prstDash val="solid"/>
              <a:round/>
            </a:ln>
          </a:left>
          <a:right>
            <a:ln w="12700" cap="flat">
              <a:solidFill>
                <a:srgbClr val="53585F"/>
              </a:solidFill>
              <a:prstDash val="solid"/>
              <a:round/>
            </a:ln>
          </a:right>
          <a:top>
            <a:ln w="12700" cap="flat">
              <a:solidFill>
                <a:srgbClr val="53585F"/>
              </a:solidFill>
              <a:prstDash val="solid"/>
              <a:round/>
            </a:ln>
          </a:top>
          <a:bottom>
            <a:ln w="25400" cap="flat">
              <a:solidFill>
                <a:srgbClr val="53585F"/>
              </a:solidFill>
              <a:prstDash val="solid"/>
              <a:round/>
            </a:ln>
          </a:bottom>
          <a:insideH>
            <a:ln w="12700" cap="flat">
              <a:solidFill>
                <a:srgbClr val="53585F"/>
              </a:solidFill>
              <a:prstDash val="solid"/>
              <a:round/>
            </a:ln>
          </a:insideH>
          <a:insideV>
            <a:ln w="12700" cap="flat">
              <a:solidFill>
                <a:srgbClr val="53585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35" name="Shape 335"/>
          <p:cNvSpPr/>
          <p:nvPr>
            <p:ph type="sldImg"/>
          </p:nvPr>
        </p:nvSpPr>
        <p:spPr>
          <a:xfrm>
            <a:off x="1143000" y="685800"/>
            <a:ext cx="4572000" cy="3429000"/>
          </a:xfrm>
          <a:prstGeom prst="rect">
            <a:avLst/>
          </a:prstGeom>
        </p:spPr>
        <p:txBody>
          <a:bodyPr/>
          <a:lstStyle/>
          <a:p>
            <a:pPr/>
          </a:p>
        </p:txBody>
      </p:sp>
      <p:sp>
        <p:nvSpPr>
          <p:cNvPr id="336" name="Shape 3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lvl1pPr>
              <a:lnSpc>
                <a:spcPct val="125000"/>
              </a:lnSpc>
              <a:defRPr sz="2400">
                <a:latin typeface="Avenir Book"/>
                <a:ea typeface="Avenir Book"/>
                <a:cs typeface="Avenir Book"/>
                <a:sym typeface="Avenir Book"/>
              </a:defRPr>
            </a:lvl1pPr>
          </a:lstStyle>
          <a:p>
            <a:pPr/>
            <a:r>
              <a:t>A basic overview of information zipping</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jpe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2" name="Body Level One…"/>
          <p:cNvSpPr txBox="1"/>
          <p:nvPr>
            <p:ph type="body" sz="quarter" idx="1" hasCustomPrompt="1"/>
          </p:nvPr>
        </p:nvSpPr>
        <p:spPr>
          <a:xfrm>
            <a:off x="1206500" y="12268950"/>
            <a:ext cx="21971000" cy="660402"/>
          </a:xfrm>
          <a:prstGeom prst="rect">
            <a:avLst/>
          </a:prstGeom>
        </p:spPr>
        <p:txBody>
          <a:bodyPr lIns="45718" tIns="45718" rIns="45718" bIns="45718" anchor="b"/>
          <a:lstStyle>
            <a:lvl1pPr marL="0" indent="0" defTabSz="825500">
              <a:spcBef>
                <a:spcPts val="0"/>
              </a:spcBef>
              <a:buSzTx/>
              <a:buFontTx/>
              <a:buNone/>
              <a:defRPr sz="3300">
                <a:solidFill>
                  <a:srgbClr val="535860"/>
                </a:solidFill>
                <a:latin typeface="Produkt Light"/>
                <a:ea typeface="Produkt Light"/>
                <a:cs typeface="Produkt Light"/>
                <a:sym typeface="Produkt Light"/>
              </a:defRPr>
            </a:lvl1pPr>
            <a:lvl2pPr marL="834389" indent="-377189" defTabSz="825500">
              <a:spcBef>
                <a:spcPts val="0"/>
              </a:spcBef>
              <a:buFontTx/>
              <a:defRPr sz="3300">
                <a:solidFill>
                  <a:srgbClr val="535860"/>
                </a:solidFill>
                <a:latin typeface="Produkt Light"/>
                <a:ea typeface="Produkt Light"/>
                <a:cs typeface="Produkt Light"/>
                <a:sym typeface="Produkt Light"/>
              </a:defRPr>
            </a:lvl2pPr>
            <a:lvl3pPr marL="1291589" indent="-377189" defTabSz="825500">
              <a:spcBef>
                <a:spcPts val="0"/>
              </a:spcBef>
              <a:buFontTx/>
              <a:defRPr sz="3300">
                <a:solidFill>
                  <a:srgbClr val="535860"/>
                </a:solidFill>
                <a:latin typeface="Produkt Light"/>
                <a:ea typeface="Produkt Light"/>
                <a:cs typeface="Produkt Light"/>
                <a:sym typeface="Produkt Light"/>
              </a:defRPr>
            </a:lvl3pPr>
            <a:lvl4pPr marL="1748789" indent="-377189" defTabSz="825500">
              <a:spcBef>
                <a:spcPts val="0"/>
              </a:spcBef>
              <a:buFontTx/>
              <a:defRPr sz="3300">
                <a:solidFill>
                  <a:srgbClr val="535860"/>
                </a:solidFill>
                <a:latin typeface="Produkt Light"/>
                <a:ea typeface="Produkt Light"/>
                <a:cs typeface="Produkt Light"/>
                <a:sym typeface="Produkt Light"/>
              </a:defRPr>
            </a:lvl4pPr>
            <a:lvl5pPr marL="2205989" indent="-377189" defTabSz="825500">
              <a:spcBef>
                <a:spcPts val="0"/>
              </a:spcBef>
              <a:buFontTx/>
              <a:defRPr sz="3300">
                <a:solidFill>
                  <a:srgbClr val="535860"/>
                </a:solidFill>
                <a:latin typeface="Produkt Light"/>
                <a:ea typeface="Produkt Light"/>
                <a:cs typeface="Produkt Light"/>
                <a:sym typeface="Produkt Light"/>
              </a:defRPr>
            </a:lvl5pPr>
          </a:lstStyle>
          <a:p>
            <a:pPr/>
            <a:r>
              <a:t>Author and Date</a:t>
            </a:r>
          </a:p>
          <a:p>
            <a:pPr lvl="1"/>
            <a:r>
              <a:t/>
            </a:r>
          </a:p>
          <a:p>
            <a:pPr lvl="2"/>
            <a:r>
              <a:t/>
            </a:r>
          </a:p>
          <a:p>
            <a:pPr lvl="3"/>
            <a:r>
              <a:t/>
            </a:r>
          </a:p>
          <a:p>
            <a:pPr lvl="4"/>
            <a:r>
              <a:t/>
            </a:r>
          </a:p>
        </p:txBody>
      </p:sp>
      <p:sp>
        <p:nvSpPr>
          <p:cNvPr id="13" name="Body Level One…"/>
          <p:cNvSpPr txBox="1"/>
          <p:nvPr>
            <p:ph type="body" sz="quarter" idx="21" hasCustomPrompt="1"/>
          </p:nvPr>
        </p:nvSpPr>
        <p:spPr>
          <a:xfrm>
            <a:off x="1206500" y="7353300"/>
            <a:ext cx="21971000" cy="2006600"/>
          </a:xfrm>
          <a:prstGeom prst="rect">
            <a:avLst/>
          </a:prstGeom>
        </p:spPr>
        <p:txBody>
          <a:bodyPr lIns="50800" tIns="50800" rIns="50800" bIns="50800"/>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stStyle>
          <a:p>
            <a:pPr/>
            <a:r>
              <a:t>Presentation Subtitle</a:t>
            </a:r>
          </a:p>
        </p:txBody>
      </p:sp>
      <p:sp>
        <p:nvSpPr>
          <p:cNvPr id="14" name="Presentation Title"/>
          <p:cNvSpPr txBox="1"/>
          <p:nvPr>
            <p:ph type="title" hasCustomPrompt="1"/>
          </p:nvPr>
        </p:nvSpPr>
        <p:spPr>
          <a:xfrm>
            <a:off x="1206500" y="2616200"/>
            <a:ext cx="21971005" cy="4648200"/>
          </a:xfrm>
          <a:prstGeom prst="rect">
            <a:avLst/>
          </a:prstGeom>
        </p:spPr>
        <p:txBody>
          <a:bodyPr lIns="50800" tIns="50800" rIns="50800" bIns="50800" anchor="b"/>
          <a:lstStyle>
            <a:lvl1pPr defTabSz="355600">
              <a:defRPr spc="-119" sz="12000">
                <a:solidFill>
                  <a:srgbClr val="535860"/>
                </a:solidFill>
                <a:latin typeface="Produkt Extralight"/>
                <a:ea typeface="Produkt Extralight"/>
                <a:cs typeface="Produkt Extralight"/>
                <a:sym typeface="Produkt Extralight"/>
              </a:defRPr>
            </a:lvl1pPr>
          </a:lstStyle>
          <a:p>
            <a:pPr/>
            <a:r>
              <a:t>Presentation Title</a:t>
            </a:r>
          </a:p>
        </p:txBody>
      </p:sp>
      <p:sp>
        <p:nvSpPr>
          <p:cNvPr id="15"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00" name="Body Level One…"/>
          <p:cNvSpPr txBox="1"/>
          <p:nvPr>
            <p:ph type="body" sz="quarter" idx="1" hasCustomPrompt="1"/>
          </p:nvPr>
        </p:nvSpPr>
        <p:spPr>
          <a:xfrm>
            <a:off x="1206500" y="2324100"/>
            <a:ext cx="21971000" cy="1003300"/>
          </a:xfrm>
          <a:prstGeom prst="rect">
            <a:avLst/>
          </a:prstGeom>
        </p:spPr>
        <p:txBody>
          <a:bodyPr lIns="45718" tIns="45718" rIns="45718" bIns="45718"/>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vl2pPr marL="1085850" indent="-628650" defTabSz="825500">
              <a:spcBef>
                <a:spcPts val="0"/>
              </a:spcBef>
              <a:buFontTx/>
              <a:defRPr sz="5500">
                <a:solidFill>
                  <a:srgbClr val="535860"/>
                </a:solidFill>
                <a:latin typeface="Produkt Extralight"/>
                <a:ea typeface="Produkt Extralight"/>
                <a:cs typeface="Produkt Extralight"/>
                <a:sym typeface="Produkt Extralight"/>
              </a:defRPr>
            </a:lvl2pPr>
            <a:lvl3pPr marL="1543050" indent="-628650" defTabSz="825500">
              <a:spcBef>
                <a:spcPts val="0"/>
              </a:spcBef>
              <a:buFontTx/>
              <a:defRPr sz="5500">
                <a:solidFill>
                  <a:srgbClr val="535860"/>
                </a:solidFill>
                <a:latin typeface="Produkt Extralight"/>
                <a:ea typeface="Produkt Extralight"/>
                <a:cs typeface="Produkt Extralight"/>
                <a:sym typeface="Produkt Extralight"/>
              </a:defRPr>
            </a:lvl3pPr>
            <a:lvl4pPr marL="2000250" indent="-628650" defTabSz="825500">
              <a:spcBef>
                <a:spcPts val="0"/>
              </a:spcBef>
              <a:buFontTx/>
              <a:defRPr sz="5500">
                <a:solidFill>
                  <a:srgbClr val="535860"/>
                </a:solidFill>
                <a:latin typeface="Produkt Extralight"/>
                <a:ea typeface="Produkt Extralight"/>
                <a:cs typeface="Produkt Extralight"/>
                <a:sym typeface="Produkt Extralight"/>
              </a:defRPr>
            </a:lvl4pPr>
            <a:lvl5pPr marL="2457450" indent="-628650" defTabSz="825500">
              <a:spcBef>
                <a:spcPts val="0"/>
              </a:spcBef>
              <a:buFontTx/>
              <a:defRPr sz="5500">
                <a:solidFill>
                  <a:srgbClr val="535860"/>
                </a:solidFill>
                <a:latin typeface="Produkt Extralight"/>
                <a:ea typeface="Produkt Extralight"/>
                <a:cs typeface="Produkt Extralight"/>
                <a:sym typeface="Produkt Extralight"/>
              </a:defRPr>
            </a:lvl5pPr>
          </a:lstStyle>
          <a:p>
            <a:pPr/>
            <a:r>
              <a:t>Slide Subtitle</a:t>
            </a:r>
          </a:p>
          <a:p>
            <a:pPr lvl="1"/>
            <a:r>
              <a:t/>
            </a:r>
          </a:p>
          <a:p>
            <a:pPr lvl="2"/>
            <a:r>
              <a:t/>
            </a:r>
          </a:p>
          <a:p>
            <a:pPr lvl="3"/>
            <a:r>
              <a:t/>
            </a:r>
          </a:p>
          <a:p>
            <a:pPr lvl="4"/>
            <a:r>
              <a:t/>
            </a:r>
          </a:p>
        </p:txBody>
      </p:sp>
      <p:sp>
        <p:nvSpPr>
          <p:cNvPr id="101" name="Slide Title"/>
          <p:cNvSpPr txBox="1"/>
          <p:nvPr>
            <p:ph type="title" hasCustomPrompt="1"/>
          </p:nvPr>
        </p:nvSpPr>
        <p:spPr>
          <a:xfrm>
            <a:off x="1206500" y="635000"/>
            <a:ext cx="21971000" cy="1689100"/>
          </a:xfrm>
          <a:prstGeom prst="rect">
            <a:avLst/>
          </a:prstGeom>
        </p:spPr>
        <p:txBody>
          <a:bodyPr lIns="50800" tIns="50800" rIns="50800" bIns="50800" anchor="t"/>
          <a:lstStyle>
            <a:lvl1pPr defTabSz="2438400">
              <a:defRPr spc="-100" sz="10000">
                <a:solidFill>
                  <a:srgbClr val="535860"/>
                </a:solidFill>
                <a:latin typeface="Produkt Extralight"/>
                <a:ea typeface="Produkt Extralight"/>
                <a:cs typeface="Produkt Extralight"/>
                <a:sym typeface="Produkt Extralight"/>
              </a:defRPr>
            </a:lvl1pPr>
          </a:lstStyle>
          <a:p>
            <a:pPr/>
            <a:r>
              <a:t>Slide Title</a:t>
            </a:r>
          </a:p>
        </p:txBody>
      </p:sp>
      <p:sp>
        <p:nvSpPr>
          <p:cNvPr id="102"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sp>
        <p:nvSpPr>
          <p:cNvPr id="109" name="Body Level One…"/>
          <p:cNvSpPr txBox="1"/>
          <p:nvPr>
            <p:ph type="body" sz="quarter" idx="1" hasCustomPrompt="1"/>
          </p:nvPr>
        </p:nvSpPr>
        <p:spPr>
          <a:xfrm>
            <a:off x="1206500" y="2324100"/>
            <a:ext cx="21971000" cy="1003300"/>
          </a:xfrm>
          <a:prstGeom prst="rect">
            <a:avLst/>
          </a:prstGeom>
        </p:spPr>
        <p:txBody>
          <a:bodyPr lIns="45718" tIns="45718" rIns="45718" bIns="45718"/>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vl2pPr marL="1085850" indent="-628650" defTabSz="825500">
              <a:spcBef>
                <a:spcPts val="0"/>
              </a:spcBef>
              <a:buFontTx/>
              <a:defRPr sz="5500">
                <a:solidFill>
                  <a:srgbClr val="535860"/>
                </a:solidFill>
                <a:latin typeface="Produkt Extralight"/>
                <a:ea typeface="Produkt Extralight"/>
                <a:cs typeface="Produkt Extralight"/>
                <a:sym typeface="Produkt Extralight"/>
              </a:defRPr>
            </a:lvl2pPr>
            <a:lvl3pPr marL="1543050" indent="-628650" defTabSz="825500">
              <a:spcBef>
                <a:spcPts val="0"/>
              </a:spcBef>
              <a:buFontTx/>
              <a:defRPr sz="5500">
                <a:solidFill>
                  <a:srgbClr val="535860"/>
                </a:solidFill>
                <a:latin typeface="Produkt Extralight"/>
                <a:ea typeface="Produkt Extralight"/>
                <a:cs typeface="Produkt Extralight"/>
                <a:sym typeface="Produkt Extralight"/>
              </a:defRPr>
            </a:lvl3pPr>
            <a:lvl4pPr marL="2000250" indent="-628650" defTabSz="825500">
              <a:spcBef>
                <a:spcPts val="0"/>
              </a:spcBef>
              <a:buFontTx/>
              <a:defRPr sz="5500">
                <a:solidFill>
                  <a:srgbClr val="535860"/>
                </a:solidFill>
                <a:latin typeface="Produkt Extralight"/>
                <a:ea typeface="Produkt Extralight"/>
                <a:cs typeface="Produkt Extralight"/>
                <a:sym typeface="Produkt Extralight"/>
              </a:defRPr>
            </a:lvl4pPr>
            <a:lvl5pPr marL="2457450" indent="-628650" defTabSz="825500">
              <a:spcBef>
                <a:spcPts val="0"/>
              </a:spcBef>
              <a:buFontTx/>
              <a:defRPr sz="5500">
                <a:solidFill>
                  <a:srgbClr val="535860"/>
                </a:solidFill>
                <a:latin typeface="Produkt Extralight"/>
                <a:ea typeface="Produkt Extralight"/>
                <a:cs typeface="Produkt Extralight"/>
                <a:sym typeface="Produkt Extralight"/>
              </a:defRPr>
            </a:lvl5pPr>
          </a:lstStyle>
          <a:p>
            <a:pPr/>
            <a:r>
              <a:t>Agenda Subtitle</a:t>
            </a:r>
          </a:p>
          <a:p>
            <a:pPr lvl="1"/>
            <a:r>
              <a:t/>
            </a:r>
          </a:p>
          <a:p>
            <a:pPr lvl="2"/>
            <a:r>
              <a:t/>
            </a:r>
          </a:p>
          <a:p>
            <a:pPr lvl="3"/>
            <a:r>
              <a:t/>
            </a:r>
          </a:p>
          <a:p>
            <a:pPr lvl="4"/>
            <a:r>
              <a:t/>
            </a:r>
          </a:p>
        </p:txBody>
      </p:sp>
      <p:sp>
        <p:nvSpPr>
          <p:cNvPr id="110" name="Body Level One…"/>
          <p:cNvSpPr txBox="1"/>
          <p:nvPr>
            <p:ph type="body" idx="21" hasCustomPrompt="1"/>
          </p:nvPr>
        </p:nvSpPr>
        <p:spPr>
          <a:xfrm>
            <a:off x="1206500" y="4248503"/>
            <a:ext cx="21971000" cy="8256014"/>
          </a:xfrm>
          <a:prstGeom prst="rect">
            <a:avLst/>
          </a:prstGeom>
        </p:spPr>
        <p:txBody>
          <a:bodyPr lIns="50800" tIns="50800" rIns="50800" bIns="50800"/>
          <a:lstStyle>
            <a:lvl1pPr marL="0" indent="0" defTabSz="355600">
              <a:spcBef>
                <a:spcPts val="6000"/>
              </a:spcBef>
              <a:buSzTx/>
              <a:buFontTx/>
              <a:buNone/>
              <a:defRPr sz="5000">
                <a:solidFill>
                  <a:srgbClr val="535860"/>
                </a:solidFill>
                <a:latin typeface="Graphik Light"/>
                <a:ea typeface="Graphik Light"/>
                <a:cs typeface="Graphik Light"/>
                <a:sym typeface="Graphik Light"/>
              </a:defRPr>
            </a:lvl1pPr>
          </a:lstStyle>
          <a:p>
            <a:pPr/>
            <a:r>
              <a:t>Agenda Topics</a:t>
            </a:r>
          </a:p>
        </p:txBody>
      </p:sp>
      <p:sp>
        <p:nvSpPr>
          <p:cNvPr id="111" name="Agenda Title"/>
          <p:cNvSpPr txBox="1"/>
          <p:nvPr>
            <p:ph type="title" hasCustomPrompt="1"/>
          </p:nvPr>
        </p:nvSpPr>
        <p:spPr>
          <a:xfrm>
            <a:off x="1206500" y="635000"/>
            <a:ext cx="21971000" cy="1689100"/>
          </a:xfrm>
          <a:prstGeom prst="rect">
            <a:avLst/>
          </a:prstGeom>
        </p:spPr>
        <p:txBody>
          <a:bodyPr lIns="50800" tIns="50800" rIns="50800" bIns="50800" anchor="t"/>
          <a:lstStyle>
            <a:lvl1pPr defTabSz="2438400">
              <a:defRPr spc="-100" sz="10000">
                <a:solidFill>
                  <a:srgbClr val="535860"/>
                </a:solidFill>
                <a:latin typeface="Produkt Extralight"/>
                <a:ea typeface="Produkt Extralight"/>
                <a:cs typeface="Produkt Extralight"/>
                <a:sym typeface="Produkt Extralight"/>
              </a:defRPr>
            </a:lvl1pPr>
          </a:lstStyle>
          <a:p>
            <a:pPr/>
            <a:r>
              <a:t>Agenda Title</a:t>
            </a:r>
          </a:p>
        </p:txBody>
      </p:sp>
      <p:sp>
        <p:nvSpPr>
          <p:cNvPr id="112"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spTree>
      <p:nvGrpSpPr>
        <p:cNvPr id="1" name=""/>
        <p:cNvGrpSpPr/>
        <p:nvPr/>
      </p:nvGrpSpPr>
      <p:grpSpPr>
        <a:xfrm>
          <a:off x="0" y="0"/>
          <a:ext cx="0" cy="0"/>
          <a:chOff x="0" y="0"/>
          <a:chExt cx="0" cy="0"/>
        </a:xfrm>
      </p:grpSpPr>
      <p:sp>
        <p:nvSpPr>
          <p:cNvPr id="119" name="Body Level One…"/>
          <p:cNvSpPr txBox="1"/>
          <p:nvPr>
            <p:ph type="body" sz="half" idx="1" hasCustomPrompt="1"/>
          </p:nvPr>
        </p:nvSpPr>
        <p:spPr>
          <a:xfrm>
            <a:off x="1206500" y="4191000"/>
            <a:ext cx="21971000" cy="4089400"/>
          </a:xfrm>
          <a:prstGeom prst="rect">
            <a:avLst/>
          </a:prstGeom>
        </p:spPr>
        <p:txBody>
          <a:bodyPr lIns="50800" tIns="50800" rIns="50800" bIns="50800" anchor="ctr"/>
          <a:lstStyle>
            <a:lvl1pPr marL="0" indent="0" algn="ctr" defTabSz="2438400">
              <a:lnSpc>
                <a:spcPct val="90000"/>
              </a:lnSpc>
              <a:spcBef>
                <a:spcPts val="0"/>
              </a:spcBef>
              <a:buSzTx/>
              <a:buFontTx/>
              <a:buNone/>
              <a:defRPr spc="-119" sz="12000">
                <a:solidFill>
                  <a:srgbClr val="535860"/>
                </a:solidFill>
                <a:latin typeface="Produkt Extralight"/>
                <a:ea typeface="Produkt Extralight"/>
                <a:cs typeface="Produkt Extralight"/>
                <a:sym typeface="Produkt Extralight"/>
              </a:defRPr>
            </a:lvl1pPr>
            <a:lvl2pPr marL="0" indent="0" algn="ctr" defTabSz="2438400">
              <a:lnSpc>
                <a:spcPct val="90000"/>
              </a:lnSpc>
              <a:spcBef>
                <a:spcPts val="0"/>
              </a:spcBef>
              <a:buSzTx/>
              <a:buFontTx/>
              <a:buNone/>
              <a:defRPr spc="-119" sz="12000">
                <a:solidFill>
                  <a:srgbClr val="535860"/>
                </a:solidFill>
                <a:latin typeface="Produkt Extralight"/>
                <a:ea typeface="Produkt Extralight"/>
                <a:cs typeface="Produkt Extralight"/>
                <a:sym typeface="Produkt Extralight"/>
              </a:defRPr>
            </a:lvl2pPr>
            <a:lvl3pPr marL="0" indent="0" algn="ctr" defTabSz="2438400">
              <a:lnSpc>
                <a:spcPct val="90000"/>
              </a:lnSpc>
              <a:spcBef>
                <a:spcPts val="0"/>
              </a:spcBef>
              <a:buSzTx/>
              <a:buFontTx/>
              <a:buNone/>
              <a:defRPr spc="-119" sz="12000">
                <a:solidFill>
                  <a:srgbClr val="535860"/>
                </a:solidFill>
                <a:latin typeface="Produkt Extralight"/>
                <a:ea typeface="Produkt Extralight"/>
                <a:cs typeface="Produkt Extralight"/>
                <a:sym typeface="Produkt Extralight"/>
              </a:defRPr>
            </a:lvl3pPr>
            <a:lvl4pPr marL="0" indent="0" algn="ctr" defTabSz="2438400">
              <a:lnSpc>
                <a:spcPct val="90000"/>
              </a:lnSpc>
              <a:spcBef>
                <a:spcPts val="0"/>
              </a:spcBef>
              <a:buSzTx/>
              <a:buFontTx/>
              <a:buNone/>
              <a:defRPr spc="-119" sz="12000">
                <a:solidFill>
                  <a:srgbClr val="535860"/>
                </a:solidFill>
                <a:latin typeface="Produkt Extralight"/>
                <a:ea typeface="Produkt Extralight"/>
                <a:cs typeface="Produkt Extralight"/>
                <a:sym typeface="Produkt Extralight"/>
              </a:defRPr>
            </a:lvl4pPr>
            <a:lvl5pPr marL="0" indent="0" algn="ctr" defTabSz="2438400">
              <a:lnSpc>
                <a:spcPct val="90000"/>
              </a:lnSpc>
              <a:spcBef>
                <a:spcPts val="0"/>
              </a:spcBef>
              <a:buSzTx/>
              <a:buFontTx/>
              <a:buNone/>
              <a:defRPr spc="-119" sz="12000">
                <a:solidFill>
                  <a:srgbClr val="535860"/>
                </a:solidFill>
                <a:latin typeface="Produkt Extralight"/>
                <a:ea typeface="Produkt Extralight"/>
                <a:cs typeface="Produkt Extralight"/>
                <a:sym typeface="Produkt Extralight"/>
              </a:defRPr>
            </a:lvl5pPr>
          </a:lstStyle>
          <a:p>
            <a:pPr/>
            <a:r>
              <a:t>Statement</a:t>
            </a:r>
          </a:p>
          <a:p>
            <a:pPr lvl="1"/>
            <a:r>
              <a:t/>
            </a:r>
          </a:p>
          <a:p>
            <a:pPr lvl="2"/>
            <a:r>
              <a:t/>
            </a:r>
          </a:p>
          <a:p>
            <a:pPr lvl="3"/>
            <a:r>
              <a:t/>
            </a:r>
          </a:p>
          <a:p>
            <a:pPr lvl="4"/>
            <a:r>
              <a:t/>
            </a:r>
          </a:p>
        </p:txBody>
      </p:sp>
      <p:sp>
        <p:nvSpPr>
          <p:cNvPr id="120"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spTree>
      <p:nvGrpSpPr>
        <p:cNvPr id="1" name=""/>
        <p:cNvGrpSpPr/>
        <p:nvPr/>
      </p:nvGrpSpPr>
      <p:grpSpPr>
        <a:xfrm>
          <a:off x="0" y="0"/>
          <a:ext cx="0" cy="0"/>
          <a:chOff x="0" y="0"/>
          <a:chExt cx="0" cy="0"/>
        </a:xfrm>
      </p:grpSpPr>
      <p:sp>
        <p:nvSpPr>
          <p:cNvPr id="127" name="Body Level One…"/>
          <p:cNvSpPr txBox="1"/>
          <p:nvPr>
            <p:ph type="body" idx="1" hasCustomPrompt="1"/>
          </p:nvPr>
        </p:nvSpPr>
        <p:spPr>
          <a:xfrm>
            <a:off x="1206500" y="1206500"/>
            <a:ext cx="21971000" cy="7353300"/>
          </a:xfrm>
          <a:prstGeom prst="rect">
            <a:avLst/>
          </a:prstGeom>
        </p:spPr>
        <p:txBody>
          <a:bodyPr lIns="50800" tIns="50800" rIns="50800" bIns="50800" anchor="b"/>
          <a:lstStyle>
            <a:lvl1pPr marL="0" indent="0" algn="ctr" defTabSz="2438400">
              <a:lnSpc>
                <a:spcPct val="90000"/>
              </a:lnSpc>
              <a:spcBef>
                <a:spcPts val="0"/>
              </a:spcBef>
              <a:buSzTx/>
              <a:buFontTx/>
              <a:buNone/>
              <a:defRPr spc="-1750" sz="35000">
                <a:solidFill>
                  <a:srgbClr val="535860"/>
                </a:solidFill>
                <a:latin typeface="Produkt Extralight"/>
                <a:ea typeface="Produkt Extralight"/>
                <a:cs typeface="Produkt Extralight"/>
                <a:sym typeface="Produkt Extralight"/>
              </a:defRPr>
            </a:lvl1pPr>
            <a:lvl2pPr marL="0" indent="0" algn="ctr" defTabSz="2438400">
              <a:lnSpc>
                <a:spcPct val="90000"/>
              </a:lnSpc>
              <a:spcBef>
                <a:spcPts val="0"/>
              </a:spcBef>
              <a:buSzTx/>
              <a:buFontTx/>
              <a:buNone/>
              <a:defRPr spc="-1750" sz="35000">
                <a:solidFill>
                  <a:srgbClr val="535860"/>
                </a:solidFill>
                <a:latin typeface="Produkt Extralight"/>
                <a:ea typeface="Produkt Extralight"/>
                <a:cs typeface="Produkt Extralight"/>
                <a:sym typeface="Produkt Extralight"/>
              </a:defRPr>
            </a:lvl2pPr>
            <a:lvl3pPr marL="0" indent="0" algn="ctr" defTabSz="2438400">
              <a:lnSpc>
                <a:spcPct val="90000"/>
              </a:lnSpc>
              <a:spcBef>
                <a:spcPts val="0"/>
              </a:spcBef>
              <a:buSzTx/>
              <a:buFontTx/>
              <a:buNone/>
              <a:defRPr spc="-1750" sz="35000">
                <a:solidFill>
                  <a:srgbClr val="535860"/>
                </a:solidFill>
                <a:latin typeface="Produkt Extralight"/>
                <a:ea typeface="Produkt Extralight"/>
                <a:cs typeface="Produkt Extralight"/>
                <a:sym typeface="Produkt Extralight"/>
              </a:defRPr>
            </a:lvl3pPr>
            <a:lvl4pPr marL="0" indent="0" algn="ctr" defTabSz="2438400">
              <a:lnSpc>
                <a:spcPct val="90000"/>
              </a:lnSpc>
              <a:spcBef>
                <a:spcPts val="0"/>
              </a:spcBef>
              <a:buSzTx/>
              <a:buFontTx/>
              <a:buNone/>
              <a:defRPr spc="-1750" sz="35000">
                <a:solidFill>
                  <a:srgbClr val="535860"/>
                </a:solidFill>
                <a:latin typeface="Produkt Extralight"/>
                <a:ea typeface="Produkt Extralight"/>
                <a:cs typeface="Produkt Extralight"/>
                <a:sym typeface="Produkt Extralight"/>
              </a:defRPr>
            </a:lvl4pPr>
            <a:lvl5pPr marL="0" indent="0" algn="ctr" defTabSz="2438400">
              <a:lnSpc>
                <a:spcPct val="90000"/>
              </a:lnSpc>
              <a:spcBef>
                <a:spcPts val="0"/>
              </a:spcBef>
              <a:buSzTx/>
              <a:buFontTx/>
              <a:buNone/>
              <a:defRPr spc="-1750" sz="35000">
                <a:solidFill>
                  <a:srgbClr val="535860"/>
                </a:solidFill>
                <a:latin typeface="Produkt Extralight"/>
                <a:ea typeface="Produkt Extralight"/>
                <a:cs typeface="Produkt Extralight"/>
                <a:sym typeface="Produkt Extralight"/>
              </a:defRPr>
            </a:lvl5pPr>
          </a:lstStyle>
          <a:p>
            <a:pPr/>
            <a:r>
              <a:t>100%</a:t>
            </a:r>
          </a:p>
          <a:p>
            <a:pPr lvl="1"/>
            <a:r>
              <a:t/>
            </a:r>
          </a:p>
          <a:p>
            <a:pPr lvl="2"/>
            <a:r>
              <a:t/>
            </a:r>
          </a:p>
          <a:p>
            <a:pPr lvl="3"/>
            <a:r>
              <a:t/>
            </a:r>
          </a:p>
          <a:p>
            <a:pPr lvl="4"/>
            <a:r>
              <a:t/>
            </a:r>
          </a:p>
        </p:txBody>
      </p:sp>
      <p:sp>
        <p:nvSpPr>
          <p:cNvPr id="128" name="Fact information"/>
          <p:cNvSpPr txBox="1"/>
          <p:nvPr>
            <p:ph type="body" sz="quarter" idx="21" hasCustomPrompt="1"/>
          </p:nvPr>
        </p:nvSpPr>
        <p:spPr>
          <a:xfrm>
            <a:off x="1206500" y="8128000"/>
            <a:ext cx="21971000" cy="1079500"/>
          </a:xfrm>
          <a:prstGeom prst="rect">
            <a:avLst/>
          </a:prstGeom>
        </p:spPr>
        <p:txBody>
          <a:bodyPr lIns="45718" tIns="45718" rIns="45718" bIns="45718"/>
          <a:lstStyle>
            <a:lvl1pPr marL="0" indent="0" algn="ctr" defTabSz="825500">
              <a:lnSpc>
                <a:spcPct val="90000"/>
              </a:lnSpc>
              <a:spcBef>
                <a:spcPts val="0"/>
              </a:spcBef>
              <a:buSzTx/>
              <a:buFontTx/>
              <a:buNone/>
              <a:defRPr spc="-99" sz="5500">
                <a:solidFill>
                  <a:srgbClr val="535860"/>
                </a:solidFill>
                <a:latin typeface="Produkt Extralight"/>
                <a:ea typeface="Produkt Extralight"/>
                <a:cs typeface="Produkt Extralight"/>
                <a:sym typeface="Produkt Extralight"/>
              </a:defRPr>
            </a:lvl1pPr>
          </a:lstStyle>
          <a:p>
            <a:pPr/>
            <a:r>
              <a:t>Fact information</a:t>
            </a:r>
          </a:p>
        </p:txBody>
      </p:sp>
      <p:sp>
        <p:nvSpPr>
          <p:cNvPr id="129"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36" name="Body Level One…"/>
          <p:cNvSpPr txBox="1"/>
          <p:nvPr>
            <p:ph type="body" sz="quarter" idx="1" hasCustomPrompt="1"/>
          </p:nvPr>
        </p:nvSpPr>
        <p:spPr>
          <a:xfrm>
            <a:off x="5461000" y="9563100"/>
            <a:ext cx="13728700" cy="698500"/>
          </a:xfrm>
          <a:prstGeom prst="rect">
            <a:avLst/>
          </a:prstGeom>
        </p:spPr>
        <p:txBody>
          <a:bodyPr lIns="45718" tIns="45718" rIns="45718" bIns="45718"/>
          <a:lstStyle>
            <a:lvl1pPr marL="0" indent="0" defTabSz="825500">
              <a:spcBef>
                <a:spcPts val="0"/>
              </a:spcBef>
              <a:buSzTx/>
              <a:buFontTx/>
              <a:buNone/>
              <a:defRPr sz="3600">
                <a:solidFill>
                  <a:srgbClr val="535860"/>
                </a:solidFill>
                <a:latin typeface="Produkt Light"/>
                <a:ea typeface="Produkt Light"/>
                <a:cs typeface="Produkt Light"/>
                <a:sym typeface="Produkt Light"/>
              </a:defRPr>
            </a:lvl1pPr>
            <a:lvl2pPr marL="868679" indent="-411479" defTabSz="825500">
              <a:spcBef>
                <a:spcPts val="0"/>
              </a:spcBef>
              <a:buFontTx/>
              <a:defRPr sz="3600">
                <a:solidFill>
                  <a:srgbClr val="535860"/>
                </a:solidFill>
                <a:latin typeface="Produkt Light"/>
                <a:ea typeface="Produkt Light"/>
                <a:cs typeface="Produkt Light"/>
                <a:sym typeface="Produkt Light"/>
              </a:defRPr>
            </a:lvl2pPr>
            <a:lvl3pPr marL="1325879" indent="-411479" defTabSz="825500">
              <a:spcBef>
                <a:spcPts val="0"/>
              </a:spcBef>
              <a:buFontTx/>
              <a:defRPr sz="3600">
                <a:solidFill>
                  <a:srgbClr val="535860"/>
                </a:solidFill>
                <a:latin typeface="Produkt Light"/>
                <a:ea typeface="Produkt Light"/>
                <a:cs typeface="Produkt Light"/>
                <a:sym typeface="Produkt Light"/>
              </a:defRPr>
            </a:lvl3pPr>
            <a:lvl4pPr marL="1783079" indent="-411479" defTabSz="825500">
              <a:spcBef>
                <a:spcPts val="0"/>
              </a:spcBef>
              <a:buFontTx/>
              <a:defRPr sz="3600">
                <a:solidFill>
                  <a:srgbClr val="535860"/>
                </a:solidFill>
                <a:latin typeface="Produkt Light"/>
                <a:ea typeface="Produkt Light"/>
                <a:cs typeface="Produkt Light"/>
                <a:sym typeface="Produkt Light"/>
              </a:defRPr>
            </a:lvl4pPr>
            <a:lvl5pPr marL="2240279" indent="-411479" defTabSz="825500">
              <a:spcBef>
                <a:spcPts val="0"/>
              </a:spcBef>
              <a:buFontTx/>
              <a:defRPr sz="3600">
                <a:solidFill>
                  <a:srgbClr val="535860"/>
                </a:solidFill>
                <a:latin typeface="Produkt Light"/>
                <a:ea typeface="Produkt Light"/>
                <a:cs typeface="Produkt Light"/>
                <a:sym typeface="Produkt Light"/>
              </a:defRPr>
            </a:lvl5pPr>
          </a:lstStyle>
          <a:p>
            <a:pPr/>
            <a:r>
              <a:t>Attribution</a:t>
            </a:r>
          </a:p>
          <a:p>
            <a:pPr lvl="1"/>
            <a:r>
              <a:t/>
            </a:r>
          </a:p>
          <a:p>
            <a:pPr lvl="2"/>
            <a:r>
              <a:t/>
            </a:r>
          </a:p>
          <a:p>
            <a:pPr lvl="3"/>
            <a:r>
              <a:t/>
            </a:r>
          </a:p>
          <a:p>
            <a:pPr lvl="4"/>
            <a:r>
              <a:t/>
            </a:r>
          </a:p>
        </p:txBody>
      </p:sp>
      <p:sp>
        <p:nvSpPr>
          <p:cNvPr id="137" name="Body Level One…"/>
          <p:cNvSpPr txBox="1"/>
          <p:nvPr>
            <p:ph type="body" sz="quarter" idx="21" hasCustomPrompt="1"/>
          </p:nvPr>
        </p:nvSpPr>
        <p:spPr>
          <a:xfrm>
            <a:off x="5194300" y="4165600"/>
            <a:ext cx="13995400" cy="4432300"/>
          </a:xfrm>
          <a:prstGeom prst="rect">
            <a:avLst/>
          </a:prstGeom>
        </p:spPr>
        <p:txBody>
          <a:bodyPr lIns="50800" tIns="50800" rIns="50800" bIns="50800" anchor="b"/>
          <a:lstStyle/>
          <a:p>
            <a:pPr lvl="4" marL="0" indent="1493520" defTabSz="1463040">
              <a:lnSpc>
                <a:spcPct val="90000"/>
              </a:lnSpc>
              <a:spcBef>
                <a:spcPts val="0"/>
              </a:spcBef>
              <a:buSzTx/>
              <a:buFontTx/>
              <a:buNone/>
              <a:defRPr spc="-60" sz="5580">
                <a:solidFill>
                  <a:srgbClr val="535860"/>
                </a:solidFill>
                <a:latin typeface="Produkt Extralight"/>
                <a:ea typeface="Produkt Extralight"/>
                <a:cs typeface="Produkt Extralight"/>
                <a:sym typeface="Produkt Extralight"/>
              </a:defRPr>
            </a:pPr>
            <a:r>
              <a:t>“Notable Quote”
</a:t>
            </a:r>
          </a:p>
        </p:txBody>
      </p:sp>
      <p:sp>
        <p:nvSpPr>
          <p:cNvPr id="138"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45" name="Close-up of a curved, white, layered pattern"/>
          <p:cNvSpPr/>
          <p:nvPr>
            <p:ph type="pic" sz="quarter" idx="21"/>
          </p:nvPr>
        </p:nvSpPr>
        <p:spPr>
          <a:xfrm>
            <a:off x="1257300" y="3213100"/>
            <a:ext cx="7289800" cy="7289800"/>
          </a:xfrm>
          <a:prstGeom prst="rect">
            <a:avLst/>
          </a:prstGeom>
        </p:spPr>
        <p:txBody>
          <a:bodyPr lIns="91439" tIns="45719" rIns="91439" bIns="45719">
            <a:noAutofit/>
          </a:bodyPr>
          <a:lstStyle/>
          <a:p>
            <a:pPr/>
          </a:p>
        </p:txBody>
      </p:sp>
      <p:sp>
        <p:nvSpPr>
          <p:cNvPr id="146" name="Close-up of a layered pattern of grey stone"/>
          <p:cNvSpPr/>
          <p:nvPr>
            <p:ph type="pic" sz="quarter" idx="22"/>
          </p:nvPr>
        </p:nvSpPr>
        <p:spPr>
          <a:xfrm>
            <a:off x="7353300" y="3632200"/>
            <a:ext cx="9677400" cy="6451600"/>
          </a:xfrm>
          <a:prstGeom prst="rect">
            <a:avLst/>
          </a:prstGeom>
        </p:spPr>
        <p:txBody>
          <a:bodyPr lIns="91439" tIns="45719" rIns="91439" bIns="45719">
            <a:noAutofit/>
          </a:bodyPr>
          <a:lstStyle/>
          <a:p>
            <a:pPr/>
          </a:p>
        </p:txBody>
      </p:sp>
      <p:sp>
        <p:nvSpPr>
          <p:cNvPr id="147" name="Close-up of a white ribbed pattern"/>
          <p:cNvSpPr/>
          <p:nvPr>
            <p:ph type="pic" sz="quarter" idx="23"/>
          </p:nvPr>
        </p:nvSpPr>
        <p:spPr>
          <a:xfrm>
            <a:off x="14621932" y="3632200"/>
            <a:ext cx="9677402" cy="6457251"/>
          </a:xfrm>
          <a:prstGeom prst="rect">
            <a:avLst/>
          </a:prstGeom>
        </p:spPr>
        <p:txBody>
          <a:bodyPr lIns="91439" tIns="45719" rIns="91439" bIns="45719">
            <a:noAutofit/>
          </a:bodyPr>
          <a:lstStyle/>
          <a:p>
            <a:pPr/>
          </a:p>
        </p:txBody>
      </p:sp>
      <p:sp>
        <p:nvSpPr>
          <p:cNvPr id="148"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55" name="Angular, futuristic, white corridor with shadows"/>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6"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63"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ndard Slide">
    <p:spTree>
      <p:nvGrpSpPr>
        <p:cNvPr id="1" name=""/>
        <p:cNvGrpSpPr/>
        <p:nvPr/>
      </p:nvGrpSpPr>
      <p:grpSpPr>
        <a:xfrm>
          <a:off x="0" y="0"/>
          <a:ext cx="0" cy="0"/>
          <a:chOff x="0" y="0"/>
          <a:chExt cx="0" cy="0"/>
        </a:xfrm>
      </p:grpSpPr>
      <p:sp>
        <p:nvSpPr>
          <p:cNvPr id="170" name="Title Text"/>
          <p:cNvSpPr txBox="1"/>
          <p:nvPr>
            <p:ph type="title"/>
          </p:nvPr>
        </p:nvSpPr>
        <p:spPr>
          <a:prstGeom prst="rect">
            <a:avLst/>
          </a:prstGeom>
        </p:spPr>
        <p:txBody>
          <a:bodyPr/>
          <a:lstStyle/>
          <a:p>
            <a:pPr/>
            <a:r>
              <a:t>Title Text</a:t>
            </a:r>
          </a:p>
        </p:txBody>
      </p:sp>
      <p:sp>
        <p:nvSpPr>
          <p:cNvPr id="17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o bullet list - no logo">
    <p:spTree>
      <p:nvGrpSpPr>
        <p:cNvPr id="1" name=""/>
        <p:cNvGrpSpPr/>
        <p:nvPr/>
      </p:nvGrpSpPr>
      <p:grpSpPr>
        <a:xfrm>
          <a:off x="0" y="0"/>
          <a:ext cx="0" cy="0"/>
          <a:chOff x="0" y="0"/>
          <a:chExt cx="0" cy="0"/>
        </a:xfrm>
      </p:grpSpPr>
      <p:sp>
        <p:nvSpPr>
          <p:cNvPr id="179" name="Title Text"/>
          <p:cNvSpPr txBox="1"/>
          <p:nvPr>
            <p:ph type="title"/>
          </p:nvPr>
        </p:nvSpPr>
        <p:spPr>
          <a:prstGeom prst="rect">
            <a:avLst/>
          </a:prstGeom>
        </p:spPr>
        <p:txBody>
          <a:bodyPr/>
          <a:lstStyle/>
          <a:p>
            <a:pPr/>
            <a:r>
              <a:t>Title Text</a:t>
            </a:r>
          </a:p>
        </p:txBody>
      </p:sp>
      <p:sp>
        <p:nvSpPr>
          <p:cNvPr id="1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2" name="Futuristic, curved, white structure"/>
          <p:cNvSpPr/>
          <p:nvPr>
            <p:ph type="pic" idx="21"/>
          </p:nvPr>
        </p:nvSpPr>
        <p:spPr>
          <a:xfrm>
            <a:off x="0" y="-5397500"/>
            <a:ext cx="27190700" cy="20393025"/>
          </a:xfrm>
          <a:prstGeom prst="rect">
            <a:avLst/>
          </a:prstGeom>
        </p:spPr>
        <p:txBody>
          <a:bodyPr lIns="91439" tIns="45719" rIns="91439" bIns="45719">
            <a:noAutofit/>
          </a:bodyPr>
          <a:lstStyle/>
          <a:p>
            <a:pPr/>
          </a:p>
        </p:txBody>
      </p:sp>
      <p:sp>
        <p:nvSpPr>
          <p:cNvPr id="23" name="Body Level One…"/>
          <p:cNvSpPr txBox="1"/>
          <p:nvPr>
            <p:ph type="body" sz="quarter" idx="1" hasCustomPrompt="1"/>
          </p:nvPr>
        </p:nvSpPr>
        <p:spPr>
          <a:xfrm>
            <a:off x="1206500" y="12268200"/>
            <a:ext cx="21971000" cy="660400"/>
          </a:xfrm>
          <a:prstGeom prst="rect">
            <a:avLst/>
          </a:prstGeom>
        </p:spPr>
        <p:txBody>
          <a:bodyPr lIns="45718" tIns="45718" rIns="45718" bIns="45718" anchor="b"/>
          <a:lstStyle>
            <a:lvl1pPr marL="0" indent="0" defTabSz="825500">
              <a:spcBef>
                <a:spcPts val="0"/>
              </a:spcBef>
              <a:buSzTx/>
              <a:buFontTx/>
              <a:buNone/>
              <a:defRPr sz="3300">
                <a:solidFill>
                  <a:srgbClr val="535860"/>
                </a:solidFill>
                <a:latin typeface="Produkt Light"/>
                <a:ea typeface="Produkt Light"/>
                <a:cs typeface="Produkt Light"/>
                <a:sym typeface="Produkt Light"/>
              </a:defRPr>
            </a:lvl1pPr>
            <a:lvl2pPr marL="834389" indent="-377189" defTabSz="825500">
              <a:spcBef>
                <a:spcPts val="0"/>
              </a:spcBef>
              <a:buFontTx/>
              <a:defRPr sz="3300">
                <a:solidFill>
                  <a:srgbClr val="535860"/>
                </a:solidFill>
                <a:latin typeface="Produkt Light"/>
                <a:ea typeface="Produkt Light"/>
                <a:cs typeface="Produkt Light"/>
                <a:sym typeface="Produkt Light"/>
              </a:defRPr>
            </a:lvl2pPr>
            <a:lvl3pPr marL="1291589" indent="-377189" defTabSz="825500">
              <a:spcBef>
                <a:spcPts val="0"/>
              </a:spcBef>
              <a:buFontTx/>
              <a:defRPr sz="3300">
                <a:solidFill>
                  <a:srgbClr val="535860"/>
                </a:solidFill>
                <a:latin typeface="Produkt Light"/>
                <a:ea typeface="Produkt Light"/>
                <a:cs typeface="Produkt Light"/>
                <a:sym typeface="Produkt Light"/>
              </a:defRPr>
            </a:lvl3pPr>
            <a:lvl4pPr marL="1748789" indent="-377189" defTabSz="825500">
              <a:spcBef>
                <a:spcPts val="0"/>
              </a:spcBef>
              <a:buFontTx/>
              <a:defRPr sz="3300">
                <a:solidFill>
                  <a:srgbClr val="535860"/>
                </a:solidFill>
                <a:latin typeface="Produkt Light"/>
                <a:ea typeface="Produkt Light"/>
                <a:cs typeface="Produkt Light"/>
                <a:sym typeface="Produkt Light"/>
              </a:defRPr>
            </a:lvl4pPr>
            <a:lvl5pPr marL="2205989" indent="-377189" defTabSz="825500">
              <a:spcBef>
                <a:spcPts val="0"/>
              </a:spcBef>
              <a:buFontTx/>
              <a:defRPr sz="3300">
                <a:solidFill>
                  <a:srgbClr val="535860"/>
                </a:solidFill>
                <a:latin typeface="Produkt Light"/>
                <a:ea typeface="Produkt Light"/>
                <a:cs typeface="Produkt Light"/>
                <a:sym typeface="Produkt Light"/>
              </a:defRPr>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7353300"/>
            <a:ext cx="21971000" cy="2006600"/>
          </a:xfrm>
          <a:prstGeom prst="rect">
            <a:avLst/>
          </a:prstGeom>
        </p:spPr>
        <p:txBody>
          <a:bodyPr lIns="50800" tIns="50800" rIns="50800" bIns="50800"/>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stStyle>
          <a:p>
            <a:pPr/>
            <a:r>
              <a:t>Presentation Subtitle</a:t>
            </a:r>
          </a:p>
        </p:txBody>
      </p:sp>
      <p:sp>
        <p:nvSpPr>
          <p:cNvPr id="25" name="Presentation Title"/>
          <p:cNvSpPr txBox="1"/>
          <p:nvPr>
            <p:ph type="title" hasCustomPrompt="1"/>
          </p:nvPr>
        </p:nvSpPr>
        <p:spPr>
          <a:xfrm>
            <a:off x="1206500" y="2616200"/>
            <a:ext cx="21971005" cy="4648200"/>
          </a:xfrm>
          <a:prstGeom prst="rect">
            <a:avLst/>
          </a:prstGeom>
        </p:spPr>
        <p:txBody>
          <a:bodyPr lIns="50800" tIns="50800" rIns="50800" bIns="50800" anchor="b"/>
          <a:lstStyle>
            <a:lvl1pPr defTabSz="355600">
              <a:defRPr spc="-119" sz="12000">
                <a:solidFill>
                  <a:srgbClr val="535860"/>
                </a:solidFill>
                <a:latin typeface="Produkt Extralight"/>
                <a:ea typeface="Produkt Extralight"/>
                <a:cs typeface="Produkt Extralight"/>
                <a:sym typeface="Produkt Extralight"/>
              </a:defRPr>
            </a:lvl1pPr>
          </a:lstStyle>
          <a:p>
            <a:pPr/>
            <a:r>
              <a:t>Presentation Title</a:t>
            </a:r>
          </a:p>
        </p:txBody>
      </p:sp>
      <p:sp>
        <p:nvSpPr>
          <p:cNvPr id="26"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87" name="Title Text"/>
          <p:cNvSpPr txBox="1"/>
          <p:nvPr>
            <p:ph type="title"/>
          </p:nvPr>
        </p:nvSpPr>
        <p:spPr>
          <a:xfrm>
            <a:off x="3962396" y="184148"/>
            <a:ext cx="16459209" cy="3016254"/>
          </a:xfrm>
          <a:prstGeom prst="rect">
            <a:avLst/>
          </a:prstGeom>
        </p:spPr>
        <p:txBody>
          <a:bodyPr/>
          <a:lstStyle>
            <a:lvl1pPr algn="ctr" defTabSz="642937">
              <a:lnSpc>
                <a:spcPct val="100000"/>
              </a:lnSpc>
              <a:defRPr sz="8600">
                <a:solidFill>
                  <a:srgbClr val="000000"/>
                </a:solidFill>
                <a:latin typeface="Calibri"/>
                <a:ea typeface="Calibri"/>
                <a:cs typeface="Calibri"/>
                <a:sym typeface="Calibri"/>
              </a:defRPr>
            </a:lvl1pPr>
          </a:lstStyle>
          <a:p>
            <a:pPr/>
            <a:r>
              <a:t>Title Text</a:t>
            </a:r>
          </a:p>
        </p:txBody>
      </p:sp>
      <p:sp>
        <p:nvSpPr>
          <p:cNvPr id="188" name="Body Level One…"/>
          <p:cNvSpPr txBox="1"/>
          <p:nvPr>
            <p:ph type="body" idx="1"/>
          </p:nvPr>
        </p:nvSpPr>
        <p:spPr>
          <a:xfrm>
            <a:off x="3962396" y="3200397"/>
            <a:ext cx="16459209" cy="10515604"/>
          </a:xfrm>
          <a:prstGeom prst="rect">
            <a:avLst/>
          </a:prstGeom>
        </p:spPr>
        <p:txBody>
          <a:bodyPr/>
          <a:lstStyle>
            <a:lvl1pPr marL="642935" indent="-642935" defTabSz="642937">
              <a:spcBef>
                <a:spcPts val="900"/>
              </a:spcBef>
              <a:defRPr sz="6000"/>
            </a:lvl1pPr>
            <a:lvl2pPr marL="1069519" indent="-612319" defTabSz="642937">
              <a:spcBef>
                <a:spcPts val="900"/>
              </a:spcBef>
              <a:buChar char="–"/>
              <a:defRPr sz="6000"/>
            </a:lvl2pPr>
            <a:lvl3pPr marL="1485900" indent="-571500" defTabSz="642937">
              <a:spcBef>
                <a:spcPts val="900"/>
              </a:spcBef>
              <a:defRPr sz="6000"/>
            </a:lvl3pPr>
            <a:lvl4pPr marL="2057399" indent="-685798" defTabSz="642937">
              <a:spcBef>
                <a:spcPts val="900"/>
              </a:spcBef>
              <a:buChar char="–"/>
              <a:defRPr sz="6000"/>
            </a:lvl4pPr>
            <a:lvl5pPr defTabSz="642937">
              <a:spcBef>
                <a:spcPts val="900"/>
              </a:spcBef>
              <a:buChar char="»"/>
              <a:defRPr sz="6000"/>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xfrm>
            <a:off x="19915251" y="12825855"/>
            <a:ext cx="506353" cy="503934"/>
          </a:xfrm>
          <a:prstGeom prst="rect">
            <a:avLst/>
          </a:prstGeom>
        </p:spPr>
        <p:txBody>
          <a:bodyPr lIns="91436" tIns="91436" rIns="91436" bIns="91436" anchor="ctr"/>
          <a:lstStyle>
            <a:lvl1pPr algn="r" defTabSz="1285875">
              <a:defRPr sz="22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96" name="Title Text"/>
          <p:cNvSpPr txBox="1"/>
          <p:nvPr>
            <p:ph type="title"/>
          </p:nvPr>
        </p:nvSpPr>
        <p:spPr>
          <a:xfrm>
            <a:off x="3962396" y="184148"/>
            <a:ext cx="16459209" cy="3016254"/>
          </a:xfrm>
          <a:prstGeom prst="rect">
            <a:avLst/>
          </a:prstGeom>
        </p:spPr>
        <p:txBody>
          <a:bodyPr lIns="0" tIns="0" rIns="0" bIns="0"/>
          <a:lstStyle>
            <a:lvl1pPr algn="ctr" defTabSz="642937">
              <a:lnSpc>
                <a:spcPct val="100000"/>
              </a:lnSpc>
              <a:defRPr sz="8600">
                <a:solidFill>
                  <a:srgbClr val="000000"/>
                </a:solidFill>
                <a:latin typeface="Calibri"/>
                <a:ea typeface="Calibri"/>
                <a:cs typeface="Calibri"/>
                <a:sym typeface="Calibri"/>
              </a:defRPr>
            </a:lvl1pPr>
          </a:lstStyle>
          <a:p>
            <a:pPr/>
            <a:r>
              <a:t>Title Text</a:t>
            </a:r>
          </a:p>
        </p:txBody>
      </p:sp>
      <p:sp>
        <p:nvSpPr>
          <p:cNvPr id="197" name="Body Level One…"/>
          <p:cNvSpPr txBox="1"/>
          <p:nvPr>
            <p:ph type="body" idx="1"/>
          </p:nvPr>
        </p:nvSpPr>
        <p:spPr>
          <a:xfrm>
            <a:off x="3962396" y="3200397"/>
            <a:ext cx="16459209" cy="10515604"/>
          </a:xfrm>
          <a:prstGeom prst="rect">
            <a:avLst/>
          </a:prstGeom>
        </p:spPr>
        <p:txBody>
          <a:bodyPr lIns="0" tIns="0" rIns="0" bIns="0"/>
          <a:lstStyle>
            <a:lvl1pPr marL="642935" indent="-642935" defTabSz="642937">
              <a:spcBef>
                <a:spcPts val="900"/>
              </a:spcBef>
              <a:defRPr sz="6000"/>
            </a:lvl1pPr>
            <a:lvl2pPr marL="1069519" indent="-612319" defTabSz="642937">
              <a:spcBef>
                <a:spcPts val="900"/>
              </a:spcBef>
              <a:buChar char="–"/>
              <a:defRPr sz="6000"/>
            </a:lvl2pPr>
            <a:lvl3pPr marL="1485900" indent="-571500" defTabSz="642937">
              <a:spcBef>
                <a:spcPts val="900"/>
              </a:spcBef>
              <a:defRPr sz="6000"/>
            </a:lvl3pPr>
            <a:lvl4pPr marL="2057399" indent="-685798" defTabSz="642937">
              <a:spcBef>
                <a:spcPts val="900"/>
              </a:spcBef>
              <a:buChar char="–"/>
              <a:defRPr sz="6000"/>
            </a:lvl4pPr>
            <a:lvl5pPr defTabSz="642937">
              <a:spcBef>
                <a:spcPts val="900"/>
              </a:spcBef>
              <a:buChar char="»"/>
              <a:defRPr sz="6000"/>
            </a:lvl5pPr>
          </a:lstStyle>
          <a:p>
            <a:pPr/>
            <a:r>
              <a:t>Body Level One</a:t>
            </a:r>
          </a:p>
          <a:p>
            <a:pPr lvl="1"/>
            <a:r>
              <a:t>Body Level Two</a:t>
            </a:r>
          </a:p>
          <a:p>
            <a:pPr lvl="2"/>
            <a:r>
              <a:t>Body Level Three</a:t>
            </a:r>
          </a:p>
          <a:p>
            <a:pPr lvl="3"/>
            <a:r>
              <a:t>Body Level Four</a:t>
            </a:r>
          </a:p>
          <a:p>
            <a:pPr lvl="4"/>
            <a:r>
              <a:t>Body Level Five</a:t>
            </a:r>
          </a:p>
        </p:txBody>
      </p:sp>
      <p:sp>
        <p:nvSpPr>
          <p:cNvPr id="198" name="Slide Number"/>
          <p:cNvSpPr txBox="1"/>
          <p:nvPr>
            <p:ph type="sldNum" sz="quarter" idx="2"/>
          </p:nvPr>
        </p:nvSpPr>
        <p:spPr>
          <a:xfrm>
            <a:off x="20098126" y="12917292"/>
            <a:ext cx="323479" cy="321060"/>
          </a:xfrm>
          <a:prstGeom prst="rect">
            <a:avLst/>
          </a:prstGeom>
        </p:spPr>
        <p:txBody>
          <a:bodyPr anchor="ctr"/>
          <a:lstStyle>
            <a:lvl1pPr algn="r" defTabSz="1285875">
              <a:defRPr sz="22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205" name="Title Text"/>
          <p:cNvSpPr txBox="1"/>
          <p:nvPr>
            <p:ph type="title"/>
          </p:nvPr>
        </p:nvSpPr>
        <p:spPr>
          <a:xfrm>
            <a:off x="4419600" y="3689351"/>
            <a:ext cx="15544802" cy="4083052"/>
          </a:xfrm>
          <a:prstGeom prst="rect">
            <a:avLst/>
          </a:prstGeom>
        </p:spPr>
        <p:txBody>
          <a:bodyPr lIns="0" tIns="0" rIns="0" bIns="0"/>
          <a:lstStyle>
            <a:lvl1pPr algn="ctr" defTabSz="642937">
              <a:lnSpc>
                <a:spcPct val="100000"/>
              </a:lnSpc>
              <a:defRPr sz="8600">
                <a:solidFill>
                  <a:srgbClr val="000000"/>
                </a:solidFill>
                <a:latin typeface="Calibri"/>
                <a:ea typeface="Calibri"/>
                <a:cs typeface="Calibri"/>
                <a:sym typeface="Calibri"/>
              </a:defRPr>
            </a:lvl1pPr>
          </a:lstStyle>
          <a:p>
            <a:pPr/>
            <a:r>
              <a:t>Title Text</a:t>
            </a:r>
          </a:p>
        </p:txBody>
      </p:sp>
      <p:sp>
        <p:nvSpPr>
          <p:cNvPr id="206" name="Body Level One…"/>
          <p:cNvSpPr txBox="1"/>
          <p:nvPr>
            <p:ph type="body" sz="half" idx="1"/>
          </p:nvPr>
        </p:nvSpPr>
        <p:spPr>
          <a:xfrm>
            <a:off x="5791200" y="7772400"/>
            <a:ext cx="12801600" cy="5943602"/>
          </a:xfrm>
          <a:prstGeom prst="rect">
            <a:avLst/>
          </a:prstGeom>
        </p:spPr>
        <p:txBody>
          <a:bodyPr lIns="0" tIns="0" rIns="0" bIns="0"/>
          <a:lstStyle>
            <a:lvl1pPr marL="0" indent="0" algn="ctr" defTabSz="642937">
              <a:spcBef>
                <a:spcPts val="900"/>
              </a:spcBef>
              <a:buSzTx/>
              <a:buFontTx/>
              <a:buNone/>
              <a:defRPr sz="6000">
                <a:solidFill>
                  <a:srgbClr val="888888"/>
                </a:solidFill>
              </a:defRPr>
            </a:lvl1pPr>
            <a:lvl2pPr marL="0" indent="0" algn="ctr" defTabSz="642937">
              <a:spcBef>
                <a:spcPts val="900"/>
              </a:spcBef>
              <a:buSzTx/>
              <a:buFontTx/>
              <a:buNone/>
              <a:defRPr sz="6000">
                <a:solidFill>
                  <a:srgbClr val="888888"/>
                </a:solidFill>
              </a:defRPr>
            </a:lvl2pPr>
            <a:lvl3pPr marL="0" indent="0" algn="ctr" defTabSz="642937">
              <a:spcBef>
                <a:spcPts val="900"/>
              </a:spcBef>
              <a:buSzTx/>
              <a:buFontTx/>
              <a:buNone/>
              <a:defRPr sz="6000">
                <a:solidFill>
                  <a:srgbClr val="888888"/>
                </a:solidFill>
              </a:defRPr>
            </a:lvl3pPr>
            <a:lvl4pPr marL="0" indent="0" algn="ctr" defTabSz="642937">
              <a:spcBef>
                <a:spcPts val="900"/>
              </a:spcBef>
              <a:buSzTx/>
              <a:buFontTx/>
              <a:buNone/>
              <a:defRPr sz="6000">
                <a:solidFill>
                  <a:srgbClr val="888888"/>
                </a:solidFill>
              </a:defRPr>
            </a:lvl4pPr>
            <a:lvl5pPr marL="0" indent="0" algn="ctr" defTabSz="642937">
              <a:spcBef>
                <a:spcPts val="900"/>
              </a:spcBef>
              <a:buSzTx/>
              <a:buFontTx/>
              <a:buNone/>
              <a:defRPr sz="6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207" name="Slide Number"/>
          <p:cNvSpPr txBox="1"/>
          <p:nvPr>
            <p:ph type="sldNum" sz="quarter" idx="2"/>
          </p:nvPr>
        </p:nvSpPr>
        <p:spPr>
          <a:xfrm>
            <a:off x="20098126" y="12917295"/>
            <a:ext cx="323479" cy="321060"/>
          </a:xfrm>
          <a:prstGeom prst="rect">
            <a:avLst/>
          </a:prstGeom>
        </p:spPr>
        <p:txBody>
          <a:bodyPr anchor="ctr"/>
          <a:lstStyle>
            <a:lvl1pPr algn="r" defTabSz="1285875">
              <a:defRPr sz="22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214" name="Body Level One…"/>
          <p:cNvSpPr txBox="1"/>
          <p:nvPr>
            <p:ph type="body" idx="1"/>
          </p:nvPr>
        </p:nvSpPr>
        <p:spPr>
          <a:xfrm>
            <a:off x="4387453" y="1785936"/>
            <a:ext cx="15609094" cy="10144127"/>
          </a:xfrm>
          <a:prstGeom prst="rect">
            <a:avLst/>
          </a:prstGeom>
        </p:spPr>
        <p:txBody>
          <a:bodyPr lIns="71436" tIns="71436" rIns="71436" bIns="71436" anchor="ctr"/>
          <a:lstStyle>
            <a:lvl1pPr marL="617361" indent="-617361" defTabSz="821530">
              <a:spcBef>
                <a:spcPts val="5900"/>
              </a:spcBef>
              <a:buSzPct val="75000"/>
              <a:buFontTx/>
              <a:defRPr sz="5000">
                <a:latin typeface="Helvetica Light"/>
                <a:ea typeface="Helvetica Light"/>
                <a:cs typeface="Helvetica Light"/>
                <a:sym typeface="Helvetica Light"/>
              </a:defRPr>
            </a:lvl1pPr>
            <a:lvl2pPr marL="1061860" indent="-617361" defTabSz="821530">
              <a:spcBef>
                <a:spcPts val="5900"/>
              </a:spcBef>
              <a:buSzPct val="75000"/>
              <a:buFontTx/>
              <a:defRPr sz="5000">
                <a:latin typeface="Helvetica Light"/>
                <a:ea typeface="Helvetica Light"/>
                <a:cs typeface="Helvetica Light"/>
                <a:sym typeface="Helvetica Light"/>
              </a:defRPr>
            </a:lvl2pPr>
            <a:lvl3pPr marL="1506360" indent="-617360" defTabSz="821530">
              <a:spcBef>
                <a:spcPts val="5900"/>
              </a:spcBef>
              <a:buSzPct val="75000"/>
              <a:buFontTx/>
              <a:defRPr sz="5000">
                <a:latin typeface="Helvetica Light"/>
                <a:ea typeface="Helvetica Light"/>
                <a:cs typeface="Helvetica Light"/>
                <a:sym typeface="Helvetica Light"/>
              </a:defRPr>
            </a:lvl3pPr>
            <a:lvl4pPr marL="1950860" indent="-617360" defTabSz="821530">
              <a:spcBef>
                <a:spcPts val="5900"/>
              </a:spcBef>
              <a:buSzPct val="75000"/>
              <a:buFontTx/>
              <a:defRPr sz="5000">
                <a:latin typeface="Helvetica Light"/>
                <a:ea typeface="Helvetica Light"/>
                <a:cs typeface="Helvetica Light"/>
                <a:sym typeface="Helvetica Light"/>
              </a:defRPr>
            </a:lvl4pPr>
            <a:lvl5pPr marL="2395360" indent="-617360" defTabSz="821530">
              <a:spcBef>
                <a:spcPts val="5900"/>
              </a:spcBef>
              <a:buSzPct val="75000"/>
              <a:buFontTx/>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15" name="Slide Number"/>
          <p:cNvSpPr txBox="1"/>
          <p:nvPr>
            <p:ph type="sldNum" sz="quarter" idx="2"/>
          </p:nvPr>
        </p:nvSpPr>
        <p:spPr>
          <a:xfrm>
            <a:off x="11935814" y="13010554"/>
            <a:ext cx="494513" cy="511175"/>
          </a:xfrm>
          <a:prstGeom prst="rect">
            <a:avLst/>
          </a:prstGeom>
        </p:spPr>
        <p:txBody>
          <a:bodyPr lIns="71436" tIns="71436" rIns="71436" bIns="71436"/>
          <a:lstStyle>
            <a:lvl1pPr defTabSz="821530">
              <a:defRPr sz="24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ty">
    <p:spTree>
      <p:nvGrpSpPr>
        <p:cNvPr id="1" name=""/>
        <p:cNvGrpSpPr/>
        <p:nvPr/>
      </p:nvGrpSpPr>
      <p:grpSpPr>
        <a:xfrm>
          <a:off x="0" y="0"/>
          <a:ext cx="0" cy="0"/>
          <a:chOff x="0" y="0"/>
          <a:chExt cx="0" cy="0"/>
        </a:xfrm>
      </p:grpSpPr>
      <p:pic>
        <p:nvPicPr>
          <p:cNvPr id="222" name="Graphic 9" descr="Graphic 9"/>
          <p:cNvPicPr>
            <a:picLocks noChangeAspect="1"/>
          </p:cNvPicPr>
          <p:nvPr/>
        </p:nvPicPr>
        <p:blipFill>
          <a:blip r:embed="rId2">
            <a:extLst/>
          </a:blip>
          <a:stretch>
            <a:fillRect/>
          </a:stretch>
        </p:blipFill>
        <p:spPr>
          <a:xfrm>
            <a:off x="14907504" y="12685368"/>
            <a:ext cx="8031482" cy="325265"/>
          </a:xfrm>
          <a:prstGeom prst="rect">
            <a:avLst/>
          </a:prstGeom>
          <a:ln w="12700">
            <a:miter lim="400000"/>
          </a:ln>
        </p:spPr>
      </p:pic>
      <p:sp>
        <p:nvSpPr>
          <p:cNvPr id="223" name="Body Level One…"/>
          <p:cNvSpPr txBox="1"/>
          <p:nvPr>
            <p:ph type="body" sz="quarter" idx="1" hasCustomPrompt="1"/>
          </p:nvPr>
        </p:nvSpPr>
        <p:spPr>
          <a:xfrm>
            <a:off x="1438275" y="644950"/>
            <a:ext cx="1983585" cy="523450"/>
          </a:xfrm>
          <a:prstGeom prst="rect">
            <a:avLst/>
          </a:prstGeom>
          <a:solidFill>
            <a:srgbClr val="F0F3FA"/>
          </a:solidFill>
        </p:spPr>
        <p:txBody>
          <a:bodyPr lIns="72000" tIns="72000" rIns="72000" bIns="72000" anchor="b"/>
          <a:lstStyle>
            <a:lvl1pPr marL="0" indent="0">
              <a:lnSpc>
                <a:spcPct val="90000"/>
              </a:lnSpc>
              <a:spcBef>
                <a:spcPts val="1200"/>
              </a:spcBef>
              <a:buSzTx/>
              <a:buFontTx/>
              <a:buNone/>
              <a:defRPr b="1" sz="2200">
                <a:solidFill>
                  <a:srgbClr val="00030A"/>
                </a:solidFill>
                <a:latin typeface="FS Me Pro"/>
                <a:ea typeface="FS Me Pro"/>
                <a:cs typeface="FS Me Pro"/>
                <a:sym typeface="FS Me Pro"/>
              </a:defRPr>
            </a:lvl1pPr>
            <a:lvl2pPr marL="553242" indent="-375442">
              <a:lnSpc>
                <a:spcPct val="90000"/>
              </a:lnSpc>
              <a:spcBef>
                <a:spcPts val="1200"/>
              </a:spcBef>
              <a:buFontTx/>
              <a:defRPr b="1" sz="2200">
                <a:solidFill>
                  <a:srgbClr val="00030A"/>
                </a:solidFill>
                <a:latin typeface="FS Me Pro"/>
                <a:ea typeface="FS Me Pro"/>
                <a:cs typeface="FS Me Pro"/>
                <a:sym typeface="FS Me Pro"/>
              </a:defRPr>
            </a:lvl2pPr>
            <a:lvl3pPr marL="729258" indent="-368894">
              <a:lnSpc>
                <a:spcPct val="90000"/>
              </a:lnSpc>
              <a:spcBef>
                <a:spcPts val="1200"/>
              </a:spcBef>
              <a:buFontTx/>
              <a:defRPr b="1" sz="2200">
                <a:solidFill>
                  <a:srgbClr val="00030A"/>
                </a:solidFill>
                <a:latin typeface="FS Me Pro"/>
                <a:ea typeface="FS Me Pro"/>
                <a:cs typeface="FS Me Pro"/>
                <a:sym typeface="FS Me Pro"/>
              </a:defRPr>
            </a:lvl3pPr>
            <a:lvl4pPr marL="0" indent="0">
              <a:lnSpc>
                <a:spcPct val="90000"/>
              </a:lnSpc>
              <a:spcBef>
                <a:spcPts val="1200"/>
              </a:spcBef>
              <a:buSzTx/>
              <a:buFontTx/>
              <a:buNone/>
              <a:defRPr b="1" sz="2200">
                <a:solidFill>
                  <a:srgbClr val="00030A"/>
                </a:solidFill>
                <a:latin typeface="FS Me Pro"/>
                <a:ea typeface="FS Me Pro"/>
                <a:cs typeface="FS Me Pro"/>
                <a:sym typeface="FS Me Pro"/>
              </a:defRPr>
            </a:lvl4pPr>
            <a:lvl5pPr marL="0" indent="0">
              <a:lnSpc>
                <a:spcPct val="90000"/>
              </a:lnSpc>
              <a:spcBef>
                <a:spcPts val="1200"/>
              </a:spcBef>
              <a:buSzTx/>
              <a:buFontTx/>
              <a:buNone/>
              <a:defRPr b="1" sz="2200">
                <a:solidFill>
                  <a:srgbClr val="00030A"/>
                </a:solidFill>
                <a:latin typeface="FS Me Pro"/>
                <a:ea typeface="FS Me Pro"/>
                <a:cs typeface="FS Me Pro"/>
                <a:sym typeface="FS Me Pro"/>
              </a:defRPr>
            </a:lvl5pPr>
          </a:lstStyle>
          <a:p>
            <a:pPr/>
            <a:r>
              <a:t>Theme name</a:t>
            </a:r>
          </a:p>
          <a:p>
            <a:pPr lvl="1"/>
            <a:r>
              <a:t/>
            </a:r>
          </a:p>
          <a:p>
            <a:pPr lvl="2"/>
            <a:r>
              <a:t/>
            </a:r>
          </a:p>
          <a:p>
            <a:pPr lvl="3"/>
            <a:r>
              <a:t/>
            </a:r>
          </a:p>
          <a:p>
            <a:pPr lvl="4"/>
            <a:r>
              <a:t/>
            </a:r>
          </a:p>
        </p:txBody>
      </p:sp>
      <p:sp>
        <p:nvSpPr>
          <p:cNvPr id="224" name="Tijdelijke aanduiding voor tekst 8"/>
          <p:cNvSpPr/>
          <p:nvPr>
            <p:ph type="body" sz="quarter" idx="21" hasCustomPrompt="1"/>
          </p:nvPr>
        </p:nvSpPr>
        <p:spPr>
          <a:xfrm>
            <a:off x="3686171" y="666750"/>
            <a:ext cx="19256379" cy="501650"/>
          </a:xfrm>
          <a:prstGeom prst="rect">
            <a:avLst/>
          </a:prstGeom>
        </p:spPr>
        <p:txBody>
          <a:bodyPr lIns="0" tIns="0" rIns="0" bIns="0" anchor="b"/>
          <a:lstStyle>
            <a:lvl1pPr marL="0" indent="0">
              <a:lnSpc>
                <a:spcPct val="90000"/>
              </a:lnSpc>
              <a:spcBef>
                <a:spcPts val="1200"/>
              </a:spcBef>
              <a:buSzTx/>
              <a:buFontTx/>
              <a:buNone/>
              <a:defRPr b="1" sz="2200">
                <a:solidFill>
                  <a:srgbClr val="00030A"/>
                </a:solidFill>
                <a:latin typeface="FS Me Pro"/>
                <a:ea typeface="FS Me Pro"/>
                <a:cs typeface="FS Me Pro"/>
                <a:sym typeface="FS Me Pro"/>
              </a:defRPr>
            </a:lvl1pPr>
          </a:lstStyle>
          <a:p>
            <a:pPr/>
            <a:r>
              <a:t>Place text here</a:t>
            </a:r>
          </a:p>
        </p:txBody>
      </p:sp>
      <p:sp>
        <p:nvSpPr>
          <p:cNvPr id="225" name="Slide Number"/>
          <p:cNvSpPr txBox="1"/>
          <p:nvPr>
            <p:ph type="sldNum" sz="quarter" idx="2"/>
          </p:nvPr>
        </p:nvSpPr>
        <p:spPr>
          <a:xfrm>
            <a:off x="23473848" y="12620062"/>
            <a:ext cx="439226" cy="448801"/>
          </a:xfrm>
          <a:prstGeom prst="rect">
            <a:avLst/>
          </a:prstGeom>
        </p:spPr>
        <p:txBody>
          <a:bodyPr lIns="72000" tIns="72000" rIns="72000" bIns="72000" anchor="ctr"/>
          <a:lstStyle>
            <a:lvl1pPr>
              <a:defRPr b="1">
                <a:solidFill>
                  <a:srgbClr val="123EB7"/>
                </a:solidFill>
                <a:latin typeface="PP Object Sans Heavy"/>
                <a:ea typeface="PP Object Sans Heavy"/>
                <a:cs typeface="PP Object Sans Heavy"/>
                <a:sym typeface="PP Object Sans Heavy"/>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eadline // Inhalt (ohne Grafik)">
    <p:spTree>
      <p:nvGrpSpPr>
        <p:cNvPr id="1" name=""/>
        <p:cNvGrpSpPr/>
        <p:nvPr/>
      </p:nvGrpSpPr>
      <p:grpSpPr>
        <a:xfrm>
          <a:off x="0" y="0"/>
          <a:ext cx="0" cy="0"/>
          <a:chOff x="0" y="0"/>
          <a:chExt cx="0" cy="0"/>
        </a:xfrm>
      </p:grpSpPr>
      <p:pic>
        <p:nvPicPr>
          <p:cNvPr id="232" name="Logo" descr="Logo"/>
          <p:cNvPicPr>
            <a:picLocks noChangeAspect="1"/>
          </p:cNvPicPr>
          <p:nvPr/>
        </p:nvPicPr>
        <p:blipFill>
          <a:blip r:embed="rId2">
            <a:extLst/>
          </a:blip>
          <a:stretch>
            <a:fillRect/>
          </a:stretch>
        </p:blipFill>
        <p:spPr>
          <a:xfrm>
            <a:off x="21386409" y="12396565"/>
            <a:ext cx="1505519" cy="1129138"/>
          </a:xfrm>
          <a:prstGeom prst="rect">
            <a:avLst/>
          </a:prstGeom>
          <a:ln w="12700">
            <a:miter lim="400000"/>
          </a:ln>
        </p:spPr>
      </p:pic>
      <p:grpSp>
        <p:nvGrpSpPr>
          <p:cNvPr id="242" name="Regieanweisung"/>
          <p:cNvGrpSpPr/>
          <p:nvPr/>
        </p:nvGrpSpPr>
        <p:grpSpPr>
          <a:xfrm>
            <a:off x="-4326410" y="-885009"/>
            <a:ext cx="33050560" cy="15426475"/>
            <a:chOff x="0" y="0"/>
            <a:chExt cx="33050559" cy="15426474"/>
          </a:xfrm>
        </p:grpSpPr>
        <p:sp>
          <p:nvSpPr>
            <p:cNvPr id="233" name="Zurücksetzen"/>
            <p:cNvSpPr txBox="1"/>
            <p:nvPr/>
          </p:nvSpPr>
          <p:spPr>
            <a:xfrm>
              <a:off x="29011571" y="5804180"/>
              <a:ext cx="4038988" cy="162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defTabSz="2087118">
                <a:spcBef>
                  <a:spcPts val="0"/>
                </a:spcBef>
                <a:defRPr sz="2800">
                  <a:solidFill>
                    <a:srgbClr val="000000"/>
                  </a:solidFill>
                  <a:latin typeface="Arial Narrow"/>
                  <a:ea typeface="Arial Narrow"/>
                  <a:cs typeface="Arial Narrow"/>
                  <a:sym typeface="Arial Narrow"/>
                </a:defRPr>
              </a:pPr>
              <a:r>
                <a:t>Folie in Ursprungsform </a:t>
              </a:r>
              <a:endParaRPr sz="4400"/>
            </a:p>
            <a:p>
              <a:pPr defTabSz="2087118">
                <a:spcBef>
                  <a:spcPts val="0"/>
                </a:spcBef>
                <a:defRPr sz="2800">
                  <a:solidFill>
                    <a:srgbClr val="000000"/>
                  </a:solidFill>
                  <a:latin typeface="Arial Narrow"/>
                  <a:ea typeface="Arial Narrow"/>
                  <a:cs typeface="Arial Narrow"/>
                  <a:sym typeface="Arial Narrow"/>
                </a:defRPr>
              </a:pPr>
              <a:r>
                <a:t>bringen über Menu:</a:t>
              </a:r>
              <a:endParaRPr sz="4400"/>
            </a:p>
            <a:p>
              <a:pPr defTabSz="2087118">
                <a:spcBef>
                  <a:spcPts val="0"/>
                </a:spcBef>
                <a:defRPr b="1" sz="2800">
                  <a:solidFill>
                    <a:srgbClr val="000000"/>
                  </a:solidFill>
                  <a:latin typeface="Arial Narrow"/>
                  <a:ea typeface="Arial Narrow"/>
                  <a:cs typeface="Arial Narrow"/>
                  <a:sym typeface="Arial Narrow"/>
                </a:defRPr>
              </a:pPr>
              <a:r>
                <a:t>Start &gt; Folien &gt; Zurücksetzen</a:t>
              </a:r>
            </a:p>
          </p:txBody>
        </p:sp>
        <p:sp>
          <p:nvSpPr>
            <p:cNvPr id="234" name="Layoutwechsel"/>
            <p:cNvSpPr txBox="1"/>
            <p:nvPr/>
          </p:nvSpPr>
          <p:spPr>
            <a:xfrm>
              <a:off x="29011571" y="7850533"/>
              <a:ext cx="4038988"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defTabSz="2087118">
                <a:spcBef>
                  <a:spcPts val="0"/>
                </a:spcBef>
                <a:defRPr sz="2800">
                  <a:solidFill>
                    <a:srgbClr val="000000"/>
                  </a:solidFill>
                  <a:latin typeface="Arial Narrow"/>
                  <a:ea typeface="Arial Narrow"/>
                  <a:cs typeface="Arial Narrow"/>
                  <a:sym typeface="Arial Narrow"/>
                </a:defRPr>
              </a:pPr>
              <a:r>
                <a:t>Wechsel des Folienlayouts </a:t>
              </a:r>
              <a:br/>
              <a:r>
                <a:t>im Menü über:</a:t>
              </a:r>
              <a:endParaRPr sz="4400"/>
            </a:p>
            <a:p>
              <a:pPr defTabSz="5330549">
                <a:spcBef>
                  <a:spcPts val="0"/>
                </a:spcBef>
                <a:defRPr b="1" sz="2800">
                  <a:solidFill>
                    <a:srgbClr val="000000"/>
                  </a:solidFill>
                  <a:latin typeface="Arial Narrow"/>
                  <a:ea typeface="Arial Narrow"/>
                  <a:cs typeface="Arial Narrow"/>
                  <a:sym typeface="Arial Narrow"/>
                </a:defRPr>
              </a:pPr>
              <a:r>
                <a:t>Start &gt; Folien &gt; Layout</a:t>
              </a:r>
            </a:p>
          </p:txBody>
        </p:sp>
        <p:sp>
          <p:nvSpPr>
            <p:cNvPr id="235" name="Text // Listenebene erhöhen"/>
            <p:cNvSpPr txBox="1"/>
            <p:nvPr/>
          </p:nvSpPr>
          <p:spPr>
            <a:xfrm>
              <a:off x="436402" y="8254188"/>
              <a:ext cx="1905183"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r" defTabSz="5330549">
                <a:spcBef>
                  <a:spcPts val="0"/>
                </a:spcBef>
                <a:defRPr b="1" sz="2800">
                  <a:solidFill>
                    <a:srgbClr val="000000"/>
                  </a:solidFill>
                  <a:latin typeface="Arial Narrow"/>
                  <a:ea typeface="Arial Narrow"/>
                  <a:cs typeface="Arial Narrow"/>
                  <a:sym typeface="Arial Narrow"/>
                </a:defRPr>
              </a:pPr>
              <a:r>
                <a:t>Listenebene</a:t>
              </a:r>
            </a:p>
            <a:p>
              <a:pPr algn="r" defTabSz="5330549">
                <a:spcBef>
                  <a:spcPts val="0"/>
                </a:spcBef>
                <a:defRPr b="1" sz="2800">
                  <a:solidFill>
                    <a:srgbClr val="000000"/>
                  </a:solidFill>
                  <a:latin typeface="Arial Narrow"/>
                  <a:ea typeface="Arial Narrow"/>
                  <a:cs typeface="Arial Narrow"/>
                  <a:sym typeface="Arial Narrow"/>
                </a:defRPr>
              </a:pPr>
              <a:r>
                <a:t>erhöhen</a:t>
              </a:r>
            </a:p>
          </p:txBody>
        </p:sp>
        <p:sp>
          <p:nvSpPr>
            <p:cNvPr id="236" name="Text // Listenebene verringern"/>
            <p:cNvSpPr txBox="1"/>
            <p:nvPr/>
          </p:nvSpPr>
          <p:spPr>
            <a:xfrm>
              <a:off x="436402" y="9282639"/>
              <a:ext cx="1905183"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r" defTabSz="5330549">
                <a:spcBef>
                  <a:spcPts val="0"/>
                </a:spcBef>
                <a:defRPr b="1" sz="2800">
                  <a:solidFill>
                    <a:srgbClr val="000000"/>
                  </a:solidFill>
                  <a:latin typeface="Arial Narrow"/>
                  <a:ea typeface="Arial Narrow"/>
                  <a:cs typeface="Arial Narrow"/>
                  <a:sym typeface="Arial Narrow"/>
                </a:defRPr>
              </a:pPr>
              <a:r>
                <a:t>Listenebene</a:t>
              </a:r>
            </a:p>
            <a:p>
              <a:pPr algn="r" defTabSz="5330549">
                <a:spcBef>
                  <a:spcPts val="0"/>
                </a:spcBef>
                <a:defRPr b="1" sz="2800">
                  <a:solidFill>
                    <a:srgbClr val="000000"/>
                  </a:solidFill>
                  <a:latin typeface="Arial Narrow"/>
                  <a:ea typeface="Arial Narrow"/>
                  <a:cs typeface="Arial Narrow"/>
                  <a:sym typeface="Arial Narrow"/>
                </a:defRPr>
              </a:pPr>
              <a:r>
                <a:t>verringern</a:t>
              </a:r>
            </a:p>
          </p:txBody>
        </p:sp>
        <p:sp>
          <p:nvSpPr>
            <p:cNvPr id="237" name="Listenebenen"/>
            <p:cNvSpPr txBox="1"/>
            <p:nvPr/>
          </p:nvSpPr>
          <p:spPr>
            <a:xfrm>
              <a:off x="-1" y="5804178"/>
              <a:ext cx="4038987" cy="162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r" defTabSz="5330549">
                <a:spcBef>
                  <a:spcPts val="0"/>
                </a:spcBef>
                <a:defRPr sz="2800">
                  <a:solidFill>
                    <a:srgbClr val="000000"/>
                  </a:solidFill>
                  <a:latin typeface="Arial Narrow"/>
                  <a:ea typeface="Arial Narrow"/>
                  <a:cs typeface="Arial Narrow"/>
                  <a:sym typeface="Arial Narrow"/>
                </a:defRPr>
              </a:pPr>
              <a:r>
                <a:t>Wechsel der Textebene</a:t>
              </a:r>
              <a:endParaRPr sz="4400"/>
            </a:p>
            <a:p>
              <a:pPr algn="r" defTabSz="5330549">
                <a:spcBef>
                  <a:spcPts val="0"/>
                </a:spcBef>
                <a:defRPr sz="2800">
                  <a:solidFill>
                    <a:srgbClr val="000000"/>
                  </a:solidFill>
                  <a:latin typeface="Arial Narrow"/>
                  <a:ea typeface="Arial Narrow"/>
                  <a:cs typeface="Arial Narrow"/>
                  <a:sym typeface="Arial Narrow"/>
                </a:defRPr>
              </a:pPr>
              <a:r>
                <a:t>im Menü über: </a:t>
              </a:r>
              <a:br/>
              <a:r>
                <a:rPr b="1"/>
                <a:t>Start &gt; Absatz &gt; Listenebene erhöhen/verringern</a:t>
              </a:r>
            </a:p>
          </p:txBody>
        </p:sp>
        <p:pic>
          <p:nvPicPr>
            <p:cNvPr id="238" name="Bild // Listenebene verringern" descr="Bild // Listenebene verringern"/>
            <p:cNvPicPr>
              <a:picLocks noChangeAspect="1"/>
            </p:cNvPicPr>
            <p:nvPr/>
          </p:nvPicPr>
          <p:blipFill>
            <a:blip r:embed="rId3">
              <a:extLst/>
            </a:blip>
            <a:stretch>
              <a:fillRect/>
            </a:stretch>
          </p:blipFill>
          <p:spPr>
            <a:xfrm>
              <a:off x="2507548" y="9336227"/>
              <a:ext cx="1524147" cy="705628"/>
            </a:xfrm>
            <a:prstGeom prst="rect">
              <a:avLst/>
            </a:prstGeom>
            <a:ln w="12700" cap="flat">
              <a:noFill/>
              <a:miter lim="400000"/>
            </a:ln>
            <a:effectLst/>
          </p:spPr>
        </p:pic>
        <p:pic>
          <p:nvPicPr>
            <p:cNvPr id="239" name="Bild // Listenebene erhöhen" descr="Bild // Listenebene erhöhen"/>
            <p:cNvPicPr>
              <a:picLocks noChangeAspect="1"/>
            </p:cNvPicPr>
            <p:nvPr/>
          </p:nvPicPr>
          <p:blipFill>
            <a:blip r:embed="rId4">
              <a:extLst/>
            </a:blip>
            <a:stretch>
              <a:fillRect/>
            </a:stretch>
          </p:blipFill>
          <p:spPr>
            <a:xfrm>
              <a:off x="2507548" y="8307775"/>
              <a:ext cx="1524147" cy="705629"/>
            </a:xfrm>
            <a:prstGeom prst="rect">
              <a:avLst/>
            </a:prstGeom>
            <a:ln w="12700" cap="flat">
              <a:noFill/>
              <a:miter lim="400000"/>
            </a:ln>
            <a:effectLst/>
          </p:spPr>
        </p:pic>
        <p:sp>
          <p:nvSpPr>
            <p:cNvPr id="240" name="Fußzeile"/>
            <p:cNvSpPr txBox="1"/>
            <p:nvPr/>
          </p:nvSpPr>
          <p:spPr>
            <a:xfrm>
              <a:off x="5848728" y="15020074"/>
              <a:ext cx="2134272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p>
              <a:pPr defTabSz="6080561">
                <a:spcBef>
                  <a:spcPts val="0"/>
                </a:spcBef>
                <a:defRPr sz="2800">
                  <a:solidFill>
                    <a:srgbClr val="000000"/>
                  </a:solidFill>
                  <a:latin typeface="Arial Narrow"/>
                  <a:ea typeface="Arial Narrow"/>
                  <a:cs typeface="Arial Narrow"/>
                  <a:sym typeface="Arial Narrow"/>
                </a:defRPr>
              </a:pPr>
              <a:r>
                <a:t>Fußzeile anpassen: </a:t>
              </a:r>
              <a:r>
                <a:rPr b="1"/>
                <a:t>Menü &gt; Einfügen &gt; Text &gt; Kopf- und Fußzeile</a:t>
              </a:r>
            </a:p>
          </p:txBody>
        </p:sp>
        <p:sp>
          <p:nvSpPr>
            <p:cNvPr id="241" name="Hilfslinien"/>
            <p:cNvSpPr txBox="1"/>
            <p:nvPr/>
          </p:nvSpPr>
          <p:spPr>
            <a:xfrm>
              <a:off x="5851811" y="0"/>
              <a:ext cx="21339633"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defTabSz="6080561">
                <a:spcBef>
                  <a:spcPts val="0"/>
                </a:spcBef>
                <a:defRPr sz="2800">
                  <a:solidFill>
                    <a:srgbClr val="000000"/>
                  </a:solidFill>
                  <a:latin typeface="Arial Narrow"/>
                  <a:ea typeface="Arial Narrow"/>
                  <a:cs typeface="Arial Narrow"/>
                  <a:sym typeface="Arial Narrow"/>
                </a:defRPr>
              </a:pPr>
              <a:r>
                <a:t>Führungslinien anzeigen: </a:t>
              </a:r>
              <a:r>
                <a:rPr b="1"/>
                <a:t>Menü &gt; Ansicht &gt; Anzeigen &gt; </a:t>
              </a:r>
              <a:r>
                <a:t>Haken</a:t>
              </a:r>
              <a:r>
                <a:rPr b="1"/>
                <a:t> </a:t>
              </a:r>
              <a:r>
                <a:t>bei</a:t>
              </a:r>
              <a:r>
                <a:rPr b="1"/>
                <a:t> Führungslinien </a:t>
              </a:r>
              <a:r>
                <a:t>setzen</a:t>
              </a:r>
            </a:p>
          </p:txBody>
        </p:sp>
      </p:grpSp>
      <p:sp>
        <p:nvSpPr>
          <p:cNvPr id="243" name="Body Level One…"/>
          <p:cNvSpPr txBox="1"/>
          <p:nvPr>
            <p:ph type="body" idx="1" hasCustomPrompt="1"/>
          </p:nvPr>
        </p:nvSpPr>
        <p:spPr>
          <a:xfrm>
            <a:off x="1525406" y="2898139"/>
            <a:ext cx="21339634" cy="8876319"/>
          </a:xfrm>
          <a:prstGeom prst="rect">
            <a:avLst/>
          </a:prstGeom>
        </p:spPr>
        <p:txBody>
          <a:bodyPr lIns="0" tIns="0" rIns="0" bIns="0"/>
          <a:lstStyle>
            <a:lvl1pPr marL="0" indent="0" defTabSz="1936352">
              <a:lnSpc>
                <a:spcPct val="90000"/>
              </a:lnSpc>
              <a:spcBef>
                <a:spcPts val="0"/>
              </a:spcBef>
              <a:buSzTx/>
              <a:buFontTx/>
              <a:buNone/>
              <a:defRPr b="1" sz="4200">
                <a:latin typeface="Arial Narrow"/>
                <a:ea typeface="Arial Narrow"/>
                <a:cs typeface="Arial Narrow"/>
                <a:sym typeface="Arial Narrow"/>
              </a:defRPr>
            </a:lvl1pPr>
            <a:lvl2pPr marL="0" indent="0" defTabSz="1936352">
              <a:lnSpc>
                <a:spcPct val="90000"/>
              </a:lnSpc>
              <a:spcBef>
                <a:spcPts val="0"/>
              </a:spcBef>
              <a:buSzTx/>
              <a:buFontTx/>
              <a:buNone/>
              <a:defRPr b="1" sz="4200">
                <a:latin typeface="Arial Narrow"/>
                <a:ea typeface="Arial Narrow"/>
                <a:cs typeface="Arial Narrow"/>
                <a:sym typeface="Arial Narrow"/>
              </a:defRPr>
            </a:lvl2pPr>
            <a:lvl3pPr marL="836294" indent="-560069" defTabSz="1936352">
              <a:lnSpc>
                <a:spcPct val="90000"/>
              </a:lnSpc>
              <a:spcBef>
                <a:spcPts val="0"/>
              </a:spcBef>
              <a:buFontTx/>
              <a:defRPr b="1" sz="4200">
                <a:latin typeface="Arial Narrow"/>
                <a:ea typeface="Arial Narrow"/>
                <a:cs typeface="Arial Narrow"/>
                <a:sym typeface="Arial Narrow"/>
              </a:defRPr>
            </a:lvl3pPr>
            <a:lvl4pPr marL="1102994" indent="-560069" defTabSz="1936352">
              <a:lnSpc>
                <a:spcPct val="90000"/>
              </a:lnSpc>
              <a:spcBef>
                <a:spcPts val="0"/>
              </a:spcBef>
              <a:buFontTx/>
              <a:defRPr b="1" sz="4200">
                <a:latin typeface="Arial Narrow"/>
                <a:ea typeface="Arial Narrow"/>
                <a:cs typeface="Arial Narrow"/>
                <a:sym typeface="Arial Narrow"/>
              </a:defRPr>
            </a:lvl4pPr>
            <a:lvl5pPr marL="1369694" indent="-560069" defTabSz="1936352">
              <a:lnSpc>
                <a:spcPct val="90000"/>
              </a:lnSpc>
              <a:spcBef>
                <a:spcPts val="0"/>
              </a:spcBef>
              <a:buFontTx/>
              <a:buAutoNum type="arabicPeriod" startAt="1"/>
              <a:defRPr b="1" sz="4200">
                <a:latin typeface="Arial Narrow"/>
                <a:ea typeface="Arial Narrow"/>
                <a:cs typeface="Arial Narrow"/>
                <a:sym typeface="Arial Narrow"/>
              </a:defRPr>
            </a:lvl5pPr>
          </a:lstStyle>
          <a:p>
            <a:pPr/>
            <a:r>
              <a:t>Erste Ebene Text // für Anlauftext und Aufzählung &gt;&gt; Menü &gt; Start &gt; Absatz &gt; Listenebene erhöhen </a:t>
            </a:r>
          </a:p>
          <a:p>
            <a:pPr lvl="1"/>
            <a:r>
              <a:t/>
            </a:r>
          </a:p>
          <a:p>
            <a:pPr lvl="2"/>
            <a:r>
              <a:t/>
            </a:r>
          </a:p>
          <a:p>
            <a:pPr lvl="3"/>
            <a:r>
              <a:t/>
            </a:r>
          </a:p>
          <a:p>
            <a:pPr lvl="4"/>
            <a:r>
              <a:t/>
            </a:r>
          </a:p>
        </p:txBody>
      </p:sp>
      <p:sp>
        <p:nvSpPr>
          <p:cNvPr id="244" name="Headline"/>
          <p:cNvSpPr txBox="1"/>
          <p:nvPr>
            <p:ph type="title" hasCustomPrompt="1"/>
          </p:nvPr>
        </p:nvSpPr>
        <p:spPr>
          <a:xfrm>
            <a:off x="1525404" y="764100"/>
            <a:ext cx="21339637" cy="1828976"/>
          </a:xfrm>
          <a:prstGeom prst="rect">
            <a:avLst/>
          </a:prstGeom>
        </p:spPr>
        <p:txBody>
          <a:bodyPr lIns="0" tIns="0" rIns="0" bIns="0" anchor="t"/>
          <a:lstStyle>
            <a:lvl1pPr defTabSz="1936352">
              <a:defRPr b="1" sz="6000">
                <a:solidFill>
                  <a:srgbClr val="597E96"/>
                </a:solidFill>
                <a:latin typeface="Arial Narrow"/>
                <a:ea typeface="Arial Narrow"/>
                <a:cs typeface="Arial Narrow"/>
                <a:sym typeface="Arial Narrow"/>
              </a:defRPr>
            </a:lvl1pPr>
          </a:lstStyle>
          <a:p>
            <a:pPr/>
            <a:r>
              <a:t>Headline</a:t>
            </a:r>
          </a:p>
        </p:txBody>
      </p:sp>
      <p:pic>
        <p:nvPicPr>
          <p:cNvPr id="245" name="Picture 2" descr="Picture 2"/>
          <p:cNvPicPr>
            <a:picLocks noChangeAspect="1"/>
          </p:cNvPicPr>
          <p:nvPr/>
        </p:nvPicPr>
        <p:blipFill>
          <a:blip r:embed="rId5">
            <a:extLst/>
          </a:blip>
          <a:stretch>
            <a:fillRect/>
          </a:stretch>
        </p:blipFill>
        <p:spPr>
          <a:xfrm>
            <a:off x="18748235" y="12501323"/>
            <a:ext cx="2285636" cy="842829"/>
          </a:xfrm>
          <a:prstGeom prst="rect">
            <a:avLst/>
          </a:prstGeom>
          <a:ln w="12700">
            <a:miter lim="400000"/>
          </a:ln>
        </p:spPr>
      </p:pic>
      <p:pic>
        <p:nvPicPr>
          <p:cNvPr id="246" name="Picture 4" descr="Picture 4"/>
          <p:cNvPicPr>
            <a:picLocks noChangeAspect="1"/>
          </p:cNvPicPr>
          <p:nvPr/>
        </p:nvPicPr>
        <p:blipFill>
          <a:blip r:embed="rId6">
            <a:extLst/>
          </a:blip>
          <a:stretch>
            <a:fillRect/>
          </a:stretch>
        </p:blipFill>
        <p:spPr>
          <a:xfrm>
            <a:off x="16501309" y="12501323"/>
            <a:ext cx="1622283" cy="842829"/>
          </a:xfrm>
          <a:prstGeom prst="rect">
            <a:avLst/>
          </a:prstGeom>
          <a:ln w="12700">
            <a:miter lim="400000"/>
          </a:ln>
        </p:spPr>
      </p:pic>
      <p:pic>
        <p:nvPicPr>
          <p:cNvPr id="247" name="Picture 8" descr="Picture 8"/>
          <p:cNvPicPr>
            <a:picLocks noChangeAspect="1"/>
          </p:cNvPicPr>
          <p:nvPr/>
        </p:nvPicPr>
        <p:blipFill>
          <a:blip r:embed="rId7">
            <a:extLst/>
          </a:blip>
          <a:stretch>
            <a:fillRect/>
          </a:stretch>
        </p:blipFill>
        <p:spPr>
          <a:xfrm>
            <a:off x="11757710" y="12501323"/>
            <a:ext cx="2485758" cy="842829"/>
          </a:xfrm>
          <a:prstGeom prst="rect">
            <a:avLst/>
          </a:prstGeom>
          <a:ln w="12700">
            <a:miter lim="400000"/>
          </a:ln>
        </p:spPr>
      </p:pic>
      <p:pic>
        <p:nvPicPr>
          <p:cNvPr id="248" name="Picture 10" descr="Picture 10"/>
          <p:cNvPicPr>
            <a:picLocks noChangeAspect="1"/>
          </p:cNvPicPr>
          <p:nvPr/>
        </p:nvPicPr>
        <p:blipFill>
          <a:blip r:embed="rId8">
            <a:extLst/>
          </a:blip>
          <a:stretch>
            <a:fillRect/>
          </a:stretch>
        </p:blipFill>
        <p:spPr>
          <a:xfrm>
            <a:off x="8482548" y="12501323"/>
            <a:ext cx="2650517" cy="847960"/>
          </a:xfrm>
          <a:prstGeom prst="rect">
            <a:avLst/>
          </a:prstGeom>
          <a:ln w="12700">
            <a:miter lim="400000"/>
          </a:ln>
        </p:spPr>
      </p:pic>
      <p:pic>
        <p:nvPicPr>
          <p:cNvPr id="249" name="Picture 12" descr="Picture 12"/>
          <p:cNvPicPr>
            <a:picLocks noChangeAspect="1"/>
          </p:cNvPicPr>
          <p:nvPr/>
        </p:nvPicPr>
        <p:blipFill>
          <a:blip r:embed="rId9">
            <a:extLst/>
          </a:blip>
          <a:stretch>
            <a:fillRect/>
          </a:stretch>
        </p:blipFill>
        <p:spPr>
          <a:xfrm>
            <a:off x="4309164" y="12501326"/>
            <a:ext cx="3548742" cy="842829"/>
          </a:xfrm>
          <a:prstGeom prst="rect">
            <a:avLst/>
          </a:prstGeom>
          <a:ln w="12700">
            <a:miter lim="400000"/>
          </a:ln>
        </p:spPr>
      </p:pic>
      <p:pic>
        <p:nvPicPr>
          <p:cNvPr id="250" name="Picture 14" descr="Picture 14"/>
          <p:cNvPicPr>
            <a:picLocks noChangeAspect="1"/>
          </p:cNvPicPr>
          <p:nvPr/>
        </p:nvPicPr>
        <p:blipFill>
          <a:blip r:embed="rId10">
            <a:extLst/>
          </a:blip>
          <a:stretch>
            <a:fillRect/>
          </a:stretch>
        </p:blipFill>
        <p:spPr>
          <a:xfrm>
            <a:off x="1828338" y="12501323"/>
            <a:ext cx="1856181" cy="835740"/>
          </a:xfrm>
          <a:prstGeom prst="rect">
            <a:avLst/>
          </a:prstGeom>
          <a:ln w="12700">
            <a:miter lim="400000"/>
          </a:ln>
        </p:spPr>
      </p:pic>
      <p:pic>
        <p:nvPicPr>
          <p:cNvPr id="251" name="Grafik 1" descr="Grafik 1"/>
          <p:cNvPicPr>
            <a:picLocks noChangeAspect="1"/>
          </p:cNvPicPr>
          <p:nvPr/>
        </p:nvPicPr>
        <p:blipFill>
          <a:blip r:embed="rId11">
            <a:extLst/>
          </a:blip>
          <a:stretch>
            <a:fillRect/>
          </a:stretch>
        </p:blipFill>
        <p:spPr>
          <a:xfrm>
            <a:off x="14868109" y="12392266"/>
            <a:ext cx="1008559" cy="1066904"/>
          </a:xfrm>
          <a:prstGeom prst="rect">
            <a:avLst/>
          </a:prstGeom>
          <a:ln w="12700">
            <a:miter lim="400000"/>
          </a:ln>
        </p:spPr>
      </p:pic>
      <p:sp>
        <p:nvSpPr>
          <p:cNvPr id="252" name="Slide Number"/>
          <p:cNvSpPr txBox="1"/>
          <p:nvPr>
            <p:ph type="sldNum" sz="quarter" idx="2"/>
          </p:nvPr>
        </p:nvSpPr>
        <p:spPr>
          <a:xfrm>
            <a:off x="16990923" y="12442315"/>
            <a:ext cx="484278" cy="536467"/>
          </a:xfrm>
          <a:prstGeom prst="rect">
            <a:avLst/>
          </a:prstGeom>
        </p:spPr>
        <p:txBody>
          <a:bodyPr lIns="96782" tIns="96782" rIns="96782" bIns="96782" anchor="ctr"/>
          <a:lstStyle>
            <a:lvl1pPr algn="r" defTabSz="968187">
              <a:defRPr sz="2400">
                <a:solidFill>
                  <a:srgbClr val="000000"/>
                </a:solidFill>
                <a:latin typeface="Arial Narrow"/>
                <a:ea typeface="Arial Narrow"/>
                <a:cs typeface="Arial Narrow"/>
                <a:sym typeface="Arial Narro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spTree>
      <p:nvGrpSpPr>
        <p:cNvPr id="1" name=""/>
        <p:cNvGrpSpPr/>
        <p:nvPr/>
      </p:nvGrpSpPr>
      <p:grpSpPr>
        <a:xfrm>
          <a:off x="0" y="0"/>
          <a:ext cx="0" cy="0"/>
          <a:chOff x="0" y="0"/>
          <a:chExt cx="0" cy="0"/>
        </a:xfrm>
      </p:grpSpPr>
      <p:sp>
        <p:nvSpPr>
          <p:cNvPr id="259" name="Title Text"/>
          <p:cNvSpPr txBox="1"/>
          <p:nvPr>
            <p:ph type="title"/>
          </p:nvPr>
        </p:nvSpPr>
        <p:spPr>
          <a:xfrm>
            <a:off x="4833937" y="2303858"/>
            <a:ext cx="14716127" cy="4643440"/>
          </a:xfrm>
          <a:prstGeom prst="rect">
            <a:avLst/>
          </a:prstGeom>
        </p:spPr>
        <p:txBody>
          <a:bodyPr lIns="71435" tIns="71435" rIns="71435" bIns="71435" anchor="b"/>
          <a:lstStyle>
            <a:lvl1pPr algn="ctr" defTabSz="821529">
              <a:lnSpc>
                <a:spcPct val="100000"/>
              </a:lnSpc>
              <a:defRPr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260" name="Body Level One…"/>
          <p:cNvSpPr txBox="1"/>
          <p:nvPr>
            <p:ph type="body" sz="quarter" idx="1"/>
          </p:nvPr>
        </p:nvSpPr>
        <p:spPr>
          <a:xfrm>
            <a:off x="4833937" y="7090171"/>
            <a:ext cx="14716127" cy="1589488"/>
          </a:xfrm>
          <a:prstGeom prst="rect">
            <a:avLst/>
          </a:prstGeom>
        </p:spPr>
        <p:txBody>
          <a:bodyPr lIns="71435" tIns="71435" rIns="71435" bIns="71435"/>
          <a:lstStyle>
            <a:lvl1pPr marL="0" indent="0" algn="ctr" defTabSz="821529">
              <a:spcBef>
                <a:spcPts val="0"/>
              </a:spcBef>
              <a:buSzTx/>
              <a:buFontTx/>
              <a:buNone/>
              <a:defRPr sz="5200">
                <a:latin typeface="+mn-lt"/>
                <a:ea typeface="+mn-ea"/>
                <a:cs typeface="+mn-cs"/>
                <a:sym typeface="Helvetica Neue"/>
              </a:defRPr>
            </a:lvl1pPr>
            <a:lvl2pPr marL="0" indent="0" algn="ctr" defTabSz="821529">
              <a:spcBef>
                <a:spcPts val="0"/>
              </a:spcBef>
              <a:buSzTx/>
              <a:buFontTx/>
              <a:buNone/>
              <a:defRPr sz="5200">
                <a:latin typeface="+mn-lt"/>
                <a:ea typeface="+mn-ea"/>
                <a:cs typeface="+mn-cs"/>
                <a:sym typeface="Helvetica Neue"/>
              </a:defRPr>
            </a:lvl2pPr>
            <a:lvl3pPr marL="0" indent="0" algn="ctr" defTabSz="821529">
              <a:spcBef>
                <a:spcPts val="0"/>
              </a:spcBef>
              <a:buSzTx/>
              <a:buFontTx/>
              <a:buNone/>
              <a:defRPr sz="5200">
                <a:latin typeface="+mn-lt"/>
                <a:ea typeface="+mn-ea"/>
                <a:cs typeface="+mn-cs"/>
                <a:sym typeface="Helvetica Neue"/>
              </a:defRPr>
            </a:lvl3pPr>
            <a:lvl4pPr marL="0" indent="0" algn="ctr" defTabSz="821529">
              <a:spcBef>
                <a:spcPts val="0"/>
              </a:spcBef>
              <a:buSzTx/>
              <a:buFontTx/>
              <a:buNone/>
              <a:defRPr sz="5200">
                <a:latin typeface="+mn-lt"/>
                <a:ea typeface="+mn-ea"/>
                <a:cs typeface="+mn-cs"/>
                <a:sym typeface="Helvetica Neue"/>
              </a:defRPr>
            </a:lvl4pPr>
            <a:lvl5pPr marL="0" indent="0" algn="ctr" defTabSz="821529">
              <a:spcBef>
                <a:spcPts val="0"/>
              </a:spcBef>
              <a:buSzTx/>
              <a:buFontTx/>
              <a:buNone/>
              <a:defRPr sz="52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xfrm>
            <a:off x="11954105" y="13073062"/>
            <a:ext cx="466265" cy="477668"/>
          </a:xfrm>
          <a:prstGeom prst="rect">
            <a:avLst/>
          </a:prstGeom>
        </p:spPr>
        <p:txBody>
          <a:bodyPr lIns="71435" tIns="71435" rIns="71435" bIns="71435"/>
          <a:lstStyle>
            <a:lvl1pPr defTabSz="821529">
              <a:defRPr sz="22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eg">
    <p:bg>
      <p:bgPr>
        <a:solidFill>
          <a:srgbClr val="C6D9F1"/>
        </a:solidFill>
      </p:bgPr>
    </p:bg>
    <p:spTree>
      <p:nvGrpSpPr>
        <p:cNvPr id="1" name=""/>
        <p:cNvGrpSpPr/>
        <p:nvPr/>
      </p:nvGrpSpPr>
      <p:grpSpPr>
        <a:xfrm>
          <a:off x="0" y="0"/>
          <a:ext cx="0" cy="0"/>
          <a:chOff x="0" y="0"/>
          <a:chExt cx="0" cy="0"/>
        </a:xfrm>
      </p:grpSpPr>
      <p:sp>
        <p:nvSpPr>
          <p:cNvPr id="268" name="Slide Number"/>
          <p:cNvSpPr txBox="1"/>
          <p:nvPr>
            <p:ph type="sldNum" sz="quarter" idx="2"/>
          </p:nvPr>
        </p:nvSpPr>
        <p:spPr>
          <a:xfrm>
            <a:off x="19942812" y="12839419"/>
            <a:ext cx="478793" cy="476809"/>
          </a:xfrm>
          <a:prstGeom prst="rect">
            <a:avLst/>
          </a:prstGeom>
        </p:spPr>
        <p:txBody>
          <a:bodyPr lIns="91436" tIns="91436" rIns="91436" bIns="91436" anchor="ctr"/>
          <a:lstStyle>
            <a:lvl1pPr algn="r" defTabSz="914400">
              <a:defRPr sz="22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o bullet list - no logo">
    <p:spTree>
      <p:nvGrpSpPr>
        <p:cNvPr id="1" name=""/>
        <p:cNvGrpSpPr/>
        <p:nvPr/>
      </p:nvGrpSpPr>
      <p:grpSpPr>
        <a:xfrm>
          <a:off x="0" y="0"/>
          <a:ext cx="0" cy="0"/>
          <a:chOff x="0" y="0"/>
          <a:chExt cx="0" cy="0"/>
        </a:xfrm>
      </p:grpSpPr>
      <p:sp>
        <p:nvSpPr>
          <p:cNvPr id="275" name="Title Text"/>
          <p:cNvSpPr txBox="1"/>
          <p:nvPr>
            <p:ph type="title"/>
          </p:nvPr>
        </p:nvSpPr>
        <p:spPr>
          <a:xfrm>
            <a:off x="1676400" y="563988"/>
            <a:ext cx="20680682" cy="1305591"/>
          </a:xfrm>
          <a:prstGeom prst="rect">
            <a:avLst/>
          </a:prstGeom>
        </p:spPr>
        <p:txBody>
          <a:bodyPr lIns="182872" tIns="182872" rIns="182872" bIns="182872"/>
          <a:lstStyle/>
          <a:p>
            <a:pPr/>
            <a:r>
              <a:t>Title Text</a:t>
            </a:r>
          </a:p>
        </p:txBody>
      </p:sp>
      <p:sp>
        <p:nvSpPr>
          <p:cNvPr id="2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pagenr - nolog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3" name="Title Text"/>
          <p:cNvSpPr txBox="1"/>
          <p:nvPr>
            <p:ph type="title"/>
          </p:nvPr>
        </p:nvSpPr>
        <p:spPr>
          <a:xfrm>
            <a:off x="1676400" y="944792"/>
            <a:ext cx="21031200" cy="1440001"/>
          </a:xfrm>
          <a:prstGeom prst="rect">
            <a:avLst/>
          </a:prstGeom>
        </p:spPr>
        <p:txBody>
          <a:bodyPr lIns="91439" tIns="91439" rIns="91439" bIns="91439" anchor="t"/>
          <a:lstStyle>
            <a:lvl1pPr>
              <a:defRPr sz="8000">
                <a:solidFill>
                  <a:srgbClr val="4B3F63"/>
                </a:solidFill>
              </a:defRPr>
            </a:lvl1pPr>
          </a:lstStyle>
          <a:p>
            <a:pPr/>
            <a:r>
              <a:t>Title Text</a:t>
            </a:r>
          </a:p>
        </p:txBody>
      </p:sp>
      <p:sp>
        <p:nvSpPr>
          <p:cNvPr id="284" name="Slide Number"/>
          <p:cNvSpPr txBox="1"/>
          <p:nvPr>
            <p:ph type="sldNum" sz="quarter" idx="2"/>
          </p:nvPr>
        </p:nvSpPr>
        <p:spPr>
          <a:xfrm>
            <a:off x="11958408" y="13034987"/>
            <a:ext cx="504548" cy="483910"/>
          </a:xfrm>
          <a:prstGeom prst="rect">
            <a:avLst/>
          </a:prstGeom>
        </p:spPr>
        <p:txBody>
          <a:bodyPr lIns="91439" tIns="91439" rIns="91439" bIns="91439"/>
          <a:lstStyle>
            <a:lvl1pPr>
              <a:defRPr sz="2400">
                <a:solidFill>
                  <a:srgbClr val="80808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spTree>
      <p:nvGrpSpPr>
        <p:cNvPr id="1" name=""/>
        <p:cNvGrpSpPr/>
        <p:nvPr/>
      </p:nvGrpSpPr>
      <p:grpSpPr>
        <a:xfrm>
          <a:off x="0" y="0"/>
          <a:ext cx="0" cy="0"/>
          <a:chOff x="0" y="0"/>
          <a:chExt cx="0" cy="0"/>
        </a:xfrm>
      </p:grpSpPr>
      <p:sp>
        <p:nvSpPr>
          <p:cNvPr id="33" name="Close-up of a curved, white, layered pattern"/>
          <p:cNvSpPr/>
          <p:nvPr>
            <p:ph type="pic" idx="21"/>
          </p:nvPr>
        </p:nvSpPr>
        <p:spPr>
          <a:xfrm>
            <a:off x="11569700" y="0"/>
            <a:ext cx="13716000" cy="13716000"/>
          </a:xfrm>
          <a:prstGeom prst="rect">
            <a:avLst/>
          </a:prstGeom>
        </p:spPr>
        <p:txBody>
          <a:bodyPr lIns="91439" tIns="45719" rIns="91439" bIns="45719">
            <a:noAutofit/>
          </a:bodyPr>
          <a:lstStyle/>
          <a:p>
            <a:pPr/>
          </a:p>
        </p:txBody>
      </p:sp>
      <p:sp>
        <p:nvSpPr>
          <p:cNvPr id="34" name="Slide Title"/>
          <p:cNvSpPr txBox="1"/>
          <p:nvPr>
            <p:ph type="title" hasCustomPrompt="1"/>
          </p:nvPr>
        </p:nvSpPr>
        <p:spPr>
          <a:xfrm>
            <a:off x="1206500" y="1333500"/>
            <a:ext cx="9779000" cy="5882274"/>
          </a:xfrm>
          <a:prstGeom prst="rect">
            <a:avLst/>
          </a:prstGeom>
        </p:spPr>
        <p:txBody>
          <a:bodyPr lIns="50800" tIns="50800" rIns="50800" bIns="50800" anchor="b"/>
          <a:lstStyle>
            <a:lvl1pPr defTabSz="2438400">
              <a:defRPr spc="-100" sz="10000">
                <a:solidFill>
                  <a:srgbClr val="535860"/>
                </a:solidFill>
                <a:latin typeface="Produkt Extralight"/>
                <a:ea typeface="Produkt Extralight"/>
                <a:cs typeface="Produkt Extralight"/>
                <a:sym typeface="Produkt Extralight"/>
              </a:defRPr>
            </a:lvl1pPr>
          </a:lstStyle>
          <a:p>
            <a:pPr/>
            <a:r>
              <a:t>Slide Title</a:t>
            </a:r>
          </a:p>
        </p:txBody>
      </p:sp>
      <p:sp>
        <p:nvSpPr>
          <p:cNvPr id="35" name="Body Level One…"/>
          <p:cNvSpPr txBox="1"/>
          <p:nvPr>
            <p:ph type="body" sz="quarter" idx="1" hasCustomPrompt="1"/>
          </p:nvPr>
        </p:nvSpPr>
        <p:spPr>
          <a:xfrm>
            <a:off x="1206500" y="7150100"/>
            <a:ext cx="9779000" cy="5385424"/>
          </a:xfrm>
          <a:prstGeom prst="rect">
            <a:avLst/>
          </a:prstGeom>
        </p:spPr>
        <p:txBody>
          <a:bodyPr lIns="50800" tIns="50800" rIns="50800" bIns="50800"/>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vl2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2pPr>
            <a:lvl3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3pPr>
            <a:lvl4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4pPr>
            <a:lvl5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5pPr>
          </a:lstStyle>
          <a:p>
            <a:pPr/>
            <a:r>
              <a:t>Slide Subtitle</a:t>
            </a:r>
          </a:p>
          <a:p>
            <a:pPr lvl="1"/>
            <a:r>
              <a:t/>
            </a:r>
          </a:p>
          <a:p>
            <a:pPr lvl="2"/>
            <a:r>
              <a:t/>
            </a:r>
          </a:p>
          <a:p>
            <a:pPr lvl="3"/>
            <a:r>
              <a:t/>
            </a:r>
          </a:p>
          <a:p>
            <a:pPr lvl="4"/>
            <a:r>
              <a:t/>
            </a:r>
          </a:p>
        </p:txBody>
      </p:sp>
      <p:sp>
        <p:nvSpPr>
          <p:cNvPr id="36"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 Text Full width - no bubbles">
    <p:spTree>
      <p:nvGrpSpPr>
        <p:cNvPr id="1" name=""/>
        <p:cNvGrpSpPr/>
        <p:nvPr/>
      </p:nvGrpSpPr>
      <p:grpSpPr>
        <a:xfrm>
          <a:off x="0" y="0"/>
          <a:ext cx="0" cy="0"/>
          <a:chOff x="0" y="0"/>
          <a:chExt cx="0" cy="0"/>
        </a:xfrm>
      </p:grpSpPr>
      <p:sp>
        <p:nvSpPr>
          <p:cNvPr id="291" name="Body Level One…"/>
          <p:cNvSpPr txBox="1"/>
          <p:nvPr>
            <p:ph type="body" idx="1"/>
          </p:nvPr>
        </p:nvSpPr>
        <p:spPr>
          <a:xfrm>
            <a:off x="1663700" y="2953775"/>
            <a:ext cx="21043900" cy="9104867"/>
          </a:xfrm>
          <a:prstGeom prst="rect">
            <a:avLst/>
          </a:prstGeom>
        </p:spPr>
        <p:txBody>
          <a:bodyPr lIns="91439" tIns="91439" rIns="91439" bIns="91439"/>
          <a:lstStyle>
            <a:lvl1pPr marL="0" indent="0">
              <a:lnSpc>
                <a:spcPct val="90000"/>
              </a:lnSpc>
              <a:buSzTx/>
              <a:buFontTx/>
              <a:buNone/>
              <a:defRPr sz="5200">
                <a:solidFill>
                  <a:srgbClr val="44546A"/>
                </a:solidFill>
              </a:defRPr>
            </a:lvl1pPr>
            <a:lvl2pPr marL="0" indent="457200">
              <a:lnSpc>
                <a:spcPct val="90000"/>
              </a:lnSpc>
              <a:buSzTx/>
              <a:buFontTx/>
              <a:buNone/>
              <a:defRPr sz="5200">
                <a:solidFill>
                  <a:srgbClr val="44546A"/>
                </a:solidFill>
              </a:defRPr>
            </a:lvl2pPr>
            <a:lvl3pPr marL="0" indent="914400">
              <a:lnSpc>
                <a:spcPct val="90000"/>
              </a:lnSpc>
              <a:buSzTx/>
              <a:buFontTx/>
              <a:buNone/>
              <a:defRPr sz="5200">
                <a:solidFill>
                  <a:srgbClr val="44546A"/>
                </a:solidFill>
              </a:defRPr>
            </a:lvl3pPr>
            <a:lvl4pPr marL="0" indent="1371600">
              <a:lnSpc>
                <a:spcPct val="90000"/>
              </a:lnSpc>
              <a:buSzTx/>
              <a:buFontTx/>
              <a:buNone/>
              <a:defRPr sz="5200">
                <a:solidFill>
                  <a:srgbClr val="44546A"/>
                </a:solidFill>
              </a:defRPr>
            </a:lvl4pPr>
            <a:lvl5pPr marL="0" indent="1828800">
              <a:lnSpc>
                <a:spcPct val="90000"/>
              </a:lnSpc>
              <a:buSzTx/>
              <a:buFontTx/>
              <a:buNone/>
              <a:defRPr sz="5200">
                <a:solidFill>
                  <a:srgbClr val="44546A"/>
                </a:solidFill>
              </a:defRPr>
            </a:lvl5pPr>
          </a:lstStyle>
          <a:p>
            <a:pPr/>
            <a:r>
              <a:t>Body Level One</a:t>
            </a:r>
          </a:p>
          <a:p>
            <a:pPr lvl="1"/>
            <a:r>
              <a:t>Body Level Two</a:t>
            </a:r>
          </a:p>
          <a:p>
            <a:pPr lvl="2"/>
            <a:r>
              <a:t>Body Level Three</a:t>
            </a:r>
          </a:p>
          <a:p>
            <a:pPr lvl="3"/>
            <a:r>
              <a:t>Body Level Four</a:t>
            </a:r>
          </a:p>
          <a:p>
            <a:pPr lvl="4"/>
            <a:r>
              <a:t>Body Level Five</a:t>
            </a:r>
          </a:p>
        </p:txBody>
      </p:sp>
      <p:sp>
        <p:nvSpPr>
          <p:cNvPr id="292" name="Title Text"/>
          <p:cNvSpPr txBox="1"/>
          <p:nvPr>
            <p:ph type="title"/>
          </p:nvPr>
        </p:nvSpPr>
        <p:spPr>
          <a:xfrm>
            <a:off x="1676400" y="944792"/>
            <a:ext cx="21031200" cy="1440001"/>
          </a:xfrm>
          <a:prstGeom prst="rect">
            <a:avLst/>
          </a:prstGeom>
        </p:spPr>
        <p:txBody>
          <a:bodyPr lIns="91439" tIns="91439" rIns="91439" bIns="91439" anchor="t"/>
          <a:lstStyle>
            <a:lvl1pPr>
              <a:defRPr sz="8000">
                <a:solidFill>
                  <a:srgbClr val="4B3F63"/>
                </a:solidFill>
              </a:defRPr>
            </a:lvl1pPr>
          </a:lstStyle>
          <a:p>
            <a:pPr/>
            <a:r>
              <a:t>Title Text</a:t>
            </a:r>
          </a:p>
        </p:txBody>
      </p:sp>
      <p:sp>
        <p:nvSpPr>
          <p:cNvPr id="293" name="Slide Number"/>
          <p:cNvSpPr txBox="1"/>
          <p:nvPr>
            <p:ph type="sldNum" sz="quarter" idx="2"/>
          </p:nvPr>
        </p:nvSpPr>
        <p:spPr>
          <a:xfrm>
            <a:off x="11958408" y="13034987"/>
            <a:ext cx="504548" cy="483910"/>
          </a:xfrm>
          <a:prstGeom prst="rect">
            <a:avLst/>
          </a:prstGeom>
        </p:spPr>
        <p:txBody>
          <a:bodyPr lIns="91439" tIns="91439" rIns="91439" bIns="91439"/>
          <a:lstStyle>
            <a:lvl1pPr>
              <a:defRPr sz="2400">
                <a:solidFill>
                  <a:srgbClr val="808080"/>
                </a:solidFill>
              </a:defRPr>
            </a:lvl1pPr>
          </a:lstStyle>
          <a:p>
            <a:pPr/>
            <a:fld id="{86CB4B4D-7CA3-9044-876B-883B54F8677D}" type="slidenum"/>
          </a:p>
        </p:txBody>
      </p:sp>
      <p:pic>
        <p:nvPicPr>
          <p:cNvPr id="294" name="Graphic 6" descr="Graphic 6"/>
          <p:cNvPicPr>
            <a:picLocks noChangeAspect="1"/>
          </p:cNvPicPr>
          <p:nvPr/>
        </p:nvPicPr>
        <p:blipFill>
          <a:blip r:embed="rId2">
            <a:extLst/>
          </a:blip>
          <a:stretch>
            <a:fillRect/>
          </a:stretch>
        </p:blipFill>
        <p:spPr>
          <a:xfrm>
            <a:off x="20953485" y="12698793"/>
            <a:ext cx="3467879" cy="1226387"/>
          </a:xfrm>
          <a:prstGeom prst="rect">
            <a:avLst/>
          </a:prstGeom>
          <a:ln w="12700">
            <a:miter lim="400000"/>
          </a:ln>
        </p:spPr>
      </p:pic>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Standard Slide">
    <p:bg>
      <p:bgPr>
        <a:solidFill>
          <a:srgbClr val="FCF8F4"/>
        </a:solidFill>
      </p:bgPr>
    </p:bg>
    <p:spTree>
      <p:nvGrpSpPr>
        <p:cNvPr id="1" name=""/>
        <p:cNvGrpSpPr/>
        <p:nvPr/>
      </p:nvGrpSpPr>
      <p:grpSpPr>
        <a:xfrm>
          <a:off x="0" y="0"/>
          <a:ext cx="0" cy="0"/>
          <a:chOff x="0" y="0"/>
          <a:chExt cx="0" cy="0"/>
        </a:xfrm>
      </p:grpSpPr>
      <p:sp>
        <p:nvSpPr>
          <p:cNvPr id="301" name="Title Text"/>
          <p:cNvSpPr txBox="1"/>
          <p:nvPr>
            <p:ph type="title"/>
          </p:nvPr>
        </p:nvSpPr>
        <p:spPr>
          <a:xfrm>
            <a:off x="1676400" y="563988"/>
            <a:ext cx="20680682" cy="1305589"/>
          </a:xfrm>
          <a:prstGeom prst="rect">
            <a:avLst/>
          </a:prstGeom>
        </p:spPr>
        <p:txBody>
          <a:bodyPr lIns="91399" tIns="91399" rIns="91399" bIns="91399"/>
          <a:lstStyle>
            <a:lvl1pPr>
              <a:defRPr>
                <a:latin typeface="Calibri"/>
                <a:ea typeface="Calibri"/>
                <a:cs typeface="Calibri"/>
                <a:sym typeface="Calibri"/>
              </a:defRPr>
            </a:lvl1pPr>
          </a:lstStyle>
          <a:p>
            <a:pPr/>
            <a:r>
              <a:t>Title Text</a:t>
            </a:r>
          </a:p>
        </p:txBody>
      </p:sp>
      <p:sp>
        <p:nvSpPr>
          <p:cNvPr id="302" name="Body Level One…"/>
          <p:cNvSpPr txBox="1"/>
          <p:nvPr>
            <p:ph type="body" idx="1"/>
          </p:nvPr>
        </p:nvSpPr>
        <p:spPr>
          <a:xfrm>
            <a:off x="1460859" y="2159460"/>
            <a:ext cx="20680683" cy="10092868"/>
          </a:xfrm>
          <a:prstGeom prst="rect">
            <a:avLst/>
          </a:prstGeom>
        </p:spPr>
        <p:txBody>
          <a:bodyPr lIns="91399" tIns="91399" rIns="91399" bIns="91399"/>
          <a:lstStyle>
            <a:lvl1pPr marL="800100" indent="-685800">
              <a:buClr>
                <a:srgbClr val="000000"/>
              </a:buClr>
              <a:buSzPts val="4800"/>
            </a:lvl1pPr>
            <a:lvl2pPr marL="1257300" indent="-685800">
              <a:buClr>
                <a:srgbClr val="000000"/>
              </a:buClr>
              <a:buSzPts val="4800"/>
            </a:lvl2pPr>
            <a:lvl3pPr marL="1714500" indent="-685800">
              <a:buClr>
                <a:srgbClr val="000000"/>
              </a:buClr>
              <a:buSzPts val="4800"/>
            </a:lvl3pPr>
            <a:lvl4pPr marL="2171700">
              <a:buClr>
                <a:srgbClr val="000000"/>
              </a:buClr>
              <a:buSzPts val="4800"/>
            </a:lvl4pPr>
            <a:lvl5pPr marL="2628900">
              <a:buClr>
                <a:srgbClr val="000000"/>
              </a:buClr>
              <a:buSzPts val="4800"/>
            </a:lvl5pPr>
          </a:lstStyle>
          <a:p>
            <a:pPr/>
            <a:r>
              <a:t>Body Level One</a:t>
            </a:r>
          </a:p>
          <a:p>
            <a:pPr lvl="1"/>
            <a:r>
              <a:t>Body Level Two</a:t>
            </a:r>
          </a:p>
          <a:p>
            <a:pPr lvl="2"/>
            <a:r>
              <a:t>Body Level Three</a:t>
            </a:r>
          </a:p>
          <a:p>
            <a:pPr lvl="3"/>
            <a:r>
              <a:t>Body Level Four</a:t>
            </a:r>
          </a:p>
          <a:p>
            <a:pPr lvl="4"/>
            <a:r>
              <a:t>Body Level Five</a:t>
            </a:r>
          </a:p>
        </p:txBody>
      </p:sp>
      <p:sp>
        <p:nvSpPr>
          <p:cNvPr id="3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Standard Slide">
    <p:spTree>
      <p:nvGrpSpPr>
        <p:cNvPr id="1" name=""/>
        <p:cNvGrpSpPr/>
        <p:nvPr/>
      </p:nvGrpSpPr>
      <p:grpSpPr>
        <a:xfrm>
          <a:off x="0" y="0"/>
          <a:ext cx="0" cy="0"/>
          <a:chOff x="0" y="0"/>
          <a:chExt cx="0" cy="0"/>
        </a:xfrm>
      </p:grpSpPr>
      <p:sp>
        <p:nvSpPr>
          <p:cNvPr id="310" name="Title Text"/>
          <p:cNvSpPr txBox="1"/>
          <p:nvPr>
            <p:ph type="title"/>
          </p:nvPr>
        </p:nvSpPr>
        <p:spPr>
          <a:xfrm>
            <a:off x="1676400" y="563988"/>
            <a:ext cx="20680682" cy="1305589"/>
          </a:xfrm>
          <a:prstGeom prst="rect">
            <a:avLst/>
          </a:prstGeom>
        </p:spPr>
        <p:txBody>
          <a:bodyPr lIns="91399" tIns="91399" rIns="91399" bIns="91399"/>
          <a:lstStyle>
            <a:lvl1pPr>
              <a:defRPr>
                <a:latin typeface="Calibri"/>
                <a:ea typeface="Calibri"/>
                <a:cs typeface="Calibri"/>
                <a:sym typeface="Calibri"/>
              </a:defRPr>
            </a:lvl1pPr>
          </a:lstStyle>
          <a:p>
            <a:pPr/>
            <a:r>
              <a:t>Title Text</a:t>
            </a:r>
          </a:p>
        </p:txBody>
      </p:sp>
      <p:sp>
        <p:nvSpPr>
          <p:cNvPr id="311" name="Body Level One…"/>
          <p:cNvSpPr txBox="1"/>
          <p:nvPr>
            <p:ph type="body" idx="1"/>
          </p:nvPr>
        </p:nvSpPr>
        <p:spPr>
          <a:xfrm>
            <a:off x="1460859" y="2159460"/>
            <a:ext cx="20680683" cy="10092868"/>
          </a:xfrm>
          <a:prstGeom prst="rect">
            <a:avLst/>
          </a:prstGeom>
        </p:spPr>
        <p:txBody>
          <a:bodyPr lIns="91399" tIns="91399" rIns="91399" bIns="91399"/>
          <a:lstStyle>
            <a:lvl1pPr marL="800100" indent="-685800">
              <a:buClr>
                <a:srgbClr val="000000"/>
              </a:buClr>
              <a:buSzPts val="4800"/>
            </a:lvl1pPr>
            <a:lvl2pPr marL="1257300" indent="-685800">
              <a:buClr>
                <a:srgbClr val="000000"/>
              </a:buClr>
              <a:buSzPts val="4800"/>
            </a:lvl2pPr>
            <a:lvl3pPr marL="1714500" indent="-685800">
              <a:buClr>
                <a:srgbClr val="000000"/>
              </a:buClr>
              <a:buSzPts val="4800"/>
            </a:lvl3pPr>
            <a:lvl4pPr marL="2171700">
              <a:buClr>
                <a:srgbClr val="000000"/>
              </a:buClr>
              <a:buSzPts val="4800"/>
            </a:lvl4pPr>
            <a:lvl5pPr marL="2628900">
              <a:buClr>
                <a:srgbClr val="000000"/>
              </a:buClr>
              <a:buSzPts val="4800"/>
            </a:lvl5pPr>
          </a:lstStyle>
          <a:p>
            <a:pPr/>
            <a:r>
              <a:t>Body Level One</a:t>
            </a:r>
          </a:p>
          <a:p>
            <a:pPr lvl="1"/>
            <a:r>
              <a:t>Body Level Two</a:t>
            </a:r>
          </a:p>
          <a:p>
            <a:pPr lvl="2"/>
            <a:r>
              <a:t>Body Level Three</a:t>
            </a:r>
          </a:p>
          <a:p>
            <a:pPr lvl="3"/>
            <a:r>
              <a:t>Body Level Four</a:t>
            </a:r>
          </a:p>
          <a:p>
            <a:pPr lvl="4"/>
            <a:r>
              <a:t>Body Level Five</a:t>
            </a:r>
          </a:p>
        </p:txBody>
      </p:sp>
      <p:pic>
        <p:nvPicPr>
          <p:cNvPr id="312" name="Picture 1" descr="Picture 1"/>
          <p:cNvPicPr>
            <a:picLocks noChangeAspect="1"/>
          </p:cNvPicPr>
          <p:nvPr/>
        </p:nvPicPr>
        <p:blipFill>
          <a:blip r:embed="rId2">
            <a:extLst/>
          </a:blip>
          <a:stretch>
            <a:fillRect/>
          </a:stretch>
        </p:blipFill>
        <p:spPr>
          <a:xfrm>
            <a:off x="22699744" y="12495272"/>
            <a:ext cx="1454917" cy="1029293"/>
          </a:xfrm>
          <a:prstGeom prst="rect">
            <a:avLst/>
          </a:prstGeom>
          <a:ln w="12700">
            <a:miter lim="400000"/>
          </a:ln>
        </p:spPr>
      </p:pic>
      <p:sp>
        <p:nvSpPr>
          <p:cNvPr id="3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pic>
        <p:nvPicPr>
          <p:cNvPr id="320" name="Picture 2" descr="Picture 2"/>
          <p:cNvPicPr>
            <a:picLocks noChangeAspect="1"/>
          </p:cNvPicPr>
          <p:nvPr/>
        </p:nvPicPr>
        <p:blipFill>
          <a:blip r:embed="rId2">
            <a:extLst/>
          </a:blip>
          <a:stretch>
            <a:fillRect/>
          </a:stretch>
        </p:blipFill>
        <p:spPr>
          <a:xfrm>
            <a:off x="22699744" y="12495272"/>
            <a:ext cx="1454917" cy="1029293"/>
          </a:xfrm>
          <a:prstGeom prst="rect">
            <a:avLst/>
          </a:prstGeom>
          <a:ln w="12700">
            <a:miter lim="400000"/>
          </a:ln>
        </p:spPr>
      </p:pic>
      <p:sp>
        <p:nvSpPr>
          <p:cNvPr id="3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o bullet list - no logo">
    <p:spTree>
      <p:nvGrpSpPr>
        <p:cNvPr id="1" name=""/>
        <p:cNvGrpSpPr/>
        <p:nvPr/>
      </p:nvGrpSpPr>
      <p:grpSpPr>
        <a:xfrm>
          <a:off x="0" y="0"/>
          <a:ext cx="0" cy="0"/>
          <a:chOff x="0" y="0"/>
          <a:chExt cx="0" cy="0"/>
        </a:xfrm>
      </p:grpSpPr>
      <p:sp>
        <p:nvSpPr>
          <p:cNvPr id="328" name="Title Text"/>
          <p:cNvSpPr txBox="1"/>
          <p:nvPr>
            <p:ph type="title"/>
          </p:nvPr>
        </p:nvSpPr>
        <p:spPr>
          <a:xfrm>
            <a:off x="1676400" y="563989"/>
            <a:ext cx="20680682" cy="1305590"/>
          </a:xfrm>
          <a:prstGeom prst="rect">
            <a:avLst/>
          </a:prstGeom>
        </p:spPr>
        <p:txBody>
          <a:bodyPr lIns="182873" tIns="182873" rIns="182873" bIns="182873"/>
          <a:lstStyle/>
          <a:p>
            <a:pPr/>
            <a:r>
              <a:t>Title Text</a:t>
            </a:r>
          </a:p>
        </p:txBody>
      </p:sp>
      <p:sp>
        <p:nvSpPr>
          <p:cNvPr id="3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43" name="Body Level One…"/>
          <p:cNvSpPr txBox="1"/>
          <p:nvPr>
            <p:ph type="body" sz="quarter" idx="1" hasCustomPrompt="1"/>
          </p:nvPr>
        </p:nvSpPr>
        <p:spPr>
          <a:xfrm>
            <a:off x="1206500" y="2324100"/>
            <a:ext cx="21971000" cy="1003300"/>
          </a:xfrm>
          <a:prstGeom prst="rect">
            <a:avLst/>
          </a:prstGeom>
        </p:spPr>
        <p:txBody>
          <a:bodyPr lIns="45718" tIns="45718" rIns="45718" bIns="45718"/>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vl2pPr marL="1085850" indent="-628650" defTabSz="825500">
              <a:spcBef>
                <a:spcPts val="0"/>
              </a:spcBef>
              <a:buFontTx/>
              <a:defRPr sz="5500">
                <a:solidFill>
                  <a:srgbClr val="535860"/>
                </a:solidFill>
                <a:latin typeface="Produkt Extralight"/>
                <a:ea typeface="Produkt Extralight"/>
                <a:cs typeface="Produkt Extralight"/>
                <a:sym typeface="Produkt Extralight"/>
              </a:defRPr>
            </a:lvl2pPr>
            <a:lvl3pPr marL="1543050" indent="-628650" defTabSz="825500">
              <a:spcBef>
                <a:spcPts val="0"/>
              </a:spcBef>
              <a:buFontTx/>
              <a:defRPr sz="5500">
                <a:solidFill>
                  <a:srgbClr val="535860"/>
                </a:solidFill>
                <a:latin typeface="Produkt Extralight"/>
                <a:ea typeface="Produkt Extralight"/>
                <a:cs typeface="Produkt Extralight"/>
                <a:sym typeface="Produkt Extralight"/>
              </a:defRPr>
            </a:lvl3pPr>
            <a:lvl4pPr marL="2000250" indent="-628650" defTabSz="825500">
              <a:spcBef>
                <a:spcPts val="0"/>
              </a:spcBef>
              <a:buFontTx/>
              <a:defRPr sz="5500">
                <a:solidFill>
                  <a:srgbClr val="535860"/>
                </a:solidFill>
                <a:latin typeface="Produkt Extralight"/>
                <a:ea typeface="Produkt Extralight"/>
                <a:cs typeface="Produkt Extralight"/>
                <a:sym typeface="Produkt Extralight"/>
              </a:defRPr>
            </a:lvl4pPr>
            <a:lvl5pPr marL="2457450" indent="-628650" defTabSz="825500">
              <a:spcBef>
                <a:spcPts val="0"/>
              </a:spcBef>
              <a:buFontTx/>
              <a:defRPr sz="5500">
                <a:solidFill>
                  <a:srgbClr val="535860"/>
                </a:solidFill>
                <a:latin typeface="Produkt Extralight"/>
                <a:ea typeface="Produkt Extralight"/>
                <a:cs typeface="Produkt Extralight"/>
                <a:sym typeface="Produkt Extralight"/>
              </a:defRPr>
            </a:lvl5pPr>
          </a:lstStyle>
          <a:p>
            <a:pPr/>
            <a:r>
              <a:t>Slide Subtitle</a:t>
            </a:r>
          </a:p>
          <a:p>
            <a:pPr lvl="1"/>
            <a:r>
              <a:t/>
            </a:r>
          </a:p>
          <a:p>
            <a:pPr lvl="2"/>
            <a:r>
              <a:t/>
            </a:r>
          </a:p>
          <a:p>
            <a:pPr lvl="3"/>
            <a:r>
              <a:t/>
            </a:r>
          </a:p>
          <a:p>
            <a:pPr lvl="4"/>
            <a:r>
              <a:t/>
            </a:r>
          </a:p>
        </p:txBody>
      </p:sp>
      <p:sp>
        <p:nvSpPr>
          <p:cNvPr id="44" name="Slide Title"/>
          <p:cNvSpPr txBox="1"/>
          <p:nvPr>
            <p:ph type="title" hasCustomPrompt="1"/>
          </p:nvPr>
        </p:nvSpPr>
        <p:spPr>
          <a:xfrm>
            <a:off x="1206500" y="635000"/>
            <a:ext cx="21971000" cy="1689100"/>
          </a:xfrm>
          <a:prstGeom prst="rect">
            <a:avLst/>
          </a:prstGeom>
        </p:spPr>
        <p:txBody>
          <a:bodyPr lIns="50800" tIns="50800" rIns="50800" bIns="50800" anchor="t"/>
          <a:lstStyle>
            <a:lvl1pPr defTabSz="2438400">
              <a:defRPr spc="-100" sz="10000">
                <a:solidFill>
                  <a:srgbClr val="535860"/>
                </a:solidFill>
                <a:latin typeface="Produkt Extralight"/>
                <a:ea typeface="Produkt Extralight"/>
                <a:cs typeface="Produkt Extralight"/>
                <a:sym typeface="Produkt Extralight"/>
              </a:defRPr>
            </a:lvl1pPr>
          </a:lstStyle>
          <a:p>
            <a:pPr/>
            <a:r>
              <a:t>Slide Title</a:t>
            </a:r>
          </a:p>
        </p:txBody>
      </p:sp>
      <p:sp>
        <p:nvSpPr>
          <p:cNvPr id="45" name="Body Level One…"/>
          <p:cNvSpPr txBox="1"/>
          <p:nvPr>
            <p:ph type="body" idx="21" hasCustomPrompt="1"/>
          </p:nvPr>
        </p:nvSpPr>
        <p:spPr>
          <a:xfrm>
            <a:off x="1206500" y="4248503"/>
            <a:ext cx="21971000" cy="8256014"/>
          </a:xfrm>
          <a:prstGeom prst="rect">
            <a:avLst/>
          </a:prstGeom>
        </p:spPr>
        <p:txBody>
          <a:bodyPr lIns="50800" tIns="50800" rIns="50800" bIns="50800"/>
          <a:lstStyle>
            <a:lvl1pPr defTabSz="355600">
              <a:spcBef>
                <a:spcPts val="4700"/>
              </a:spcBef>
              <a:buFontTx/>
              <a:defRPr sz="4000">
                <a:solidFill>
                  <a:srgbClr val="535860"/>
                </a:solidFill>
                <a:latin typeface="Graphik Light"/>
                <a:ea typeface="Graphik Light"/>
                <a:cs typeface="Graphik Light"/>
                <a:sym typeface="Graphik Light"/>
              </a:defRPr>
            </a:lvl1pPr>
          </a:lstStyle>
          <a:p>
            <a:pPr/>
            <a:r>
              <a:t>Slide bullet text</a:t>
            </a:r>
          </a:p>
        </p:txBody>
      </p:sp>
      <p:sp>
        <p:nvSpPr>
          <p:cNvPr id="46"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53" name="Body Level One…"/>
          <p:cNvSpPr txBox="1"/>
          <p:nvPr>
            <p:ph type="body" idx="1" hasCustomPrompt="1"/>
          </p:nvPr>
        </p:nvSpPr>
        <p:spPr>
          <a:xfrm>
            <a:off x="1206500" y="4248503"/>
            <a:ext cx="21971000" cy="8256014"/>
          </a:xfrm>
          <a:prstGeom prst="rect">
            <a:avLst/>
          </a:prstGeom>
        </p:spPr>
        <p:txBody>
          <a:bodyPr lIns="50800" tIns="50800" rIns="50800" bIns="50800"/>
          <a:lstStyle>
            <a:lvl1pPr defTabSz="355600">
              <a:spcBef>
                <a:spcPts val="4700"/>
              </a:spcBef>
              <a:buFontTx/>
              <a:defRPr sz="4000">
                <a:solidFill>
                  <a:srgbClr val="535860"/>
                </a:solidFill>
                <a:latin typeface="Graphik Light"/>
                <a:ea typeface="Graphik Light"/>
                <a:cs typeface="Graphik Light"/>
                <a:sym typeface="Graphik Light"/>
              </a:defRPr>
            </a:lvl1pPr>
            <a:lvl2pPr marL="914400" indent="-457200" defTabSz="355600">
              <a:spcBef>
                <a:spcPts val="4700"/>
              </a:spcBef>
              <a:buFontTx/>
              <a:defRPr sz="4000">
                <a:solidFill>
                  <a:srgbClr val="535860"/>
                </a:solidFill>
                <a:latin typeface="Graphik Light"/>
                <a:ea typeface="Graphik Light"/>
                <a:cs typeface="Graphik Light"/>
                <a:sym typeface="Graphik Light"/>
              </a:defRPr>
            </a:lvl2pPr>
            <a:lvl3pPr marL="1371600" indent="-457200" defTabSz="355600">
              <a:spcBef>
                <a:spcPts val="4700"/>
              </a:spcBef>
              <a:buFontTx/>
              <a:defRPr sz="4000">
                <a:solidFill>
                  <a:srgbClr val="535860"/>
                </a:solidFill>
                <a:latin typeface="Graphik Light"/>
                <a:ea typeface="Graphik Light"/>
                <a:cs typeface="Graphik Light"/>
                <a:sym typeface="Graphik Light"/>
              </a:defRPr>
            </a:lvl3pPr>
            <a:lvl4pPr marL="1828800" indent="-457200" defTabSz="355600">
              <a:spcBef>
                <a:spcPts val="4700"/>
              </a:spcBef>
              <a:buFontTx/>
              <a:defRPr sz="4000">
                <a:solidFill>
                  <a:srgbClr val="535860"/>
                </a:solidFill>
                <a:latin typeface="Graphik Light"/>
                <a:ea typeface="Graphik Light"/>
                <a:cs typeface="Graphik Light"/>
                <a:sym typeface="Graphik Light"/>
              </a:defRPr>
            </a:lvl4pPr>
            <a:lvl5pPr marL="2286000" indent="-457200" defTabSz="355600">
              <a:spcBef>
                <a:spcPts val="4700"/>
              </a:spcBef>
              <a:buFontTx/>
              <a:defRPr sz="4000">
                <a:solidFill>
                  <a:srgbClr val="535860"/>
                </a:solidFill>
                <a:latin typeface="Graphik Light"/>
                <a:ea typeface="Graphik Light"/>
                <a:cs typeface="Graphik Light"/>
                <a:sym typeface="Graphik Light"/>
              </a:defRPr>
            </a:lvl5pPr>
          </a:lstStyle>
          <a:p>
            <a:pPr/>
            <a:r>
              <a:t>Slide bullet text</a:t>
            </a:r>
          </a:p>
          <a:p>
            <a:pPr lvl="1"/>
            <a:r>
              <a:t/>
            </a:r>
          </a:p>
          <a:p>
            <a:pPr lvl="2"/>
            <a:r>
              <a:t/>
            </a:r>
          </a:p>
          <a:p>
            <a:pPr lvl="3"/>
            <a:r>
              <a:t/>
            </a:r>
          </a:p>
          <a:p>
            <a:pPr lvl="4"/>
            <a:r>
              <a:t/>
            </a:r>
          </a:p>
        </p:txBody>
      </p:sp>
      <p:sp>
        <p:nvSpPr>
          <p:cNvPr id="54"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1" name="Close-up of the edge of white curved stone"/>
          <p:cNvSpPr/>
          <p:nvPr>
            <p:ph type="pic" idx="21"/>
          </p:nvPr>
        </p:nvSpPr>
        <p:spPr>
          <a:xfrm>
            <a:off x="12382500" y="-1206500"/>
            <a:ext cx="12103100" cy="16140313"/>
          </a:xfrm>
          <a:prstGeom prst="rect">
            <a:avLst/>
          </a:prstGeom>
        </p:spPr>
        <p:txBody>
          <a:bodyPr lIns="91439" tIns="45719" rIns="91439" bIns="45719">
            <a:noAutofit/>
          </a:bodyPr>
          <a:lstStyle/>
          <a:p>
            <a:pPr/>
          </a:p>
        </p:txBody>
      </p:sp>
      <p:sp>
        <p:nvSpPr>
          <p:cNvPr id="62" name="Body Level One…"/>
          <p:cNvSpPr txBox="1"/>
          <p:nvPr>
            <p:ph type="body" sz="quarter" idx="1" hasCustomPrompt="1"/>
          </p:nvPr>
        </p:nvSpPr>
        <p:spPr>
          <a:xfrm>
            <a:off x="1206500" y="2324100"/>
            <a:ext cx="9779000" cy="1003300"/>
          </a:xfrm>
          <a:prstGeom prst="rect">
            <a:avLst/>
          </a:prstGeom>
        </p:spPr>
        <p:txBody>
          <a:bodyPr lIns="45718" tIns="45718" rIns="45718" bIns="45718"/>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vl2pPr marL="1085850" indent="-628650" defTabSz="825500">
              <a:spcBef>
                <a:spcPts val="0"/>
              </a:spcBef>
              <a:buFontTx/>
              <a:defRPr sz="5500">
                <a:solidFill>
                  <a:srgbClr val="535860"/>
                </a:solidFill>
                <a:latin typeface="Produkt Extralight"/>
                <a:ea typeface="Produkt Extralight"/>
                <a:cs typeface="Produkt Extralight"/>
                <a:sym typeface="Produkt Extralight"/>
              </a:defRPr>
            </a:lvl2pPr>
            <a:lvl3pPr marL="1543050" indent="-628650" defTabSz="825500">
              <a:spcBef>
                <a:spcPts val="0"/>
              </a:spcBef>
              <a:buFontTx/>
              <a:defRPr sz="5500">
                <a:solidFill>
                  <a:srgbClr val="535860"/>
                </a:solidFill>
                <a:latin typeface="Produkt Extralight"/>
                <a:ea typeface="Produkt Extralight"/>
                <a:cs typeface="Produkt Extralight"/>
                <a:sym typeface="Produkt Extralight"/>
              </a:defRPr>
            </a:lvl3pPr>
            <a:lvl4pPr marL="2000250" indent="-628650" defTabSz="825500">
              <a:spcBef>
                <a:spcPts val="0"/>
              </a:spcBef>
              <a:buFontTx/>
              <a:defRPr sz="5500">
                <a:solidFill>
                  <a:srgbClr val="535860"/>
                </a:solidFill>
                <a:latin typeface="Produkt Extralight"/>
                <a:ea typeface="Produkt Extralight"/>
                <a:cs typeface="Produkt Extralight"/>
                <a:sym typeface="Produkt Extralight"/>
              </a:defRPr>
            </a:lvl4pPr>
            <a:lvl5pPr marL="2457450" indent="-628650" defTabSz="825500">
              <a:spcBef>
                <a:spcPts val="0"/>
              </a:spcBef>
              <a:buFontTx/>
              <a:defRPr sz="5500">
                <a:solidFill>
                  <a:srgbClr val="535860"/>
                </a:solidFill>
                <a:latin typeface="Produkt Extralight"/>
                <a:ea typeface="Produkt Extralight"/>
                <a:cs typeface="Produkt Extralight"/>
                <a:sym typeface="Produkt Extralight"/>
              </a:defRPr>
            </a:lvl5pPr>
          </a:lstStyle>
          <a:p>
            <a:pPr/>
            <a:r>
              <a:t>Slide Subtitle</a:t>
            </a:r>
          </a:p>
          <a:p>
            <a:pPr lvl="1"/>
            <a:r>
              <a:t/>
            </a:r>
          </a:p>
          <a:p>
            <a:pPr lvl="2"/>
            <a:r>
              <a:t/>
            </a:r>
          </a:p>
          <a:p>
            <a:pPr lvl="3"/>
            <a:r>
              <a:t/>
            </a:r>
          </a:p>
          <a:p>
            <a:pPr lvl="4"/>
            <a:r>
              <a:t/>
            </a:r>
          </a:p>
        </p:txBody>
      </p:sp>
      <p:sp>
        <p:nvSpPr>
          <p:cNvPr id="63" name="Slide Title"/>
          <p:cNvSpPr txBox="1"/>
          <p:nvPr>
            <p:ph type="title" hasCustomPrompt="1"/>
          </p:nvPr>
        </p:nvSpPr>
        <p:spPr>
          <a:xfrm>
            <a:off x="1206500" y="635000"/>
            <a:ext cx="9779000" cy="1689100"/>
          </a:xfrm>
          <a:prstGeom prst="rect">
            <a:avLst/>
          </a:prstGeom>
        </p:spPr>
        <p:txBody>
          <a:bodyPr lIns="50800" tIns="50800" rIns="50800" bIns="50800" anchor="t"/>
          <a:lstStyle>
            <a:lvl1pPr defTabSz="2438400">
              <a:defRPr spc="-100" sz="10000">
                <a:solidFill>
                  <a:srgbClr val="535860"/>
                </a:solidFill>
                <a:latin typeface="Produkt Extralight"/>
                <a:ea typeface="Produkt Extralight"/>
                <a:cs typeface="Produkt Extralight"/>
                <a:sym typeface="Produkt Extralight"/>
              </a:defRPr>
            </a:lvl1pPr>
          </a:lstStyle>
          <a:p>
            <a:pPr/>
            <a:r>
              <a:t>Slide Title</a:t>
            </a:r>
          </a:p>
        </p:txBody>
      </p:sp>
      <p:sp>
        <p:nvSpPr>
          <p:cNvPr id="64" name="Body Level One…"/>
          <p:cNvSpPr txBox="1"/>
          <p:nvPr>
            <p:ph type="body" sz="half" idx="22" hasCustomPrompt="1"/>
          </p:nvPr>
        </p:nvSpPr>
        <p:spPr>
          <a:xfrm>
            <a:off x="1206500" y="4248503"/>
            <a:ext cx="9779000" cy="8256014"/>
          </a:xfrm>
          <a:prstGeom prst="rect">
            <a:avLst/>
          </a:prstGeom>
        </p:spPr>
        <p:txBody>
          <a:bodyPr lIns="50800" tIns="50800" rIns="50800" bIns="50800"/>
          <a:lstStyle>
            <a:lvl1pPr defTabSz="355600">
              <a:spcBef>
                <a:spcPts val="4700"/>
              </a:spcBef>
              <a:buFontTx/>
              <a:defRPr sz="4000">
                <a:solidFill>
                  <a:srgbClr val="535860"/>
                </a:solidFill>
                <a:latin typeface="Graphik Light"/>
                <a:ea typeface="Graphik Light"/>
                <a:cs typeface="Graphik Light"/>
                <a:sym typeface="Graphik Light"/>
              </a:defRPr>
            </a:lvl1pPr>
          </a:lstStyle>
          <a:p>
            <a:pPr/>
            <a:r>
              <a:t>Slide bullet text</a:t>
            </a:r>
          </a:p>
        </p:txBody>
      </p:sp>
      <p:sp>
        <p:nvSpPr>
          <p:cNvPr id="65"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Small">
    <p:spTree>
      <p:nvGrpSpPr>
        <p:cNvPr id="1" name=""/>
        <p:cNvGrpSpPr/>
        <p:nvPr/>
      </p:nvGrpSpPr>
      <p:grpSpPr>
        <a:xfrm>
          <a:off x="0" y="0"/>
          <a:ext cx="0" cy="0"/>
          <a:chOff x="0" y="0"/>
          <a:chExt cx="0" cy="0"/>
        </a:xfrm>
      </p:grpSpPr>
      <p:sp>
        <p:nvSpPr>
          <p:cNvPr id="72" name="Body Level One…"/>
          <p:cNvSpPr txBox="1"/>
          <p:nvPr>
            <p:ph type="body" sz="quarter" idx="1" hasCustomPrompt="1"/>
          </p:nvPr>
        </p:nvSpPr>
        <p:spPr>
          <a:xfrm>
            <a:off x="1206500" y="2324100"/>
            <a:ext cx="21971000" cy="1003300"/>
          </a:xfrm>
          <a:prstGeom prst="rect">
            <a:avLst/>
          </a:prstGeom>
        </p:spPr>
        <p:txBody>
          <a:bodyPr lIns="45718" tIns="45718" rIns="45718" bIns="45718"/>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vl2pPr marL="1085850" indent="-628650" defTabSz="825500">
              <a:spcBef>
                <a:spcPts val="0"/>
              </a:spcBef>
              <a:buFontTx/>
              <a:defRPr sz="5500">
                <a:solidFill>
                  <a:srgbClr val="535860"/>
                </a:solidFill>
                <a:latin typeface="Produkt Extralight"/>
                <a:ea typeface="Produkt Extralight"/>
                <a:cs typeface="Produkt Extralight"/>
                <a:sym typeface="Produkt Extralight"/>
              </a:defRPr>
            </a:lvl2pPr>
            <a:lvl3pPr marL="1543050" indent="-628650" defTabSz="825500">
              <a:spcBef>
                <a:spcPts val="0"/>
              </a:spcBef>
              <a:buFontTx/>
              <a:defRPr sz="5500">
                <a:solidFill>
                  <a:srgbClr val="535860"/>
                </a:solidFill>
                <a:latin typeface="Produkt Extralight"/>
                <a:ea typeface="Produkt Extralight"/>
                <a:cs typeface="Produkt Extralight"/>
                <a:sym typeface="Produkt Extralight"/>
              </a:defRPr>
            </a:lvl3pPr>
            <a:lvl4pPr marL="2000250" indent="-628650" defTabSz="825500">
              <a:spcBef>
                <a:spcPts val="0"/>
              </a:spcBef>
              <a:buFontTx/>
              <a:defRPr sz="5500">
                <a:solidFill>
                  <a:srgbClr val="535860"/>
                </a:solidFill>
                <a:latin typeface="Produkt Extralight"/>
                <a:ea typeface="Produkt Extralight"/>
                <a:cs typeface="Produkt Extralight"/>
                <a:sym typeface="Produkt Extralight"/>
              </a:defRPr>
            </a:lvl4pPr>
            <a:lvl5pPr marL="2457450" indent="-628650" defTabSz="825500">
              <a:spcBef>
                <a:spcPts val="0"/>
              </a:spcBef>
              <a:buFontTx/>
              <a:defRPr sz="5500">
                <a:solidFill>
                  <a:srgbClr val="535860"/>
                </a:solidFill>
                <a:latin typeface="Produkt Extralight"/>
                <a:ea typeface="Produkt Extralight"/>
                <a:cs typeface="Produkt Extralight"/>
                <a:sym typeface="Produkt Extralight"/>
              </a:defRPr>
            </a:lvl5pPr>
          </a:lstStyle>
          <a:p>
            <a:pPr/>
            <a:r>
              <a:t>Slide Subtitle</a:t>
            </a:r>
          </a:p>
          <a:p>
            <a:pPr lvl="1"/>
            <a:r>
              <a:t/>
            </a:r>
          </a:p>
          <a:p>
            <a:pPr lvl="2"/>
            <a:r>
              <a:t/>
            </a:r>
          </a:p>
          <a:p>
            <a:pPr lvl="3"/>
            <a:r>
              <a:t/>
            </a:r>
          </a:p>
          <a:p>
            <a:pPr lvl="4"/>
            <a:r>
              <a:t/>
            </a:r>
          </a:p>
        </p:txBody>
      </p:sp>
      <p:sp>
        <p:nvSpPr>
          <p:cNvPr id="73" name="Slide Title"/>
          <p:cNvSpPr txBox="1"/>
          <p:nvPr>
            <p:ph type="title" hasCustomPrompt="1"/>
          </p:nvPr>
        </p:nvSpPr>
        <p:spPr>
          <a:xfrm>
            <a:off x="1206500" y="635000"/>
            <a:ext cx="21971000" cy="1689100"/>
          </a:xfrm>
          <a:prstGeom prst="rect">
            <a:avLst/>
          </a:prstGeom>
        </p:spPr>
        <p:txBody>
          <a:bodyPr lIns="50800" tIns="50800" rIns="50800" bIns="50800" anchor="t"/>
          <a:lstStyle>
            <a:lvl1pPr defTabSz="2438400">
              <a:defRPr spc="-100" sz="10000">
                <a:solidFill>
                  <a:srgbClr val="535860"/>
                </a:solidFill>
                <a:latin typeface="Produkt Extralight"/>
                <a:ea typeface="Produkt Extralight"/>
                <a:cs typeface="Produkt Extralight"/>
                <a:sym typeface="Produkt Extralight"/>
              </a:defRPr>
            </a:lvl1pPr>
          </a:lstStyle>
          <a:p>
            <a:pPr/>
            <a:r>
              <a:t>Slide Title</a:t>
            </a:r>
          </a:p>
        </p:txBody>
      </p:sp>
      <p:sp>
        <p:nvSpPr>
          <p:cNvPr id="74" name="Body Level One…"/>
          <p:cNvSpPr txBox="1"/>
          <p:nvPr>
            <p:ph type="body" sz="half" idx="21" hasCustomPrompt="1"/>
          </p:nvPr>
        </p:nvSpPr>
        <p:spPr>
          <a:xfrm>
            <a:off x="1206500" y="4248503"/>
            <a:ext cx="9779000" cy="8256014"/>
          </a:xfrm>
          <a:prstGeom prst="rect">
            <a:avLst/>
          </a:prstGeom>
        </p:spPr>
        <p:txBody>
          <a:bodyPr lIns="50800" tIns="50800" rIns="50800" bIns="50800"/>
          <a:lstStyle>
            <a:lvl1pPr defTabSz="355600">
              <a:spcBef>
                <a:spcPts val="4700"/>
              </a:spcBef>
              <a:buFontTx/>
              <a:defRPr sz="4000">
                <a:solidFill>
                  <a:srgbClr val="535860"/>
                </a:solidFill>
                <a:latin typeface="Graphik Light"/>
                <a:ea typeface="Graphik Light"/>
                <a:cs typeface="Graphik Light"/>
                <a:sym typeface="Graphik Light"/>
              </a:defRPr>
            </a:lvl1pPr>
          </a:lstStyle>
          <a:p>
            <a:pPr/>
            <a:r>
              <a:t>Slide bullet text</a:t>
            </a:r>
          </a:p>
        </p:txBody>
      </p:sp>
      <p:sp>
        <p:nvSpPr>
          <p:cNvPr id="75"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Large">
    <p:spTree>
      <p:nvGrpSpPr>
        <p:cNvPr id="1" name=""/>
        <p:cNvGrpSpPr/>
        <p:nvPr/>
      </p:nvGrpSpPr>
      <p:grpSpPr>
        <a:xfrm>
          <a:off x="0" y="0"/>
          <a:ext cx="0" cy="0"/>
          <a:chOff x="0" y="0"/>
          <a:chExt cx="0" cy="0"/>
        </a:xfrm>
      </p:grpSpPr>
      <p:sp>
        <p:nvSpPr>
          <p:cNvPr id="82" name="Body Level One…"/>
          <p:cNvSpPr txBox="1"/>
          <p:nvPr>
            <p:ph type="body" sz="quarter" idx="1" hasCustomPrompt="1"/>
          </p:nvPr>
        </p:nvSpPr>
        <p:spPr>
          <a:xfrm>
            <a:off x="1206500" y="2324100"/>
            <a:ext cx="9779000" cy="1003300"/>
          </a:xfrm>
          <a:prstGeom prst="rect">
            <a:avLst/>
          </a:prstGeom>
        </p:spPr>
        <p:txBody>
          <a:bodyPr lIns="45718" tIns="45718" rIns="45718" bIns="45718"/>
          <a:lstStyle>
            <a:lvl1pPr marL="0" indent="0" defTabSz="825500">
              <a:spcBef>
                <a:spcPts val="0"/>
              </a:spcBef>
              <a:buSzTx/>
              <a:buFontTx/>
              <a:buNone/>
              <a:defRPr sz="5500">
                <a:solidFill>
                  <a:srgbClr val="535860"/>
                </a:solidFill>
                <a:latin typeface="Produkt Extralight"/>
                <a:ea typeface="Produkt Extralight"/>
                <a:cs typeface="Produkt Extralight"/>
                <a:sym typeface="Produkt Extralight"/>
              </a:defRPr>
            </a:lvl1pPr>
            <a:lvl2pPr marL="1085850" indent="-628650" defTabSz="825500">
              <a:spcBef>
                <a:spcPts val="0"/>
              </a:spcBef>
              <a:buFontTx/>
              <a:defRPr sz="5500">
                <a:solidFill>
                  <a:srgbClr val="535860"/>
                </a:solidFill>
                <a:latin typeface="Produkt Extralight"/>
                <a:ea typeface="Produkt Extralight"/>
                <a:cs typeface="Produkt Extralight"/>
                <a:sym typeface="Produkt Extralight"/>
              </a:defRPr>
            </a:lvl2pPr>
            <a:lvl3pPr marL="1543050" indent="-628650" defTabSz="825500">
              <a:spcBef>
                <a:spcPts val="0"/>
              </a:spcBef>
              <a:buFontTx/>
              <a:defRPr sz="5500">
                <a:solidFill>
                  <a:srgbClr val="535860"/>
                </a:solidFill>
                <a:latin typeface="Produkt Extralight"/>
                <a:ea typeface="Produkt Extralight"/>
                <a:cs typeface="Produkt Extralight"/>
                <a:sym typeface="Produkt Extralight"/>
              </a:defRPr>
            </a:lvl3pPr>
            <a:lvl4pPr marL="2000250" indent="-628650" defTabSz="825500">
              <a:spcBef>
                <a:spcPts val="0"/>
              </a:spcBef>
              <a:buFontTx/>
              <a:defRPr sz="5500">
                <a:solidFill>
                  <a:srgbClr val="535860"/>
                </a:solidFill>
                <a:latin typeface="Produkt Extralight"/>
                <a:ea typeface="Produkt Extralight"/>
                <a:cs typeface="Produkt Extralight"/>
                <a:sym typeface="Produkt Extralight"/>
              </a:defRPr>
            </a:lvl4pPr>
            <a:lvl5pPr marL="2457450" indent="-628650" defTabSz="825500">
              <a:spcBef>
                <a:spcPts val="0"/>
              </a:spcBef>
              <a:buFontTx/>
              <a:defRPr sz="5500">
                <a:solidFill>
                  <a:srgbClr val="535860"/>
                </a:solidFill>
                <a:latin typeface="Produkt Extralight"/>
                <a:ea typeface="Produkt Extralight"/>
                <a:cs typeface="Produkt Extralight"/>
                <a:sym typeface="Produkt Extralight"/>
              </a:defRPr>
            </a:lvl5pPr>
          </a:lstStyle>
          <a:p>
            <a:pPr/>
            <a:r>
              <a:t>Slide Subtitle</a:t>
            </a:r>
          </a:p>
          <a:p>
            <a:pPr lvl="1"/>
            <a:r>
              <a:t/>
            </a:r>
          </a:p>
          <a:p>
            <a:pPr lvl="2"/>
            <a:r>
              <a:t/>
            </a:r>
          </a:p>
          <a:p>
            <a:pPr lvl="3"/>
            <a:r>
              <a:t/>
            </a:r>
          </a:p>
          <a:p>
            <a:pPr lvl="4"/>
            <a:r>
              <a:t/>
            </a:r>
          </a:p>
        </p:txBody>
      </p:sp>
      <p:sp>
        <p:nvSpPr>
          <p:cNvPr id="83" name="Slide Title"/>
          <p:cNvSpPr txBox="1"/>
          <p:nvPr>
            <p:ph type="title" hasCustomPrompt="1"/>
          </p:nvPr>
        </p:nvSpPr>
        <p:spPr>
          <a:xfrm>
            <a:off x="1206500" y="635000"/>
            <a:ext cx="9779000" cy="1689100"/>
          </a:xfrm>
          <a:prstGeom prst="rect">
            <a:avLst/>
          </a:prstGeom>
        </p:spPr>
        <p:txBody>
          <a:bodyPr lIns="50800" tIns="50800" rIns="50800" bIns="50800" anchor="t"/>
          <a:lstStyle>
            <a:lvl1pPr defTabSz="2438400">
              <a:defRPr spc="-100" sz="10000">
                <a:solidFill>
                  <a:srgbClr val="535860"/>
                </a:solidFill>
                <a:latin typeface="Produkt Extralight"/>
                <a:ea typeface="Produkt Extralight"/>
                <a:cs typeface="Produkt Extralight"/>
                <a:sym typeface="Produkt Extralight"/>
              </a:defRPr>
            </a:lvl1pPr>
          </a:lstStyle>
          <a:p>
            <a:pPr/>
            <a:r>
              <a:t>Slide Title</a:t>
            </a:r>
          </a:p>
        </p:txBody>
      </p:sp>
      <p:sp>
        <p:nvSpPr>
          <p:cNvPr id="84" name="Body Level One…"/>
          <p:cNvSpPr txBox="1"/>
          <p:nvPr>
            <p:ph type="body" sz="half" idx="21" hasCustomPrompt="1"/>
          </p:nvPr>
        </p:nvSpPr>
        <p:spPr>
          <a:xfrm>
            <a:off x="1206500" y="4248503"/>
            <a:ext cx="9779000" cy="8256014"/>
          </a:xfrm>
          <a:prstGeom prst="rect">
            <a:avLst/>
          </a:prstGeom>
        </p:spPr>
        <p:txBody>
          <a:bodyPr lIns="50800" tIns="50800" rIns="50800" bIns="50800"/>
          <a:lstStyle>
            <a:lvl1pPr defTabSz="355600">
              <a:spcBef>
                <a:spcPts val="4700"/>
              </a:spcBef>
              <a:buFontTx/>
              <a:defRPr sz="4000">
                <a:solidFill>
                  <a:srgbClr val="535860"/>
                </a:solidFill>
                <a:latin typeface="Graphik Light"/>
                <a:ea typeface="Graphik Light"/>
                <a:cs typeface="Graphik Light"/>
                <a:sym typeface="Graphik Light"/>
              </a:defRPr>
            </a:lvl1pPr>
          </a:lstStyle>
          <a:p>
            <a:pPr/>
            <a:r>
              <a:t>Slide bullet text</a:t>
            </a:r>
          </a:p>
        </p:txBody>
      </p:sp>
      <p:sp>
        <p:nvSpPr>
          <p:cNvPr id="85"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92" name="Section Title"/>
          <p:cNvSpPr txBox="1"/>
          <p:nvPr>
            <p:ph type="title" hasCustomPrompt="1"/>
          </p:nvPr>
        </p:nvSpPr>
        <p:spPr>
          <a:xfrm>
            <a:off x="1206496" y="3911600"/>
            <a:ext cx="21971005" cy="4648200"/>
          </a:xfrm>
          <a:prstGeom prst="rect">
            <a:avLst/>
          </a:prstGeom>
        </p:spPr>
        <p:txBody>
          <a:bodyPr lIns="50800" tIns="50800" rIns="50800" bIns="50800"/>
          <a:lstStyle>
            <a:lvl1pPr defTabSz="2438400">
              <a:defRPr spc="-119" sz="12000">
                <a:solidFill>
                  <a:srgbClr val="535860"/>
                </a:solidFill>
                <a:latin typeface="Produkt Extralight"/>
                <a:ea typeface="Produkt Extralight"/>
                <a:cs typeface="Produkt Extralight"/>
                <a:sym typeface="Produkt Extralight"/>
              </a:defRPr>
            </a:lvl1pPr>
          </a:lstStyle>
          <a:p>
            <a:pPr/>
            <a:r>
              <a:t>Section Title</a:t>
            </a:r>
          </a:p>
        </p:txBody>
      </p:sp>
      <p:sp>
        <p:nvSpPr>
          <p:cNvPr id="93" name="Slide Number"/>
          <p:cNvSpPr txBox="1"/>
          <p:nvPr>
            <p:ph type="sldNum" sz="quarter" idx="2"/>
          </p:nvPr>
        </p:nvSpPr>
        <p:spPr>
          <a:xfrm>
            <a:off x="23558499" y="12458700"/>
            <a:ext cx="388621" cy="429261"/>
          </a:xfrm>
          <a:prstGeom prst="rect">
            <a:avLst/>
          </a:prstGeom>
        </p:spPr>
        <p:txBody>
          <a:bodyPr lIns="50800" tIns="50800" rIns="50800" bIns="50800" anchor="b"/>
          <a:lstStyle>
            <a:lvl1pPr algn="r" defTabSz="584200">
              <a:defRPr>
                <a:solidFill>
                  <a:srgbClr val="535860"/>
                </a:solidFill>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2">
            <a:extLst/>
          </a:blip>
          <a:stretch>
            <a:fillRect/>
          </a:stretch>
        </p:blipFill>
        <p:spPr>
          <a:xfrm>
            <a:off x="21961022" y="11837854"/>
            <a:ext cx="2196942" cy="1648804"/>
          </a:xfrm>
          <a:prstGeom prst="rect">
            <a:avLst/>
          </a:prstGeom>
          <a:ln w="12700">
            <a:miter lim="400000"/>
          </a:ln>
        </p:spPr>
      </p:pic>
      <p:sp>
        <p:nvSpPr>
          <p:cNvPr id="3" name="Title Text"/>
          <p:cNvSpPr txBox="1"/>
          <p:nvPr>
            <p:ph type="title"/>
          </p:nvPr>
        </p:nvSpPr>
        <p:spPr>
          <a:xfrm>
            <a:off x="1676400" y="563988"/>
            <a:ext cx="20680681" cy="1305588"/>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ctr">
            <a:normAutofit fontScale="100000" lnSpcReduction="0"/>
          </a:bodyPr>
          <a:lstStyle/>
          <a:p>
            <a:pPr/>
            <a:r>
              <a:t>Title Text</a:t>
            </a:r>
          </a:p>
        </p:txBody>
      </p:sp>
      <p:sp>
        <p:nvSpPr>
          <p:cNvPr id="4" name="Body Level One…"/>
          <p:cNvSpPr txBox="1"/>
          <p:nvPr>
            <p:ph type="body" idx="1"/>
          </p:nvPr>
        </p:nvSpPr>
        <p:spPr>
          <a:xfrm>
            <a:off x="1676400" y="2261060"/>
            <a:ext cx="20680681" cy="10092867"/>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893430" y="13250422"/>
            <a:ext cx="270174" cy="248742"/>
          </a:xfrm>
          <a:prstGeom prst="rect">
            <a:avLst/>
          </a:prstGeom>
          <a:ln w="12700">
            <a:miter lim="400000"/>
          </a:ln>
        </p:spPr>
        <p:txBody>
          <a:bodyPr wrap="none" lIns="0" tIns="0" rIns="0" bIns="0">
            <a:spAutoFit/>
          </a:bodyPr>
          <a:lstStyle>
            <a:lvl1pPr algn="ctr" defTabSz="1828800">
              <a:spcBef>
                <a:spcPts val="0"/>
              </a:spcBef>
              <a:defRPr sz="2000">
                <a:solidFill>
                  <a:srgbClr val="00508C"/>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Lst>
  <p:transition xmlns:p14="http://schemas.microsoft.com/office/powerpoint/2010/main" spd="med" advClick="1"/>
  <p:txStyles>
    <p:titleStyle>
      <a:lvl1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b="0" baseline="0" cap="none" i="0" spc="0" strike="noStrike" sz="6400" u="none">
          <a:solidFill>
            <a:srgbClr val="00508C"/>
          </a:solidFill>
          <a:uFillTx/>
          <a:latin typeface="Calibri Light"/>
          <a:ea typeface="Calibri Light"/>
          <a:cs typeface="Calibri Light"/>
          <a:sym typeface="Calibri Light"/>
        </a:defRPr>
      </a:lvl9pPr>
    </p:titleStyle>
    <p:bodyStyle>
      <a:lvl1pPr marL="457200" marR="0" indent="-457200"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1pPr>
      <a:lvl2pPr marL="1005838" marR="0" indent="-548638"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2pPr>
      <a:lvl3pPr marL="1524000" marR="0" indent="-609600"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3pPr>
      <a:lvl4pPr marL="2057400" marR="0" indent="-685800"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4pPr>
      <a:lvl5pPr marL="2514600" marR="0" indent="-685800"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5pPr>
      <a:lvl6pPr marL="2834639" marR="0" indent="-548639"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6pPr>
      <a:lvl7pPr marL="3291840" marR="0" indent="-548640"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7pPr>
      <a:lvl8pPr marL="3749040" marR="0" indent="-548640"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8pPr>
      <a:lvl9pPr marL="4206240" marR="0" indent="-548640" algn="l" defTabSz="1828800" rtl="0" latinLnBrk="0">
        <a:lnSpc>
          <a:spcPct val="100000"/>
        </a:lnSpc>
        <a:spcBef>
          <a:spcPts val="2000"/>
        </a:spcBef>
        <a:spcAft>
          <a:spcPts val="0"/>
        </a:spcAft>
        <a:buClrTx/>
        <a:buSzPct val="100000"/>
        <a:buFont typeface="Arial"/>
        <a:buChar char="•"/>
        <a:tabLst/>
        <a:defRPr b="0" baseline="0" cap="none" i="0" spc="0" strike="noStrike" sz="4800" u="none">
          <a:solidFill>
            <a:srgbClr val="000000"/>
          </a:solidFill>
          <a:uFillTx/>
          <a:latin typeface="Calibri"/>
          <a:ea typeface="Calibri"/>
          <a:cs typeface="Calibri"/>
          <a:sym typeface="Calibri"/>
        </a:defRPr>
      </a:lvl9pPr>
    </p:bodyStyle>
    <p:otherStyle>
      <a:lvl1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1pPr>
      <a:lvl2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2pPr>
      <a:lvl3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3pPr>
      <a:lvl4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4pPr>
      <a:lvl5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5pPr>
      <a:lvl6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6pPr>
      <a:lvl7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7pPr>
      <a:lvl8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8pPr>
      <a:lvl9pPr marL="0" marR="0" indent="0" algn="ct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5.png"/><Relationship Id="rId4" Type="http://schemas.openxmlformats.org/officeDocument/2006/relationships/image" Target="../media/image1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png"/><Relationship Id="rId3" Type="http://schemas.openxmlformats.org/officeDocument/2006/relationships/image" Target="../media/image3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png"/><Relationship Id="rId3" Type="http://schemas.openxmlformats.org/officeDocument/2006/relationships/image" Target="../media/image2.tif"/><Relationship Id="rId4" Type="http://schemas.openxmlformats.org/officeDocument/2006/relationships/image" Target="../media/image37.png"/><Relationship Id="rId5" Type="http://schemas.openxmlformats.org/officeDocument/2006/relationships/image" Target="../media/image3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png"/><Relationship Id="rId3" Type="http://schemas.openxmlformats.org/officeDocument/2006/relationships/image" Target="../media/image2.tif"/><Relationship Id="rId4" Type="http://schemas.openxmlformats.org/officeDocument/2006/relationships/image" Target="../media/image37.png"/><Relationship Id="rId5" Type="http://schemas.openxmlformats.org/officeDocument/2006/relationships/image" Target="../media/image3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0.png"/><Relationship Id="rId3" Type="http://schemas.openxmlformats.org/officeDocument/2006/relationships/image" Target="../media/image2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9.png"/><Relationship Id="rId3" Type="http://schemas.openxmlformats.org/officeDocument/2006/relationships/image" Target="../media/image4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1.png"/><Relationship Id="rId3" Type="http://schemas.openxmlformats.org/officeDocument/2006/relationships/image" Target="../media/image4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3.png"/><Relationship Id="rId3" Type="http://schemas.openxmlformats.org/officeDocument/2006/relationships/image" Target="../media/image2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 Id="rId3" Type="http://schemas.openxmlformats.org/officeDocument/2006/relationships/image" Target="../media/image4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6.png"/><Relationship Id="rId3" Type="http://schemas.openxmlformats.org/officeDocument/2006/relationships/image" Target="../media/image4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9.png"/><Relationship Id="rId3" Type="http://schemas.openxmlformats.org/officeDocument/2006/relationships/image" Target="../media/image15.png"/><Relationship Id="rId4" Type="http://schemas.openxmlformats.org/officeDocument/2006/relationships/image" Target="../media/image5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1.png"/><Relationship Id="rId12" Type="http://schemas.openxmlformats.org/officeDocument/2006/relationships/image" Target="../media/image1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tif"/><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55.png"/><Relationship Id="rId8" Type="http://schemas.openxmlformats.org/officeDocument/2006/relationships/image" Target="../media/image53.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image" Target="../media/image74.png"/><Relationship Id="rId18" Type="http://schemas.openxmlformats.org/officeDocument/2006/relationships/image" Target="../media/image75.png"/><Relationship Id="rId19" Type="http://schemas.openxmlformats.org/officeDocument/2006/relationships/image" Target="../media/image76.png"/><Relationship Id="rId20" Type="http://schemas.openxmlformats.org/officeDocument/2006/relationships/image" Target="../media/image77.png"/><Relationship Id="rId21" Type="http://schemas.openxmlformats.org/officeDocument/2006/relationships/image" Target="../media/image78.png"/><Relationship Id="rId22" Type="http://schemas.openxmlformats.org/officeDocument/2006/relationships/image" Target="../media/image79.png"/><Relationship Id="rId23" Type="http://schemas.openxmlformats.org/officeDocument/2006/relationships/image" Target="../media/image80.png"/><Relationship Id="rId24" Type="http://schemas.openxmlformats.org/officeDocument/2006/relationships/image" Target="../media/image81.png"/><Relationship Id="rId25" Type="http://schemas.openxmlformats.org/officeDocument/2006/relationships/image" Target="../media/image82.png"/><Relationship Id="rId26" Type="http://schemas.openxmlformats.org/officeDocument/2006/relationships/image" Target="../media/image83.png"/><Relationship Id="rId27" Type="http://schemas.openxmlformats.org/officeDocument/2006/relationships/image" Target="../media/image84.png"/><Relationship Id="rId28" Type="http://schemas.openxmlformats.org/officeDocument/2006/relationships/image" Target="../media/image85.png"/><Relationship Id="rId29" Type="http://schemas.openxmlformats.org/officeDocument/2006/relationships/image" Target="../media/image86.png"/><Relationship Id="rId30" Type="http://schemas.openxmlformats.org/officeDocument/2006/relationships/image" Target="../media/image87.png"/><Relationship Id="rId31" Type="http://schemas.openxmlformats.org/officeDocument/2006/relationships/image" Target="../media/image88.png"/><Relationship Id="rId32" Type="http://schemas.openxmlformats.org/officeDocument/2006/relationships/image" Target="../media/image89.png"/><Relationship Id="rId33" Type="http://schemas.openxmlformats.org/officeDocument/2006/relationships/image" Target="../media/image90.png"/><Relationship Id="rId34" Type="http://schemas.openxmlformats.org/officeDocument/2006/relationships/image" Target="../media/image91.png"/><Relationship Id="rId35" Type="http://schemas.openxmlformats.org/officeDocument/2006/relationships/image" Target="../media/image92.png"/><Relationship Id="rId36" Type="http://schemas.openxmlformats.org/officeDocument/2006/relationships/image" Target="../media/image93.png"/><Relationship Id="rId37" Type="http://schemas.openxmlformats.org/officeDocument/2006/relationships/image" Target="../media/image94.png"/><Relationship Id="rId38" Type="http://schemas.openxmlformats.org/officeDocument/2006/relationships/image" Target="../media/image95.png"/><Relationship Id="rId39" Type="http://schemas.openxmlformats.org/officeDocument/2006/relationships/image" Target="../media/image96.png"/><Relationship Id="rId40" Type="http://schemas.openxmlformats.org/officeDocument/2006/relationships/image" Target="../media/image9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9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99.png"/><Relationship Id="rId3" Type="http://schemas.openxmlformats.org/officeDocument/2006/relationships/image" Target="../media/image53.png"/><Relationship Id="rId4" Type="http://schemas.openxmlformats.org/officeDocument/2006/relationships/image" Target="../media/image70.png"/><Relationship Id="rId5" Type="http://schemas.openxmlformats.org/officeDocument/2006/relationships/image" Target="../media/image72.png"/><Relationship Id="rId6" Type="http://schemas.openxmlformats.org/officeDocument/2006/relationships/image" Target="../media/image84.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 Id="rId11" Type="http://schemas.openxmlformats.org/officeDocument/2006/relationships/image" Target="../media/image85.png"/><Relationship Id="rId12" Type="http://schemas.openxmlformats.org/officeDocument/2006/relationships/image" Target="../media/image100.png"/><Relationship Id="rId13" Type="http://schemas.openxmlformats.org/officeDocument/2006/relationships/image" Target="../media/image101.png"/><Relationship Id="rId14" Type="http://schemas.openxmlformats.org/officeDocument/2006/relationships/image" Target="../media/image2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02.png"/><Relationship Id="rId3" Type="http://schemas.openxmlformats.org/officeDocument/2006/relationships/image" Target="../media/image97.png"/><Relationship Id="rId4" Type="http://schemas.openxmlformats.org/officeDocument/2006/relationships/image" Target="../media/image78.png"/><Relationship Id="rId5" Type="http://schemas.openxmlformats.org/officeDocument/2006/relationships/image" Target="../media/image90.png"/><Relationship Id="rId6" Type="http://schemas.openxmlformats.org/officeDocument/2006/relationships/image" Target="../media/image94.png"/><Relationship Id="rId7" Type="http://schemas.openxmlformats.org/officeDocument/2006/relationships/image" Target="../media/image64.png"/><Relationship Id="rId8" Type="http://schemas.openxmlformats.org/officeDocument/2006/relationships/image" Target="../media/image103.png"/><Relationship Id="rId9" Type="http://schemas.openxmlformats.org/officeDocument/2006/relationships/image" Target="../media/image79.png"/><Relationship Id="rId10" Type="http://schemas.openxmlformats.org/officeDocument/2006/relationships/image" Target="../media/image62.png"/><Relationship Id="rId11" Type="http://schemas.openxmlformats.org/officeDocument/2006/relationships/image" Target="../media/image95.png"/><Relationship Id="rId12" Type="http://schemas.openxmlformats.org/officeDocument/2006/relationships/image" Target="../media/image93.png"/><Relationship Id="rId13" Type="http://schemas.openxmlformats.org/officeDocument/2006/relationships/image" Target="../media/image2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04.png"/><Relationship Id="rId3" Type="http://schemas.openxmlformats.org/officeDocument/2006/relationships/image" Target="../media/image105.png"/><Relationship Id="rId4" Type="http://schemas.openxmlformats.org/officeDocument/2006/relationships/image" Target="../media/image23.png"/><Relationship Id="rId5" Type="http://schemas.openxmlformats.org/officeDocument/2006/relationships/image" Target="../media/image10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gif"/><Relationship Id="rId3" Type="http://schemas.openxmlformats.org/officeDocument/2006/relationships/image" Target="../media/image2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7.png"/><Relationship Id="rId7" Type="http://schemas.openxmlformats.org/officeDocument/2006/relationships/image" Target="../media/image2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age" descr="Image"/>
          <p:cNvPicPr>
            <a:picLocks noChangeAspect="1"/>
          </p:cNvPicPr>
          <p:nvPr/>
        </p:nvPicPr>
        <p:blipFill>
          <a:blip r:embed="rId2">
            <a:extLst/>
          </a:blip>
          <a:stretch>
            <a:fillRect/>
          </a:stretch>
        </p:blipFill>
        <p:spPr>
          <a:xfrm>
            <a:off x="-129687" y="0"/>
            <a:ext cx="18288009" cy="13716002"/>
          </a:xfrm>
          <a:prstGeom prst="rect">
            <a:avLst/>
          </a:prstGeom>
          <a:ln w="12700">
            <a:miter lim="400000"/>
          </a:ln>
        </p:spPr>
      </p:pic>
      <p:sp>
        <p:nvSpPr>
          <p:cNvPr id="339" name="Barend Mons BIPM, May 2025"/>
          <p:cNvSpPr txBox="1"/>
          <p:nvPr>
            <p:ph type="body" sz="quarter" idx="1"/>
          </p:nvPr>
        </p:nvSpPr>
        <p:spPr>
          <a:xfrm>
            <a:off x="961610" y="11922022"/>
            <a:ext cx="21971002" cy="660402"/>
          </a:xfrm>
          <a:prstGeom prst="rect">
            <a:avLst/>
          </a:prstGeom>
        </p:spPr>
        <p:txBody>
          <a:bodyPr/>
          <a:lstStyle/>
          <a:p>
            <a:pPr/>
            <a:r>
              <a:t>Barend Mons Taipe 2026</a:t>
            </a:r>
          </a:p>
        </p:txBody>
      </p:sp>
      <p:pic>
        <p:nvPicPr>
          <p:cNvPr id="340" name="Picture 9" descr="Picture 9"/>
          <p:cNvPicPr>
            <a:picLocks noChangeAspect="1"/>
          </p:cNvPicPr>
          <p:nvPr/>
        </p:nvPicPr>
        <p:blipFill>
          <a:blip r:embed="rId3">
            <a:extLst/>
          </a:blip>
          <a:stretch>
            <a:fillRect/>
          </a:stretch>
        </p:blipFill>
        <p:spPr>
          <a:xfrm>
            <a:off x="11783042" y="7177664"/>
            <a:ext cx="12378280" cy="6497570"/>
          </a:xfrm>
          <a:prstGeom prst="rect">
            <a:avLst/>
          </a:prstGeom>
          <a:ln w="12700">
            <a:miter lim="400000"/>
          </a:ln>
        </p:spPr>
      </p:pic>
      <p:sp>
        <p:nvSpPr>
          <p:cNvPr id="341" name="Stop Data Sharing………"/>
          <p:cNvSpPr txBox="1"/>
          <p:nvPr>
            <p:ph type="title"/>
          </p:nvPr>
        </p:nvSpPr>
        <p:spPr>
          <a:xfrm>
            <a:off x="11730842" y="5859848"/>
            <a:ext cx="12604337" cy="1759926"/>
          </a:xfrm>
          <a:prstGeom prst="rect">
            <a:avLst/>
          </a:prstGeom>
          <a:solidFill>
            <a:srgbClr val="D6D5D5">
              <a:alpha val="68356"/>
            </a:srgbClr>
          </a:solidFill>
        </p:spPr>
        <p:txBody>
          <a:bodyPr lIns="71435" tIns="71435" rIns="71435" bIns="71435"/>
          <a:lstStyle>
            <a:lvl1pPr defTabSz="167060">
              <a:defRPr spc="-58" sz="5626">
                <a:solidFill>
                  <a:srgbClr val="0B1780"/>
                </a:solidFill>
              </a:defRPr>
            </a:lvl1pPr>
          </a:lstStyle>
          <a:p>
            <a:pPr/>
            <a:r>
              <a:t>The Internet of FAIR data and Services</a:t>
            </a:r>
          </a:p>
        </p:txBody>
      </p:sp>
      <p:pic>
        <p:nvPicPr>
          <p:cNvPr id="342" name="pasted-movie.png" descr="pasted-movie.png"/>
          <p:cNvPicPr>
            <a:picLocks noChangeAspect="1"/>
          </p:cNvPicPr>
          <p:nvPr/>
        </p:nvPicPr>
        <p:blipFill>
          <a:blip r:embed="rId4">
            <a:extLst/>
          </a:blip>
          <a:stretch>
            <a:fillRect/>
          </a:stretch>
        </p:blipFill>
        <p:spPr>
          <a:xfrm>
            <a:off x="18201851" y="951050"/>
            <a:ext cx="5177810" cy="4971798"/>
          </a:xfrm>
          <a:prstGeom prst="rect">
            <a:avLst/>
          </a:prstGeom>
          <a:ln w="12700">
            <a:miter lim="400000"/>
          </a:ln>
        </p:spPr>
      </p:pic>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40"/>
                                        </p:tgtEl>
                                        <p:attrNameLst>
                                          <p:attrName>style.visibility</p:attrName>
                                        </p:attrNameLst>
                                      </p:cBhvr>
                                      <p:to>
                                        <p:strVal val="visible"/>
                                      </p:to>
                                    </p:set>
                                    <p:animEffect filter="fade" transition="in">
                                      <p:cBhvr>
                                        <p:cTn id="7" dur="125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Footer Placeholder 29"/>
          <p:cNvSpPr txBox="1"/>
          <p:nvPr/>
        </p:nvSpPr>
        <p:spPr>
          <a:xfrm>
            <a:off x="214263" y="13070032"/>
            <a:ext cx="8609939" cy="48391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spcBef>
                <a:spcPts val="0"/>
              </a:spcBef>
              <a:defRPr sz="2400">
                <a:solidFill>
                  <a:srgbClr val="808080"/>
                </a:solidFill>
                <a:latin typeface="Calibri"/>
                <a:ea typeface="Calibri"/>
                <a:cs typeface="Calibri"/>
                <a:sym typeface="Calibri"/>
              </a:defRPr>
            </a:lvl1pPr>
          </a:lstStyle>
          <a:p>
            <a:pPr/>
            <a:r>
              <a:t>Please do not distribute outside your organization © Euretos 2025</a:t>
            </a:r>
          </a:p>
        </p:txBody>
      </p:sp>
      <p:sp>
        <p:nvSpPr>
          <p:cNvPr id="413" name="Slide Number Placeholder 13"/>
          <p:cNvSpPr txBox="1"/>
          <p:nvPr>
            <p:ph type="sldNum" sz="quarter" idx="2"/>
          </p:nvPr>
        </p:nvSpPr>
        <p:spPr>
          <a:xfrm>
            <a:off x="11958408" y="13034987"/>
            <a:ext cx="504548"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4" name="Text Placeholder 2"/>
          <p:cNvSpPr txBox="1"/>
          <p:nvPr>
            <p:ph type="body" sz="half" idx="1"/>
          </p:nvPr>
        </p:nvSpPr>
        <p:spPr>
          <a:xfrm>
            <a:off x="1676400" y="3024229"/>
            <a:ext cx="9913339" cy="10077179"/>
          </a:xfrm>
          <a:prstGeom prst="rect">
            <a:avLst/>
          </a:prstGeom>
        </p:spPr>
        <p:txBody>
          <a:bodyPr/>
          <a:lstStyle/>
          <a:p>
            <a:pPr marL="685800" indent="-685800">
              <a:buSzPct val="100000"/>
              <a:buFont typeface="Arial"/>
              <a:buChar char="•"/>
              <a:defRPr b="1" sz="4400"/>
            </a:pPr>
            <a:r>
              <a:t>Clinical Trials </a:t>
            </a:r>
            <a:r>
              <a:rPr b="0"/>
              <a:t>(clinicaltrials.gov)</a:t>
            </a:r>
            <a:endParaRPr b="0"/>
          </a:p>
          <a:p>
            <a:pPr marL="685800" indent="-685800">
              <a:buSzPct val="100000"/>
              <a:buFont typeface="Arial"/>
              <a:buChar char="•"/>
              <a:defRPr b="1" sz="4400"/>
            </a:pPr>
            <a:r>
              <a:t>Diseases</a:t>
            </a:r>
            <a:r>
              <a:rPr b="0"/>
              <a:t> (Clinvar)</a:t>
            </a:r>
            <a:endParaRPr b="0"/>
          </a:p>
          <a:p>
            <a:pPr marL="685800" indent="-685800">
              <a:buSzPct val="100000"/>
              <a:buFont typeface="Arial"/>
              <a:buChar char="•"/>
              <a:defRPr b="1" sz="4400"/>
            </a:pPr>
            <a:r>
              <a:t>Phenotypes</a:t>
            </a:r>
            <a:r>
              <a:rPr b="0"/>
              <a:t> (GWAS)</a:t>
            </a:r>
            <a:endParaRPr b="0"/>
          </a:p>
          <a:p>
            <a:pPr marL="685800" indent="-685800">
              <a:buSzPct val="100000"/>
              <a:buFont typeface="Arial"/>
              <a:buChar char="•"/>
              <a:defRPr b="1" sz="4400"/>
            </a:pPr>
            <a:r>
              <a:t>Drug</a:t>
            </a:r>
            <a:r>
              <a:rPr b="0"/>
              <a:t> (InXIght)</a:t>
            </a:r>
            <a:endParaRPr b="0"/>
          </a:p>
          <a:p>
            <a:pPr marL="685800" indent="-685800">
              <a:buSzPct val="100000"/>
              <a:buFont typeface="Arial"/>
              <a:buChar char="•"/>
              <a:defRPr b="1" sz="4400"/>
            </a:pPr>
            <a:r>
              <a:t>Targets </a:t>
            </a:r>
            <a:r>
              <a:rPr b="0"/>
              <a:t>(Chembl)</a:t>
            </a:r>
            <a:endParaRPr b="0"/>
          </a:p>
          <a:p>
            <a:pPr marL="685800" indent="-685800">
              <a:buSzPct val="100000"/>
              <a:buFont typeface="Arial"/>
              <a:buChar char="•"/>
              <a:defRPr b="1" sz="4400"/>
            </a:pPr>
            <a:r>
              <a:t>Genes</a:t>
            </a:r>
            <a:r>
              <a:rPr b="0"/>
              <a:t> (HGNC)</a:t>
            </a:r>
            <a:endParaRPr b="0"/>
          </a:p>
          <a:p>
            <a:pPr marL="685800" indent="-685800">
              <a:buSzPct val="100000"/>
              <a:buFont typeface="Arial"/>
              <a:buChar char="•"/>
              <a:defRPr b="1" sz="4400"/>
            </a:pPr>
            <a:r>
              <a:t>Genomics</a:t>
            </a:r>
            <a:r>
              <a:rPr b="0"/>
              <a:t> (ENSEMBL)</a:t>
            </a:r>
            <a:endParaRPr b="0"/>
          </a:p>
          <a:p>
            <a:pPr marL="685800" indent="-685800">
              <a:buSzPct val="100000"/>
              <a:buFont typeface="Arial"/>
              <a:buChar char="•"/>
              <a:defRPr b="1" sz="4400"/>
            </a:pPr>
            <a:r>
              <a:t>Metabolomics</a:t>
            </a:r>
            <a:r>
              <a:rPr b="0"/>
              <a:t> (HMDB)</a:t>
            </a:r>
            <a:endParaRPr b="0"/>
          </a:p>
          <a:p>
            <a:pPr marL="685800" indent="-685800">
              <a:buSzPct val="100000"/>
              <a:buFont typeface="Arial"/>
              <a:buChar char="•"/>
              <a:defRPr b="1" sz="4400"/>
            </a:pPr>
            <a:r>
              <a:t>Microbiome </a:t>
            </a:r>
            <a:r>
              <a:rPr b="0"/>
              <a:t>(HMP)</a:t>
            </a:r>
            <a:endParaRPr b="0"/>
          </a:p>
          <a:p>
            <a:pPr marL="685800" indent="-685800">
              <a:buSzPct val="100000"/>
              <a:buFont typeface="Arial"/>
              <a:buChar char="•"/>
              <a:defRPr b="1" sz="4400"/>
            </a:pPr>
            <a:r>
              <a:t>Adverse Effect Reporting </a:t>
            </a:r>
            <a:r>
              <a:rPr b="0"/>
              <a:t>(Sider)</a:t>
            </a:r>
            <a:endParaRPr b="0"/>
          </a:p>
          <a:p>
            <a:pPr marL="685800" indent="-685800">
              <a:buSzPct val="100000"/>
              <a:buFont typeface="Arial"/>
              <a:buChar char="•"/>
              <a:defRPr b="1" sz="4400"/>
            </a:pPr>
            <a:r>
              <a:t>Pharmacogenomics</a:t>
            </a:r>
            <a:r>
              <a:rPr b="0"/>
              <a:t> (PharmGKB) </a:t>
            </a:r>
          </a:p>
        </p:txBody>
      </p:sp>
      <p:sp>
        <p:nvSpPr>
          <p:cNvPr id="415" name="Text Placeholder 2"/>
          <p:cNvSpPr txBox="1"/>
          <p:nvPr/>
        </p:nvSpPr>
        <p:spPr>
          <a:xfrm>
            <a:off x="13216912" y="3190653"/>
            <a:ext cx="11315048" cy="1118586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Single cell expression/scRNA </a:t>
            </a:r>
            <a:r>
              <a:rPr b="0"/>
              <a:t>(Human Cell Atlas) </a:t>
            </a:r>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Proteins </a:t>
            </a:r>
            <a:r>
              <a:rPr b="0"/>
              <a:t>(Uniprot)</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Proteomics</a:t>
            </a:r>
            <a:r>
              <a:rPr b="0"/>
              <a:t> (HPA)</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RNA</a:t>
            </a:r>
            <a:r>
              <a:rPr b="0"/>
              <a:t> (miRbase)</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Structural Data </a:t>
            </a:r>
            <a:r>
              <a:rPr b="0"/>
              <a:t>(PdB)</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Systems biology </a:t>
            </a:r>
            <a:r>
              <a:rPr b="0"/>
              <a:t>(Intact)</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Toxicity</a:t>
            </a:r>
            <a:r>
              <a:rPr b="0"/>
              <a:t> (InXight)</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Transcriptomics</a:t>
            </a:r>
            <a:r>
              <a:rPr b="0"/>
              <a:t> (Expression Atlas)</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Cell lines </a:t>
            </a:r>
            <a:r>
              <a:rPr b="0"/>
              <a:t>(CCLE)</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Animal Models </a:t>
            </a:r>
            <a:r>
              <a:rPr b="0"/>
              <a:t>(MGD)</a:t>
            </a:r>
            <a:endParaRPr sz="5200"/>
          </a:p>
          <a:p>
            <a:pPr marL="685800" indent="-685800" defTabSz="1828800">
              <a:lnSpc>
                <a:spcPct val="90000"/>
              </a:lnSpc>
              <a:spcBef>
                <a:spcPts val="2000"/>
              </a:spcBef>
              <a:buSzPct val="100000"/>
              <a:buFont typeface="Arial"/>
              <a:buChar char="•"/>
              <a:defRPr b="1" sz="4400">
                <a:solidFill>
                  <a:srgbClr val="44546A"/>
                </a:solidFill>
                <a:latin typeface="Calibri"/>
                <a:ea typeface="Calibri"/>
                <a:cs typeface="Calibri"/>
                <a:sym typeface="Calibri"/>
              </a:defRPr>
            </a:pPr>
            <a:r>
              <a:t>Antibodies</a:t>
            </a:r>
            <a:r>
              <a:rPr b="0"/>
              <a:t> (AntibodyPedia)</a:t>
            </a:r>
            <a:endParaRPr sz="5200"/>
          </a:p>
        </p:txBody>
      </p:sp>
      <p:pic>
        <p:nvPicPr>
          <p:cNvPr id="416" name="Picture 3" descr="Picture 3"/>
          <p:cNvPicPr>
            <a:picLocks noChangeAspect="1"/>
          </p:cNvPicPr>
          <p:nvPr/>
        </p:nvPicPr>
        <p:blipFill>
          <a:blip r:embed="rId2">
            <a:alphaModFix amt="20000"/>
            <a:extLst/>
          </a:blip>
          <a:stretch>
            <a:fillRect/>
          </a:stretch>
        </p:blipFill>
        <p:spPr>
          <a:xfrm>
            <a:off x="2241174" y="4498785"/>
            <a:ext cx="19381695" cy="8091387"/>
          </a:xfrm>
          <a:prstGeom prst="rect">
            <a:avLst/>
          </a:prstGeom>
          <a:ln w="12700">
            <a:miter lim="400000"/>
          </a:ln>
        </p:spPr>
      </p:pic>
      <p:sp>
        <p:nvSpPr>
          <p:cNvPr id="417" name="Title 1"/>
          <p:cNvSpPr txBox="1"/>
          <p:nvPr/>
        </p:nvSpPr>
        <p:spPr>
          <a:xfrm>
            <a:off x="815712" y="1805054"/>
            <a:ext cx="22232619" cy="109867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90000"/>
              </a:lnSpc>
              <a:spcBef>
                <a:spcPts val="0"/>
              </a:spcBef>
              <a:defRPr sz="7200">
                <a:solidFill>
                  <a:srgbClr val="3D5D70"/>
                </a:solidFill>
                <a:latin typeface="Calibri Light"/>
                <a:ea typeface="Calibri Light"/>
                <a:cs typeface="Calibri Light"/>
                <a:sym typeface="Calibri Light"/>
              </a:defRPr>
            </a:lvl1pPr>
          </a:lstStyle>
          <a:p>
            <a:pPr/>
            <a:r>
              <a:t>Data types (with example source)</a:t>
            </a:r>
          </a:p>
        </p:txBody>
      </p:sp>
      <p:sp>
        <p:nvSpPr>
          <p:cNvPr id="418" name="Privacy ?"/>
          <p:cNvSpPr txBox="1"/>
          <p:nvPr/>
        </p:nvSpPr>
        <p:spPr>
          <a:xfrm>
            <a:off x="513173" y="57806"/>
            <a:ext cx="7279641" cy="1626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9100">
                <a:solidFill>
                  <a:srgbClr val="535860"/>
                </a:solidFill>
                <a:latin typeface="Graphik Light"/>
                <a:ea typeface="Graphik Light"/>
                <a:cs typeface="Graphik Light"/>
                <a:sym typeface="Graphik Light"/>
              </a:defRPr>
            </a:lvl1pPr>
          </a:lstStyle>
          <a:p>
            <a:pPr/>
            <a:r>
              <a:t>3. Complexity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207"/>
          <p:cNvSpPr txBox="1"/>
          <p:nvPr>
            <p:ph type="title"/>
          </p:nvPr>
        </p:nvSpPr>
        <p:spPr>
          <a:xfrm>
            <a:off x="3048000" y="-219077"/>
            <a:ext cx="18288002" cy="1524004"/>
          </a:xfrm>
          <a:prstGeom prst="rect">
            <a:avLst/>
          </a:prstGeom>
        </p:spPr>
        <p:txBody>
          <a:bodyPr/>
          <a:lstStyle>
            <a:lvl1pPr>
              <a:defRPr sz="5000"/>
            </a:lvl1pPr>
          </a:lstStyle>
          <a:p>
            <a:pPr/>
            <a:r>
              <a:t>zipping the explicitome </a:t>
            </a:r>
          </a:p>
        </p:txBody>
      </p:sp>
      <p:grpSp>
        <p:nvGrpSpPr>
          <p:cNvPr id="428" name="Group 216"/>
          <p:cNvGrpSpPr/>
          <p:nvPr/>
        </p:nvGrpSpPr>
        <p:grpSpPr>
          <a:xfrm>
            <a:off x="3205158" y="4989361"/>
            <a:ext cx="15504329" cy="4244271"/>
            <a:chOff x="-1" y="0"/>
            <a:chExt cx="15504327" cy="4244270"/>
          </a:xfrm>
        </p:grpSpPr>
        <p:sp>
          <p:nvSpPr>
            <p:cNvPr id="421" name="Shape 209"/>
            <p:cNvSpPr/>
            <p:nvPr/>
          </p:nvSpPr>
          <p:spPr>
            <a:xfrm flipH="1">
              <a:off x="3787189" y="-1"/>
              <a:ext cx="3" cy="1876291"/>
            </a:xfrm>
            <a:prstGeom prst="line">
              <a:avLst/>
            </a:prstGeom>
            <a:noFill/>
            <a:ln w="50800" cap="flat">
              <a:solidFill>
                <a:srgbClr val="425222"/>
              </a:solidFill>
              <a:prstDash val="solid"/>
              <a:bevel/>
              <a:tailEnd type="triangle" w="med" len="med"/>
            </a:ln>
            <a:effectLst/>
          </p:spPr>
          <p:txBody>
            <a:bodyPr wrap="square" lIns="45718" tIns="45718" rIns="45718" bIns="45718" numCol="1" anchor="t">
              <a:noAutofit/>
            </a:bodyPr>
            <a:lstStyle/>
            <a:p>
              <a:pPr/>
            </a:p>
          </p:txBody>
        </p:sp>
        <p:pic>
          <p:nvPicPr>
            <p:cNvPr id="422" name="image57.png" descr="image57.png"/>
            <p:cNvPicPr>
              <a:picLocks noChangeAspect="1"/>
            </p:cNvPicPr>
            <p:nvPr/>
          </p:nvPicPr>
          <p:blipFill>
            <a:blip r:embed="rId3">
              <a:extLst/>
            </a:blip>
            <a:stretch>
              <a:fillRect/>
            </a:stretch>
          </p:blipFill>
          <p:spPr>
            <a:xfrm>
              <a:off x="3275817" y="1944736"/>
              <a:ext cx="4819520" cy="2299534"/>
            </a:xfrm>
            <a:prstGeom prst="rect">
              <a:avLst/>
            </a:prstGeom>
            <a:ln w="12700" cap="flat">
              <a:noFill/>
              <a:miter lim="400000"/>
            </a:ln>
            <a:effectLst/>
          </p:spPr>
        </p:pic>
        <p:sp>
          <p:nvSpPr>
            <p:cNvPr id="423" name="Shape 211"/>
            <p:cNvSpPr txBox="1"/>
            <p:nvPr/>
          </p:nvSpPr>
          <p:spPr>
            <a:xfrm>
              <a:off x="7499237" y="2777165"/>
              <a:ext cx="8005090" cy="954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1" tIns="64291" rIns="64291" bIns="64291" numCol="1" anchor="t">
              <a:spAutoFit/>
            </a:bodyPr>
            <a:lstStyle/>
            <a:p>
              <a:pPr algn="ctr" defTabSz="821530">
                <a:spcBef>
                  <a:spcPts val="0"/>
                </a:spcBef>
                <a:defRPr b="1" sz="3600">
                  <a:solidFill>
                    <a:srgbClr val="E68F4C"/>
                  </a:solidFill>
                  <a:latin typeface="+mj-lt"/>
                  <a:ea typeface="+mj-ea"/>
                  <a:cs typeface="+mj-cs"/>
                  <a:sym typeface="Helvetica"/>
                </a:defRPr>
              </a:pPr>
              <a:r>
                <a:t>Cardinal Assertions:</a:t>
              </a:r>
              <a:r>
                <a:rPr>
                  <a:solidFill>
                    <a:srgbClr val="53662C"/>
                  </a:solidFill>
                </a:rPr>
                <a:t> </a:t>
              </a:r>
              <a:r>
                <a:rPr>
                  <a:solidFill>
                    <a:srgbClr val="DE6A10"/>
                  </a:solidFill>
                </a:rPr>
                <a:t>&lt;</a:t>
              </a:r>
              <a:r>
                <a:rPr sz="5400">
                  <a:solidFill>
                    <a:srgbClr val="DE6A10"/>
                  </a:solidFill>
                </a:rPr>
                <a:t>10</a:t>
              </a:r>
              <a:r>
                <a:rPr baseline="30665" sz="5400">
                  <a:solidFill>
                    <a:srgbClr val="DE6A10"/>
                  </a:solidFill>
                </a:rPr>
                <a:t>11</a:t>
              </a:r>
            </a:p>
          </p:txBody>
        </p:sp>
        <p:sp>
          <p:nvSpPr>
            <p:cNvPr id="424" name="Shape 212"/>
            <p:cNvSpPr/>
            <p:nvPr/>
          </p:nvSpPr>
          <p:spPr>
            <a:xfrm>
              <a:off x="7725123" y="0"/>
              <a:ext cx="3" cy="1936194"/>
            </a:xfrm>
            <a:prstGeom prst="line">
              <a:avLst/>
            </a:prstGeom>
            <a:noFill/>
            <a:ln w="50800" cap="flat">
              <a:solidFill>
                <a:srgbClr val="425222"/>
              </a:solidFill>
              <a:prstDash val="solid"/>
              <a:bevel/>
              <a:tailEnd type="triangle" w="med" len="med"/>
            </a:ln>
            <a:effectLst/>
          </p:spPr>
          <p:txBody>
            <a:bodyPr wrap="square" lIns="45718" tIns="45718" rIns="45718" bIns="45718" numCol="1" anchor="t">
              <a:noAutofit/>
            </a:bodyPr>
            <a:lstStyle/>
            <a:p>
              <a:pPr/>
            </a:p>
          </p:txBody>
        </p:sp>
        <p:sp>
          <p:nvSpPr>
            <p:cNvPr id="425" name="Shape 213"/>
            <p:cNvSpPr txBox="1"/>
            <p:nvPr/>
          </p:nvSpPr>
          <p:spPr>
            <a:xfrm>
              <a:off x="-2" y="1080043"/>
              <a:ext cx="4114805" cy="9159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1" tIns="64291" rIns="64291" bIns="64291" numCol="1" anchor="t">
              <a:spAutoFit/>
            </a:bodyPr>
            <a:lstStyle/>
            <a:p>
              <a:pPr algn="ctr" defTabSz="821530">
                <a:spcBef>
                  <a:spcPts val="0"/>
                </a:spcBef>
                <a:defRPr sz="2600">
                  <a:solidFill>
                    <a:srgbClr val="53662C"/>
                  </a:solidFill>
                  <a:latin typeface="Helvetica Light"/>
                  <a:ea typeface="Helvetica Light"/>
                  <a:cs typeface="Helvetica Light"/>
                  <a:sym typeface="Helvetica Light"/>
                </a:defRPr>
              </a:pPr>
              <a:r>
                <a:t>n identical</a:t>
              </a:r>
            </a:p>
            <a:p>
              <a:pPr algn="ctr" defTabSz="821530">
                <a:spcBef>
                  <a:spcPts val="0"/>
                </a:spcBef>
                <a:defRPr sz="2600">
                  <a:solidFill>
                    <a:srgbClr val="53662C"/>
                  </a:solidFill>
                  <a:latin typeface="Helvetica Light"/>
                  <a:ea typeface="Helvetica Light"/>
                  <a:cs typeface="Helvetica Light"/>
                  <a:sym typeface="Helvetica Light"/>
                </a:defRPr>
              </a:pPr>
              <a:r>
                <a:t>assertions</a:t>
              </a:r>
            </a:p>
          </p:txBody>
        </p:sp>
        <p:sp>
          <p:nvSpPr>
            <p:cNvPr id="426" name="Shape 214"/>
            <p:cNvSpPr/>
            <p:nvPr/>
          </p:nvSpPr>
          <p:spPr>
            <a:xfrm>
              <a:off x="9677745" y="1115762"/>
              <a:ext cx="2053338" cy="814385"/>
            </a:xfrm>
            <a:prstGeom prst="rect">
              <a:avLst/>
            </a:prstGeom>
            <a:gradFill flip="none" rotWithShape="1">
              <a:gsLst>
                <a:gs pos="0">
                  <a:srgbClr val="40A660"/>
                </a:gs>
                <a:gs pos="100000">
                  <a:srgbClr val="E5CE5A"/>
                </a:gs>
              </a:gsLst>
              <a:lin ang="16200000" scaled="0"/>
            </a:gradFill>
            <a:ln w="25400" cap="flat">
              <a:solidFill>
                <a:srgbClr val="00631F"/>
              </a:solidFill>
              <a:prstDash val="solid"/>
              <a:bevel/>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wrap="square" lIns="64291" tIns="64291" rIns="64291" bIns="64291" numCol="1" anchor="t">
              <a:spAutoFit/>
            </a:bodyPr>
            <a:lstStyle/>
            <a:p>
              <a:pPr algn="ctr" defTabSz="821530">
                <a:spcBef>
                  <a:spcPts val="0"/>
                </a:spcBef>
                <a:defRPr sz="2200">
                  <a:solidFill>
                    <a:srgbClr val="53662C"/>
                  </a:solidFill>
                  <a:latin typeface="Helvetica Light"/>
                  <a:ea typeface="Helvetica Light"/>
                  <a:cs typeface="Helvetica Light"/>
                  <a:sym typeface="Helvetica Light"/>
                </a:defRPr>
              </a:pPr>
              <a:r>
                <a:t>‘n’ different</a:t>
              </a:r>
            </a:p>
            <a:p>
              <a:pPr algn="ctr" defTabSz="821530">
                <a:spcBef>
                  <a:spcPts val="0"/>
                </a:spcBef>
                <a:defRPr sz="2200">
                  <a:solidFill>
                    <a:srgbClr val="53662C"/>
                  </a:solidFill>
                  <a:latin typeface="Helvetica Light"/>
                  <a:ea typeface="Helvetica Light"/>
                  <a:cs typeface="Helvetica Light"/>
                  <a:sym typeface="Helvetica Light"/>
                </a:defRPr>
              </a:pPr>
              <a:r>
                <a:t>provenances</a:t>
              </a:r>
            </a:p>
          </p:txBody>
        </p:sp>
        <p:sp>
          <p:nvSpPr>
            <p:cNvPr id="427" name="Shape 215"/>
            <p:cNvSpPr/>
            <p:nvPr/>
          </p:nvSpPr>
          <p:spPr>
            <a:xfrm>
              <a:off x="7974270" y="955529"/>
              <a:ext cx="1759165" cy="1849958"/>
            </a:xfrm>
            <a:custGeom>
              <a:avLst/>
              <a:gdLst/>
              <a:ahLst/>
              <a:cxnLst>
                <a:cxn ang="0">
                  <a:pos x="wd2" y="hd2"/>
                </a:cxn>
                <a:cxn ang="5400000">
                  <a:pos x="wd2" y="hd2"/>
                </a:cxn>
                <a:cxn ang="10800000">
                  <a:pos x="wd2" y="hd2"/>
                </a:cxn>
                <a:cxn ang="16200000">
                  <a:pos x="wd2" y="hd2"/>
                </a:cxn>
              </a:cxnLst>
              <a:rect l="0" t="0" r="r" b="b"/>
              <a:pathLst>
                <a:path w="21600" h="18563" fill="norm" stroke="1" extrusionOk="0">
                  <a:moveTo>
                    <a:pt x="0" y="17509"/>
                  </a:moveTo>
                  <a:cubicBezTo>
                    <a:pt x="4163" y="20018"/>
                    <a:pt x="9713" y="17826"/>
                    <a:pt x="10712" y="13278"/>
                  </a:cubicBezTo>
                  <a:cubicBezTo>
                    <a:pt x="11302" y="10589"/>
                    <a:pt x="9800" y="7847"/>
                    <a:pt x="10432" y="5165"/>
                  </a:cubicBezTo>
                  <a:cubicBezTo>
                    <a:pt x="11546" y="435"/>
                    <a:pt x="17538" y="-1582"/>
                    <a:pt x="21600" y="1405"/>
                  </a:cubicBezTo>
                </a:path>
              </a:pathLst>
            </a:custGeom>
            <a:noFill/>
            <a:ln w="25400" cap="flat">
              <a:solidFill>
                <a:srgbClr val="DCBD23"/>
              </a:solidFill>
              <a:prstDash val="solid"/>
              <a:bevel/>
            </a:ln>
            <a:effectLst>
              <a:outerShdw sx="100000" sy="100000" kx="0" ky="0" algn="b" rotWithShape="0" blurRad="50800" dist="25400" dir="5400000">
                <a:srgbClr val="000000">
                  <a:alpha val="50000"/>
                </a:srgbClr>
              </a:outerShdw>
            </a:effectLst>
          </p:spPr>
          <p:txBody>
            <a:bodyPr wrap="square" lIns="50800" tIns="50800" rIns="50800" bIns="50800" numCol="1" anchor="t">
              <a:noAutofit/>
            </a:bodyPr>
            <a:lstStyle/>
            <a:p>
              <a:pPr defTabSz="642937">
                <a:spcBef>
                  <a:spcPts val="0"/>
                </a:spcBef>
                <a:defRPr sz="1600">
                  <a:solidFill>
                    <a:srgbClr val="000000"/>
                  </a:solidFill>
                  <a:latin typeface="+mj-lt"/>
                  <a:ea typeface="+mj-ea"/>
                  <a:cs typeface="+mj-cs"/>
                  <a:sym typeface="Helvetica"/>
                </a:defRPr>
              </a:pPr>
            </a:p>
          </p:txBody>
        </p:sp>
      </p:grpSp>
      <p:grpSp>
        <p:nvGrpSpPr>
          <p:cNvPr id="436" name="Group 224"/>
          <p:cNvGrpSpPr/>
          <p:nvPr/>
        </p:nvGrpSpPr>
        <p:grpSpPr>
          <a:xfrm>
            <a:off x="5573618" y="1223374"/>
            <a:ext cx="13798360" cy="4726493"/>
            <a:chOff x="0" y="-2"/>
            <a:chExt cx="13798359" cy="4726492"/>
          </a:xfrm>
        </p:grpSpPr>
        <p:grpSp>
          <p:nvGrpSpPr>
            <p:cNvPr id="433" name="Group 221"/>
            <p:cNvGrpSpPr/>
            <p:nvPr/>
          </p:nvGrpSpPr>
          <p:grpSpPr>
            <a:xfrm>
              <a:off x="40889" y="-3"/>
              <a:ext cx="7185097" cy="4100662"/>
              <a:chOff x="-1" y="0"/>
              <a:chExt cx="7185096" cy="4100660"/>
            </a:xfrm>
          </p:grpSpPr>
          <p:pic>
            <p:nvPicPr>
              <p:cNvPr id="429" name="image56.png" descr="image56.png"/>
              <p:cNvPicPr>
                <a:picLocks noChangeAspect="1"/>
              </p:cNvPicPr>
              <p:nvPr/>
            </p:nvPicPr>
            <p:blipFill>
              <a:blip r:embed="rId4">
                <a:extLst/>
              </a:blip>
              <a:stretch>
                <a:fillRect/>
              </a:stretch>
            </p:blipFill>
            <p:spPr>
              <a:xfrm>
                <a:off x="394463" y="-1"/>
                <a:ext cx="6790633" cy="3240011"/>
              </a:xfrm>
              <a:prstGeom prst="rect">
                <a:avLst/>
              </a:prstGeom>
              <a:ln w="12700" cap="flat">
                <a:noFill/>
                <a:miter lim="400000"/>
              </a:ln>
              <a:effectLst/>
            </p:spPr>
          </p:pic>
          <p:pic>
            <p:nvPicPr>
              <p:cNvPr id="430" name="image56.png" descr="image56.png"/>
              <p:cNvPicPr>
                <a:picLocks noChangeAspect="1"/>
              </p:cNvPicPr>
              <p:nvPr/>
            </p:nvPicPr>
            <p:blipFill>
              <a:blip r:embed="rId4">
                <a:extLst/>
              </a:blip>
              <a:stretch>
                <a:fillRect/>
              </a:stretch>
            </p:blipFill>
            <p:spPr>
              <a:xfrm>
                <a:off x="288031" y="175627"/>
                <a:ext cx="6790633" cy="3240011"/>
              </a:xfrm>
              <a:prstGeom prst="rect">
                <a:avLst/>
              </a:prstGeom>
              <a:ln w="12700" cap="flat">
                <a:noFill/>
                <a:miter lim="400000"/>
              </a:ln>
              <a:effectLst/>
            </p:spPr>
          </p:pic>
          <p:pic>
            <p:nvPicPr>
              <p:cNvPr id="431" name="image56.png" descr="image56.png"/>
              <p:cNvPicPr>
                <a:picLocks noChangeAspect="1"/>
              </p:cNvPicPr>
              <p:nvPr/>
            </p:nvPicPr>
            <p:blipFill>
              <a:blip r:embed="rId4">
                <a:extLst/>
              </a:blip>
              <a:stretch>
                <a:fillRect/>
              </a:stretch>
            </p:blipFill>
            <p:spPr>
              <a:xfrm>
                <a:off x="144015" y="365944"/>
                <a:ext cx="6790633" cy="3240009"/>
              </a:xfrm>
              <a:prstGeom prst="rect">
                <a:avLst/>
              </a:prstGeom>
              <a:ln w="12700" cap="flat">
                <a:noFill/>
                <a:miter lim="400000"/>
              </a:ln>
              <a:effectLst/>
            </p:spPr>
          </p:pic>
          <p:pic>
            <p:nvPicPr>
              <p:cNvPr id="432" name="image56.png" descr="image56.png"/>
              <p:cNvPicPr>
                <a:picLocks noChangeAspect="1"/>
              </p:cNvPicPr>
              <p:nvPr/>
            </p:nvPicPr>
            <p:blipFill>
              <a:blip r:embed="rId4">
                <a:extLst/>
              </a:blip>
              <a:stretch>
                <a:fillRect/>
              </a:stretch>
            </p:blipFill>
            <p:spPr>
              <a:xfrm>
                <a:off x="-2" y="860650"/>
                <a:ext cx="6790633" cy="3240010"/>
              </a:xfrm>
              <a:prstGeom prst="rect">
                <a:avLst/>
              </a:prstGeom>
              <a:ln w="12700" cap="flat">
                <a:noFill/>
                <a:miter lim="400000"/>
              </a:ln>
              <a:effectLst/>
            </p:spPr>
          </p:pic>
        </p:grpSp>
        <p:pic>
          <p:nvPicPr>
            <p:cNvPr id="434" name="image56.png" descr="image56.png"/>
            <p:cNvPicPr>
              <a:picLocks noChangeAspect="1"/>
            </p:cNvPicPr>
            <p:nvPr/>
          </p:nvPicPr>
          <p:blipFill>
            <a:blip r:embed="rId4">
              <a:extLst/>
            </a:blip>
            <a:stretch>
              <a:fillRect/>
            </a:stretch>
          </p:blipFill>
          <p:spPr>
            <a:xfrm>
              <a:off x="-1" y="1486484"/>
              <a:ext cx="6790627" cy="3240007"/>
            </a:xfrm>
            <a:prstGeom prst="rect">
              <a:avLst/>
            </a:prstGeom>
            <a:ln w="12700" cap="flat">
              <a:noFill/>
              <a:miter lim="400000"/>
            </a:ln>
            <a:effectLst/>
          </p:spPr>
        </p:pic>
        <p:sp>
          <p:nvSpPr>
            <p:cNvPr id="435" name="Shape 223"/>
            <p:cNvSpPr txBox="1"/>
            <p:nvPr/>
          </p:nvSpPr>
          <p:spPr>
            <a:xfrm>
              <a:off x="7487031" y="1387742"/>
              <a:ext cx="6311328" cy="13223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1" tIns="64291" rIns="64291" bIns="64291" numCol="1" anchor="t">
              <a:spAutoFit/>
            </a:bodyPr>
            <a:lstStyle/>
            <a:p>
              <a:pPr algn="ctr" defTabSz="821530">
                <a:spcBef>
                  <a:spcPts val="0"/>
                </a:spcBef>
                <a:defRPr b="1" sz="3600">
                  <a:solidFill>
                    <a:srgbClr val="D65C44"/>
                  </a:solidFill>
                  <a:latin typeface="+mj-lt"/>
                  <a:ea typeface="+mj-ea"/>
                  <a:cs typeface="+mj-cs"/>
                  <a:sym typeface="Helvetica"/>
                </a:defRPr>
              </a:pPr>
              <a:r>
                <a:t>All Assertions</a:t>
              </a:r>
              <a:r>
                <a:rPr>
                  <a:solidFill>
                    <a:srgbClr val="53662C"/>
                  </a:solidFill>
                </a:rPr>
                <a:t>:</a:t>
              </a:r>
              <a:r>
                <a:rPr sz="7800">
                  <a:solidFill>
                    <a:srgbClr val="C82506"/>
                  </a:solidFill>
                </a:rPr>
                <a:t>10</a:t>
              </a:r>
              <a:r>
                <a:rPr baseline="31075" sz="7800">
                  <a:solidFill>
                    <a:srgbClr val="C82506"/>
                  </a:solidFill>
                </a:rPr>
                <a:t>14</a:t>
              </a:r>
            </a:p>
          </p:txBody>
        </p:sp>
      </p:grpSp>
      <p:grpSp>
        <p:nvGrpSpPr>
          <p:cNvPr id="440" name="Group 228"/>
          <p:cNvGrpSpPr/>
          <p:nvPr/>
        </p:nvGrpSpPr>
        <p:grpSpPr>
          <a:xfrm>
            <a:off x="5633116" y="9144644"/>
            <a:ext cx="9516400" cy="3186665"/>
            <a:chOff x="0" y="0"/>
            <a:chExt cx="9516399" cy="3186664"/>
          </a:xfrm>
        </p:grpSpPr>
        <p:pic>
          <p:nvPicPr>
            <p:cNvPr id="437" name="image58.png" descr="image58.png"/>
            <p:cNvPicPr>
              <a:picLocks noChangeAspect="1"/>
            </p:cNvPicPr>
            <p:nvPr/>
          </p:nvPicPr>
          <p:blipFill>
            <a:blip r:embed="rId5">
              <a:extLst/>
            </a:blip>
            <a:stretch>
              <a:fillRect/>
            </a:stretch>
          </p:blipFill>
          <p:spPr>
            <a:xfrm>
              <a:off x="-1" y="545034"/>
              <a:ext cx="4528505" cy="2641631"/>
            </a:xfrm>
            <a:prstGeom prst="rect">
              <a:avLst/>
            </a:prstGeom>
            <a:ln w="12700" cap="flat">
              <a:noFill/>
              <a:miter lim="400000"/>
            </a:ln>
            <a:effectLst/>
          </p:spPr>
        </p:pic>
        <p:sp>
          <p:nvSpPr>
            <p:cNvPr id="438" name="Shape 226"/>
            <p:cNvSpPr/>
            <p:nvPr/>
          </p:nvSpPr>
          <p:spPr>
            <a:xfrm flipH="1">
              <a:off x="3335813" y="0"/>
              <a:ext cx="3" cy="1936194"/>
            </a:xfrm>
            <a:prstGeom prst="line">
              <a:avLst/>
            </a:prstGeom>
            <a:noFill/>
            <a:ln w="50800" cap="flat">
              <a:solidFill>
                <a:srgbClr val="425222"/>
              </a:solidFill>
              <a:prstDash val="solid"/>
              <a:bevel/>
              <a:tailEnd type="triangle" w="med" len="med"/>
            </a:ln>
            <a:effectLst/>
          </p:spPr>
          <p:txBody>
            <a:bodyPr wrap="square" lIns="45718" tIns="45718" rIns="45718" bIns="45718" numCol="1" anchor="t">
              <a:noAutofit/>
            </a:bodyPr>
            <a:lstStyle/>
            <a:p>
              <a:pPr/>
            </a:p>
          </p:txBody>
        </p:sp>
        <p:sp>
          <p:nvSpPr>
            <p:cNvPr id="439" name="Shape 227"/>
            <p:cNvSpPr txBox="1"/>
            <p:nvPr/>
          </p:nvSpPr>
          <p:spPr>
            <a:xfrm>
              <a:off x="4522291" y="1800852"/>
              <a:ext cx="4994108" cy="6746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1" tIns="64291" rIns="64291" bIns="64291" numCol="1" anchor="t">
              <a:spAutoFit/>
            </a:bodyPr>
            <a:lstStyle/>
            <a:p>
              <a:pPr algn="ctr" defTabSz="821530">
                <a:spcBef>
                  <a:spcPts val="0"/>
                </a:spcBef>
                <a:defRPr b="1" sz="3600">
                  <a:solidFill>
                    <a:srgbClr val="53662C"/>
                  </a:solidFill>
                  <a:latin typeface="+mj-lt"/>
                  <a:ea typeface="+mj-ea"/>
                  <a:cs typeface="+mj-cs"/>
                  <a:sym typeface="Helvetica"/>
                </a:defRPr>
              </a:pPr>
              <a:r>
                <a:t>Knowlets: &lt;10</a:t>
              </a:r>
              <a:r>
                <a:rPr baseline="29998"/>
                <a:t>6</a:t>
              </a:r>
            </a:p>
          </p:txBody>
        </p:sp>
      </p:grpSp>
      <p:pic>
        <p:nvPicPr>
          <p:cNvPr id="441" name="pasted-movie.png" descr="pasted-movie.png"/>
          <p:cNvPicPr>
            <a:picLocks noChangeAspect="1"/>
          </p:cNvPicPr>
          <p:nvPr/>
        </p:nvPicPr>
        <p:blipFill>
          <a:blip r:embed="rId6">
            <a:extLst/>
          </a:blip>
          <a:stretch>
            <a:fillRect/>
          </a:stretch>
        </p:blipFill>
        <p:spPr>
          <a:xfrm>
            <a:off x="339364" y="410518"/>
            <a:ext cx="1753546" cy="13811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6"/>
                                        </p:tgtEl>
                                        <p:attrNameLst>
                                          <p:attrName>style.visibility</p:attrName>
                                        </p:attrNameLst>
                                      </p:cBhvr>
                                      <p:to>
                                        <p:strVal val="visible"/>
                                      </p:to>
                                    </p:set>
                                    <p:animEffect filter="fade" transition="in">
                                      <p:cBhvr>
                                        <p:cTn id="7" dur="1500"/>
                                        <p:tgtEl>
                                          <p:spTgt spid="43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28"/>
                                        </p:tgtEl>
                                        <p:attrNameLst>
                                          <p:attrName>style.visibility</p:attrName>
                                        </p:attrNameLst>
                                      </p:cBhvr>
                                      <p:to>
                                        <p:strVal val="visible"/>
                                      </p:to>
                                    </p:set>
                                    <p:animEffect filter="fade" transition="in">
                                      <p:cBhvr>
                                        <p:cTn id="12" dur="1500"/>
                                        <p:tgtEl>
                                          <p:spTgt spid="42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40"/>
                                        </p:tgtEl>
                                        <p:attrNameLst>
                                          <p:attrName>style.visibility</p:attrName>
                                        </p:attrNameLst>
                                      </p:cBhvr>
                                      <p:to>
                                        <p:strVal val="visible"/>
                                      </p:to>
                                    </p:set>
                                    <p:animEffect filter="fade" transition="in">
                                      <p:cBhvr>
                                        <p:cTn id="17" dur="15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0" grpId="3"/>
      <p:bldP build="whole" bldLvl="1" animBg="1" rev="0" advAuto="0" spid="428" grpId="2"/>
      <p:bldP build="whole" bldLvl="1" animBg="1" rev="0" advAuto="0" spid="43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5" name="Image" descr="Image"/>
          <p:cNvPicPr>
            <a:picLocks noChangeAspect="1"/>
          </p:cNvPicPr>
          <p:nvPr/>
        </p:nvPicPr>
        <p:blipFill>
          <a:blip r:embed="rId2">
            <a:extLst/>
          </a:blip>
          <a:stretch>
            <a:fillRect/>
          </a:stretch>
        </p:blipFill>
        <p:spPr>
          <a:xfrm>
            <a:off x="3346196" y="1574200"/>
            <a:ext cx="17210158" cy="10871735"/>
          </a:xfrm>
          <a:prstGeom prst="rect">
            <a:avLst/>
          </a:prstGeom>
          <a:ln w="12700">
            <a:miter lim="400000"/>
          </a:ln>
        </p:spPr>
      </p:pic>
      <p:pic>
        <p:nvPicPr>
          <p:cNvPr id="446" name="pasted-movie.png" descr="pasted-movie.png"/>
          <p:cNvPicPr>
            <a:picLocks noChangeAspect="1"/>
          </p:cNvPicPr>
          <p:nvPr/>
        </p:nvPicPr>
        <p:blipFill>
          <a:blip r:embed="rId3">
            <a:extLst/>
          </a:blip>
          <a:stretch>
            <a:fillRect/>
          </a:stretch>
        </p:blipFill>
        <p:spPr>
          <a:xfrm>
            <a:off x="9391650" y="5994400"/>
            <a:ext cx="2705100" cy="2997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446"/>
                                        </p:tgtEl>
                                        <p:attrNameLst>
                                          <p:attrName>style.visibility</p:attrName>
                                        </p:attrNameLst>
                                      </p:cBhvr>
                                      <p:to>
                                        <p:strVal val="visible"/>
                                      </p:to>
                                    </p:set>
                                    <p:animEffect filter="box(out)" transition="in">
                                      <p:cBhvr>
                                        <p:cTn id="7" dur="10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8" name="pasted-movie.png" descr="pasted-movie.png"/>
          <p:cNvPicPr>
            <a:picLocks noChangeAspect="1"/>
          </p:cNvPicPr>
          <p:nvPr/>
        </p:nvPicPr>
        <p:blipFill>
          <a:blip r:embed="rId2">
            <a:extLst/>
          </a:blip>
          <a:stretch>
            <a:fillRect/>
          </a:stretch>
        </p:blipFill>
        <p:spPr>
          <a:xfrm>
            <a:off x="8010291" y="-1842005"/>
            <a:ext cx="8363417" cy="12939015"/>
          </a:xfrm>
          <a:prstGeom prst="rect">
            <a:avLst/>
          </a:prstGeom>
          <a:ln w="12700">
            <a:miter lim="400000"/>
          </a:ln>
        </p:spPr>
      </p:pic>
      <p:pic>
        <p:nvPicPr>
          <p:cNvPr id="449" name="Image" descr="Image"/>
          <p:cNvPicPr>
            <a:picLocks noChangeAspect="1"/>
          </p:cNvPicPr>
          <p:nvPr/>
        </p:nvPicPr>
        <p:blipFill>
          <a:blip r:embed="rId3">
            <a:extLst/>
          </a:blip>
          <a:srcRect l="14456" t="6013" r="13685" b="6713"/>
          <a:stretch>
            <a:fillRect/>
          </a:stretch>
        </p:blipFill>
        <p:spPr>
          <a:xfrm>
            <a:off x="9590639" y="2614952"/>
            <a:ext cx="5202781" cy="6318673"/>
          </a:xfrm>
          <a:custGeom>
            <a:avLst/>
            <a:gdLst/>
            <a:ahLst/>
            <a:cxnLst>
              <a:cxn ang="0">
                <a:pos x="wd2" y="hd2"/>
              </a:cxn>
              <a:cxn ang="5400000">
                <a:pos x="wd2" y="hd2"/>
              </a:cxn>
              <a:cxn ang="10800000">
                <a:pos x="wd2" y="hd2"/>
              </a:cxn>
              <a:cxn ang="16200000">
                <a:pos x="wd2" y="hd2"/>
              </a:cxn>
            </a:cxnLst>
            <a:rect l="0" t="0" r="r" b="b"/>
            <a:pathLst>
              <a:path w="21351" h="21271" fill="norm" stroke="1" extrusionOk="0">
                <a:moveTo>
                  <a:pt x="10324" y="1"/>
                </a:moveTo>
                <a:cubicBezTo>
                  <a:pt x="9492" y="15"/>
                  <a:pt x="8817" y="150"/>
                  <a:pt x="7887" y="437"/>
                </a:cubicBezTo>
                <a:cubicBezTo>
                  <a:pt x="5746" y="1098"/>
                  <a:pt x="4796" y="1810"/>
                  <a:pt x="3078" y="4044"/>
                </a:cubicBezTo>
                <a:cubicBezTo>
                  <a:pt x="2935" y="4230"/>
                  <a:pt x="2812" y="4760"/>
                  <a:pt x="2726" y="5559"/>
                </a:cubicBezTo>
                <a:cubicBezTo>
                  <a:pt x="2612" y="6611"/>
                  <a:pt x="2548" y="6828"/>
                  <a:pt x="2285" y="7058"/>
                </a:cubicBezTo>
                <a:cubicBezTo>
                  <a:pt x="2003" y="7305"/>
                  <a:pt x="1977" y="7419"/>
                  <a:pt x="1985" y="8429"/>
                </a:cubicBezTo>
                <a:cubicBezTo>
                  <a:pt x="1993" y="9363"/>
                  <a:pt x="2048" y="9637"/>
                  <a:pt x="2348" y="10242"/>
                </a:cubicBezTo>
                <a:cubicBezTo>
                  <a:pt x="2543" y="10634"/>
                  <a:pt x="2703" y="11032"/>
                  <a:pt x="2703" y="11127"/>
                </a:cubicBezTo>
                <a:cubicBezTo>
                  <a:pt x="2703" y="11464"/>
                  <a:pt x="2874" y="11654"/>
                  <a:pt x="3363" y="11858"/>
                </a:cubicBezTo>
                <a:cubicBezTo>
                  <a:pt x="3975" y="12115"/>
                  <a:pt x="4101" y="12343"/>
                  <a:pt x="3742" y="12549"/>
                </a:cubicBezTo>
                <a:cubicBezTo>
                  <a:pt x="3584" y="12640"/>
                  <a:pt x="3494" y="12788"/>
                  <a:pt x="3526" y="12904"/>
                </a:cubicBezTo>
                <a:cubicBezTo>
                  <a:pt x="3594" y="13154"/>
                  <a:pt x="3280" y="13699"/>
                  <a:pt x="3068" y="13699"/>
                </a:cubicBezTo>
                <a:cubicBezTo>
                  <a:pt x="2980" y="13699"/>
                  <a:pt x="2460" y="13621"/>
                  <a:pt x="1913" y="13524"/>
                </a:cubicBezTo>
                <a:cubicBezTo>
                  <a:pt x="1003" y="13364"/>
                  <a:pt x="877" y="13365"/>
                  <a:pt x="415" y="13523"/>
                </a:cubicBezTo>
                <a:cubicBezTo>
                  <a:pt x="-195" y="13732"/>
                  <a:pt x="-115" y="13969"/>
                  <a:pt x="537" y="13882"/>
                </a:cubicBezTo>
                <a:cubicBezTo>
                  <a:pt x="949" y="13828"/>
                  <a:pt x="968" y="13836"/>
                  <a:pt x="817" y="14038"/>
                </a:cubicBezTo>
                <a:cubicBezTo>
                  <a:pt x="580" y="14357"/>
                  <a:pt x="983" y="14583"/>
                  <a:pt x="1555" y="14449"/>
                </a:cubicBezTo>
                <a:cubicBezTo>
                  <a:pt x="2084" y="14324"/>
                  <a:pt x="2714" y="14324"/>
                  <a:pt x="2954" y="14449"/>
                </a:cubicBezTo>
                <a:cubicBezTo>
                  <a:pt x="3093" y="14521"/>
                  <a:pt x="2996" y="14605"/>
                  <a:pt x="2558" y="14784"/>
                </a:cubicBezTo>
                <a:cubicBezTo>
                  <a:pt x="1704" y="15135"/>
                  <a:pt x="987" y="15737"/>
                  <a:pt x="987" y="16105"/>
                </a:cubicBezTo>
                <a:cubicBezTo>
                  <a:pt x="987" y="16451"/>
                  <a:pt x="1363" y="16528"/>
                  <a:pt x="1654" y="16239"/>
                </a:cubicBezTo>
                <a:cubicBezTo>
                  <a:pt x="1749" y="16146"/>
                  <a:pt x="2002" y="15995"/>
                  <a:pt x="2216" y="15904"/>
                </a:cubicBezTo>
                <a:cubicBezTo>
                  <a:pt x="2537" y="15768"/>
                  <a:pt x="2626" y="15763"/>
                  <a:pt x="2715" y="15881"/>
                </a:cubicBezTo>
                <a:cubicBezTo>
                  <a:pt x="2930" y="16167"/>
                  <a:pt x="2354" y="16483"/>
                  <a:pt x="1503" y="16546"/>
                </a:cubicBezTo>
                <a:cubicBezTo>
                  <a:pt x="755" y="16602"/>
                  <a:pt x="63" y="16843"/>
                  <a:pt x="63" y="17047"/>
                </a:cubicBezTo>
                <a:cubicBezTo>
                  <a:pt x="63" y="17099"/>
                  <a:pt x="626" y="17176"/>
                  <a:pt x="1316" y="17218"/>
                </a:cubicBezTo>
                <a:cubicBezTo>
                  <a:pt x="2006" y="17261"/>
                  <a:pt x="2569" y="17303"/>
                  <a:pt x="2568" y="17312"/>
                </a:cubicBezTo>
                <a:cubicBezTo>
                  <a:pt x="2567" y="17321"/>
                  <a:pt x="2481" y="17524"/>
                  <a:pt x="2376" y="17762"/>
                </a:cubicBezTo>
                <a:cubicBezTo>
                  <a:pt x="2144" y="18290"/>
                  <a:pt x="2108" y="20444"/>
                  <a:pt x="2322" y="20947"/>
                </a:cubicBezTo>
                <a:cubicBezTo>
                  <a:pt x="2597" y="21593"/>
                  <a:pt x="2757" y="21264"/>
                  <a:pt x="2772" y="20029"/>
                </a:cubicBezTo>
                <a:cubicBezTo>
                  <a:pt x="2786" y="18807"/>
                  <a:pt x="3130" y="17445"/>
                  <a:pt x="3405" y="17521"/>
                </a:cubicBezTo>
                <a:cubicBezTo>
                  <a:pt x="3754" y="17616"/>
                  <a:pt x="3803" y="17900"/>
                  <a:pt x="3519" y="18196"/>
                </a:cubicBezTo>
                <a:cubicBezTo>
                  <a:pt x="3147" y="18584"/>
                  <a:pt x="3154" y="18630"/>
                  <a:pt x="3633" y="18793"/>
                </a:cubicBezTo>
                <a:cubicBezTo>
                  <a:pt x="3940" y="18897"/>
                  <a:pt x="4114" y="18901"/>
                  <a:pt x="4366" y="18807"/>
                </a:cubicBezTo>
                <a:cubicBezTo>
                  <a:pt x="4889" y="18612"/>
                  <a:pt x="5057" y="18654"/>
                  <a:pt x="5625" y="19129"/>
                </a:cubicBezTo>
                <a:cubicBezTo>
                  <a:pt x="6126" y="19549"/>
                  <a:pt x="6190" y="19571"/>
                  <a:pt x="6708" y="19503"/>
                </a:cubicBezTo>
                <a:cubicBezTo>
                  <a:pt x="7010" y="19463"/>
                  <a:pt x="7381" y="19336"/>
                  <a:pt x="7532" y="19220"/>
                </a:cubicBezTo>
                <a:cubicBezTo>
                  <a:pt x="7849" y="18975"/>
                  <a:pt x="7985" y="18951"/>
                  <a:pt x="7988" y="19143"/>
                </a:cubicBezTo>
                <a:cubicBezTo>
                  <a:pt x="7995" y="19631"/>
                  <a:pt x="8693" y="19637"/>
                  <a:pt x="8918" y="19150"/>
                </a:cubicBezTo>
                <a:cubicBezTo>
                  <a:pt x="8988" y="19001"/>
                  <a:pt x="9164" y="18854"/>
                  <a:pt x="9309" y="18823"/>
                </a:cubicBezTo>
                <a:cubicBezTo>
                  <a:pt x="9453" y="18792"/>
                  <a:pt x="9570" y="18722"/>
                  <a:pt x="9570" y="18670"/>
                </a:cubicBezTo>
                <a:cubicBezTo>
                  <a:pt x="9570" y="18463"/>
                  <a:pt x="9857" y="18594"/>
                  <a:pt x="10312" y="19007"/>
                </a:cubicBezTo>
                <a:cubicBezTo>
                  <a:pt x="10823" y="19471"/>
                  <a:pt x="11327" y="19577"/>
                  <a:pt x="11480" y="19252"/>
                </a:cubicBezTo>
                <a:cubicBezTo>
                  <a:pt x="11549" y="19106"/>
                  <a:pt x="11650" y="19198"/>
                  <a:pt x="11923" y="19654"/>
                </a:cubicBezTo>
                <a:cubicBezTo>
                  <a:pt x="12118" y="19979"/>
                  <a:pt x="12361" y="20266"/>
                  <a:pt x="12462" y="20291"/>
                </a:cubicBezTo>
                <a:cubicBezTo>
                  <a:pt x="12678" y="20345"/>
                  <a:pt x="12627" y="20123"/>
                  <a:pt x="12223" y="19225"/>
                </a:cubicBezTo>
                <a:cubicBezTo>
                  <a:pt x="12075" y="18897"/>
                  <a:pt x="11953" y="18374"/>
                  <a:pt x="11951" y="18063"/>
                </a:cubicBezTo>
                <a:cubicBezTo>
                  <a:pt x="11947" y="17499"/>
                  <a:pt x="11950" y="17497"/>
                  <a:pt x="12322" y="17558"/>
                </a:cubicBezTo>
                <a:cubicBezTo>
                  <a:pt x="12629" y="17608"/>
                  <a:pt x="12737" y="17565"/>
                  <a:pt x="12936" y="17312"/>
                </a:cubicBezTo>
                <a:cubicBezTo>
                  <a:pt x="13220" y="16948"/>
                  <a:pt x="13930" y="16419"/>
                  <a:pt x="14143" y="16413"/>
                </a:cubicBezTo>
                <a:cubicBezTo>
                  <a:pt x="14225" y="16410"/>
                  <a:pt x="14375" y="16689"/>
                  <a:pt x="14475" y="17031"/>
                </a:cubicBezTo>
                <a:cubicBezTo>
                  <a:pt x="14701" y="17812"/>
                  <a:pt x="14954" y="17844"/>
                  <a:pt x="15211" y="17121"/>
                </a:cubicBezTo>
                <a:cubicBezTo>
                  <a:pt x="15418" y="16540"/>
                  <a:pt x="15639" y="16598"/>
                  <a:pt x="15643" y="17233"/>
                </a:cubicBezTo>
                <a:cubicBezTo>
                  <a:pt x="15647" y="17952"/>
                  <a:pt x="16685" y="18492"/>
                  <a:pt x="17252" y="18071"/>
                </a:cubicBezTo>
                <a:cubicBezTo>
                  <a:pt x="17681" y="17753"/>
                  <a:pt x="17890" y="17324"/>
                  <a:pt x="17892" y="16765"/>
                </a:cubicBezTo>
                <a:lnTo>
                  <a:pt x="17892" y="16246"/>
                </a:lnTo>
                <a:lnTo>
                  <a:pt x="18786" y="17599"/>
                </a:lnTo>
                <a:cubicBezTo>
                  <a:pt x="20168" y="19696"/>
                  <a:pt x="21048" y="20686"/>
                  <a:pt x="21327" y="20457"/>
                </a:cubicBezTo>
                <a:cubicBezTo>
                  <a:pt x="21405" y="20393"/>
                  <a:pt x="21286" y="20154"/>
                  <a:pt x="21011" y="19817"/>
                </a:cubicBezTo>
                <a:cubicBezTo>
                  <a:pt x="19912" y="18473"/>
                  <a:pt x="18658" y="16393"/>
                  <a:pt x="18850" y="16235"/>
                </a:cubicBezTo>
                <a:cubicBezTo>
                  <a:pt x="18895" y="16198"/>
                  <a:pt x="19147" y="16277"/>
                  <a:pt x="19410" y="16410"/>
                </a:cubicBezTo>
                <a:cubicBezTo>
                  <a:pt x="20022" y="16720"/>
                  <a:pt x="20273" y="16582"/>
                  <a:pt x="20035" y="16067"/>
                </a:cubicBezTo>
                <a:cubicBezTo>
                  <a:pt x="19932" y="15842"/>
                  <a:pt x="19921" y="15663"/>
                  <a:pt x="20006" y="15533"/>
                </a:cubicBezTo>
                <a:cubicBezTo>
                  <a:pt x="20189" y="15252"/>
                  <a:pt x="20163" y="14883"/>
                  <a:pt x="19931" y="14519"/>
                </a:cubicBezTo>
                <a:cubicBezTo>
                  <a:pt x="19776" y="14274"/>
                  <a:pt x="19761" y="14129"/>
                  <a:pt x="19866" y="13881"/>
                </a:cubicBezTo>
                <a:cubicBezTo>
                  <a:pt x="20058" y="13430"/>
                  <a:pt x="20055" y="13422"/>
                  <a:pt x="19540" y="12988"/>
                </a:cubicBezTo>
                <a:cubicBezTo>
                  <a:pt x="19286" y="12773"/>
                  <a:pt x="19078" y="12569"/>
                  <a:pt x="19078" y="12534"/>
                </a:cubicBezTo>
                <a:cubicBezTo>
                  <a:pt x="19078" y="12500"/>
                  <a:pt x="18984" y="12384"/>
                  <a:pt x="18869" y="12280"/>
                </a:cubicBezTo>
                <a:cubicBezTo>
                  <a:pt x="18594" y="12031"/>
                  <a:pt x="18387" y="11290"/>
                  <a:pt x="18566" y="11199"/>
                </a:cubicBezTo>
                <a:cubicBezTo>
                  <a:pt x="18760" y="11101"/>
                  <a:pt x="19309" y="8932"/>
                  <a:pt x="19413" y="7850"/>
                </a:cubicBezTo>
                <a:cubicBezTo>
                  <a:pt x="19498" y="6962"/>
                  <a:pt x="19487" y="6915"/>
                  <a:pt x="19130" y="6497"/>
                </a:cubicBezTo>
                <a:cubicBezTo>
                  <a:pt x="18831" y="6147"/>
                  <a:pt x="18743" y="5897"/>
                  <a:pt x="18669" y="5197"/>
                </a:cubicBezTo>
                <a:cubicBezTo>
                  <a:pt x="18519" y="3774"/>
                  <a:pt x="18171" y="3188"/>
                  <a:pt x="16780" y="2020"/>
                </a:cubicBezTo>
                <a:cubicBezTo>
                  <a:pt x="15152" y="653"/>
                  <a:pt x="14360" y="329"/>
                  <a:pt x="12081" y="99"/>
                </a:cubicBezTo>
                <a:cubicBezTo>
                  <a:pt x="11380" y="28"/>
                  <a:pt x="10823" y="-7"/>
                  <a:pt x="10324" y="1"/>
                </a:cubicBezTo>
                <a:close/>
                <a:moveTo>
                  <a:pt x="10879" y="1531"/>
                </a:moveTo>
                <a:cubicBezTo>
                  <a:pt x="12445" y="1516"/>
                  <a:pt x="13928" y="1720"/>
                  <a:pt x="14731" y="2060"/>
                </a:cubicBezTo>
                <a:cubicBezTo>
                  <a:pt x="14936" y="2147"/>
                  <a:pt x="15219" y="2217"/>
                  <a:pt x="15361" y="2217"/>
                </a:cubicBezTo>
                <a:cubicBezTo>
                  <a:pt x="15623" y="2217"/>
                  <a:pt x="16436" y="2886"/>
                  <a:pt x="16436" y="3102"/>
                </a:cubicBezTo>
                <a:cubicBezTo>
                  <a:pt x="16436" y="3168"/>
                  <a:pt x="16669" y="3430"/>
                  <a:pt x="16954" y="3683"/>
                </a:cubicBezTo>
                <a:cubicBezTo>
                  <a:pt x="17501" y="4170"/>
                  <a:pt x="17756" y="4710"/>
                  <a:pt x="17757" y="5392"/>
                </a:cubicBezTo>
                <a:lnTo>
                  <a:pt x="17757" y="5805"/>
                </a:lnTo>
                <a:lnTo>
                  <a:pt x="17198" y="5771"/>
                </a:lnTo>
                <a:cubicBezTo>
                  <a:pt x="16594" y="5735"/>
                  <a:pt x="16602" y="5746"/>
                  <a:pt x="16293" y="4716"/>
                </a:cubicBezTo>
                <a:cubicBezTo>
                  <a:pt x="16207" y="4430"/>
                  <a:pt x="15976" y="4093"/>
                  <a:pt x="15723" y="3885"/>
                </a:cubicBezTo>
                <a:cubicBezTo>
                  <a:pt x="15488" y="3693"/>
                  <a:pt x="15138" y="3363"/>
                  <a:pt x="14944" y="3154"/>
                </a:cubicBezTo>
                <a:cubicBezTo>
                  <a:pt x="14683" y="2874"/>
                  <a:pt x="14402" y="2730"/>
                  <a:pt x="13879" y="2605"/>
                </a:cubicBezTo>
                <a:cubicBezTo>
                  <a:pt x="13489" y="2512"/>
                  <a:pt x="13097" y="2362"/>
                  <a:pt x="13006" y="2272"/>
                </a:cubicBezTo>
                <a:cubicBezTo>
                  <a:pt x="12915" y="2182"/>
                  <a:pt x="12638" y="2109"/>
                  <a:pt x="12392" y="2109"/>
                </a:cubicBezTo>
                <a:cubicBezTo>
                  <a:pt x="12145" y="2109"/>
                  <a:pt x="11833" y="2053"/>
                  <a:pt x="11698" y="1984"/>
                </a:cubicBezTo>
                <a:cubicBezTo>
                  <a:pt x="11340" y="1800"/>
                  <a:pt x="8788" y="2259"/>
                  <a:pt x="7910" y="2665"/>
                </a:cubicBezTo>
                <a:cubicBezTo>
                  <a:pt x="7540" y="2836"/>
                  <a:pt x="7105" y="2975"/>
                  <a:pt x="6944" y="2975"/>
                </a:cubicBezTo>
                <a:cubicBezTo>
                  <a:pt x="6550" y="2975"/>
                  <a:pt x="6006" y="3444"/>
                  <a:pt x="6006" y="3781"/>
                </a:cubicBezTo>
                <a:cubicBezTo>
                  <a:pt x="6006" y="3952"/>
                  <a:pt x="5882" y="4118"/>
                  <a:pt x="5679" y="4228"/>
                </a:cubicBezTo>
                <a:cubicBezTo>
                  <a:pt x="5500" y="4324"/>
                  <a:pt x="5321" y="4509"/>
                  <a:pt x="5280" y="4637"/>
                </a:cubicBezTo>
                <a:cubicBezTo>
                  <a:pt x="5239" y="4766"/>
                  <a:pt x="5073" y="5222"/>
                  <a:pt x="4912" y="5650"/>
                </a:cubicBezTo>
                <a:cubicBezTo>
                  <a:pt x="4623" y="6417"/>
                  <a:pt x="4387" y="6626"/>
                  <a:pt x="4021" y="6441"/>
                </a:cubicBezTo>
                <a:cubicBezTo>
                  <a:pt x="3802" y="6330"/>
                  <a:pt x="3950" y="5700"/>
                  <a:pt x="4348" y="5047"/>
                </a:cubicBezTo>
                <a:cubicBezTo>
                  <a:pt x="4516" y="4772"/>
                  <a:pt x="4782" y="4321"/>
                  <a:pt x="4941" y="4045"/>
                </a:cubicBezTo>
                <a:cubicBezTo>
                  <a:pt x="5100" y="3770"/>
                  <a:pt x="5361" y="3496"/>
                  <a:pt x="5519" y="3436"/>
                </a:cubicBezTo>
                <a:cubicBezTo>
                  <a:pt x="5678" y="3377"/>
                  <a:pt x="6139" y="3103"/>
                  <a:pt x="6545" y="2828"/>
                </a:cubicBezTo>
                <a:cubicBezTo>
                  <a:pt x="6951" y="2553"/>
                  <a:pt x="7747" y="2152"/>
                  <a:pt x="8314" y="1937"/>
                </a:cubicBezTo>
                <a:cubicBezTo>
                  <a:pt x="9299" y="1564"/>
                  <a:pt x="9417" y="1545"/>
                  <a:pt x="10879" y="1531"/>
                </a:cubicBezTo>
                <a:close/>
                <a:moveTo>
                  <a:pt x="11358" y="17949"/>
                </a:moveTo>
                <a:cubicBezTo>
                  <a:pt x="11365" y="17954"/>
                  <a:pt x="11371" y="17972"/>
                  <a:pt x="11379" y="18005"/>
                </a:cubicBezTo>
                <a:cubicBezTo>
                  <a:pt x="11411" y="18139"/>
                  <a:pt x="11411" y="18359"/>
                  <a:pt x="11379" y="18493"/>
                </a:cubicBezTo>
                <a:cubicBezTo>
                  <a:pt x="11348" y="18627"/>
                  <a:pt x="11322" y="18518"/>
                  <a:pt x="11322" y="18250"/>
                </a:cubicBezTo>
                <a:cubicBezTo>
                  <a:pt x="11322" y="18049"/>
                  <a:pt x="11337" y="17936"/>
                  <a:pt x="11358" y="17949"/>
                </a:cubicBezTo>
                <a:close/>
              </a:path>
            </a:pathLst>
          </a:custGeom>
          <a:ln w="12700">
            <a:miter lim="400000"/>
          </a:ln>
        </p:spPr>
      </p:pic>
      <p:sp>
        <p:nvSpPr>
          <p:cNvPr id="450" name="It’s all hallucination, but we only call it that when we notice it’s wrong. The problem is, large language models are so good at what they do that what they make up looks right most of the time. And that makes trusting them hard."/>
          <p:cNvSpPr txBox="1"/>
          <p:nvPr/>
        </p:nvSpPr>
        <p:spPr>
          <a:xfrm>
            <a:off x="3908988" y="10778500"/>
            <a:ext cx="17861039" cy="2788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a:solidFill>
                  <a:srgbClr val="535860"/>
                </a:solidFill>
                <a:latin typeface="Graphik"/>
                <a:ea typeface="Graphik"/>
                <a:cs typeface="Graphik"/>
                <a:sym typeface="Graphik"/>
              </a:defRPr>
            </a:pPr>
            <a:r>
              <a:t>It’s all hallucination</a:t>
            </a:r>
            <a:r>
              <a:rPr b="0">
                <a:latin typeface="Graphik Light"/>
                <a:ea typeface="Graphik Light"/>
                <a:cs typeface="Graphik Light"/>
                <a:sym typeface="Graphik Light"/>
              </a:rPr>
              <a:t>, but we only </a:t>
            </a:r>
            <a:r>
              <a:t>call it that when we notice it’s wrong</a:t>
            </a:r>
            <a:r>
              <a:rPr b="0">
                <a:latin typeface="Graphik Light"/>
                <a:ea typeface="Graphik Light"/>
                <a:cs typeface="Graphik Light"/>
                <a:sym typeface="Graphik Light"/>
              </a:rPr>
              <a:t>. The problem is, large language models are so good at what they do that what they make up looks right most of the time. And that makes trusting them hard. </a:t>
            </a:r>
          </a:p>
        </p:txBody>
      </p:sp>
      <p:grpSp>
        <p:nvGrpSpPr>
          <p:cNvPr id="456" name="Group"/>
          <p:cNvGrpSpPr/>
          <p:nvPr/>
        </p:nvGrpSpPr>
        <p:grpSpPr>
          <a:xfrm>
            <a:off x="1858275" y="1949699"/>
            <a:ext cx="19856327" cy="6946237"/>
            <a:chOff x="0" y="0"/>
            <a:chExt cx="19856325" cy="6946236"/>
          </a:xfrm>
        </p:grpSpPr>
        <p:pic>
          <p:nvPicPr>
            <p:cNvPr id="451" name="pasted-movie.png" descr="pasted-movie.png"/>
            <p:cNvPicPr>
              <a:picLocks noChangeAspect="1"/>
            </p:cNvPicPr>
            <p:nvPr/>
          </p:nvPicPr>
          <p:blipFill>
            <a:blip r:embed="rId4">
              <a:extLst/>
            </a:blip>
            <a:stretch>
              <a:fillRect/>
            </a:stretch>
          </p:blipFill>
          <p:spPr>
            <a:xfrm>
              <a:off x="0" y="1630052"/>
              <a:ext cx="3886201" cy="2095502"/>
            </a:xfrm>
            <a:prstGeom prst="rect">
              <a:avLst/>
            </a:prstGeom>
            <a:ln w="12700" cap="flat">
              <a:noFill/>
              <a:miter lim="400000"/>
            </a:ln>
            <a:effectLst/>
          </p:spPr>
        </p:pic>
        <p:sp>
          <p:nvSpPr>
            <p:cNvPr id="452" name="Oval"/>
            <p:cNvSpPr/>
            <p:nvPr/>
          </p:nvSpPr>
          <p:spPr>
            <a:xfrm>
              <a:off x="6793105" y="-1"/>
              <a:ext cx="7081239" cy="6946237"/>
            </a:xfrm>
            <a:prstGeom prst="ellipse">
              <a:avLst/>
            </a:prstGeom>
            <a:noFill/>
            <a:ln w="76200" cap="flat">
              <a:solidFill>
                <a:srgbClr val="E38300"/>
              </a:solidFill>
              <a:prstDash val="solid"/>
              <a:miter lim="400000"/>
            </a:ln>
            <a:effectLst/>
          </p:spPr>
          <p:txBody>
            <a:bodyPr wrap="square" lIns="50800" tIns="50800" rIns="50800" bIns="50800" numCol="1" anchor="ctr">
              <a:noAutofit/>
            </a:bodyPr>
            <a:lstStyle/>
            <a:p>
              <a:pPr algn="ctr" defTabSz="825500">
                <a:spcBef>
                  <a:spcPts val="0"/>
                </a:spcBef>
                <a:defRPr sz="3200">
                  <a:solidFill>
                    <a:srgbClr val="FFFFFF"/>
                  </a:solidFill>
                  <a:latin typeface="Graphik Light"/>
                  <a:ea typeface="Graphik Light"/>
                  <a:cs typeface="Graphik Light"/>
                  <a:sym typeface="Graphik Light"/>
                </a:defRPr>
              </a:pPr>
            </a:p>
          </p:txBody>
        </p:sp>
        <p:sp>
          <p:nvSpPr>
            <p:cNvPr id="453" name="Line"/>
            <p:cNvSpPr/>
            <p:nvPr/>
          </p:nvSpPr>
          <p:spPr>
            <a:xfrm>
              <a:off x="3525453" y="3336223"/>
              <a:ext cx="2859096" cy="2"/>
            </a:xfrm>
            <a:prstGeom prst="line">
              <a:avLst/>
            </a:prstGeom>
            <a:noFill/>
            <a:ln w="88900" cap="flat">
              <a:solidFill>
                <a:srgbClr val="535860"/>
              </a:solidFill>
              <a:prstDash val="solid"/>
              <a:miter lim="400000"/>
              <a:tailEnd type="triangle" w="med" len="med"/>
            </a:ln>
            <a:effectLst/>
          </p:spPr>
          <p:txBody>
            <a:bodyPr wrap="square" lIns="45718" tIns="45718" rIns="45718" bIns="45718" numCol="1" anchor="t">
              <a:noAutofit/>
            </a:bodyPr>
            <a:lstStyle/>
            <a:p>
              <a:pPr/>
            </a:p>
          </p:txBody>
        </p:sp>
        <p:pic>
          <p:nvPicPr>
            <p:cNvPr id="454" name="pasted-movie.png" descr="pasted-movie.png"/>
            <p:cNvPicPr>
              <a:picLocks noChangeAspect="1"/>
            </p:cNvPicPr>
            <p:nvPr/>
          </p:nvPicPr>
          <p:blipFill>
            <a:blip r:embed="rId5">
              <a:extLst/>
            </a:blip>
            <a:stretch>
              <a:fillRect/>
            </a:stretch>
          </p:blipFill>
          <p:spPr>
            <a:xfrm>
              <a:off x="16998824" y="1907473"/>
              <a:ext cx="2857502" cy="2857502"/>
            </a:xfrm>
            <a:prstGeom prst="rect">
              <a:avLst/>
            </a:prstGeom>
            <a:ln w="12700" cap="flat">
              <a:noFill/>
              <a:miter lim="400000"/>
            </a:ln>
            <a:effectLst/>
          </p:spPr>
        </p:pic>
        <p:sp>
          <p:nvSpPr>
            <p:cNvPr id="455" name="Line"/>
            <p:cNvSpPr/>
            <p:nvPr/>
          </p:nvSpPr>
          <p:spPr>
            <a:xfrm flipH="1">
              <a:off x="14026084" y="3336223"/>
              <a:ext cx="2859097" cy="2"/>
            </a:xfrm>
            <a:prstGeom prst="line">
              <a:avLst/>
            </a:prstGeom>
            <a:noFill/>
            <a:ln w="88900" cap="flat">
              <a:solidFill>
                <a:srgbClr val="535860"/>
              </a:solidFill>
              <a:prstDash val="solid"/>
              <a:miter lim="400000"/>
              <a:tailEnd type="triangle" w="med" len="med"/>
            </a:ln>
            <a:effectLst/>
          </p:spPr>
          <p:txBody>
            <a:bodyPr wrap="square" lIns="45718" tIns="45718" rIns="45718" bIns="45718" numCol="1" anchor="t">
              <a:noAutofit/>
            </a:bodyPr>
            <a:lstStyle/>
            <a:p>
              <a:pPr/>
            </a:p>
          </p:txBody>
        </p:sp>
      </p:grpSp>
      <p:sp>
        <p:nvSpPr>
          <p:cNvPr id="457" name="LLM is not AI"/>
          <p:cNvSpPr txBox="1"/>
          <p:nvPr/>
        </p:nvSpPr>
        <p:spPr>
          <a:xfrm>
            <a:off x="10952226" y="631189"/>
            <a:ext cx="303733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Graphik Light"/>
                <a:ea typeface="Graphik Light"/>
                <a:cs typeface="Graphik Light"/>
                <a:sym typeface="Graphik Light"/>
              </a:defRPr>
            </a:lvl1pPr>
          </a:lstStyle>
          <a:p>
            <a:pPr/>
            <a:r>
              <a:t>LLM is not 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6"/>
                                        </p:tgtEl>
                                        <p:attrNameLst>
                                          <p:attrName>style.visibility</p:attrName>
                                        </p:attrNameLst>
                                      </p:cBhvr>
                                      <p:to>
                                        <p:strVal val="visible"/>
                                      </p:to>
                                    </p:set>
                                    <p:animEffect filter="fade" transition="in">
                                      <p:cBhvr>
                                        <p:cTn id="7" dur="15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pasted-movie.png" descr="pasted-movie.png"/>
          <p:cNvPicPr>
            <a:picLocks noChangeAspect="1"/>
          </p:cNvPicPr>
          <p:nvPr/>
        </p:nvPicPr>
        <p:blipFill>
          <a:blip r:embed="rId2">
            <a:extLst/>
          </a:blip>
          <a:stretch>
            <a:fillRect/>
          </a:stretch>
        </p:blipFill>
        <p:spPr>
          <a:xfrm>
            <a:off x="8010291" y="-1842005"/>
            <a:ext cx="8363417" cy="12939015"/>
          </a:xfrm>
          <a:prstGeom prst="rect">
            <a:avLst/>
          </a:prstGeom>
          <a:ln w="12700">
            <a:miter lim="400000"/>
          </a:ln>
        </p:spPr>
      </p:pic>
      <p:pic>
        <p:nvPicPr>
          <p:cNvPr id="460" name="Image" descr="Image"/>
          <p:cNvPicPr>
            <a:picLocks noChangeAspect="1"/>
          </p:cNvPicPr>
          <p:nvPr/>
        </p:nvPicPr>
        <p:blipFill>
          <a:blip r:embed="rId3">
            <a:extLst/>
          </a:blip>
          <a:srcRect l="14456" t="6013" r="13685" b="6713"/>
          <a:stretch>
            <a:fillRect/>
          </a:stretch>
        </p:blipFill>
        <p:spPr>
          <a:xfrm>
            <a:off x="9590639" y="2614952"/>
            <a:ext cx="5202781" cy="6318673"/>
          </a:xfrm>
          <a:custGeom>
            <a:avLst/>
            <a:gdLst/>
            <a:ahLst/>
            <a:cxnLst>
              <a:cxn ang="0">
                <a:pos x="wd2" y="hd2"/>
              </a:cxn>
              <a:cxn ang="5400000">
                <a:pos x="wd2" y="hd2"/>
              </a:cxn>
              <a:cxn ang="10800000">
                <a:pos x="wd2" y="hd2"/>
              </a:cxn>
              <a:cxn ang="16200000">
                <a:pos x="wd2" y="hd2"/>
              </a:cxn>
            </a:cxnLst>
            <a:rect l="0" t="0" r="r" b="b"/>
            <a:pathLst>
              <a:path w="21351" h="21271" fill="norm" stroke="1" extrusionOk="0">
                <a:moveTo>
                  <a:pt x="10324" y="1"/>
                </a:moveTo>
                <a:cubicBezTo>
                  <a:pt x="9492" y="15"/>
                  <a:pt x="8817" y="150"/>
                  <a:pt x="7887" y="437"/>
                </a:cubicBezTo>
                <a:cubicBezTo>
                  <a:pt x="5746" y="1098"/>
                  <a:pt x="4796" y="1810"/>
                  <a:pt x="3078" y="4044"/>
                </a:cubicBezTo>
                <a:cubicBezTo>
                  <a:pt x="2935" y="4230"/>
                  <a:pt x="2812" y="4760"/>
                  <a:pt x="2726" y="5559"/>
                </a:cubicBezTo>
                <a:cubicBezTo>
                  <a:pt x="2612" y="6611"/>
                  <a:pt x="2548" y="6828"/>
                  <a:pt x="2285" y="7058"/>
                </a:cubicBezTo>
                <a:cubicBezTo>
                  <a:pt x="2003" y="7305"/>
                  <a:pt x="1977" y="7419"/>
                  <a:pt x="1985" y="8429"/>
                </a:cubicBezTo>
                <a:cubicBezTo>
                  <a:pt x="1993" y="9363"/>
                  <a:pt x="2048" y="9637"/>
                  <a:pt x="2348" y="10242"/>
                </a:cubicBezTo>
                <a:cubicBezTo>
                  <a:pt x="2543" y="10634"/>
                  <a:pt x="2703" y="11032"/>
                  <a:pt x="2703" y="11127"/>
                </a:cubicBezTo>
                <a:cubicBezTo>
                  <a:pt x="2703" y="11464"/>
                  <a:pt x="2874" y="11654"/>
                  <a:pt x="3363" y="11858"/>
                </a:cubicBezTo>
                <a:cubicBezTo>
                  <a:pt x="3975" y="12115"/>
                  <a:pt x="4101" y="12343"/>
                  <a:pt x="3742" y="12549"/>
                </a:cubicBezTo>
                <a:cubicBezTo>
                  <a:pt x="3584" y="12640"/>
                  <a:pt x="3494" y="12788"/>
                  <a:pt x="3526" y="12904"/>
                </a:cubicBezTo>
                <a:cubicBezTo>
                  <a:pt x="3594" y="13154"/>
                  <a:pt x="3280" y="13699"/>
                  <a:pt x="3068" y="13699"/>
                </a:cubicBezTo>
                <a:cubicBezTo>
                  <a:pt x="2980" y="13699"/>
                  <a:pt x="2460" y="13621"/>
                  <a:pt x="1913" y="13524"/>
                </a:cubicBezTo>
                <a:cubicBezTo>
                  <a:pt x="1003" y="13364"/>
                  <a:pt x="877" y="13365"/>
                  <a:pt x="415" y="13523"/>
                </a:cubicBezTo>
                <a:cubicBezTo>
                  <a:pt x="-195" y="13732"/>
                  <a:pt x="-115" y="13969"/>
                  <a:pt x="537" y="13882"/>
                </a:cubicBezTo>
                <a:cubicBezTo>
                  <a:pt x="949" y="13828"/>
                  <a:pt x="968" y="13836"/>
                  <a:pt x="817" y="14038"/>
                </a:cubicBezTo>
                <a:cubicBezTo>
                  <a:pt x="580" y="14357"/>
                  <a:pt x="983" y="14583"/>
                  <a:pt x="1555" y="14449"/>
                </a:cubicBezTo>
                <a:cubicBezTo>
                  <a:pt x="2084" y="14324"/>
                  <a:pt x="2714" y="14324"/>
                  <a:pt x="2954" y="14449"/>
                </a:cubicBezTo>
                <a:cubicBezTo>
                  <a:pt x="3093" y="14521"/>
                  <a:pt x="2996" y="14605"/>
                  <a:pt x="2558" y="14784"/>
                </a:cubicBezTo>
                <a:cubicBezTo>
                  <a:pt x="1704" y="15135"/>
                  <a:pt x="987" y="15737"/>
                  <a:pt x="987" y="16105"/>
                </a:cubicBezTo>
                <a:cubicBezTo>
                  <a:pt x="987" y="16451"/>
                  <a:pt x="1363" y="16528"/>
                  <a:pt x="1654" y="16239"/>
                </a:cubicBezTo>
                <a:cubicBezTo>
                  <a:pt x="1749" y="16146"/>
                  <a:pt x="2002" y="15995"/>
                  <a:pt x="2216" y="15904"/>
                </a:cubicBezTo>
                <a:cubicBezTo>
                  <a:pt x="2537" y="15768"/>
                  <a:pt x="2626" y="15763"/>
                  <a:pt x="2715" y="15881"/>
                </a:cubicBezTo>
                <a:cubicBezTo>
                  <a:pt x="2930" y="16167"/>
                  <a:pt x="2354" y="16483"/>
                  <a:pt x="1503" y="16546"/>
                </a:cubicBezTo>
                <a:cubicBezTo>
                  <a:pt x="755" y="16602"/>
                  <a:pt x="63" y="16843"/>
                  <a:pt x="63" y="17047"/>
                </a:cubicBezTo>
                <a:cubicBezTo>
                  <a:pt x="63" y="17099"/>
                  <a:pt x="626" y="17176"/>
                  <a:pt x="1316" y="17218"/>
                </a:cubicBezTo>
                <a:cubicBezTo>
                  <a:pt x="2006" y="17261"/>
                  <a:pt x="2569" y="17303"/>
                  <a:pt x="2568" y="17312"/>
                </a:cubicBezTo>
                <a:cubicBezTo>
                  <a:pt x="2567" y="17321"/>
                  <a:pt x="2481" y="17524"/>
                  <a:pt x="2376" y="17762"/>
                </a:cubicBezTo>
                <a:cubicBezTo>
                  <a:pt x="2144" y="18290"/>
                  <a:pt x="2108" y="20444"/>
                  <a:pt x="2322" y="20947"/>
                </a:cubicBezTo>
                <a:cubicBezTo>
                  <a:pt x="2597" y="21593"/>
                  <a:pt x="2757" y="21264"/>
                  <a:pt x="2772" y="20029"/>
                </a:cubicBezTo>
                <a:cubicBezTo>
                  <a:pt x="2786" y="18807"/>
                  <a:pt x="3130" y="17445"/>
                  <a:pt x="3405" y="17521"/>
                </a:cubicBezTo>
                <a:cubicBezTo>
                  <a:pt x="3754" y="17616"/>
                  <a:pt x="3803" y="17900"/>
                  <a:pt x="3519" y="18196"/>
                </a:cubicBezTo>
                <a:cubicBezTo>
                  <a:pt x="3147" y="18584"/>
                  <a:pt x="3154" y="18630"/>
                  <a:pt x="3633" y="18793"/>
                </a:cubicBezTo>
                <a:cubicBezTo>
                  <a:pt x="3940" y="18897"/>
                  <a:pt x="4114" y="18901"/>
                  <a:pt x="4366" y="18807"/>
                </a:cubicBezTo>
                <a:cubicBezTo>
                  <a:pt x="4889" y="18612"/>
                  <a:pt x="5057" y="18654"/>
                  <a:pt x="5625" y="19129"/>
                </a:cubicBezTo>
                <a:cubicBezTo>
                  <a:pt x="6126" y="19549"/>
                  <a:pt x="6190" y="19571"/>
                  <a:pt x="6708" y="19503"/>
                </a:cubicBezTo>
                <a:cubicBezTo>
                  <a:pt x="7010" y="19463"/>
                  <a:pt x="7381" y="19336"/>
                  <a:pt x="7532" y="19220"/>
                </a:cubicBezTo>
                <a:cubicBezTo>
                  <a:pt x="7849" y="18975"/>
                  <a:pt x="7985" y="18951"/>
                  <a:pt x="7988" y="19143"/>
                </a:cubicBezTo>
                <a:cubicBezTo>
                  <a:pt x="7995" y="19631"/>
                  <a:pt x="8693" y="19637"/>
                  <a:pt x="8918" y="19150"/>
                </a:cubicBezTo>
                <a:cubicBezTo>
                  <a:pt x="8988" y="19001"/>
                  <a:pt x="9164" y="18854"/>
                  <a:pt x="9309" y="18823"/>
                </a:cubicBezTo>
                <a:cubicBezTo>
                  <a:pt x="9453" y="18792"/>
                  <a:pt x="9570" y="18722"/>
                  <a:pt x="9570" y="18670"/>
                </a:cubicBezTo>
                <a:cubicBezTo>
                  <a:pt x="9570" y="18463"/>
                  <a:pt x="9857" y="18594"/>
                  <a:pt x="10312" y="19007"/>
                </a:cubicBezTo>
                <a:cubicBezTo>
                  <a:pt x="10823" y="19471"/>
                  <a:pt x="11327" y="19577"/>
                  <a:pt x="11480" y="19252"/>
                </a:cubicBezTo>
                <a:cubicBezTo>
                  <a:pt x="11549" y="19106"/>
                  <a:pt x="11650" y="19198"/>
                  <a:pt x="11923" y="19654"/>
                </a:cubicBezTo>
                <a:cubicBezTo>
                  <a:pt x="12118" y="19979"/>
                  <a:pt x="12361" y="20266"/>
                  <a:pt x="12462" y="20291"/>
                </a:cubicBezTo>
                <a:cubicBezTo>
                  <a:pt x="12678" y="20345"/>
                  <a:pt x="12627" y="20123"/>
                  <a:pt x="12223" y="19225"/>
                </a:cubicBezTo>
                <a:cubicBezTo>
                  <a:pt x="12075" y="18897"/>
                  <a:pt x="11953" y="18374"/>
                  <a:pt x="11951" y="18063"/>
                </a:cubicBezTo>
                <a:cubicBezTo>
                  <a:pt x="11947" y="17499"/>
                  <a:pt x="11950" y="17497"/>
                  <a:pt x="12322" y="17558"/>
                </a:cubicBezTo>
                <a:cubicBezTo>
                  <a:pt x="12629" y="17608"/>
                  <a:pt x="12737" y="17565"/>
                  <a:pt x="12936" y="17312"/>
                </a:cubicBezTo>
                <a:cubicBezTo>
                  <a:pt x="13220" y="16948"/>
                  <a:pt x="13930" y="16419"/>
                  <a:pt x="14143" y="16413"/>
                </a:cubicBezTo>
                <a:cubicBezTo>
                  <a:pt x="14225" y="16410"/>
                  <a:pt x="14375" y="16689"/>
                  <a:pt x="14475" y="17031"/>
                </a:cubicBezTo>
                <a:cubicBezTo>
                  <a:pt x="14701" y="17812"/>
                  <a:pt x="14954" y="17844"/>
                  <a:pt x="15211" y="17121"/>
                </a:cubicBezTo>
                <a:cubicBezTo>
                  <a:pt x="15418" y="16540"/>
                  <a:pt x="15639" y="16598"/>
                  <a:pt x="15643" y="17233"/>
                </a:cubicBezTo>
                <a:cubicBezTo>
                  <a:pt x="15647" y="17952"/>
                  <a:pt x="16685" y="18492"/>
                  <a:pt x="17252" y="18071"/>
                </a:cubicBezTo>
                <a:cubicBezTo>
                  <a:pt x="17681" y="17753"/>
                  <a:pt x="17890" y="17324"/>
                  <a:pt x="17892" y="16765"/>
                </a:cubicBezTo>
                <a:lnTo>
                  <a:pt x="17892" y="16246"/>
                </a:lnTo>
                <a:lnTo>
                  <a:pt x="18786" y="17599"/>
                </a:lnTo>
                <a:cubicBezTo>
                  <a:pt x="20168" y="19696"/>
                  <a:pt x="21048" y="20686"/>
                  <a:pt x="21327" y="20457"/>
                </a:cubicBezTo>
                <a:cubicBezTo>
                  <a:pt x="21405" y="20393"/>
                  <a:pt x="21286" y="20154"/>
                  <a:pt x="21011" y="19817"/>
                </a:cubicBezTo>
                <a:cubicBezTo>
                  <a:pt x="19912" y="18473"/>
                  <a:pt x="18658" y="16393"/>
                  <a:pt x="18850" y="16235"/>
                </a:cubicBezTo>
                <a:cubicBezTo>
                  <a:pt x="18895" y="16198"/>
                  <a:pt x="19147" y="16277"/>
                  <a:pt x="19410" y="16410"/>
                </a:cubicBezTo>
                <a:cubicBezTo>
                  <a:pt x="20022" y="16720"/>
                  <a:pt x="20273" y="16582"/>
                  <a:pt x="20035" y="16067"/>
                </a:cubicBezTo>
                <a:cubicBezTo>
                  <a:pt x="19932" y="15842"/>
                  <a:pt x="19921" y="15663"/>
                  <a:pt x="20006" y="15533"/>
                </a:cubicBezTo>
                <a:cubicBezTo>
                  <a:pt x="20189" y="15252"/>
                  <a:pt x="20163" y="14883"/>
                  <a:pt x="19931" y="14519"/>
                </a:cubicBezTo>
                <a:cubicBezTo>
                  <a:pt x="19776" y="14274"/>
                  <a:pt x="19761" y="14129"/>
                  <a:pt x="19866" y="13881"/>
                </a:cubicBezTo>
                <a:cubicBezTo>
                  <a:pt x="20058" y="13430"/>
                  <a:pt x="20055" y="13422"/>
                  <a:pt x="19540" y="12988"/>
                </a:cubicBezTo>
                <a:cubicBezTo>
                  <a:pt x="19286" y="12773"/>
                  <a:pt x="19078" y="12569"/>
                  <a:pt x="19078" y="12534"/>
                </a:cubicBezTo>
                <a:cubicBezTo>
                  <a:pt x="19078" y="12500"/>
                  <a:pt x="18984" y="12384"/>
                  <a:pt x="18869" y="12280"/>
                </a:cubicBezTo>
                <a:cubicBezTo>
                  <a:pt x="18594" y="12031"/>
                  <a:pt x="18387" y="11290"/>
                  <a:pt x="18566" y="11199"/>
                </a:cubicBezTo>
                <a:cubicBezTo>
                  <a:pt x="18760" y="11101"/>
                  <a:pt x="19309" y="8932"/>
                  <a:pt x="19413" y="7850"/>
                </a:cubicBezTo>
                <a:cubicBezTo>
                  <a:pt x="19498" y="6962"/>
                  <a:pt x="19487" y="6915"/>
                  <a:pt x="19130" y="6497"/>
                </a:cubicBezTo>
                <a:cubicBezTo>
                  <a:pt x="18831" y="6147"/>
                  <a:pt x="18743" y="5897"/>
                  <a:pt x="18669" y="5197"/>
                </a:cubicBezTo>
                <a:cubicBezTo>
                  <a:pt x="18519" y="3774"/>
                  <a:pt x="18171" y="3188"/>
                  <a:pt x="16780" y="2020"/>
                </a:cubicBezTo>
                <a:cubicBezTo>
                  <a:pt x="15152" y="653"/>
                  <a:pt x="14360" y="329"/>
                  <a:pt x="12081" y="99"/>
                </a:cubicBezTo>
                <a:cubicBezTo>
                  <a:pt x="11380" y="28"/>
                  <a:pt x="10823" y="-7"/>
                  <a:pt x="10324" y="1"/>
                </a:cubicBezTo>
                <a:close/>
                <a:moveTo>
                  <a:pt x="10879" y="1531"/>
                </a:moveTo>
                <a:cubicBezTo>
                  <a:pt x="12445" y="1516"/>
                  <a:pt x="13928" y="1720"/>
                  <a:pt x="14731" y="2060"/>
                </a:cubicBezTo>
                <a:cubicBezTo>
                  <a:pt x="14936" y="2147"/>
                  <a:pt x="15219" y="2217"/>
                  <a:pt x="15361" y="2217"/>
                </a:cubicBezTo>
                <a:cubicBezTo>
                  <a:pt x="15623" y="2217"/>
                  <a:pt x="16436" y="2886"/>
                  <a:pt x="16436" y="3102"/>
                </a:cubicBezTo>
                <a:cubicBezTo>
                  <a:pt x="16436" y="3168"/>
                  <a:pt x="16669" y="3430"/>
                  <a:pt x="16954" y="3683"/>
                </a:cubicBezTo>
                <a:cubicBezTo>
                  <a:pt x="17501" y="4170"/>
                  <a:pt x="17756" y="4710"/>
                  <a:pt x="17757" y="5392"/>
                </a:cubicBezTo>
                <a:lnTo>
                  <a:pt x="17757" y="5805"/>
                </a:lnTo>
                <a:lnTo>
                  <a:pt x="17198" y="5771"/>
                </a:lnTo>
                <a:cubicBezTo>
                  <a:pt x="16594" y="5735"/>
                  <a:pt x="16602" y="5746"/>
                  <a:pt x="16293" y="4716"/>
                </a:cubicBezTo>
                <a:cubicBezTo>
                  <a:pt x="16207" y="4430"/>
                  <a:pt x="15976" y="4093"/>
                  <a:pt x="15723" y="3885"/>
                </a:cubicBezTo>
                <a:cubicBezTo>
                  <a:pt x="15488" y="3693"/>
                  <a:pt x="15138" y="3363"/>
                  <a:pt x="14944" y="3154"/>
                </a:cubicBezTo>
                <a:cubicBezTo>
                  <a:pt x="14683" y="2874"/>
                  <a:pt x="14402" y="2730"/>
                  <a:pt x="13879" y="2605"/>
                </a:cubicBezTo>
                <a:cubicBezTo>
                  <a:pt x="13489" y="2512"/>
                  <a:pt x="13097" y="2362"/>
                  <a:pt x="13006" y="2272"/>
                </a:cubicBezTo>
                <a:cubicBezTo>
                  <a:pt x="12915" y="2182"/>
                  <a:pt x="12638" y="2109"/>
                  <a:pt x="12392" y="2109"/>
                </a:cubicBezTo>
                <a:cubicBezTo>
                  <a:pt x="12145" y="2109"/>
                  <a:pt x="11833" y="2053"/>
                  <a:pt x="11698" y="1984"/>
                </a:cubicBezTo>
                <a:cubicBezTo>
                  <a:pt x="11340" y="1800"/>
                  <a:pt x="8788" y="2259"/>
                  <a:pt x="7910" y="2665"/>
                </a:cubicBezTo>
                <a:cubicBezTo>
                  <a:pt x="7540" y="2836"/>
                  <a:pt x="7105" y="2975"/>
                  <a:pt x="6944" y="2975"/>
                </a:cubicBezTo>
                <a:cubicBezTo>
                  <a:pt x="6550" y="2975"/>
                  <a:pt x="6006" y="3444"/>
                  <a:pt x="6006" y="3781"/>
                </a:cubicBezTo>
                <a:cubicBezTo>
                  <a:pt x="6006" y="3952"/>
                  <a:pt x="5882" y="4118"/>
                  <a:pt x="5679" y="4228"/>
                </a:cubicBezTo>
                <a:cubicBezTo>
                  <a:pt x="5500" y="4324"/>
                  <a:pt x="5321" y="4509"/>
                  <a:pt x="5280" y="4637"/>
                </a:cubicBezTo>
                <a:cubicBezTo>
                  <a:pt x="5239" y="4766"/>
                  <a:pt x="5073" y="5222"/>
                  <a:pt x="4912" y="5650"/>
                </a:cubicBezTo>
                <a:cubicBezTo>
                  <a:pt x="4623" y="6417"/>
                  <a:pt x="4387" y="6626"/>
                  <a:pt x="4021" y="6441"/>
                </a:cubicBezTo>
                <a:cubicBezTo>
                  <a:pt x="3802" y="6330"/>
                  <a:pt x="3950" y="5700"/>
                  <a:pt x="4348" y="5047"/>
                </a:cubicBezTo>
                <a:cubicBezTo>
                  <a:pt x="4516" y="4772"/>
                  <a:pt x="4782" y="4321"/>
                  <a:pt x="4941" y="4045"/>
                </a:cubicBezTo>
                <a:cubicBezTo>
                  <a:pt x="5100" y="3770"/>
                  <a:pt x="5361" y="3496"/>
                  <a:pt x="5519" y="3436"/>
                </a:cubicBezTo>
                <a:cubicBezTo>
                  <a:pt x="5678" y="3377"/>
                  <a:pt x="6139" y="3103"/>
                  <a:pt x="6545" y="2828"/>
                </a:cubicBezTo>
                <a:cubicBezTo>
                  <a:pt x="6951" y="2553"/>
                  <a:pt x="7747" y="2152"/>
                  <a:pt x="8314" y="1937"/>
                </a:cubicBezTo>
                <a:cubicBezTo>
                  <a:pt x="9299" y="1564"/>
                  <a:pt x="9417" y="1545"/>
                  <a:pt x="10879" y="1531"/>
                </a:cubicBezTo>
                <a:close/>
                <a:moveTo>
                  <a:pt x="11358" y="17949"/>
                </a:moveTo>
                <a:cubicBezTo>
                  <a:pt x="11365" y="17954"/>
                  <a:pt x="11371" y="17972"/>
                  <a:pt x="11379" y="18005"/>
                </a:cubicBezTo>
                <a:cubicBezTo>
                  <a:pt x="11411" y="18139"/>
                  <a:pt x="11411" y="18359"/>
                  <a:pt x="11379" y="18493"/>
                </a:cubicBezTo>
                <a:cubicBezTo>
                  <a:pt x="11348" y="18627"/>
                  <a:pt x="11322" y="18518"/>
                  <a:pt x="11322" y="18250"/>
                </a:cubicBezTo>
                <a:cubicBezTo>
                  <a:pt x="11322" y="18049"/>
                  <a:pt x="11337" y="17936"/>
                  <a:pt x="11358" y="17949"/>
                </a:cubicBezTo>
                <a:close/>
              </a:path>
            </a:pathLst>
          </a:custGeom>
          <a:ln w="12700">
            <a:miter lim="400000"/>
          </a:ln>
        </p:spPr>
      </p:pic>
      <p:sp>
        <p:nvSpPr>
          <p:cNvPr id="461" name="Hybrid Intelligence support is what scientists are waiting for !"/>
          <p:cNvSpPr txBox="1"/>
          <p:nvPr/>
        </p:nvSpPr>
        <p:spPr>
          <a:xfrm>
            <a:off x="3908988" y="11788150"/>
            <a:ext cx="17861039" cy="769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b="1">
                <a:solidFill>
                  <a:srgbClr val="E38300"/>
                </a:solidFill>
                <a:latin typeface="Graphik"/>
                <a:ea typeface="Graphik"/>
                <a:cs typeface="Graphik"/>
                <a:sym typeface="Graphik"/>
              </a:defRPr>
            </a:pPr>
            <a:r>
              <a:t>Hybrid Intelligence</a:t>
            </a:r>
            <a:r>
              <a:rPr>
                <a:solidFill>
                  <a:srgbClr val="535860"/>
                </a:solidFill>
              </a:rPr>
              <a:t> support is what scientists are waiting for !</a:t>
            </a:r>
          </a:p>
        </p:txBody>
      </p:sp>
      <p:grpSp>
        <p:nvGrpSpPr>
          <p:cNvPr id="467" name="Group"/>
          <p:cNvGrpSpPr/>
          <p:nvPr/>
        </p:nvGrpSpPr>
        <p:grpSpPr>
          <a:xfrm>
            <a:off x="1858275" y="1949699"/>
            <a:ext cx="19856327" cy="6946237"/>
            <a:chOff x="0" y="0"/>
            <a:chExt cx="19856325" cy="6946236"/>
          </a:xfrm>
        </p:grpSpPr>
        <p:pic>
          <p:nvPicPr>
            <p:cNvPr id="462" name="pasted-movie.png" descr="pasted-movie.png"/>
            <p:cNvPicPr>
              <a:picLocks noChangeAspect="1"/>
            </p:cNvPicPr>
            <p:nvPr/>
          </p:nvPicPr>
          <p:blipFill>
            <a:blip r:embed="rId4">
              <a:extLst/>
            </a:blip>
            <a:stretch>
              <a:fillRect/>
            </a:stretch>
          </p:blipFill>
          <p:spPr>
            <a:xfrm>
              <a:off x="0" y="1630052"/>
              <a:ext cx="3886201" cy="2095502"/>
            </a:xfrm>
            <a:prstGeom prst="rect">
              <a:avLst/>
            </a:prstGeom>
            <a:ln w="12700" cap="flat">
              <a:noFill/>
              <a:miter lim="400000"/>
            </a:ln>
            <a:effectLst/>
          </p:spPr>
        </p:pic>
        <p:sp>
          <p:nvSpPr>
            <p:cNvPr id="463" name="Oval"/>
            <p:cNvSpPr/>
            <p:nvPr/>
          </p:nvSpPr>
          <p:spPr>
            <a:xfrm>
              <a:off x="6793105" y="-1"/>
              <a:ext cx="7081239" cy="6946237"/>
            </a:xfrm>
            <a:prstGeom prst="ellipse">
              <a:avLst/>
            </a:prstGeom>
            <a:noFill/>
            <a:ln w="76200" cap="flat">
              <a:solidFill>
                <a:srgbClr val="E38300"/>
              </a:solidFill>
              <a:prstDash val="solid"/>
              <a:miter lim="400000"/>
            </a:ln>
            <a:effectLst/>
          </p:spPr>
          <p:txBody>
            <a:bodyPr wrap="square" lIns="50800" tIns="50800" rIns="50800" bIns="50800" numCol="1" anchor="ctr">
              <a:noAutofit/>
            </a:bodyPr>
            <a:lstStyle/>
            <a:p>
              <a:pPr algn="ctr" defTabSz="825500">
                <a:spcBef>
                  <a:spcPts val="0"/>
                </a:spcBef>
                <a:defRPr sz="3200">
                  <a:solidFill>
                    <a:srgbClr val="FFFFFF"/>
                  </a:solidFill>
                  <a:latin typeface="Graphik Light"/>
                  <a:ea typeface="Graphik Light"/>
                  <a:cs typeface="Graphik Light"/>
                  <a:sym typeface="Graphik Light"/>
                </a:defRPr>
              </a:pPr>
            </a:p>
          </p:txBody>
        </p:sp>
        <p:sp>
          <p:nvSpPr>
            <p:cNvPr id="464" name="Line"/>
            <p:cNvSpPr/>
            <p:nvPr/>
          </p:nvSpPr>
          <p:spPr>
            <a:xfrm>
              <a:off x="3525453" y="3336223"/>
              <a:ext cx="2859096" cy="2"/>
            </a:xfrm>
            <a:prstGeom prst="line">
              <a:avLst/>
            </a:prstGeom>
            <a:noFill/>
            <a:ln w="88900" cap="flat">
              <a:solidFill>
                <a:srgbClr val="535860"/>
              </a:solidFill>
              <a:prstDash val="solid"/>
              <a:miter lim="400000"/>
              <a:tailEnd type="triangle" w="med" len="med"/>
            </a:ln>
            <a:effectLst/>
          </p:spPr>
          <p:txBody>
            <a:bodyPr wrap="square" lIns="45718" tIns="45718" rIns="45718" bIns="45718" numCol="1" anchor="t">
              <a:noAutofit/>
            </a:bodyPr>
            <a:lstStyle/>
            <a:p>
              <a:pPr/>
            </a:p>
          </p:txBody>
        </p:sp>
        <p:pic>
          <p:nvPicPr>
            <p:cNvPr id="465" name="pasted-movie.png" descr="pasted-movie.png"/>
            <p:cNvPicPr>
              <a:picLocks noChangeAspect="1"/>
            </p:cNvPicPr>
            <p:nvPr/>
          </p:nvPicPr>
          <p:blipFill>
            <a:blip r:embed="rId5">
              <a:extLst/>
            </a:blip>
            <a:stretch>
              <a:fillRect/>
            </a:stretch>
          </p:blipFill>
          <p:spPr>
            <a:xfrm>
              <a:off x="16998824" y="1907473"/>
              <a:ext cx="2857502" cy="2857502"/>
            </a:xfrm>
            <a:prstGeom prst="rect">
              <a:avLst/>
            </a:prstGeom>
            <a:ln w="12700" cap="flat">
              <a:noFill/>
              <a:miter lim="400000"/>
            </a:ln>
            <a:effectLst/>
          </p:spPr>
        </p:pic>
        <p:sp>
          <p:nvSpPr>
            <p:cNvPr id="466" name="Line"/>
            <p:cNvSpPr/>
            <p:nvPr/>
          </p:nvSpPr>
          <p:spPr>
            <a:xfrm flipH="1">
              <a:off x="14026084" y="3336223"/>
              <a:ext cx="2859097" cy="2"/>
            </a:xfrm>
            <a:prstGeom prst="line">
              <a:avLst/>
            </a:prstGeom>
            <a:noFill/>
            <a:ln w="88900" cap="flat">
              <a:solidFill>
                <a:srgbClr val="535860"/>
              </a:solidFill>
              <a:prstDash val="solid"/>
              <a:miter lim="400000"/>
              <a:tailEnd type="triangle" w="med" len="med"/>
            </a:ln>
            <a:effectLst/>
          </p:spPr>
          <p:txBody>
            <a:bodyPr wrap="square" lIns="45718" tIns="45718" rIns="45718" bIns="45718" numCol="1" anchor="t">
              <a:noAutofit/>
            </a:bodyPr>
            <a:lstStyle/>
            <a:p>
              <a:pPr/>
            </a:p>
          </p:txBody>
        </p:sp>
      </p:grpSp>
      <p:sp>
        <p:nvSpPr>
          <p:cNvPr id="468" name="LLM is not AI"/>
          <p:cNvSpPr txBox="1"/>
          <p:nvPr/>
        </p:nvSpPr>
        <p:spPr>
          <a:xfrm>
            <a:off x="10125264" y="613918"/>
            <a:ext cx="4463861" cy="10344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500">
                <a:solidFill>
                  <a:srgbClr val="E38300"/>
                </a:solidFill>
                <a:latin typeface="Graphik"/>
                <a:ea typeface="Graphik"/>
                <a:cs typeface="Graphik"/>
                <a:sym typeface="Graphik"/>
              </a:defRPr>
            </a:lvl1pPr>
          </a:lstStyle>
          <a:p>
            <a:pPr/>
            <a:r>
              <a:t>LLM is not AI</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7"/>
                                        </p:tgtEl>
                                        <p:attrNameLst>
                                          <p:attrName>style.visibility</p:attrName>
                                        </p:attrNameLst>
                                      </p:cBhvr>
                                      <p:to>
                                        <p:strVal val="visible"/>
                                      </p:to>
                                    </p:set>
                                    <p:animEffect filter="fade" transition="in">
                                      <p:cBhvr>
                                        <p:cTn id="7" dur="15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7"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lide Number Placeholder 13"/>
          <p:cNvSpPr txBox="1"/>
          <p:nvPr>
            <p:ph type="sldNum" sz="quarter" idx="2"/>
          </p:nvPr>
        </p:nvSpPr>
        <p:spPr>
          <a:xfrm>
            <a:off x="11958408" y="13034987"/>
            <a:ext cx="504548" cy="4839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1" name="Footer Placeholder 2"/>
          <p:cNvSpPr txBox="1"/>
          <p:nvPr/>
        </p:nvSpPr>
        <p:spPr>
          <a:xfrm>
            <a:off x="91440" y="13070820"/>
            <a:ext cx="8608696" cy="483910"/>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spcBef>
                <a:spcPts val="0"/>
              </a:spcBef>
              <a:defRPr sz="2400">
                <a:solidFill>
                  <a:srgbClr val="808080"/>
                </a:solidFill>
                <a:latin typeface="Calibri"/>
                <a:ea typeface="Calibri"/>
                <a:cs typeface="Calibri"/>
                <a:sym typeface="Calibri"/>
              </a:defRPr>
            </a:lvl1pPr>
          </a:lstStyle>
          <a:p>
            <a:pPr/>
            <a:r>
              <a:t>Please do not distribute outside your organization © Euretos 2025</a:t>
            </a:r>
          </a:p>
        </p:txBody>
      </p:sp>
      <p:sp>
        <p:nvSpPr>
          <p:cNvPr id="472" name="Text Placeholder 1"/>
          <p:cNvSpPr txBox="1"/>
          <p:nvPr/>
        </p:nvSpPr>
        <p:spPr>
          <a:xfrm>
            <a:off x="1069341" y="2351683"/>
            <a:ext cx="22263997" cy="12643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90000"/>
              </a:lnSpc>
              <a:spcBef>
                <a:spcPts val="2000"/>
              </a:spcBef>
              <a:defRPr>
                <a:solidFill>
                  <a:srgbClr val="3D5D70"/>
                </a:solidFill>
                <a:latin typeface="Calibri"/>
                <a:ea typeface="Calibri"/>
                <a:cs typeface="Calibri"/>
                <a:sym typeface="Calibri"/>
              </a:defRPr>
            </a:lvl1pPr>
          </a:lstStyle>
          <a:p>
            <a:pPr/>
            <a:r>
              <a:t>The Disease Atlas is powered by one of the world's largest collections of literature, patents, experimental, clinical &amp; real-world patient data integrated into a vast, FAIR biological knowledge graph</a:t>
            </a:r>
          </a:p>
        </p:txBody>
      </p:sp>
      <p:pic>
        <p:nvPicPr>
          <p:cNvPr id="473" name="Picture 5" descr="Picture 5"/>
          <p:cNvPicPr>
            <a:picLocks noChangeAspect="1"/>
          </p:cNvPicPr>
          <p:nvPr/>
        </p:nvPicPr>
        <p:blipFill>
          <a:blip r:embed="rId2">
            <a:extLst/>
          </a:blip>
          <a:stretch>
            <a:fillRect/>
          </a:stretch>
        </p:blipFill>
        <p:spPr>
          <a:xfrm>
            <a:off x="2241174" y="4498785"/>
            <a:ext cx="19381695" cy="8091387"/>
          </a:xfrm>
          <a:prstGeom prst="rect">
            <a:avLst/>
          </a:prstGeom>
          <a:ln w="12700">
            <a:miter lim="400000"/>
          </a:ln>
        </p:spPr>
      </p:pic>
      <p:sp>
        <p:nvSpPr>
          <p:cNvPr id="474" name="Title 1"/>
          <p:cNvSpPr txBox="1"/>
          <p:nvPr/>
        </p:nvSpPr>
        <p:spPr>
          <a:xfrm>
            <a:off x="1082037" y="944792"/>
            <a:ext cx="22232619" cy="109867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90000"/>
              </a:lnSpc>
              <a:spcBef>
                <a:spcPts val="0"/>
              </a:spcBef>
              <a:defRPr sz="7200">
                <a:solidFill>
                  <a:srgbClr val="3D5D70"/>
                </a:solidFill>
                <a:latin typeface="Calibri Light"/>
                <a:ea typeface="Calibri Light"/>
                <a:cs typeface="Calibri Light"/>
                <a:sym typeface="Calibri Light"/>
              </a:defRPr>
            </a:lvl1pPr>
          </a:lstStyle>
          <a:p>
            <a:pPr/>
            <a:r>
              <a:t>Powered by curated, FAIR data</a:t>
            </a:r>
          </a:p>
        </p:txBody>
      </p:sp>
      <p:grpSp>
        <p:nvGrpSpPr>
          <p:cNvPr id="477" name="Group"/>
          <p:cNvGrpSpPr/>
          <p:nvPr/>
        </p:nvGrpSpPr>
        <p:grpSpPr>
          <a:xfrm>
            <a:off x="245961" y="315820"/>
            <a:ext cx="3961590" cy="1335916"/>
            <a:chOff x="0" y="0"/>
            <a:chExt cx="3961589" cy="1335915"/>
          </a:xfrm>
        </p:grpSpPr>
        <p:pic>
          <p:nvPicPr>
            <p:cNvPr id="475" name="pasted-movie.png" descr="pasted-movie.png"/>
            <p:cNvPicPr>
              <a:picLocks noChangeAspect="1"/>
            </p:cNvPicPr>
            <p:nvPr/>
          </p:nvPicPr>
          <p:blipFill>
            <a:blip r:embed="rId3">
              <a:extLst/>
            </a:blip>
            <a:stretch>
              <a:fillRect/>
            </a:stretch>
          </p:blipFill>
          <p:spPr>
            <a:xfrm>
              <a:off x="0" y="0"/>
              <a:ext cx="1696162" cy="1335916"/>
            </a:xfrm>
            <a:prstGeom prst="rect">
              <a:avLst/>
            </a:prstGeom>
            <a:ln w="12700" cap="flat">
              <a:noFill/>
              <a:miter lim="400000"/>
            </a:ln>
            <a:effectLst/>
          </p:spPr>
        </p:pic>
        <p:sp>
          <p:nvSpPr>
            <p:cNvPr id="476" name="Member"/>
            <p:cNvSpPr txBox="1"/>
            <p:nvPr/>
          </p:nvSpPr>
          <p:spPr>
            <a:xfrm>
              <a:off x="1824433" y="289497"/>
              <a:ext cx="2137157" cy="756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Member</a:t>
              </a:r>
            </a:p>
          </p:txBody>
        </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a:extLst/>
          </a:blip>
          <a:stretch>
            <a:fillRect/>
          </a:stretch>
        </p:blipFill>
        <p:spPr>
          <a:xfrm>
            <a:off x="9244689" y="1151308"/>
            <a:ext cx="12072793" cy="1677734"/>
          </a:xfrm>
          <a:prstGeom prst="rect">
            <a:avLst/>
          </a:prstGeom>
          <a:ln w="12700">
            <a:miter lim="400000"/>
          </a:ln>
        </p:spPr>
      </p:pic>
      <p:pic>
        <p:nvPicPr>
          <p:cNvPr id="480" name="Image" descr="Image"/>
          <p:cNvPicPr>
            <a:picLocks noChangeAspect="1"/>
          </p:cNvPicPr>
          <p:nvPr/>
        </p:nvPicPr>
        <p:blipFill>
          <a:blip r:embed="rId3">
            <a:extLst/>
          </a:blip>
          <a:stretch>
            <a:fillRect/>
          </a:stretch>
        </p:blipFill>
        <p:spPr>
          <a:xfrm>
            <a:off x="3047997" y="2991698"/>
            <a:ext cx="18288005" cy="10400700"/>
          </a:xfrm>
          <a:prstGeom prst="rect">
            <a:avLst/>
          </a:prstGeom>
          <a:ln w="12700">
            <a:miter lim="400000"/>
          </a:ln>
        </p:spPr>
      </p:pic>
      <p:sp>
        <p:nvSpPr>
          <p:cNvPr id="481" name="Line"/>
          <p:cNvSpPr/>
          <p:nvPr/>
        </p:nvSpPr>
        <p:spPr>
          <a:xfrm>
            <a:off x="3018595" y="4794158"/>
            <a:ext cx="16955840" cy="1"/>
          </a:xfrm>
          <a:prstGeom prst="line">
            <a:avLst/>
          </a:prstGeom>
          <a:ln w="12700">
            <a:solidFill>
              <a:srgbClr val="DDDDDD"/>
            </a:solidFill>
          </a:ln>
          <a:effectLst>
            <a:outerShdw sx="100000" sy="100000" kx="0" ky="0" algn="b" rotWithShape="0" blurRad="63500" dist="25400" dir="5400000">
              <a:srgbClr val="000000">
                <a:alpha val="38000"/>
              </a:srgbClr>
            </a:outerShdw>
          </a:effectLst>
        </p:spPr>
        <p:txBody>
          <a:bodyPr lIns="45718" tIns="45718" rIns="45718" bIns="45718"/>
          <a:lstStyle/>
          <a:p>
            <a:pPr/>
          </a:p>
        </p:txBody>
      </p:sp>
      <p:grpSp>
        <p:nvGrpSpPr>
          <p:cNvPr id="497" name="Group"/>
          <p:cNvGrpSpPr/>
          <p:nvPr/>
        </p:nvGrpSpPr>
        <p:grpSpPr>
          <a:xfrm>
            <a:off x="3018579" y="2833689"/>
            <a:ext cx="16970534" cy="10489182"/>
            <a:chOff x="-3" y="0"/>
            <a:chExt cx="16970533" cy="10489181"/>
          </a:xfrm>
        </p:grpSpPr>
        <p:sp>
          <p:nvSpPr>
            <p:cNvPr id="482" name="I"/>
            <p:cNvSpPr txBox="1"/>
            <p:nvPr/>
          </p:nvSpPr>
          <p:spPr>
            <a:xfrm>
              <a:off x="3363174" y="-1"/>
              <a:ext cx="272368" cy="483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6" tIns="91436" rIns="91436" bIns="91436" numCol="1" anchor="t">
              <a:spAutoFit/>
            </a:bodyPr>
            <a:lstStyle>
              <a:lvl1pPr defTabSz="914400">
                <a:spcBef>
                  <a:spcPts val="0"/>
                </a:spcBef>
                <a:defRPr sz="2400">
                  <a:solidFill>
                    <a:srgbClr val="000000"/>
                  </a:solidFill>
                  <a:latin typeface="Calibri"/>
                  <a:ea typeface="Calibri"/>
                  <a:cs typeface="Calibri"/>
                  <a:sym typeface="Calibri"/>
                </a:defRPr>
              </a:lvl1pPr>
            </a:lstStyle>
            <a:p>
              <a:pPr/>
              <a:r>
                <a:t>I</a:t>
              </a:r>
            </a:p>
          </p:txBody>
        </p:sp>
        <p:sp>
          <p:nvSpPr>
            <p:cNvPr id="483" name="II"/>
            <p:cNvSpPr txBox="1"/>
            <p:nvPr/>
          </p:nvSpPr>
          <p:spPr>
            <a:xfrm>
              <a:off x="7178849" y="-1"/>
              <a:ext cx="349164" cy="483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6" tIns="91436" rIns="91436" bIns="91436" numCol="1" anchor="t">
              <a:spAutoFit/>
            </a:bodyPr>
            <a:lstStyle>
              <a:lvl1pPr defTabSz="914400">
                <a:spcBef>
                  <a:spcPts val="0"/>
                </a:spcBef>
                <a:defRPr sz="2400">
                  <a:solidFill>
                    <a:srgbClr val="000000"/>
                  </a:solidFill>
                  <a:latin typeface="Calibri"/>
                  <a:ea typeface="Calibri"/>
                  <a:cs typeface="Calibri"/>
                  <a:sym typeface="Calibri"/>
                </a:defRPr>
              </a:lvl1pPr>
            </a:lstStyle>
            <a:p>
              <a:pPr/>
              <a:r>
                <a:t>II</a:t>
              </a:r>
            </a:p>
          </p:txBody>
        </p:sp>
        <p:sp>
          <p:nvSpPr>
            <p:cNvPr id="484" name="III"/>
            <p:cNvSpPr txBox="1"/>
            <p:nvPr/>
          </p:nvSpPr>
          <p:spPr>
            <a:xfrm>
              <a:off x="9783226" y="-1"/>
              <a:ext cx="425959" cy="4839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6" tIns="91436" rIns="91436" bIns="91436" numCol="1" anchor="t">
              <a:spAutoFit/>
            </a:bodyPr>
            <a:lstStyle>
              <a:lvl1pPr defTabSz="914400">
                <a:spcBef>
                  <a:spcPts val="0"/>
                </a:spcBef>
                <a:defRPr sz="2400">
                  <a:solidFill>
                    <a:srgbClr val="000000"/>
                  </a:solidFill>
                  <a:latin typeface="Calibri"/>
                  <a:ea typeface="Calibri"/>
                  <a:cs typeface="Calibri"/>
                  <a:sym typeface="Calibri"/>
                </a:defRPr>
              </a:lvl1pPr>
            </a:lstStyle>
            <a:p>
              <a:pPr/>
              <a:r>
                <a:t>III</a:t>
              </a:r>
            </a:p>
          </p:txBody>
        </p:sp>
        <p:sp>
          <p:nvSpPr>
            <p:cNvPr id="485" name="V"/>
            <p:cNvSpPr txBox="1"/>
            <p:nvPr/>
          </p:nvSpPr>
          <p:spPr>
            <a:xfrm>
              <a:off x="16327285" y="50799"/>
              <a:ext cx="325277" cy="4245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6" tIns="91436" rIns="91436" bIns="91436" numCol="1" anchor="t">
              <a:spAutoFit/>
            </a:bodyPr>
            <a:lstStyle>
              <a:lvl1pPr defTabSz="914400">
                <a:spcBef>
                  <a:spcPts val="0"/>
                </a:spcBef>
                <a:defRPr sz="1800">
                  <a:solidFill>
                    <a:srgbClr val="000000"/>
                  </a:solidFill>
                  <a:latin typeface="Calibri"/>
                  <a:ea typeface="Calibri"/>
                  <a:cs typeface="Calibri"/>
                  <a:sym typeface="Calibri"/>
                </a:defRPr>
              </a:lvl1pPr>
            </a:lstStyle>
            <a:p>
              <a:pPr/>
              <a:r>
                <a:t>V</a:t>
              </a:r>
            </a:p>
          </p:txBody>
        </p:sp>
        <p:sp>
          <p:nvSpPr>
            <p:cNvPr id="486" name="IV"/>
            <p:cNvSpPr txBox="1"/>
            <p:nvPr/>
          </p:nvSpPr>
          <p:spPr>
            <a:xfrm>
              <a:off x="13016935" y="50799"/>
              <a:ext cx="382873" cy="4245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6" tIns="91436" rIns="91436" bIns="91436" numCol="1" anchor="t">
              <a:spAutoFit/>
            </a:bodyPr>
            <a:lstStyle>
              <a:lvl1pPr defTabSz="914400">
                <a:spcBef>
                  <a:spcPts val="0"/>
                </a:spcBef>
                <a:defRPr sz="1800">
                  <a:solidFill>
                    <a:srgbClr val="000000"/>
                  </a:solidFill>
                  <a:latin typeface="Calibri"/>
                  <a:ea typeface="Calibri"/>
                  <a:cs typeface="Calibri"/>
                  <a:sym typeface="Calibri"/>
                </a:defRPr>
              </a:lvl1pPr>
            </a:lstStyle>
            <a:p>
              <a:pPr/>
              <a:r>
                <a:t>IV</a:t>
              </a:r>
            </a:p>
          </p:txBody>
        </p:sp>
        <p:grpSp>
          <p:nvGrpSpPr>
            <p:cNvPr id="496" name="Group"/>
            <p:cNvGrpSpPr/>
            <p:nvPr/>
          </p:nvGrpSpPr>
          <p:grpSpPr>
            <a:xfrm>
              <a:off x="-4" y="118840"/>
              <a:ext cx="16970534" cy="10370341"/>
              <a:chOff x="-2" y="-2"/>
              <a:chExt cx="16970533" cy="10370339"/>
            </a:xfrm>
          </p:grpSpPr>
          <p:sp>
            <p:nvSpPr>
              <p:cNvPr id="487" name="Line"/>
              <p:cNvSpPr/>
              <p:nvPr/>
            </p:nvSpPr>
            <p:spPr>
              <a:xfrm flipV="1">
                <a:off x="14171939" y="108701"/>
                <a:ext cx="7" cy="10261633"/>
              </a:xfrm>
              <a:prstGeom prst="line">
                <a:avLst/>
              </a:prstGeom>
              <a:noFill/>
              <a:ln w="12700" cap="flat">
                <a:solidFill>
                  <a:srgbClr val="DDDDDD"/>
                </a:solidFill>
                <a:prstDash val="solid"/>
                <a:round/>
              </a:ln>
              <a:effectLst>
                <a:outerShdw sx="100000" sy="100000" kx="0" ky="0" algn="b" rotWithShape="0" blurRad="63500" dist="25400" dir="5400000">
                  <a:srgbClr val="000000">
                    <a:alpha val="38000"/>
                  </a:srgbClr>
                </a:outerShdw>
              </a:effectLst>
            </p:spPr>
            <p:txBody>
              <a:bodyPr wrap="square" lIns="45718" tIns="45718" rIns="45718" bIns="45718" numCol="1" anchor="t">
                <a:noAutofit/>
              </a:bodyPr>
              <a:lstStyle/>
              <a:p>
                <a:pPr/>
              </a:p>
            </p:txBody>
          </p:sp>
          <p:grpSp>
            <p:nvGrpSpPr>
              <p:cNvPr id="495" name="Group"/>
              <p:cNvGrpSpPr/>
              <p:nvPr/>
            </p:nvGrpSpPr>
            <p:grpSpPr>
              <a:xfrm>
                <a:off x="-3" y="-3"/>
                <a:ext cx="16970534" cy="10370341"/>
                <a:chOff x="-1" y="-1"/>
                <a:chExt cx="16970532" cy="10370339"/>
              </a:xfrm>
            </p:grpSpPr>
            <p:sp>
              <p:nvSpPr>
                <p:cNvPr id="488" name="Line"/>
                <p:cNvSpPr/>
                <p:nvPr/>
              </p:nvSpPr>
              <p:spPr>
                <a:xfrm flipV="1">
                  <a:off x="5536116" y="108699"/>
                  <a:ext cx="5" cy="10261640"/>
                </a:xfrm>
                <a:prstGeom prst="line">
                  <a:avLst/>
                </a:prstGeom>
                <a:noFill/>
                <a:ln w="12700" cap="flat">
                  <a:solidFill>
                    <a:srgbClr val="DDDDDD"/>
                  </a:solidFill>
                  <a:prstDash val="solid"/>
                  <a:round/>
                </a:ln>
                <a:effectLst>
                  <a:outerShdw sx="100000" sy="100000" kx="0" ky="0" algn="b" rotWithShape="0" blurRad="63500" dist="25400" dir="5400000">
                    <a:srgbClr val="000000">
                      <a:alpha val="38000"/>
                    </a:srgbClr>
                  </a:outerShdw>
                </a:effectLst>
              </p:spPr>
              <p:txBody>
                <a:bodyPr wrap="square" lIns="45718" tIns="45718" rIns="45718" bIns="45718" numCol="1" anchor="t">
                  <a:noAutofit/>
                </a:bodyPr>
                <a:lstStyle/>
                <a:p>
                  <a:pPr/>
                </a:p>
              </p:txBody>
            </p:sp>
            <p:sp>
              <p:nvSpPr>
                <p:cNvPr id="489" name="Line"/>
                <p:cNvSpPr/>
                <p:nvPr/>
              </p:nvSpPr>
              <p:spPr>
                <a:xfrm flipV="1">
                  <a:off x="8677085" y="108699"/>
                  <a:ext cx="6" cy="10261640"/>
                </a:xfrm>
                <a:prstGeom prst="line">
                  <a:avLst/>
                </a:prstGeom>
                <a:noFill/>
                <a:ln w="12700" cap="flat">
                  <a:solidFill>
                    <a:srgbClr val="DDDDDD"/>
                  </a:solidFill>
                  <a:prstDash val="solid"/>
                  <a:round/>
                </a:ln>
                <a:effectLst>
                  <a:outerShdw sx="100000" sy="100000" kx="0" ky="0" algn="b" rotWithShape="0" blurRad="63500" dist="25400" dir="5400000">
                    <a:srgbClr val="000000">
                      <a:alpha val="38000"/>
                    </a:srgbClr>
                  </a:outerShdw>
                </a:effectLst>
              </p:spPr>
              <p:txBody>
                <a:bodyPr wrap="square" lIns="45718" tIns="45718" rIns="45718" bIns="45718" numCol="1" anchor="t">
                  <a:noAutofit/>
                </a:bodyPr>
                <a:lstStyle/>
                <a:p>
                  <a:pPr/>
                </a:p>
              </p:txBody>
            </p:sp>
            <p:sp>
              <p:nvSpPr>
                <p:cNvPr id="490" name="Line"/>
                <p:cNvSpPr/>
                <p:nvPr/>
              </p:nvSpPr>
              <p:spPr>
                <a:xfrm flipV="1">
                  <a:off x="11373369" y="-2"/>
                  <a:ext cx="4" cy="10261641"/>
                </a:xfrm>
                <a:prstGeom prst="line">
                  <a:avLst/>
                </a:prstGeom>
                <a:noFill/>
                <a:ln w="12700" cap="flat">
                  <a:solidFill>
                    <a:srgbClr val="DDDDDD"/>
                  </a:solidFill>
                  <a:prstDash val="solid"/>
                  <a:round/>
                </a:ln>
                <a:effectLst>
                  <a:outerShdw sx="100000" sy="100000" kx="0" ky="0" algn="b" rotWithShape="0" blurRad="63500" dist="25400" dir="5400000">
                    <a:srgbClr val="000000">
                      <a:alpha val="38000"/>
                    </a:srgbClr>
                  </a:outerShdw>
                </a:effectLst>
              </p:spPr>
              <p:txBody>
                <a:bodyPr wrap="square" lIns="45718" tIns="45718" rIns="45718" bIns="45718" numCol="1" anchor="t">
                  <a:noAutofit/>
                </a:bodyPr>
                <a:lstStyle/>
                <a:p>
                  <a:pPr/>
                </a:p>
              </p:txBody>
            </p:sp>
            <p:sp>
              <p:nvSpPr>
                <p:cNvPr id="491" name="Line"/>
                <p:cNvSpPr/>
                <p:nvPr/>
              </p:nvSpPr>
              <p:spPr>
                <a:xfrm flipV="1">
                  <a:off x="16970528" y="108699"/>
                  <a:ext cx="4" cy="10261640"/>
                </a:xfrm>
                <a:prstGeom prst="line">
                  <a:avLst/>
                </a:prstGeom>
                <a:noFill/>
                <a:ln w="12700" cap="flat">
                  <a:solidFill>
                    <a:srgbClr val="DDDDDD"/>
                  </a:solidFill>
                  <a:prstDash val="solid"/>
                  <a:round/>
                </a:ln>
                <a:effectLst>
                  <a:outerShdw sx="100000" sy="100000" kx="0" ky="0" algn="b" rotWithShape="0" blurRad="63500" dist="25400" dir="5400000">
                    <a:srgbClr val="000000">
                      <a:alpha val="38000"/>
                    </a:srgbClr>
                  </a:outerShdw>
                </a:effectLst>
              </p:spPr>
              <p:txBody>
                <a:bodyPr wrap="square" lIns="45718" tIns="45718" rIns="45718" bIns="45718" numCol="1" anchor="t">
                  <a:noAutofit/>
                </a:bodyPr>
                <a:lstStyle/>
                <a:p>
                  <a:pPr/>
                </a:p>
              </p:txBody>
            </p:sp>
            <p:sp>
              <p:nvSpPr>
                <p:cNvPr id="492" name="Line"/>
                <p:cNvSpPr/>
                <p:nvPr/>
              </p:nvSpPr>
              <p:spPr>
                <a:xfrm>
                  <a:off x="-2" y="900581"/>
                  <a:ext cx="16955871" cy="1"/>
                </a:xfrm>
                <a:prstGeom prst="line">
                  <a:avLst/>
                </a:prstGeom>
                <a:noFill/>
                <a:ln w="12700" cap="flat">
                  <a:solidFill>
                    <a:srgbClr val="DDDDDD"/>
                  </a:solidFill>
                  <a:prstDash val="solid"/>
                  <a:round/>
                </a:ln>
                <a:effectLst>
                  <a:outerShdw sx="100000" sy="100000" kx="0" ky="0" algn="b" rotWithShape="0" blurRad="63500" dist="25400" dir="5400000">
                    <a:srgbClr val="000000">
                      <a:alpha val="38000"/>
                    </a:srgbClr>
                  </a:outerShdw>
                </a:effectLst>
              </p:spPr>
              <p:txBody>
                <a:bodyPr wrap="square" lIns="45718" tIns="45718" rIns="45718" bIns="45718" numCol="1" anchor="t">
                  <a:noAutofit/>
                </a:bodyPr>
                <a:lstStyle/>
                <a:p>
                  <a:pPr/>
                </a:p>
              </p:txBody>
            </p:sp>
            <p:sp>
              <p:nvSpPr>
                <p:cNvPr id="493" name="Line"/>
                <p:cNvSpPr/>
                <p:nvPr/>
              </p:nvSpPr>
              <p:spPr>
                <a:xfrm>
                  <a:off x="-2" y="1419628"/>
                  <a:ext cx="16955871" cy="1"/>
                </a:xfrm>
                <a:prstGeom prst="line">
                  <a:avLst/>
                </a:prstGeom>
                <a:noFill/>
                <a:ln w="12700" cap="flat">
                  <a:solidFill>
                    <a:srgbClr val="DDDDDD"/>
                  </a:solidFill>
                  <a:prstDash val="solid"/>
                  <a:round/>
                </a:ln>
                <a:effectLst>
                  <a:outerShdw sx="100000" sy="100000" kx="0" ky="0" algn="b" rotWithShape="0" blurRad="63500" dist="25400" dir="5400000">
                    <a:srgbClr val="000000">
                      <a:alpha val="38000"/>
                    </a:srgbClr>
                  </a:outerShdw>
                </a:effectLst>
              </p:spPr>
              <p:txBody>
                <a:bodyPr wrap="square" lIns="45718" tIns="45718" rIns="45718" bIns="45718" numCol="1" anchor="t">
                  <a:noAutofit/>
                </a:bodyPr>
                <a:lstStyle/>
                <a:p>
                  <a:pPr/>
                </a:p>
              </p:txBody>
            </p:sp>
            <p:sp>
              <p:nvSpPr>
                <p:cNvPr id="494" name="Line"/>
                <p:cNvSpPr/>
                <p:nvPr/>
              </p:nvSpPr>
              <p:spPr>
                <a:xfrm>
                  <a:off x="-2" y="3400028"/>
                  <a:ext cx="16955871" cy="1"/>
                </a:xfrm>
                <a:prstGeom prst="line">
                  <a:avLst/>
                </a:prstGeom>
                <a:noFill/>
                <a:ln w="12700" cap="flat">
                  <a:solidFill>
                    <a:srgbClr val="DDDDDD"/>
                  </a:solidFill>
                  <a:prstDash val="solid"/>
                  <a:round/>
                </a:ln>
                <a:effectLst>
                  <a:outerShdw sx="100000" sy="100000" kx="0" ky="0" algn="b" rotWithShape="0" blurRad="63500" dist="25400" dir="5400000">
                    <a:srgbClr val="000000">
                      <a:alpha val="38000"/>
                    </a:srgbClr>
                  </a:outerShdw>
                </a:effectLst>
              </p:spPr>
              <p:txBody>
                <a:bodyPr wrap="square" lIns="45718" tIns="45718" rIns="45718" bIns="45718" numCol="1" anchor="t">
                  <a:noAutofit/>
                </a:bodyPr>
                <a:lstStyle/>
                <a:p>
                  <a:pPr/>
                </a:p>
              </p:txBody>
            </p:sp>
          </p:grpSp>
        </p:grpSp>
      </p:grpSp>
      <p:sp>
        <p:nvSpPr>
          <p:cNvPr id="498" name="EK &gt; hypotesis"/>
          <p:cNvSpPr txBox="1"/>
          <p:nvPr/>
        </p:nvSpPr>
        <p:spPr>
          <a:xfrm>
            <a:off x="544359" y="12724723"/>
            <a:ext cx="2933092" cy="585112"/>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spcBef>
                <a:spcPts val="0"/>
              </a:spcBef>
              <a:defRPr sz="3200">
                <a:solidFill>
                  <a:srgbClr val="FFFFFF"/>
                </a:solidFill>
                <a:latin typeface="Helvetica Neue Medium"/>
                <a:ea typeface="Helvetica Neue Medium"/>
                <a:cs typeface="Helvetica Neue Medium"/>
                <a:sym typeface="Helvetica Neue Medium"/>
              </a:defRPr>
            </a:lvl1pPr>
          </a:lstStyle>
          <a:p>
            <a:pPr/>
            <a:r>
              <a:t>EK &gt; hypotesis</a:t>
            </a:r>
          </a:p>
        </p:txBody>
      </p:sp>
      <p:sp>
        <p:nvSpPr>
          <p:cNvPr id="499" name="Shape 283"/>
          <p:cNvSpPr txBox="1"/>
          <p:nvPr/>
        </p:nvSpPr>
        <p:spPr>
          <a:xfrm>
            <a:off x="161631" y="353650"/>
            <a:ext cx="10031401"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821530">
              <a:spcBef>
                <a:spcPts val="0"/>
              </a:spcBef>
              <a:defRPr b="1" sz="4200">
                <a:solidFill>
                  <a:srgbClr val="000000"/>
                </a:solidFill>
                <a:latin typeface="+mj-lt"/>
                <a:ea typeface="+mj-ea"/>
                <a:cs typeface="+mj-cs"/>
                <a:sym typeface="Helvetica"/>
              </a:defRPr>
            </a:lvl1pPr>
          </a:lstStyle>
          <a:p>
            <a:pPr/>
            <a:r>
              <a:t>Use case 5: Existing Drugs for COVID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1" name="Image" descr="Image"/>
          <p:cNvPicPr>
            <a:picLocks noChangeAspect="1"/>
          </p:cNvPicPr>
          <p:nvPr/>
        </p:nvPicPr>
        <p:blipFill>
          <a:blip r:embed="rId2">
            <a:extLst/>
          </a:blip>
          <a:stretch>
            <a:fillRect/>
          </a:stretch>
        </p:blipFill>
        <p:spPr>
          <a:xfrm>
            <a:off x="2583589" y="148265"/>
            <a:ext cx="18342884" cy="13419470"/>
          </a:xfrm>
          <a:prstGeom prst="rect">
            <a:avLst/>
          </a:prstGeom>
          <a:ln w="12700">
            <a:miter lim="400000"/>
          </a:ln>
        </p:spPr>
      </p:pic>
      <p:pic>
        <p:nvPicPr>
          <p:cNvPr id="502" name="Image" descr="Image"/>
          <p:cNvPicPr>
            <a:picLocks noChangeAspect="1"/>
          </p:cNvPicPr>
          <p:nvPr/>
        </p:nvPicPr>
        <p:blipFill>
          <a:blip r:embed="rId3">
            <a:alphaModFix amt="31891"/>
            <a:extLst/>
          </a:blip>
          <a:stretch>
            <a:fillRect/>
          </a:stretch>
        </p:blipFill>
        <p:spPr>
          <a:xfrm>
            <a:off x="3345145" y="3903335"/>
            <a:ext cx="17437088" cy="9834517"/>
          </a:xfrm>
          <a:prstGeom prst="rect">
            <a:avLst/>
          </a:prstGeom>
          <a:ln w="12700">
            <a:miter lim="400000"/>
          </a:ln>
        </p:spPr>
      </p:pic>
      <p:sp>
        <p:nvSpPr>
          <p:cNvPr id="503" name="Machine-Assisted Science"/>
          <p:cNvSpPr txBox="1"/>
          <p:nvPr/>
        </p:nvSpPr>
        <p:spPr>
          <a:xfrm>
            <a:off x="6243215" y="56029"/>
            <a:ext cx="11640948" cy="12173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spcBef>
                <a:spcPts val="0"/>
              </a:spcBef>
              <a:defRPr sz="7400">
                <a:solidFill>
                  <a:srgbClr val="FFFFFF"/>
                </a:solidFill>
                <a:latin typeface="Helvetica Neue Medium"/>
                <a:ea typeface="Helvetica Neue Medium"/>
                <a:cs typeface="Helvetica Neue Medium"/>
                <a:sym typeface="Helvetica Neue Medium"/>
              </a:defRPr>
            </a:lvl1pPr>
          </a:lstStyle>
          <a:p>
            <a:pPr/>
            <a:r>
              <a:t>Machine-Assisted Science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5" name="pasted-movie.png" descr="pasted-movie.png"/>
          <p:cNvPicPr>
            <a:picLocks noChangeAspect="1"/>
          </p:cNvPicPr>
          <p:nvPr/>
        </p:nvPicPr>
        <p:blipFill>
          <a:blip r:embed="rId2">
            <a:extLst/>
          </a:blip>
          <a:stretch>
            <a:fillRect/>
          </a:stretch>
        </p:blipFill>
        <p:spPr>
          <a:xfrm>
            <a:off x="949228" y="0"/>
            <a:ext cx="22485544" cy="13716000"/>
          </a:xfrm>
          <a:prstGeom prst="rect">
            <a:avLst/>
          </a:prstGeom>
          <a:ln w="12700">
            <a:miter lim="400000"/>
          </a:ln>
        </p:spPr>
      </p:pic>
      <p:grpSp>
        <p:nvGrpSpPr>
          <p:cNvPr id="508" name="Group"/>
          <p:cNvGrpSpPr/>
          <p:nvPr/>
        </p:nvGrpSpPr>
        <p:grpSpPr>
          <a:xfrm>
            <a:off x="15226399" y="1828696"/>
            <a:ext cx="3961590" cy="1335916"/>
            <a:chOff x="0" y="0"/>
            <a:chExt cx="3961589" cy="1335915"/>
          </a:xfrm>
        </p:grpSpPr>
        <p:pic>
          <p:nvPicPr>
            <p:cNvPr id="506" name="pasted-movie.png" descr="pasted-movie.png"/>
            <p:cNvPicPr>
              <a:picLocks noChangeAspect="1"/>
            </p:cNvPicPr>
            <p:nvPr/>
          </p:nvPicPr>
          <p:blipFill>
            <a:blip r:embed="rId3">
              <a:extLst/>
            </a:blip>
            <a:stretch>
              <a:fillRect/>
            </a:stretch>
          </p:blipFill>
          <p:spPr>
            <a:xfrm>
              <a:off x="0" y="0"/>
              <a:ext cx="1696162" cy="1335916"/>
            </a:xfrm>
            <a:prstGeom prst="rect">
              <a:avLst/>
            </a:prstGeom>
            <a:ln w="12700" cap="flat">
              <a:noFill/>
              <a:miter lim="400000"/>
            </a:ln>
            <a:effectLst/>
          </p:spPr>
        </p:pic>
        <p:sp>
          <p:nvSpPr>
            <p:cNvPr id="507" name="Member"/>
            <p:cNvSpPr txBox="1"/>
            <p:nvPr/>
          </p:nvSpPr>
          <p:spPr>
            <a:xfrm>
              <a:off x="1824433" y="289497"/>
              <a:ext cx="2137157" cy="756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Member</a:t>
              </a:r>
            </a:p>
          </p:txBody>
        </p:sp>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0" name="pasted-movie.png" descr="pasted-movie.png"/>
          <p:cNvPicPr>
            <a:picLocks noChangeAspect="1"/>
          </p:cNvPicPr>
          <p:nvPr/>
        </p:nvPicPr>
        <p:blipFill>
          <a:blip r:embed="rId2">
            <a:extLst/>
          </a:blip>
          <a:stretch>
            <a:fillRect/>
          </a:stretch>
        </p:blipFill>
        <p:spPr>
          <a:xfrm>
            <a:off x="103495" y="0"/>
            <a:ext cx="2417701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pasted-movie.png" descr="pasted-movie.png"/>
          <p:cNvPicPr>
            <a:picLocks noChangeAspect="1"/>
          </p:cNvPicPr>
          <p:nvPr/>
        </p:nvPicPr>
        <p:blipFill>
          <a:blip r:embed="rId2">
            <a:extLst/>
          </a:blip>
          <a:stretch>
            <a:fillRect/>
          </a:stretch>
        </p:blipFill>
        <p:spPr>
          <a:xfrm>
            <a:off x="873512" y="-1463"/>
            <a:ext cx="22636976" cy="13716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E3054"/>
        </a:solidFill>
      </p:bgPr>
    </p:bg>
    <p:spTree>
      <p:nvGrpSpPr>
        <p:cNvPr id="1" name=""/>
        <p:cNvGrpSpPr/>
        <p:nvPr/>
      </p:nvGrpSpPr>
      <p:grpSpPr>
        <a:xfrm>
          <a:off x="0" y="0"/>
          <a:ext cx="0" cy="0"/>
          <a:chOff x="0" y="0"/>
          <a:chExt cx="0" cy="0"/>
        </a:xfrm>
      </p:grpSpPr>
      <p:sp>
        <p:nvSpPr>
          <p:cNvPr id="512" name="Freeform 2"/>
          <p:cNvSpPr/>
          <p:nvPr/>
        </p:nvSpPr>
        <p:spPr>
          <a:xfrm>
            <a:off x="8048794" y="-1"/>
            <a:ext cx="11369994" cy="8791237"/>
          </a:xfrm>
          <a:prstGeom prst="rect">
            <a:avLst/>
          </a:prstGeom>
          <a:blipFill>
            <a:blip r:embed="rId2"/>
            <a:stretch>
              <a:fillRect/>
            </a:stretch>
          </a:blipFill>
          <a:ln w="12700">
            <a:miter lim="400000"/>
          </a:ln>
        </p:spPr>
        <p:txBody>
          <a:bodyPr lIns="60959" tIns="60959" rIns="60959" bIns="60959"/>
          <a:lstStyle/>
          <a:p>
            <a:pPr defTabSz="1219200">
              <a:spcBef>
                <a:spcPts val="0"/>
              </a:spcBef>
              <a:defRPr sz="2400">
                <a:solidFill>
                  <a:srgbClr val="000000"/>
                </a:solidFill>
                <a:latin typeface="Calibri"/>
                <a:ea typeface="Calibri"/>
                <a:cs typeface="Calibri"/>
                <a:sym typeface="Calibri"/>
              </a:defRPr>
            </a:pPr>
          </a:p>
        </p:txBody>
      </p:sp>
      <p:sp>
        <p:nvSpPr>
          <p:cNvPr id="513" name="Freeform 3"/>
          <p:cNvSpPr/>
          <p:nvPr/>
        </p:nvSpPr>
        <p:spPr>
          <a:xfrm>
            <a:off x="5821645" y="4636502"/>
            <a:ext cx="2227150" cy="2463190"/>
          </a:xfrm>
          <a:prstGeom prst="rect">
            <a:avLst/>
          </a:prstGeom>
          <a:blipFill>
            <a:blip r:embed="rId2"/>
            <a:stretch>
              <a:fillRect/>
            </a:stretch>
          </a:blipFill>
          <a:ln w="12700">
            <a:miter lim="400000"/>
          </a:ln>
        </p:spPr>
        <p:txBody>
          <a:bodyPr lIns="60959" tIns="60959" rIns="60959" bIns="60959"/>
          <a:lstStyle/>
          <a:p>
            <a:pPr defTabSz="1219200">
              <a:spcBef>
                <a:spcPts val="0"/>
              </a:spcBef>
              <a:defRPr sz="2400">
                <a:solidFill>
                  <a:srgbClr val="000000"/>
                </a:solidFill>
                <a:latin typeface="Calibri"/>
                <a:ea typeface="Calibri"/>
                <a:cs typeface="Calibri"/>
                <a:sym typeface="Calibri"/>
              </a:defRPr>
            </a:pPr>
          </a:p>
        </p:txBody>
      </p:sp>
      <p:sp>
        <p:nvSpPr>
          <p:cNvPr id="514" name="TextBox 4"/>
          <p:cNvSpPr txBox="1"/>
          <p:nvPr/>
        </p:nvSpPr>
        <p:spPr>
          <a:xfrm>
            <a:off x="4081162" y="9924887"/>
            <a:ext cx="16221676" cy="4204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1219200">
              <a:lnSpc>
                <a:spcPts val="3300"/>
              </a:lnSpc>
              <a:spcBef>
                <a:spcPts val="0"/>
              </a:spcBef>
              <a:defRPr i="1" sz="2800">
                <a:solidFill>
                  <a:srgbClr val="EFA547"/>
                </a:solidFill>
                <a:latin typeface="Inter Italics"/>
                <a:ea typeface="Inter Italics"/>
                <a:cs typeface="Inter Italics"/>
                <a:sym typeface="Inter Italics"/>
              </a:defRPr>
            </a:lvl1pPr>
          </a:lstStyle>
          <a:p>
            <a:pPr/>
            <a:r>
              <a:t>AI infrastructure for institutional-grade startup evaluation and discovery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E3054"/>
        </a:solidFill>
      </p:bgPr>
    </p:bg>
    <p:spTree>
      <p:nvGrpSpPr>
        <p:cNvPr id="1" name=""/>
        <p:cNvGrpSpPr/>
        <p:nvPr/>
      </p:nvGrpSpPr>
      <p:grpSpPr>
        <a:xfrm>
          <a:off x="0" y="0"/>
          <a:ext cx="0" cy="0"/>
          <a:chOff x="0" y="0"/>
          <a:chExt cx="0" cy="0"/>
        </a:xfrm>
      </p:grpSpPr>
      <p:sp>
        <p:nvSpPr>
          <p:cNvPr id="516" name="Freeform 2"/>
          <p:cNvSpPr/>
          <p:nvPr/>
        </p:nvSpPr>
        <p:spPr>
          <a:xfrm>
            <a:off x="23387177" y="248733"/>
            <a:ext cx="685907" cy="667923"/>
          </a:xfrm>
          <a:prstGeom prst="rect">
            <a:avLst/>
          </a:prstGeom>
          <a:blipFill>
            <a:blip r:embed="rId2"/>
            <a:stretch>
              <a:fillRect/>
            </a:stretch>
          </a:blipFill>
          <a:ln w="12700">
            <a:miter lim="400000"/>
          </a:ln>
        </p:spPr>
        <p:txBody>
          <a:bodyPr lIns="60959" tIns="60959" rIns="60959" bIns="60959"/>
          <a:lstStyle/>
          <a:p>
            <a:pPr defTabSz="1219200">
              <a:spcBef>
                <a:spcPts val="0"/>
              </a:spcBef>
              <a:defRPr sz="2400">
                <a:solidFill>
                  <a:srgbClr val="000000"/>
                </a:solidFill>
                <a:latin typeface="Calibri"/>
                <a:ea typeface="Calibri"/>
                <a:cs typeface="Calibri"/>
                <a:sym typeface="Calibri"/>
              </a:defRPr>
            </a:pPr>
          </a:p>
        </p:txBody>
      </p:sp>
      <p:sp>
        <p:nvSpPr>
          <p:cNvPr id="517" name="AutoShape 3"/>
          <p:cNvSpPr/>
          <p:nvPr/>
        </p:nvSpPr>
        <p:spPr>
          <a:xfrm flipV="1">
            <a:off x="1371593" y="2347681"/>
            <a:ext cx="21640794" cy="51346"/>
          </a:xfrm>
          <a:prstGeom prst="line">
            <a:avLst/>
          </a:prstGeom>
          <a:ln w="12700">
            <a:solidFill>
              <a:srgbClr val="6D9FC0"/>
            </a:solidFill>
          </a:ln>
        </p:spPr>
        <p:txBody>
          <a:bodyPr lIns="60959" tIns="60959" rIns="60959" bIns="60959"/>
          <a:lstStyle/>
          <a:p>
            <a:pPr defTabSz="1219200">
              <a:spcBef>
                <a:spcPts val="0"/>
              </a:spcBef>
              <a:defRPr sz="2400">
                <a:solidFill>
                  <a:srgbClr val="000000"/>
                </a:solidFill>
                <a:latin typeface="Calibri"/>
                <a:ea typeface="Calibri"/>
                <a:cs typeface="Calibri"/>
                <a:sym typeface="Calibri"/>
              </a:defRPr>
            </a:pPr>
          </a:p>
        </p:txBody>
      </p:sp>
      <p:sp>
        <p:nvSpPr>
          <p:cNvPr id="518" name="Freeform 4"/>
          <p:cNvSpPr/>
          <p:nvPr/>
        </p:nvSpPr>
        <p:spPr>
          <a:xfrm>
            <a:off x="1342494" y="3489778"/>
            <a:ext cx="19785626" cy="9892813"/>
          </a:xfrm>
          <a:prstGeom prst="rect">
            <a:avLst/>
          </a:prstGeom>
          <a:blipFill>
            <a:blip r:embed="rId3"/>
            <a:stretch>
              <a:fillRect/>
            </a:stretch>
          </a:blipFill>
          <a:ln w="12700">
            <a:miter lim="400000"/>
          </a:ln>
        </p:spPr>
        <p:txBody>
          <a:bodyPr lIns="60959" tIns="60959" rIns="60959" bIns="60959"/>
          <a:lstStyle/>
          <a:p>
            <a:pPr defTabSz="1219200">
              <a:spcBef>
                <a:spcPts val="0"/>
              </a:spcBef>
              <a:defRPr sz="2400">
                <a:solidFill>
                  <a:srgbClr val="000000"/>
                </a:solidFill>
                <a:latin typeface="Calibri"/>
                <a:ea typeface="Calibri"/>
                <a:cs typeface="Calibri"/>
                <a:sym typeface="Calibri"/>
              </a:defRPr>
            </a:pPr>
          </a:p>
        </p:txBody>
      </p:sp>
      <p:sp>
        <p:nvSpPr>
          <p:cNvPr id="519" name="TextBox 5"/>
          <p:cNvSpPr txBox="1"/>
          <p:nvPr/>
        </p:nvSpPr>
        <p:spPr>
          <a:xfrm>
            <a:off x="1342494" y="1282699"/>
            <a:ext cx="21640801" cy="8310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ts val="6800"/>
              </a:lnSpc>
              <a:spcBef>
                <a:spcPts val="0"/>
              </a:spcBef>
              <a:defRPr b="1" spc="24" sz="4800">
                <a:solidFill>
                  <a:srgbClr val="EFA547"/>
                </a:solidFill>
                <a:latin typeface="IBM Plex Sans Bold"/>
                <a:ea typeface="IBM Plex Sans Bold"/>
                <a:cs typeface="IBM Plex Sans Bold"/>
                <a:sym typeface="IBM Plex Sans Bold"/>
              </a:defRPr>
            </a:lvl1pPr>
          </a:lstStyle>
          <a:p>
            <a:pPr/>
            <a:r>
              <a:t>Taiwan - 10,580 active startups (after 2016)</a:t>
            </a:r>
          </a:p>
        </p:txBody>
      </p:sp>
      <p:sp>
        <p:nvSpPr>
          <p:cNvPr id="520" name="TextBox 6"/>
          <p:cNvSpPr txBox="1"/>
          <p:nvPr/>
        </p:nvSpPr>
        <p:spPr>
          <a:xfrm>
            <a:off x="1371599" y="2662585"/>
            <a:ext cx="18552379" cy="6857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ts val="5600"/>
              </a:lnSpc>
              <a:spcBef>
                <a:spcPts val="0"/>
              </a:spcBef>
              <a:defRPr b="1" spc="20">
                <a:solidFill>
                  <a:srgbClr val="EFA547"/>
                </a:solidFill>
                <a:latin typeface="IBM Plex Sans Bold"/>
                <a:ea typeface="IBM Plex Sans Bold"/>
                <a:cs typeface="IBM Plex Sans Bold"/>
                <a:sym typeface="IBM Plex Sans Bold"/>
              </a:defRPr>
            </a:lvl1pPr>
          </a:lstStyle>
          <a:p>
            <a:pPr/>
            <a:r>
              <a:t>Complex search: Top 50 Fair, accessible, interoperable data</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E3054"/>
        </a:solidFill>
      </p:bgPr>
    </p:bg>
    <p:spTree>
      <p:nvGrpSpPr>
        <p:cNvPr id="1" name=""/>
        <p:cNvGrpSpPr/>
        <p:nvPr/>
      </p:nvGrpSpPr>
      <p:grpSpPr>
        <a:xfrm>
          <a:off x="0" y="0"/>
          <a:ext cx="0" cy="0"/>
          <a:chOff x="0" y="0"/>
          <a:chExt cx="0" cy="0"/>
        </a:xfrm>
      </p:grpSpPr>
      <p:sp>
        <p:nvSpPr>
          <p:cNvPr id="522" name="Freeform 2"/>
          <p:cNvSpPr/>
          <p:nvPr/>
        </p:nvSpPr>
        <p:spPr>
          <a:xfrm>
            <a:off x="23387177" y="248733"/>
            <a:ext cx="685907" cy="667923"/>
          </a:xfrm>
          <a:prstGeom prst="rect">
            <a:avLst/>
          </a:prstGeom>
          <a:blipFill>
            <a:blip r:embed="rId2"/>
            <a:stretch>
              <a:fillRect/>
            </a:stretch>
          </a:blipFill>
          <a:ln w="12700">
            <a:miter lim="400000"/>
          </a:ln>
        </p:spPr>
        <p:txBody>
          <a:bodyPr lIns="60959" tIns="60959" rIns="60959" bIns="60959"/>
          <a:lstStyle/>
          <a:p>
            <a:pPr defTabSz="1219200">
              <a:spcBef>
                <a:spcPts val="0"/>
              </a:spcBef>
              <a:defRPr sz="2400">
                <a:solidFill>
                  <a:srgbClr val="000000"/>
                </a:solidFill>
                <a:latin typeface="Calibri"/>
                <a:ea typeface="Calibri"/>
                <a:cs typeface="Calibri"/>
                <a:sym typeface="Calibri"/>
              </a:defRPr>
            </a:pPr>
          </a:p>
        </p:txBody>
      </p:sp>
      <p:sp>
        <p:nvSpPr>
          <p:cNvPr id="523" name="AutoShape 3"/>
          <p:cNvSpPr/>
          <p:nvPr/>
        </p:nvSpPr>
        <p:spPr>
          <a:xfrm flipV="1">
            <a:off x="1371593" y="2347681"/>
            <a:ext cx="21640794" cy="51346"/>
          </a:xfrm>
          <a:prstGeom prst="line">
            <a:avLst/>
          </a:prstGeom>
          <a:ln w="12700">
            <a:solidFill>
              <a:srgbClr val="6D9FC0"/>
            </a:solidFill>
          </a:ln>
        </p:spPr>
        <p:txBody>
          <a:bodyPr lIns="60959" tIns="60959" rIns="60959" bIns="60959"/>
          <a:lstStyle/>
          <a:p>
            <a:pPr defTabSz="1219200">
              <a:spcBef>
                <a:spcPts val="0"/>
              </a:spcBef>
              <a:defRPr sz="2400">
                <a:solidFill>
                  <a:srgbClr val="000000"/>
                </a:solidFill>
                <a:latin typeface="Calibri"/>
                <a:ea typeface="Calibri"/>
                <a:cs typeface="Calibri"/>
                <a:sym typeface="Calibri"/>
              </a:defRPr>
            </a:pPr>
          </a:p>
        </p:txBody>
      </p:sp>
      <p:sp>
        <p:nvSpPr>
          <p:cNvPr id="524" name="Freeform 4"/>
          <p:cNvSpPr/>
          <p:nvPr/>
        </p:nvSpPr>
        <p:spPr>
          <a:xfrm>
            <a:off x="1609342" y="3678584"/>
            <a:ext cx="19195161" cy="9477611"/>
          </a:xfrm>
          <a:prstGeom prst="rect">
            <a:avLst/>
          </a:prstGeom>
          <a:blipFill>
            <a:blip r:embed="rId3"/>
            <a:stretch>
              <a:fillRect/>
            </a:stretch>
          </a:blipFill>
          <a:ln w="12700">
            <a:miter lim="400000"/>
          </a:ln>
        </p:spPr>
        <p:txBody>
          <a:bodyPr lIns="60959" tIns="60959" rIns="60959" bIns="60959"/>
          <a:lstStyle/>
          <a:p>
            <a:pPr defTabSz="1219200">
              <a:spcBef>
                <a:spcPts val="0"/>
              </a:spcBef>
              <a:defRPr sz="2400">
                <a:solidFill>
                  <a:srgbClr val="000000"/>
                </a:solidFill>
                <a:latin typeface="Calibri"/>
                <a:ea typeface="Calibri"/>
                <a:cs typeface="Calibri"/>
                <a:sym typeface="Calibri"/>
              </a:defRPr>
            </a:pPr>
          </a:p>
        </p:txBody>
      </p:sp>
      <p:sp>
        <p:nvSpPr>
          <p:cNvPr id="525" name="TextBox 5"/>
          <p:cNvSpPr txBox="1"/>
          <p:nvPr/>
        </p:nvSpPr>
        <p:spPr>
          <a:xfrm>
            <a:off x="1342494" y="1282699"/>
            <a:ext cx="21640801" cy="8310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ts val="6800"/>
              </a:lnSpc>
              <a:spcBef>
                <a:spcPts val="0"/>
              </a:spcBef>
              <a:defRPr b="1" spc="24" sz="4800">
                <a:solidFill>
                  <a:srgbClr val="EFA547"/>
                </a:solidFill>
                <a:latin typeface="IBM Plex Sans Bold"/>
                <a:ea typeface="IBM Plex Sans Bold"/>
                <a:cs typeface="IBM Plex Sans Bold"/>
                <a:sym typeface="IBM Plex Sans Bold"/>
              </a:defRPr>
            </a:lvl1pPr>
          </a:lstStyle>
          <a:p>
            <a:pPr/>
            <a:r>
              <a:t>Taiwan - 10,580 active startups (after 2016)</a:t>
            </a:r>
          </a:p>
        </p:txBody>
      </p:sp>
      <p:sp>
        <p:nvSpPr>
          <p:cNvPr id="526" name="TextBox 6"/>
          <p:cNvSpPr txBox="1"/>
          <p:nvPr/>
        </p:nvSpPr>
        <p:spPr>
          <a:xfrm>
            <a:off x="1371599" y="2662585"/>
            <a:ext cx="23012401" cy="6857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ts val="5600"/>
              </a:lnSpc>
              <a:spcBef>
                <a:spcPts val="0"/>
              </a:spcBef>
              <a:defRPr b="1" spc="20">
                <a:solidFill>
                  <a:srgbClr val="EFA547"/>
                </a:solidFill>
                <a:latin typeface="IBM Plex Sans Bold"/>
                <a:ea typeface="IBM Plex Sans Bold"/>
                <a:cs typeface="IBM Plex Sans Bold"/>
                <a:sym typeface="IBM Plex Sans Bold"/>
              </a:defRPr>
            </a:lvl1pPr>
          </a:lstStyle>
          <a:p>
            <a:pPr/>
            <a:r>
              <a:t>Startup details: description (operationalizing biomedical data e.g. genetics), founder contact</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Title 6"/>
          <p:cNvSpPr txBox="1"/>
          <p:nvPr>
            <p:ph type="title"/>
          </p:nvPr>
        </p:nvSpPr>
        <p:spPr>
          <a:xfrm>
            <a:off x="1676399" y="563988"/>
            <a:ext cx="20680682" cy="1305588"/>
          </a:xfrm>
          <a:prstGeom prst="rect">
            <a:avLst/>
          </a:prstGeom>
        </p:spPr>
        <p:txBody>
          <a:bodyPr/>
          <a:lstStyle/>
          <a:p>
            <a:pPr/>
            <a:r>
              <a:t>LIFES offices</a:t>
            </a:r>
          </a:p>
        </p:txBody>
      </p:sp>
      <p:sp>
        <p:nvSpPr>
          <p:cNvPr id="529" name="Text Placeholder 7"/>
          <p:cNvSpPr txBox="1"/>
          <p:nvPr/>
        </p:nvSpPr>
        <p:spPr>
          <a:xfrm>
            <a:off x="1767839" y="2261060"/>
            <a:ext cx="9812466" cy="7808038"/>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marL="457200" indent="-457200" defTabSz="1828800">
              <a:spcBef>
                <a:spcPts val="2000"/>
              </a:spcBef>
              <a:buSzPct val="100000"/>
              <a:buFont typeface="Arial"/>
              <a:buChar char="•"/>
              <a:defRPr sz="4800">
                <a:solidFill>
                  <a:srgbClr val="000000"/>
                </a:solidFill>
                <a:latin typeface="Calibri"/>
                <a:ea typeface="Calibri"/>
                <a:cs typeface="Calibri"/>
                <a:sym typeface="Calibri"/>
              </a:defRPr>
            </a:pPr>
            <a:r>
              <a:t>Based in Leiden in the monumental Poortgebouw</a:t>
            </a:r>
          </a:p>
          <a:p>
            <a:pPr marL="457200" indent="-457200" defTabSz="1828800">
              <a:spcBef>
                <a:spcPts val="2000"/>
              </a:spcBef>
              <a:buSzPct val="100000"/>
              <a:buFont typeface="Arial"/>
              <a:buChar char="•"/>
              <a:defRPr sz="4800">
                <a:solidFill>
                  <a:srgbClr val="000000"/>
                </a:solidFill>
                <a:latin typeface="Calibri"/>
                <a:ea typeface="Calibri"/>
                <a:cs typeface="Calibri"/>
                <a:sym typeface="Calibri"/>
              </a:defRPr>
            </a:pPr>
            <a:r>
              <a:t>Central location for face 2 face meetings</a:t>
            </a:r>
          </a:p>
          <a:p>
            <a:pPr marL="457200" indent="-457200" defTabSz="1828800">
              <a:spcBef>
                <a:spcPts val="2000"/>
              </a:spcBef>
              <a:buSzPct val="100000"/>
              <a:buFont typeface="Arial"/>
              <a:buChar char="•"/>
              <a:defRPr sz="4800">
                <a:solidFill>
                  <a:srgbClr val="000000"/>
                </a:solidFill>
                <a:latin typeface="Calibri"/>
                <a:ea typeface="Calibri"/>
                <a:cs typeface="Calibri"/>
                <a:sym typeface="Calibri"/>
              </a:defRPr>
            </a:pPr>
            <a:r>
              <a:t>20 minutes from Schiphol by train</a:t>
            </a:r>
          </a:p>
          <a:p>
            <a:pPr marL="457200" indent="-457200" defTabSz="1828800">
              <a:spcBef>
                <a:spcPts val="2000"/>
              </a:spcBef>
              <a:buSzPct val="100000"/>
              <a:buFont typeface="Arial"/>
              <a:buChar char="•"/>
              <a:defRPr sz="4800">
                <a:solidFill>
                  <a:srgbClr val="000000"/>
                </a:solidFill>
                <a:latin typeface="Calibri"/>
                <a:ea typeface="Calibri"/>
                <a:cs typeface="Calibri"/>
                <a:sym typeface="Calibri"/>
              </a:defRPr>
            </a:pPr>
            <a:r>
              <a:t>Planning to move to 17</a:t>
            </a:r>
            <a:r>
              <a:rPr baseline="31000"/>
              <a:t>th</a:t>
            </a:r>
            <a:r>
              <a:t> century Pesthuys building in 2025 (events will be hosted there in 2024)</a:t>
            </a:r>
          </a:p>
        </p:txBody>
      </p:sp>
      <p:pic>
        <p:nvPicPr>
          <p:cNvPr id="530" name="Picture 8" descr="Picture 8"/>
          <p:cNvPicPr>
            <a:picLocks noChangeAspect="1"/>
          </p:cNvPicPr>
          <p:nvPr/>
        </p:nvPicPr>
        <p:blipFill>
          <a:blip r:embed="rId2">
            <a:extLst/>
          </a:blip>
          <a:stretch>
            <a:fillRect/>
          </a:stretch>
        </p:blipFill>
        <p:spPr>
          <a:xfrm>
            <a:off x="11671744" y="6858000"/>
            <a:ext cx="12337156" cy="6497569"/>
          </a:xfrm>
          <a:prstGeom prst="rect">
            <a:avLst/>
          </a:prstGeom>
          <a:ln w="12700">
            <a:miter lim="400000"/>
          </a:ln>
        </p:spPr>
      </p:pic>
      <p:pic>
        <p:nvPicPr>
          <p:cNvPr id="531" name="Picture 9" descr="Picture 9"/>
          <p:cNvPicPr>
            <a:picLocks noChangeAspect="1"/>
          </p:cNvPicPr>
          <p:nvPr/>
        </p:nvPicPr>
        <p:blipFill>
          <a:blip r:embed="rId3">
            <a:extLst/>
          </a:blip>
          <a:stretch>
            <a:fillRect/>
          </a:stretch>
        </p:blipFill>
        <p:spPr>
          <a:xfrm>
            <a:off x="11680749" y="6858000"/>
            <a:ext cx="12378280" cy="6497569"/>
          </a:xfrm>
          <a:prstGeom prst="rect">
            <a:avLst/>
          </a:prstGeom>
          <a:ln w="12700">
            <a:miter lim="400000"/>
          </a:ln>
        </p:spPr>
      </p:pic>
      <p:pic>
        <p:nvPicPr>
          <p:cNvPr id="532" name="pasted-movie.png" descr="pasted-movie.png"/>
          <p:cNvPicPr>
            <a:picLocks noChangeAspect="1"/>
          </p:cNvPicPr>
          <p:nvPr/>
        </p:nvPicPr>
        <p:blipFill>
          <a:blip r:embed="rId4">
            <a:extLst/>
          </a:blip>
          <a:stretch>
            <a:fillRect/>
          </a:stretch>
        </p:blipFill>
        <p:spPr>
          <a:xfrm>
            <a:off x="0" y="141662"/>
            <a:ext cx="24384000" cy="134326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31"/>
                                        </p:tgtEl>
                                        <p:attrNameLst>
                                          <p:attrName>style.visibility</p:attrName>
                                        </p:attrNameLst>
                                      </p:cBhvr>
                                      <p:to>
                                        <p:strVal val="visible"/>
                                      </p:to>
                                    </p:set>
                                    <p:animEffect filter="fade" transition="in">
                                      <p:cBhvr>
                                        <p:cTn id="7" dur="2000"/>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1"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4" name="Image" descr="Image"/>
          <p:cNvPicPr>
            <a:picLocks noChangeAspect="1"/>
          </p:cNvPicPr>
          <p:nvPr/>
        </p:nvPicPr>
        <p:blipFill>
          <a:blip r:embed="rId2">
            <a:extLst/>
          </a:blip>
          <a:stretch>
            <a:fillRect/>
          </a:stretch>
        </p:blipFill>
        <p:spPr>
          <a:xfrm>
            <a:off x="12118698" y="15087773"/>
            <a:ext cx="2058220" cy="371028"/>
          </a:xfrm>
          <a:prstGeom prst="rect">
            <a:avLst/>
          </a:prstGeom>
          <a:ln w="12700">
            <a:miter lim="400000"/>
          </a:ln>
        </p:spPr>
      </p:pic>
      <p:pic>
        <p:nvPicPr>
          <p:cNvPr id="535" name="Image" descr="Image"/>
          <p:cNvPicPr>
            <a:picLocks noChangeAspect="1"/>
          </p:cNvPicPr>
          <p:nvPr/>
        </p:nvPicPr>
        <p:blipFill>
          <a:blip r:embed="rId3">
            <a:extLst/>
          </a:blip>
          <a:stretch>
            <a:fillRect/>
          </a:stretch>
        </p:blipFill>
        <p:spPr>
          <a:xfrm>
            <a:off x="14234346" y="16521402"/>
            <a:ext cx="954568" cy="516408"/>
          </a:xfrm>
          <a:prstGeom prst="rect">
            <a:avLst/>
          </a:prstGeom>
          <a:ln w="12700">
            <a:miter lim="400000"/>
          </a:ln>
        </p:spPr>
      </p:pic>
      <p:pic>
        <p:nvPicPr>
          <p:cNvPr id="536" name="Image" descr="Image"/>
          <p:cNvPicPr>
            <a:picLocks noChangeAspect="1"/>
          </p:cNvPicPr>
          <p:nvPr/>
        </p:nvPicPr>
        <p:blipFill>
          <a:blip r:embed="rId4">
            <a:extLst/>
          </a:blip>
          <a:stretch>
            <a:fillRect/>
          </a:stretch>
        </p:blipFill>
        <p:spPr>
          <a:xfrm>
            <a:off x="16696926" y="16245808"/>
            <a:ext cx="792004" cy="792002"/>
          </a:xfrm>
          <a:prstGeom prst="rect">
            <a:avLst/>
          </a:prstGeom>
          <a:ln w="12700">
            <a:miter lim="400000"/>
          </a:ln>
        </p:spPr>
      </p:pic>
      <p:pic>
        <p:nvPicPr>
          <p:cNvPr id="537" name="Image" descr="Image"/>
          <p:cNvPicPr>
            <a:picLocks noChangeAspect="1"/>
          </p:cNvPicPr>
          <p:nvPr/>
        </p:nvPicPr>
        <p:blipFill>
          <a:blip r:embed="rId5">
            <a:extLst/>
          </a:blip>
          <a:stretch>
            <a:fillRect/>
          </a:stretch>
        </p:blipFill>
        <p:spPr>
          <a:xfrm>
            <a:off x="12118698" y="16533809"/>
            <a:ext cx="1892572" cy="504002"/>
          </a:xfrm>
          <a:prstGeom prst="rect">
            <a:avLst/>
          </a:prstGeom>
          <a:ln w="12700">
            <a:miter lim="400000"/>
          </a:ln>
        </p:spPr>
      </p:pic>
      <p:pic>
        <p:nvPicPr>
          <p:cNvPr id="538" name="pasted-movie.png" descr="pasted-movie.png"/>
          <p:cNvPicPr>
            <a:picLocks noChangeAspect="1"/>
          </p:cNvPicPr>
          <p:nvPr/>
        </p:nvPicPr>
        <p:blipFill>
          <a:blip r:embed="rId6">
            <a:extLst/>
          </a:blip>
          <a:stretch>
            <a:fillRect/>
          </a:stretch>
        </p:blipFill>
        <p:spPr>
          <a:xfrm>
            <a:off x="15411989" y="16521405"/>
            <a:ext cx="1061858" cy="516406"/>
          </a:xfrm>
          <a:prstGeom prst="rect">
            <a:avLst/>
          </a:prstGeom>
          <a:ln w="12700">
            <a:miter lim="400000"/>
          </a:ln>
        </p:spPr>
      </p:pic>
      <p:pic>
        <p:nvPicPr>
          <p:cNvPr id="539" name="Image" descr="Image"/>
          <p:cNvPicPr>
            <a:picLocks noChangeAspect="1"/>
          </p:cNvPicPr>
          <p:nvPr/>
        </p:nvPicPr>
        <p:blipFill>
          <a:blip r:embed="rId7">
            <a:extLst/>
          </a:blip>
          <a:stretch>
            <a:fillRect/>
          </a:stretch>
        </p:blipFill>
        <p:spPr>
          <a:xfrm>
            <a:off x="12126703" y="15710608"/>
            <a:ext cx="1431406" cy="576002"/>
          </a:xfrm>
          <a:prstGeom prst="rect">
            <a:avLst/>
          </a:prstGeom>
          <a:ln w="12700">
            <a:miter lim="400000"/>
          </a:ln>
        </p:spPr>
      </p:pic>
      <p:pic>
        <p:nvPicPr>
          <p:cNvPr id="540" name="pasted-movie.png" descr="pasted-movie.png"/>
          <p:cNvPicPr>
            <a:picLocks noChangeAspect="1"/>
          </p:cNvPicPr>
          <p:nvPr/>
        </p:nvPicPr>
        <p:blipFill>
          <a:blip r:embed="rId8">
            <a:extLst/>
          </a:blip>
          <a:stretch>
            <a:fillRect/>
          </a:stretch>
        </p:blipFill>
        <p:spPr>
          <a:xfrm>
            <a:off x="15917670" y="15801784"/>
            <a:ext cx="1166630" cy="393652"/>
          </a:xfrm>
          <a:prstGeom prst="rect">
            <a:avLst/>
          </a:prstGeom>
          <a:ln w="12700">
            <a:miter lim="400000"/>
          </a:ln>
        </p:spPr>
      </p:pic>
      <p:pic>
        <p:nvPicPr>
          <p:cNvPr id="541" name="Picture 23" descr="Picture 23"/>
          <p:cNvPicPr>
            <a:picLocks noChangeAspect="1"/>
          </p:cNvPicPr>
          <p:nvPr/>
        </p:nvPicPr>
        <p:blipFill>
          <a:blip r:embed="rId9">
            <a:extLst/>
          </a:blip>
          <a:stretch>
            <a:fillRect/>
          </a:stretch>
        </p:blipFill>
        <p:spPr>
          <a:xfrm>
            <a:off x="13885890" y="15782608"/>
            <a:ext cx="1704002" cy="432002"/>
          </a:xfrm>
          <a:prstGeom prst="rect">
            <a:avLst/>
          </a:prstGeom>
          <a:ln w="12700">
            <a:miter lim="400000"/>
          </a:ln>
        </p:spPr>
      </p:pic>
      <p:pic>
        <p:nvPicPr>
          <p:cNvPr id="542" name="Picture 8" descr="Picture 8"/>
          <p:cNvPicPr>
            <a:picLocks noChangeAspect="1"/>
          </p:cNvPicPr>
          <p:nvPr/>
        </p:nvPicPr>
        <p:blipFill>
          <a:blip r:embed="rId10">
            <a:extLst/>
          </a:blip>
          <a:stretch>
            <a:fillRect/>
          </a:stretch>
        </p:blipFill>
        <p:spPr>
          <a:xfrm>
            <a:off x="778403" y="2936680"/>
            <a:ext cx="23178142" cy="9224296"/>
          </a:xfrm>
          <a:prstGeom prst="rect">
            <a:avLst/>
          </a:prstGeom>
          <a:ln w="12700">
            <a:miter lim="400000"/>
          </a:ln>
        </p:spPr>
      </p:pic>
      <p:pic>
        <p:nvPicPr>
          <p:cNvPr id="543" name="Picture 2" descr="Picture 2"/>
          <p:cNvPicPr>
            <a:picLocks noChangeAspect="1"/>
          </p:cNvPicPr>
          <p:nvPr/>
        </p:nvPicPr>
        <p:blipFill>
          <a:blip r:embed="rId11">
            <a:extLst/>
          </a:blip>
          <a:stretch>
            <a:fillRect/>
          </a:stretch>
        </p:blipFill>
        <p:spPr>
          <a:xfrm>
            <a:off x="22635832" y="12367948"/>
            <a:ext cx="1194534" cy="896498"/>
          </a:xfrm>
          <a:prstGeom prst="rect">
            <a:avLst/>
          </a:prstGeom>
          <a:ln w="12700">
            <a:miter lim="400000"/>
          </a:ln>
        </p:spPr>
      </p:pic>
      <p:pic>
        <p:nvPicPr>
          <p:cNvPr id="544" name="Picture 9" descr="Picture 9"/>
          <p:cNvPicPr>
            <a:picLocks noChangeAspect="1"/>
          </p:cNvPicPr>
          <p:nvPr/>
        </p:nvPicPr>
        <p:blipFill>
          <a:blip r:embed="rId12">
            <a:extLst/>
          </a:blip>
          <a:stretch>
            <a:fillRect/>
          </a:stretch>
        </p:blipFill>
        <p:spPr>
          <a:xfrm>
            <a:off x="6434835" y="2936680"/>
            <a:ext cx="17572626" cy="92241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27578 -0.004689" origin="layout" pathEditMode="relative">
                                      <p:cBhvr>
                                        <p:cTn id="6" dur="1000" fill="hold"/>
                                        <p:tgtEl>
                                          <p:spTgt spid="54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227578 -0.004689 C 0.263766 -0.004600 0.299955 -0.004517 0.336143 -0.004440 C 0.378975 -0.004348 0.421806 -0.004265 0.464637 -0.004190" origin="layout" pathEditMode="relative">
                                      <p:cBhvr>
                                        <p:cTn id="10" dur="1000" fill="hold"/>
                                        <p:tgtEl>
                                          <p:spTgt spid="544"/>
                                        </p:tgtEl>
                                        <p:attrNameLst>
                                          <p:attrName>ppt_x</p:attrName>
                                          <p:attrName>ppt_y</p:attrName>
                                        </p:attrNameLst>
                                      </p:cBhvr>
                                    </p:animMotion>
                                  </p:childTnLst>
                                </p:cTn>
                              </p:par>
                            </p:childTnLst>
                          </p:cTn>
                        </p:par>
                        <p:par>
                          <p:cTn id="11" fill="hold">
                            <p:stCondLst>
                              <p:cond delay="0"/>
                            </p:stCondLst>
                            <p:childTnLst>
                              <p:par>
                                <p:cTn id="12" presetClass="emph" nodeType="afterEffect" presetSubtype="0" presetID="6" grpId="3" accel="50000" decel="50000" fill="hold">
                                  <p:stCondLst>
                                    <p:cond delay="0"/>
                                  </p:stCondLst>
                                  <p:childTnLst>
                                    <p:animScale>
                                      <p:cBhvr>
                                        <p:cTn id="13" dur="2000" fill="hold"/>
                                        <p:tgtEl>
                                          <p:spTgt spid="544"/>
                                        </p:tgtEl>
                                      </p:cBhvr>
                                      <p:by x="100000" y="100000"/>
                                    </p:animScale>
                                  </p:childTnLst>
                                </p:cTn>
                              </p:par>
                            </p:childTnLst>
                          </p:cTn>
                        </p:par>
                      </p:childTnLst>
                    </p:cTn>
                  </p:par>
                  <p:par>
                    <p:cTn id="14" fill="hold">
                      <p:stCondLst>
                        <p:cond delay="indefinite"/>
                      </p:stCondLst>
                      <p:childTnLst>
                        <p:par>
                          <p:cTn id="15" fill="hold">
                            <p:stCondLst>
                              <p:cond delay="0"/>
                            </p:stCondLst>
                            <p:childTnLst>
                              <p:par>
                                <p:cTn id="16" presetClass="exit" nodeType="clickEffect" presetSubtype="2" presetID="7" grpId="4" fill="hold">
                                  <p:stCondLst>
                                    <p:cond delay="0"/>
                                  </p:stCondLst>
                                  <p:iterate type="el" backwards="0">
                                    <p:tmAbs val="0"/>
                                  </p:iterate>
                                  <p:childTnLst>
                                    <p:anim calcmode="lin" valueType="num">
                                      <p:cBhvr>
                                        <p:cTn id="17" dur="2250" fill="hold"/>
                                        <p:tgtEl>
                                          <p:spTgt spid="544"/>
                                        </p:tgtEl>
                                        <p:attrNameLst>
                                          <p:attrName>ppt_x</p:attrName>
                                        </p:attrNameLst>
                                      </p:cBhvr>
                                      <p:tavLst>
                                        <p:tav tm="0">
                                          <p:val>
                                            <p:strVal val="ppt_x"/>
                                          </p:val>
                                        </p:tav>
                                        <p:tav tm="100000">
                                          <p:val>
                                            <p:strVal val="1+ppt_w/2"/>
                                          </p:val>
                                        </p:tav>
                                      </p:tavLst>
                                    </p:anim>
                                    <p:anim calcmode="lin" valueType="num">
                                      <p:cBhvr>
                                        <p:cTn id="18" dur="2250" fill="hold"/>
                                        <p:tgtEl>
                                          <p:spTgt spid="544"/>
                                        </p:tgtEl>
                                        <p:attrNameLst>
                                          <p:attrName>ppt_y</p:attrName>
                                        </p:attrNameLst>
                                      </p:cBhvr>
                                      <p:tavLst>
                                        <p:tav tm="0">
                                          <p:val>
                                            <p:strVal val="ppt_y"/>
                                          </p:val>
                                        </p:tav>
                                        <p:tav tm="100000">
                                          <p:val>
                                            <p:strVal val="ppt_y"/>
                                          </p:val>
                                        </p:tav>
                                      </p:tavLst>
                                    </p:anim>
                                    <p:set>
                                      <p:cBhvr>
                                        <p:cTn id="19" fill="hold">
                                          <p:stCondLst>
                                            <p:cond delay="2249"/>
                                          </p:stCondLst>
                                        </p:cTn>
                                        <p:tgtEl>
                                          <p:spTgt spid="54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4" grpId="4"/>
      <p:bldP build="whole" bldLvl="1" animBg="1" rev="0" advAuto="0" spid="544" grpId="3"/>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6" name="unknown.png" descr="unknown.png"/>
          <p:cNvPicPr>
            <a:picLocks noChangeAspect="1"/>
          </p:cNvPicPr>
          <p:nvPr/>
        </p:nvPicPr>
        <p:blipFill>
          <a:blip r:embed="rId2">
            <a:extLst/>
          </a:blip>
          <a:srcRect l="0" t="0" r="0" b="0"/>
          <a:stretch>
            <a:fillRect/>
          </a:stretch>
        </p:blipFill>
        <p:spPr>
          <a:xfrm>
            <a:off x="1680163" y="519652"/>
            <a:ext cx="21023674" cy="12676696"/>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Oval 3"/>
          <p:cNvSpPr/>
          <p:nvPr/>
        </p:nvSpPr>
        <p:spPr>
          <a:xfrm>
            <a:off x="3505317" y="2598731"/>
            <a:ext cx="9243494" cy="9243494"/>
          </a:xfrm>
          <a:prstGeom prst="ellipse">
            <a:avLst/>
          </a:prstGeom>
          <a:solidFill>
            <a:srgbClr val="36B37E"/>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49" name="TextBox 4"/>
          <p:cNvSpPr txBox="1"/>
          <p:nvPr/>
        </p:nvSpPr>
        <p:spPr>
          <a:xfrm>
            <a:off x="712533" y="1519827"/>
            <a:ext cx="3932392" cy="8810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lnSpc>
                <a:spcPts val="5600"/>
              </a:lnSpc>
              <a:spcBef>
                <a:spcPts val="0"/>
              </a:spcBef>
              <a:defRPr b="1" sz="4800">
                <a:solidFill>
                  <a:srgbClr val="1D5189"/>
                </a:solidFill>
                <a:latin typeface="Arial"/>
                <a:ea typeface="Arial"/>
                <a:cs typeface="Arial"/>
                <a:sym typeface="Arial"/>
              </a:defRPr>
            </a:lvl1pPr>
          </a:lstStyle>
          <a:p>
            <a:pPr/>
            <a:r>
              <a:t>Usage level</a:t>
            </a:r>
          </a:p>
        </p:txBody>
      </p:sp>
      <p:sp>
        <p:nvSpPr>
          <p:cNvPr id="550" name="Rounded Rectangle 5"/>
          <p:cNvSpPr/>
          <p:nvPr/>
        </p:nvSpPr>
        <p:spPr>
          <a:xfrm>
            <a:off x="7627173" y="2596129"/>
            <a:ext cx="9033256" cy="804069"/>
          </a:xfrm>
          <a:prstGeom prst="roundRect">
            <a:avLst>
              <a:gd name="adj" fmla="val 50000"/>
            </a:avLst>
          </a:prstGeom>
          <a:solidFill>
            <a:srgbClr val="36B37E"/>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51" name="TextBox 6"/>
          <p:cNvSpPr txBox="1"/>
          <p:nvPr/>
        </p:nvSpPr>
        <p:spPr>
          <a:xfrm>
            <a:off x="11311668" y="2628831"/>
            <a:ext cx="5201609" cy="57764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spcBef>
                <a:spcPts val="0"/>
              </a:spcBef>
              <a:defRPr sz="2800">
                <a:solidFill>
                  <a:srgbClr val="FFFFFF"/>
                </a:solidFill>
                <a:latin typeface="Arial"/>
                <a:ea typeface="Arial"/>
                <a:cs typeface="Arial"/>
                <a:sym typeface="Arial"/>
              </a:defRPr>
            </a:lvl1pPr>
          </a:lstStyle>
          <a:p>
            <a:pPr/>
            <a:r>
              <a:t>Machine interaction</a:t>
            </a:r>
          </a:p>
        </p:txBody>
      </p:sp>
      <p:sp>
        <p:nvSpPr>
          <p:cNvPr id="552" name="Rounded Rectangle 7"/>
          <p:cNvSpPr/>
          <p:nvPr/>
        </p:nvSpPr>
        <p:spPr>
          <a:xfrm flipH="1" rot="10800000">
            <a:off x="7931029" y="11043190"/>
            <a:ext cx="8729401" cy="804069"/>
          </a:xfrm>
          <a:prstGeom prst="roundRect">
            <a:avLst>
              <a:gd name="adj" fmla="val 50000"/>
            </a:avLst>
          </a:prstGeom>
          <a:solidFill>
            <a:srgbClr val="36B37E"/>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53" name="TextBox 8"/>
          <p:cNvSpPr txBox="1"/>
          <p:nvPr/>
        </p:nvSpPr>
        <p:spPr>
          <a:xfrm>
            <a:off x="8022470" y="11075892"/>
            <a:ext cx="8375058" cy="5776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spcBef>
                <a:spcPts val="0"/>
              </a:spcBef>
              <a:defRPr sz="2800">
                <a:solidFill>
                  <a:srgbClr val="FFFFFF"/>
                </a:solidFill>
                <a:latin typeface="Arial"/>
                <a:ea typeface="Arial"/>
                <a:cs typeface="Arial"/>
                <a:sym typeface="Arial"/>
              </a:defRPr>
            </a:lvl1pPr>
          </a:lstStyle>
          <a:p>
            <a:pPr/>
            <a:r>
              <a:t>FAIR Data Station (machine actionability)</a:t>
            </a:r>
          </a:p>
        </p:txBody>
      </p:sp>
      <p:sp>
        <p:nvSpPr>
          <p:cNvPr id="554" name="Oval 9"/>
          <p:cNvSpPr/>
          <p:nvPr/>
        </p:nvSpPr>
        <p:spPr>
          <a:xfrm>
            <a:off x="4605733" y="3699147"/>
            <a:ext cx="7042662" cy="7042661"/>
          </a:xfrm>
          <a:prstGeom prst="ellipse">
            <a:avLst/>
          </a:prstGeom>
          <a:solidFill>
            <a:srgbClr val="DF8732"/>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55" name="Rounded Rectangle 10"/>
          <p:cNvSpPr/>
          <p:nvPr/>
        </p:nvSpPr>
        <p:spPr>
          <a:xfrm>
            <a:off x="7627173" y="3691420"/>
            <a:ext cx="9033259" cy="804069"/>
          </a:xfrm>
          <a:prstGeom prst="roundRect">
            <a:avLst>
              <a:gd name="adj" fmla="val 50000"/>
            </a:avLst>
          </a:prstGeom>
          <a:solidFill>
            <a:srgbClr val="E08732"/>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56" name="TextBox 11"/>
          <p:cNvSpPr txBox="1"/>
          <p:nvPr/>
        </p:nvSpPr>
        <p:spPr>
          <a:xfrm>
            <a:off x="10995617" y="3724121"/>
            <a:ext cx="5517660" cy="57764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spcBef>
                <a:spcPts val="0"/>
              </a:spcBef>
              <a:defRPr sz="2800">
                <a:solidFill>
                  <a:srgbClr val="FFFFFF"/>
                </a:solidFill>
                <a:latin typeface="Arial"/>
                <a:ea typeface="Arial"/>
                <a:cs typeface="Arial"/>
                <a:sym typeface="Arial"/>
              </a:defRPr>
            </a:lvl1pPr>
          </a:lstStyle>
          <a:p>
            <a:pPr/>
            <a:r>
              <a:t>Usage &amp; access rights</a:t>
            </a:r>
          </a:p>
        </p:txBody>
      </p:sp>
      <p:sp>
        <p:nvSpPr>
          <p:cNvPr id="557" name="Rounded Rectangle 12"/>
          <p:cNvSpPr/>
          <p:nvPr/>
        </p:nvSpPr>
        <p:spPr>
          <a:xfrm flipH="1" rot="10800000">
            <a:off x="8229589" y="9947899"/>
            <a:ext cx="8430846" cy="804069"/>
          </a:xfrm>
          <a:prstGeom prst="roundRect">
            <a:avLst>
              <a:gd name="adj" fmla="val 50000"/>
            </a:avLst>
          </a:prstGeom>
          <a:solidFill>
            <a:srgbClr val="E08732"/>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58" name="TextBox 13"/>
          <p:cNvSpPr txBox="1"/>
          <p:nvPr/>
        </p:nvSpPr>
        <p:spPr>
          <a:xfrm>
            <a:off x="7167828" y="9980601"/>
            <a:ext cx="9345451" cy="57764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spcBef>
                <a:spcPts val="0"/>
              </a:spcBef>
              <a:defRPr sz="2800">
                <a:solidFill>
                  <a:srgbClr val="FFFFFF"/>
                </a:solidFill>
                <a:latin typeface="Arial"/>
                <a:ea typeface="Arial"/>
                <a:cs typeface="Arial"/>
                <a:sym typeface="Arial"/>
              </a:defRPr>
            </a:lvl1pPr>
          </a:lstStyle>
          <a:p>
            <a:pPr/>
            <a:r>
              <a:t>FAIR Data Point (findability), access control</a:t>
            </a:r>
          </a:p>
        </p:txBody>
      </p:sp>
      <p:sp>
        <p:nvSpPr>
          <p:cNvPr id="559" name="TextBox 14"/>
          <p:cNvSpPr txBox="1"/>
          <p:nvPr/>
        </p:nvSpPr>
        <p:spPr>
          <a:xfrm>
            <a:off x="11760186" y="1519827"/>
            <a:ext cx="4753091" cy="8810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lnSpc>
                <a:spcPts val="5600"/>
              </a:lnSpc>
              <a:spcBef>
                <a:spcPts val="0"/>
              </a:spcBef>
              <a:defRPr b="1" sz="4800">
                <a:solidFill>
                  <a:srgbClr val="1D5189"/>
                </a:solidFill>
                <a:latin typeface="Arial"/>
                <a:ea typeface="Arial"/>
                <a:cs typeface="Arial"/>
                <a:sym typeface="Arial"/>
              </a:defRPr>
            </a:lvl1pPr>
          </a:lstStyle>
          <a:p>
            <a:pPr/>
            <a:r>
              <a:t>FAIR metadata</a:t>
            </a:r>
          </a:p>
        </p:txBody>
      </p:sp>
      <p:sp>
        <p:nvSpPr>
          <p:cNvPr id="560" name="TextBox 15"/>
          <p:cNvSpPr txBox="1"/>
          <p:nvPr/>
        </p:nvSpPr>
        <p:spPr>
          <a:xfrm>
            <a:off x="11760186" y="11969337"/>
            <a:ext cx="4753091" cy="88102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lnSpc>
                <a:spcPts val="5600"/>
              </a:lnSpc>
              <a:spcBef>
                <a:spcPts val="0"/>
              </a:spcBef>
              <a:defRPr b="1" sz="4800">
                <a:solidFill>
                  <a:srgbClr val="1D5189"/>
                </a:solidFill>
                <a:latin typeface="Arial"/>
                <a:ea typeface="Arial"/>
                <a:cs typeface="Arial"/>
                <a:sym typeface="Arial"/>
              </a:defRPr>
            </a:lvl1pPr>
          </a:lstStyle>
          <a:p>
            <a:pPr/>
            <a:r>
              <a:t>FAIR enablers</a:t>
            </a:r>
          </a:p>
        </p:txBody>
      </p:sp>
      <p:sp>
        <p:nvSpPr>
          <p:cNvPr id="561" name="Oval 16"/>
          <p:cNvSpPr/>
          <p:nvPr/>
        </p:nvSpPr>
        <p:spPr>
          <a:xfrm>
            <a:off x="5706150" y="4799564"/>
            <a:ext cx="4841833" cy="4841832"/>
          </a:xfrm>
          <a:prstGeom prst="ellipse">
            <a:avLst/>
          </a:prstGeom>
          <a:solidFill>
            <a:srgbClr val="EAC743"/>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62" name="Rounded Rectangle 17"/>
          <p:cNvSpPr/>
          <p:nvPr/>
        </p:nvSpPr>
        <p:spPr>
          <a:xfrm>
            <a:off x="660697" y="2592856"/>
            <a:ext cx="3534433" cy="804069"/>
          </a:xfrm>
          <a:prstGeom prst="roundRect">
            <a:avLst>
              <a:gd name="adj" fmla="val 50000"/>
            </a:avLst>
          </a:prstGeom>
          <a:solidFill>
            <a:srgbClr val="36B37E"/>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63" name="TextBox 18"/>
          <p:cNvSpPr txBox="1"/>
          <p:nvPr/>
        </p:nvSpPr>
        <p:spPr>
          <a:xfrm>
            <a:off x="804383" y="2621639"/>
            <a:ext cx="2211806" cy="57764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spcBef>
                <a:spcPts val="0"/>
              </a:spcBef>
              <a:defRPr sz="2800">
                <a:solidFill>
                  <a:srgbClr val="FFFFFF"/>
                </a:solidFill>
                <a:latin typeface="Arial"/>
                <a:ea typeface="Arial"/>
                <a:cs typeface="Arial"/>
                <a:sym typeface="Arial"/>
              </a:defRPr>
            </a:lvl1pPr>
          </a:lstStyle>
          <a:p>
            <a:pPr/>
            <a:r>
              <a:t>Machine use</a:t>
            </a:r>
          </a:p>
        </p:txBody>
      </p:sp>
      <p:sp>
        <p:nvSpPr>
          <p:cNvPr id="564" name="Rounded Rectangle 19"/>
          <p:cNvSpPr/>
          <p:nvPr/>
        </p:nvSpPr>
        <p:spPr>
          <a:xfrm>
            <a:off x="660699" y="3688145"/>
            <a:ext cx="3534433" cy="804069"/>
          </a:xfrm>
          <a:prstGeom prst="roundRect">
            <a:avLst>
              <a:gd name="adj" fmla="val 50000"/>
            </a:avLst>
          </a:prstGeom>
          <a:solidFill>
            <a:srgbClr val="E08732"/>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65" name="TextBox 20"/>
          <p:cNvSpPr txBox="1"/>
          <p:nvPr/>
        </p:nvSpPr>
        <p:spPr>
          <a:xfrm>
            <a:off x="804383" y="3720265"/>
            <a:ext cx="2950356" cy="57764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0"/>
              </a:spcBef>
              <a:defRPr sz="2800">
                <a:solidFill>
                  <a:srgbClr val="FFFFFF"/>
                </a:solidFill>
                <a:latin typeface="Arial"/>
                <a:ea typeface="Arial"/>
                <a:cs typeface="Arial"/>
                <a:sym typeface="Arial"/>
              </a:defRPr>
            </a:lvl1pPr>
          </a:lstStyle>
          <a:p>
            <a:pPr/>
            <a:r>
              <a:t>External use</a:t>
            </a:r>
          </a:p>
        </p:txBody>
      </p:sp>
      <p:sp>
        <p:nvSpPr>
          <p:cNvPr id="566" name="Rounded Rectangle 21"/>
          <p:cNvSpPr/>
          <p:nvPr/>
        </p:nvSpPr>
        <p:spPr>
          <a:xfrm>
            <a:off x="660697" y="4802616"/>
            <a:ext cx="3528942" cy="804069"/>
          </a:xfrm>
          <a:prstGeom prst="roundRect">
            <a:avLst>
              <a:gd name="adj" fmla="val 50000"/>
            </a:avLst>
          </a:prstGeom>
          <a:solidFill>
            <a:srgbClr val="EAC743"/>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67" name="TextBox 22"/>
          <p:cNvSpPr txBox="1"/>
          <p:nvPr/>
        </p:nvSpPr>
        <p:spPr>
          <a:xfrm>
            <a:off x="804383" y="4832946"/>
            <a:ext cx="3051242" cy="5776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0"/>
              </a:spcBef>
              <a:defRPr sz="2800">
                <a:solidFill>
                  <a:srgbClr val="FFFFFF"/>
                </a:solidFill>
                <a:latin typeface="Arial"/>
                <a:ea typeface="Arial"/>
                <a:cs typeface="Arial"/>
                <a:sym typeface="Arial"/>
              </a:defRPr>
            </a:lvl1pPr>
          </a:lstStyle>
          <a:p>
            <a:pPr/>
            <a:r>
              <a:t>Internal use</a:t>
            </a:r>
          </a:p>
        </p:txBody>
      </p:sp>
      <p:sp>
        <p:nvSpPr>
          <p:cNvPr id="568" name="Rounded Rectangle 23"/>
          <p:cNvSpPr/>
          <p:nvPr/>
        </p:nvSpPr>
        <p:spPr>
          <a:xfrm>
            <a:off x="7931029" y="4799970"/>
            <a:ext cx="8729403" cy="804069"/>
          </a:xfrm>
          <a:prstGeom prst="roundRect">
            <a:avLst>
              <a:gd name="adj" fmla="val 50000"/>
            </a:avLst>
          </a:prstGeom>
          <a:solidFill>
            <a:srgbClr val="EAC743"/>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69" name="TextBox 24"/>
          <p:cNvSpPr txBox="1"/>
          <p:nvPr/>
        </p:nvSpPr>
        <p:spPr>
          <a:xfrm>
            <a:off x="10995621" y="4832672"/>
            <a:ext cx="5517656" cy="5776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spcBef>
                <a:spcPts val="0"/>
              </a:spcBef>
              <a:defRPr sz="2800">
                <a:solidFill>
                  <a:srgbClr val="FFFFFF"/>
                </a:solidFill>
                <a:latin typeface="Arial"/>
                <a:ea typeface="Arial"/>
                <a:cs typeface="Arial"/>
                <a:sym typeface="Arial"/>
              </a:defRPr>
            </a:lvl1pPr>
          </a:lstStyle>
          <a:p>
            <a:pPr/>
            <a:r>
              <a:t>Intrinsic &amp; provenance</a:t>
            </a:r>
          </a:p>
        </p:txBody>
      </p:sp>
      <p:sp>
        <p:nvSpPr>
          <p:cNvPr id="570" name="Rounded Rectangle 25"/>
          <p:cNvSpPr/>
          <p:nvPr/>
        </p:nvSpPr>
        <p:spPr>
          <a:xfrm>
            <a:off x="7931029" y="8850049"/>
            <a:ext cx="8729400" cy="804069"/>
          </a:xfrm>
          <a:prstGeom prst="roundRect">
            <a:avLst>
              <a:gd name="adj" fmla="val 50000"/>
            </a:avLst>
          </a:prstGeom>
          <a:solidFill>
            <a:srgbClr val="EAC743"/>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71" name="TextBox 26"/>
          <p:cNvSpPr txBox="1"/>
          <p:nvPr/>
        </p:nvSpPr>
        <p:spPr>
          <a:xfrm>
            <a:off x="8022470" y="8882752"/>
            <a:ext cx="8490802" cy="5776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spcBef>
                <a:spcPts val="0"/>
              </a:spcBef>
              <a:defRPr sz="2800">
                <a:solidFill>
                  <a:srgbClr val="FFFFFF"/>
                </a:solidFill>
                <a:latin typeface="Arial"/>
                <a:ea typeface="Arial"/>
                <a:cs typeface="Arial"/>
                <a:sym typeface="Arial"/>
              </a:defRPr>
            </a:lvl1pPr>
          </a:lstStyle>
          <a:p>
            <a:pPr/>
            <a:r>
              <a:t>FIPs, semantics, models</a:t>
            </a:r>
          </a:p>
        </p:txBody>
      </p:sp>
      <p:sp>
        <p:nvSpPr>
          <p:cNvPr id="572" name="Oval 27"/>
          <p:cNvSpPr/>
          <p:nvPr/>
        </p:nvSpPr>
        <p:spPr>
          <a:xfrm>
            <a:off x="6806565" y="5899980"/>
            <a:ext cx="2641001" cy="2641001"/>
          </a:xfrm>
          <a:prstGeom prst="ellipse">
            <a:avLst/>
          </a:prstGeom>
          <a:solidFill>
            <a:srgbClr val="BFBFBF"/>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73" name="Rounded Rectangle 28"/>
          <p:cNvSpPr/>
          <p:nvPr/>
        </p:nvSpPr>
        <p:spPr>
          <a:xfrm>
            <a:off x="660697" y="5922374"/>
            <a:ext cx="3534431" cy="804069"/>
          </a:xfrm>
          <a:prstGeom prst="roundRect">
            <a:avLst>
              <a:gd name="adj" fmla="val 50000"/>
            </a:avLst>
          </a:prstGeom>
          <a:solidFill>
            <a:srgbClr val="BFBFBF"/>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74" name="TextBox 29"/>
          <p:cNvSpPr txBox="1"/>
          <p:nvPr/>
        </p:nvSpPr>
        <p:spPr>
          <a:xfrm>
            <a:off x="804381" y="5950913"/>
            <a:ext cx="2873228" cy="57764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0"/>
              </a:spcBef>
              <a:defRPr sz="2800">
                <a:solidFill>
                  <a:srgbClr val="FFFFFF"/>
                </a:solidFill>
                <a:latin typeface="Arial"/>
                <a:ea typeface="Arial"/>
                <a:cs typeface="Arial"/>
                <a:sym typeface="Arial"/>
              </a:defRPr>
            </a:lvl1pPr>
          </a:lstStyle>
          <a:p>
            <a:pPr/>
            <a:r>
              <a:t>Personal use</a:t>
            </a:r>
          </a:p>
        </p:txBody>
      </p:sp>
      <p:sp>
        <p:nvSpPr>
          <p:cNvPr id="575" name="Rounded Rectangle 30"/>
          <p:cNvSpPr/>
          <p:nvPr/>
        </p:nvSpPr>
        <p:spPr>
          <a:xfrm>
            <a:off x="8780505" y="6780673"/>
            <a:ext cx="7879925" cy="804069"/>
          </a:xfrm>
          <a:prstGeom prst="roundRect">
            <a:avLst>
              <a:gd name="adj" fmla="val 50000"/>
            </a:avLst>
          </a:prstGeom>
          <a:solidFill>
            <a:srgbClr val="BFBFBF"/>
          </a:solidFill>
          <a:ln w="12700">
            <a:miter lim="400000"/>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76" name="TextBox 31"/>
          <p:cNvSpPr txBox="1"/>
          <p:nvPr/>
        </p:nvSpPr>
        <p:spPr>
          <a:xfrm>
            <a:off x="11005710" y="6813376"/>
            <a:ext cx="5507567" cy="5776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1828800">
              <a:spcBef>
                <a:spcPts val="0"/>
              </a:spcBef>
              <a:defRPr sz="2800">
                <a:solidFill>
                  <a:srgbClr val="FFFFFF"/>
                </a:solidFill>
                <a:latin typeface="Arial"/>
                <a:ea typeface="Arial"/>
                <a:cs typeface="Arial"/>
                <a:sym typeface="Arial"/>
              </a:defRPr>
            </a:lvl1pPr>
          </a:lstStyle>
          <a:p>
            <a:pPr/>
            <a:r>
              <a:t>Rich (non-FAIR) metadata</a:t>
            </a:r>
          </a:p>
        </p:txBody>
      </p:sp>
      <p:sp>
        <p:nvSpPr>
          <p:cNvPr id="577" name="TextBox 32"/>
          <p:cNvSpPr txBox="1"/>
          <p:nvPr/>
        </p:nvSpPr>
        <p:spPr>
          <a:xfrm>
            <a:off x="7148654" y="6392109"/>
            <a:ext cx="1956813" cy="15922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ctr" defTabSz="1828800">
              <a:lnSpc>
                <a:spcPts val="5600"/>
              </a:lnSpc>
              <a:spcBef>
                <a:spcPts val="0"/>
              </a:spcBef>
              <a:defRPr sz="4800">
                <a:solidFill>
                  <a:srgbClr val="000000"/>
                </a:solidFill>
                <a:latin typeface="Arial"/>
                <a:ea typeface="Arial"/>
                <a:cs typeface="Arial"/>
                <a:sym typeface="Arial"/>
              </a:defRPr>
            </a:pPr>
            <a:r>
              <a:t>(meta)</a:t>
            </a:r>
            <a:endParaRPr b="1"/>
          </a:p>
          <a:p>
            <a:pPr algn="ctr" defTabSz="1828800">
              <a:lnSpc>
                <a:spcPts val="5600"/>
              </a:lnSpc>
              <a:spcBef>
                <a:spcPts val="0"/>
              </a:spcBef>
              <a:defRPr b="1" sz="4800">
                <a:solidFill>
                  <a:srgbClr val="000000"/>
                </a:solidFill>
                <a:latin typeface="Arial"/>
                <a:ea typeface="Arial"/>
                <a:cs typeface="Arial"/>
                <a:sym typeface="Arial"/>
              </a:defRPr>
            </a:pPr>
            <a:r>
              <a:t>DATA</a:t>
            </a:r>
          </a:p>
        </p:txBody>
      </p:sp>
      <p:sp>
        <p:nvSpPr>
          <p:cNvPr id="578" name="Rounded Rectangle 33"/>
          <p:cNvSpPr/>
          <p:nvPr/>
        </p:nvSpPr>
        <p:spPr>
          <a:xfrm>
            <a:off x="18098161" y="3158283"/>
            <a:ext cx="5654728" cy="3904574"/>
          </a:xfrm>
          <a:prstGeom prst="roundRect">
            <a:avLst>
              <a:gd name="adj" fmla="val 16865"/>
            </a:avLst>
          </a:prstGeom>
          <a:ln w="50800">
            <a:solidFill>
              <a:srgbClr val="1D3053"/>
            </a:solidFill>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79" name="TextBox 34"/>
          <p:cNvSpPr txBox="1"/>
          <p:nvPr/>
        </p:nvSpPr>
        <p:spPr>
          <a:xfrm>
            <a:off x="18206012" y="3170494"/>
            <a:ext cx="5312179" cy="701324"/>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spcBef>
                <a:spcPts val="0"/>
              </a:spcBef>
              <a:defRPr b="1" sz="3600">
                <a:solidFill>
                  <a:srgbClr val="000000"/>
                </a:solidFill>
                <a:latin typeface="Arial"/>
                <a:ea typeface="Arial"/>
                <a:cs typeface="Arial"/>
                <a:sym typeface="Arial"/>
              </a:defRPr>
            </a:lvl1pPr>
          </a:lstStyle>
          <a:p>
            <a:pPr/>
            <a:r>
              <a:t>FAIR Metadata</a:t>
            </a:r>
          </a:p>
        </p:txBody>
      </p:sp>
      <p:grpSp>
        <p:nvGrpSpPr>
          <p:cNvPr id="582" name="Group 35"/>
          <p:cNvGrpSpPr/>
          <p:nvPr/>
        </p:nvGrpSpPr>
        <p:grpSpPr>
          <a:xfrm>
            <a:off x="18291392" y="3915971"/>
            <a:ext cx="5253023" cy="804069"/>
            <a:chOff x="0" y="0"/>
            <a:chExt cx="5253021" cy="804068"/>
          </a:xfrm>
        </p:grpSpPr>
        <p:sp>
          <p:nvSpPr>
            <p:cNvPr id="580" name="Rounded Rectangle 36"/>
            <p:cNvSpPr/>
            <p:nvPr/>
          </p:nvSpPr>
          <p:spPr>
            <a:xfrm>
              <a:off x="0" y="0"/>
              <a:ext cx="5253022" cy="804069"/>
            </a:xfrm>
            <a:prstGeom prst="roundRect">
              <a:avLst>
                <a:gd name="adj" fmla="val 37157"/>
              </a:avLst>
            </a:prstGeom>
            <a:solidFill>
              <a:srgbClr val="2F9E75"/>
            </a:solidFill>
            <a:ln w="12700" cap="flat">
              <a:noFill/>
              <a:miter lim="400000"/>
            </a:ln>
            <a:effectLst/>
          </p:spPr>
          <p:txBody>
            <a:bodyPr wrap="square" lIns="91439" tIns="91439" rIns="91439" bIns="91439" numCol="1" anchor="ctr">
              <a:noAutofit/>
            </a:bodyPr>
            <a:lstStyle/>
            <a:p>
              <a:pPr algn="ctr" defTabSz="1828800">
                <a:spcBef>
                  <a:spcPts val="0"/>
                </a:spcBef>
                <a:defRPr sz="2800">
                  <a:solidFill>
                    <a:srgbClr val="FFFFFF"/>
                  </a:solidFill>
                  <a:latin typeface="Arial"/>
                  <a:ea typeface="Arial"/>
                  <a:cs typeface="Arial"/>
                  <a:sym typeface="Arial"/>
                </a:defRPr>
              </a:pPr>
            </a:p>
          </p:txBody>
        </p:sp>
        <p:sp>
          <p:nvSpPr>
            <p:cNvPr id="581" name="TextBox 37"/>
            <p:cNvSpPr txBox="1"/>
            <p:nvPr/>
          </p:nvSpPr>
          <p:spPr>
            <a:xfrm>
              <a:off x="207517" y="20381"/>
              <a:ext cx="3279126" cy="577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defTabSz="1828800">
                <a:spcBef>
                  <a:spcPts val="0"/>
                </a:spcBef>
                <a:defRPr sz="2800">
                  <a:solidFill>
                    <a:srgbClr val="FFFFFF"/>
                  </a:solidFill>
                  <a:latin typeface="Arial"/>
                  <a:ea typeface="Arial"/>
                  <a:cs typeface="Arial"/>
                  <a:sym typeface="Arial"/>
                </a:defRPr>
              </a:lvl1pPr>
            </a:lstStyle>
            <a:p>
              <a:pPr/>
              <a:r>
                <a:t>Machine interaction</a:t>
              </a:r>
            </a:p>
          </p:txBody>
        </p:sp>
      </p:grpSp>
      <p:grpSp>
        <p:nvGrpSpPr>
          <p:cNvPr id="585" name="Group 38"/>
          <p:cNvGrpSpPr/>
          <p:nvPr/>
        </p:nvGrpSpPr>
        <p:grpSpPr>
          <a:xfrm>
            <a:off x="18291392" y="4925452"/>
            <a:ext cx="5253023" cy="804069"/>
            <a:chOff x="0" y="0"/>
            <a:chExt cx="5253021" cy="804068"/>
          </a:xfrm>
        </p:grpSpPr>
        <p:sp>
          <p:nvSpPr>
            <p:cNvPr id="583" name="Rounded Rectangle 39"/>
            <p:cNvSpPr/>
            <p:nvPr/>
          </p:nvSpPr>
          <p:spPr>
            <a:xfrm>
              <a:off x="0" y="0"/>
              <a:ext cx="5253022" cy="804069"/>
            </a:xfrm>
            <a:prstGeom prst="roundRect">
              <a:avLst>
                <a:gd name="adj" fmla="val 37157"/>
              </a:avLst>
            </a:prstGeom>
            <a:solidFill>
              <a:srgbClr val="E08732"/>
            </a:solidFill>
            <a:ln w="12700" cap="flat">
              <a:noFill/>
              <a:miter lim="400000"/>
            </a:ln>
            <a:effectLst/>
          </p:spPr>
          <p:txBody>
            <a:bodyPr wrap="square" lIns="91439" tIns="91439" rIns="91439" bIns="91439" numCol="1" anchor="ctr">
              <a:noAutofit/>
            </a:bodyPr>
            <a:lstStyle/>
            <a:p>
              <a:pPr algn="ctr" defTabSz="1828800">
                <a:spcBef>
                  <a:spcPts val="0"/>
                </a:spcBef>
                <a:defRPr sz="2800">
                  <a:solidFill>
                    <a:srgbClr val="FFFFFF"/>
                  </a:solidFill>
                  <a:latin typeface="Arial"/>
                  <a:ea typeface="Arial"/>
                  <a:cs typeface="Arial"/>
                  <a:sym typeface="Arial"/>
                </a:defRPr>
              </a:pPr>
            </a:p>
          </p:txBody>
        </p:sp>
        <p:sp>
          <p:nvSpPr>
            <p:cNvPr id="584" name="TextBox 40"/>
            <p:cNvSpPr txBox="1"/>
            <p:nvPr/>
          </p:nvSpPr>
          <p:spPr>
            <a:xfrm>
              <a:off x="220148" y="31665"/>
              <a:ext cx="4941435" cy="577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defTabSz="1828800">
                <a:spcBef>
                  <a:spcPts val="0"/>
                </a:spcBef>
                <a:defRPr sz="2800">
                  <a:solidFill>
                    <a:srgbClr val="FFFFFF"/>
                  </a:solidFill>
                  <a:latin typeface="Arial"/>
                  <a:ea typeface="Arial"/>
                  <a:cs typeface="Arial"/>
                  <a:sym typeface="Arial"/>
                </a:defRPr>
              </a:lvl1pPr>
            </a:lstStyle>
            <a:p>
              <a:pPr/>
              <a:r>
                <a:t>Usage &amp; access rights</a:t>
              </a:r>
            </a:p>
          </p:txBody>
        </p:sp>
      </p:grpSp>
      <p:grpSp>
        <p:nvGrpSpPr>
          <p:cNvPr id="588" name="Group 41"/>
          <p:cNvGrpSpPr/>
          <p:nvPr/>
        </p:nvGrpSpPr>
        <p:grpSpPr>
          <a:xfrm>
            <a:off x="18291392" y="5929026"/>
            <a:ext cx="5253023" cy="804069"/>
            <a:chOff x="0" y="0"/>
            <a:chExt cx="5253021" cy="804068"/>
          </a:xfrm>
        </p:grpSpPr>
        <p:sp>
          <p:nvSpPr>
            <p:cNvPr id="586" name="Rounded Rectangle 42"/>
            <p:cNvSpPr/>
            <p:nvPr/>
          </p:nvSpPr>
          <p:spPr>
            <a:xfrm>
              <a:off x="0" y="0"/>
              <a:ext cx="5253022" cy="804069"/>
            </a:xfrm>
            <a:prstGeom prst="roundRect">
              <a:avLst>
                <a:gd name="adj" fmla="val 37157"/>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2800">
                  <a:solidFill>
                    <a:srgbClr val="FFFFFF"/>
                  </a:solidFill>
                  <a:latin typeface="Arial"/>
                  <a:ea typeface="Arial"/>
                  <a:cs typeface="Arial"/>
                  <a:sym typeface="Arial"/>
                </a:defRPr>
              </a:pPr>
            </a:p>
          </p:txBody>
        </p:sp>
        <p:sp>
          <p:nvSpPr>
            <p:cNvPr id="587" name="TextBox 43"/>
            <p:cNvSpPr txBox="1"/>
            <p:nvPr/>
          </p:nvSpPr>
          <p:spPr>
            <a:xfrm>
              <a:off x="220150" y="32701"/>
              <a:ext cx="3713902" cy="577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defTabSz="1828800">
                <a:spcBef>
                  <a:spcPts val="0"/>
                </a:spcBef>
                <a:defRPr sz="2800">
                  <a:solidFill>
                    <a:srgbClr val="FFFFFF"/>
                  </a:solidFill>
                  <a:latin typeface="Arial"/>
                  <a:ea typeface="Arial"/>
                  <a:cs typeface="Arial"/>
                  <a:sym typeface="Arial"/>
                </a:defRPr>
              </a:lvl1pPr>
            </a:lstStyle>
            <a:p>
              <a:pPr/>
              <a:r>
                <a:t>Intrinsic &amp; provenance</a:t>
              </a:r>
            </a:p>
          </p:txBody>
        </p:sp>
      </p:grpSp>
      <p:grpSp>
        <p:nvGrpSpPr>
          <p:cNvPr id="591" name="Group 44"/>
          <p:cNvGrpSpPr/>
          <p:nvPr/>
        </p:nvGrpSpPr>
        <p:grpSpPr>
          <a:xfrm>
            <a:off x="18334575" y="8261304"/>
            <a:ext cx="2739389" cy="2880383"/>
            <a:chOff x="0" y="0"/>
            <a:chExt cx="2739388" cy="2880382"/>
          </a:xfrm>
        </p:grpSpPr>
        <p:sp>
          <p:nvSpPr>
            <p:cNvPr id="589" name="Rounded Rectangle 45"/>
            <p:cNvSpPr/>
            <p:nvPr/>
          </p:nvSpPr>
          <p:spPr>
            <a:xfrm>
              <a:off x="0" y="-1"/>
              <a:ext cx="2739389" cy="2880384"/>
            </a:xfrm>
            <a:prstGeom prst="roundRect">
              <a:avLst>
                <a:gd name="adj" fmla="val 23275"/>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2800">
                  <a:solidFill>
                    <a:srgbClr val="FFFFFF"/>
                  </a:solidFill>
                  <a:latin typeface="Arial"/>
                  <a:ea typeface="Arial"/>
                  <a:cs typeface="Arial"/>
                  <a:sym typeface="Arial"/>
                </a:defRPr>
              </a:pPr>
            </a:p>
          </p:txBody>
        </p:sp>
        <p:sp>
          <p:nvSpPr>
            <p:cNvPr id="590" name="TextBox 46"/>
            <p:cNvSpPr txBox="1"/>
            <p:nvPr/>
          </p:nvSpPr>
          <p:spPr>
            <a:xfrm>
              <a:off x="91439" y="207583"/>
              <a:ext cx="2556510" cy="1390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defTabSz="1828800">
                <a:spcBef>
                  <a:spcPts val="0"/>
                </a:spcBef>
                <a:defRPr sz="2800">
                  <a:solidFill>
                    <a:srgbClr val="FFFFFF"/>
                  </a:solidFill>
                  <a:latin typeface="Arial"/>
                  <a:ea typeface="Arial"/>
                  <a:cs typeface="Arial"/>
                  <a:sym typeface="Arial"/>
                </a:defRPr>
              </a:pPr>
              <a:r>
                <a:t>Data elements</a:t>
              </a:r>
            </a:p>
            <a:p>
              <a:pPr algn="ctr" defTabSz="1828800">
                <a:spcBef>
                  <a:spcPts val="0"/>
                </a:spcBef>
                <a:defRPr sz="2800">
                  <a:solidFill>
                    <a:srgbClr val="FFFFFF"/>
                  </a:solidFill>
                  <a:latin typeface="Arial"/>
                  <a:ea typeface="Arial"/>
                  <a:cs typeface="Arial"/>
                  <a:sym typeface="Arial"/>
                </a:defRPr>
              </a:pPr>
              <a:r>
                <a:t>+ </a:t>
              </a:r>
            </a:p>
            <a:p>
              <a:pPr algn="ctr" defTabSz="1828800">
                <a:spcBef>
                  <a:spcPts val="0"/>
                </a:spcBef>
                <a:defRPr sz="2800">
                  <a:solidFill>
                    <a:srgbClr val="FFFFFF"/>
                  </a:solidFill>
                  <a:latin typeface="Arial"/>
                  <a:ea typeface="Arial"/>
                  <a:cs typeface="Arial"/>
                  <a:sym typeface="Arial"/>
                </a:defRPr>
              </a:pPr>
              <a:r>
                <a:t>Metadata </a:t>
              </a:r>
            </a:p>
          </p:txBody>
        </p:sp>
      </p:grpSp>
      <p:sp>
        <p:nvSpPr>
          <p:cNvPr id="592" name="Rounded Rectangle 47"/>
          <p:cNvSpPr/>
          <p:nvPr/>
        </p:nvSpPr>
        <p:spPr>
          <a:xfrm>
            <a:off x="18114573" y="7383108"/>
            <a:ext cx="5654727" cy="3904573"/>
          </a:xfrm>
          <a:prstGeom prst="roundRect">
            <a:avLst>
              <a:gd name="adj" fmla="val 16865"/>
            </a:avLst>
          </a:prstGeom>
          <a:ln w="50800">
            <a:solidFill>
              <a:srgbClr val="1D3053"/>
            </a:solidFill>
          </a:ln>
        </p:spPr>
        <p:txBody>
          <a:bodyPr tIns="91439" bIns="91439" anchor="ctr"/>
          <a:lstStyle/>
          <a:p>
            <a:pPr algn="ctr" defTabSz="1828800">
              <a:spcBef>
                <a:spcPts val="0"/>
              </a:spcBef>
              <a:defRPr sz="2800">
                <a:solidFill>
                  <a:srgbClr val="FFFFFF"/>
                </a:solidFill>
                <a:latin typeface="Arial"/>
                <a:ea typeface="Arial"/>
                <a:cs typeface="Arial"/>
                <a:sym typeface="Arial"/>
              </a:defRPr>
            </a:pPr>
          </a:p>
        </p:txBody>
      </p:sp>
      <p:sp>
        <p:nvSpPr>
          <p:cNvPr id="593" name="TextBox 48"/>
          <p:cNvSpPr txBox="1"/>
          <p:nvPr/>
        </p:nvSpPr>
        <p:spPr>
          <a:xfrm>
            <a:off x="18222425" y="7395318"/>
            <a:ext cx="5312179" cy="701324"/>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spcBef>
                <a:spcPts val="0"/>
              </a:spcBef>
              <a:defRPr b="1" sz="3600">
                <a:solidFill>
                  <a:srgbClr val="000000"/>
                </a:solidFill>
                <a:latin typeface="Arial"/>
                <a:ea typeface="Arial"/>
                <a:cs typeface="Arial"/>
                <a:sym typeface="Arial"/>
              </a:defRPr>
            </a:lvl1pPr>
          </a:lstStyle>
          <a:p>
            <a:pPr/>
            <a:r>
              <a:t>Data</a:t>
            </a:r>
          </a:p>
        </p:txBody>
      </p:sp>
      <p:grpSp>
        <p:nvGrpSpPr>
          <p:cNvPr id="596" name="Group 49"/>
          <p:cNvGrpSpPr/>
          <p:nvPr/>
        </p:nvGrpSpPr>
        <p:grpSpPr>
          <a:xfrm>
            <a:off x="21233632" y="8232589"/>
            <a:ext cx="2376001" cy="2880383"/>
            <a:chOff x="0" y="0"/>
            <a:chExt cx="2376000" cy="2880382"/>
          </a:xfrm>
        </p:grpSpPr>
        <p:sp>
          <p:nvSpPr>
            <p:cNvPr id="594" name="Rounded Rectangle 50"/>
            <p:cNvSpPr/>
            <p:nvPr/>
          </p:nvSpPr>
          <p:spPr>
            <a:xfrm>
              <a:off x="-1" y="-1"/>
              <a:ext cx="2376002" cy="2880384"/>
            </a:xfrm>
            <a:prstGeom prst="roundRect">
              <a:avLst>
                <a:gd name="adj" fmla="val 25963"/>
              </a:avLst>
            </a:prstGeom>
            <a:solidFill>
              <a:srgbClr val="2F9E75"/>
            </a:solidFill>
            <a:ln w="12700" cap="flat">
              <a:noFill/>
              <a:miter lim="400000"/>
            </a:ln>
            <a:effectLst/>
          </p:spPr>
          <p:txBody>
            <a:bodyPr wrap="square" lIns="91439" tIns="91439" rIns="91439" bIns="91439" numCol="1" anchor="ctr">
              <a:noAutofit/>
            </a:bodyPr>
            <a:lstStyle/>
            <a:p>
              <a:pPr algn="ctr" defTabSz="1828800">
                <a:spcBef>
                  <a:spcPts val="0"/>
                </a:spcBef>
                <a:defRPr sz="2800">
                  <a:solidFill>
                    <a:srgbClr val="FFFFFF"/>
                  </a:solidFill>
                  <a:latin typeface="Arial"/>
                  <a:ea typeface="Arial"/>
                  <a:cs typeface="Arial"/>
                  <a:sym typeface="Arial"/>
                </a:defRPr>
              </a:pPr>
            </a:p>
          </p:txBody>
        </p:sp>
        <p:sp>
          <p:nvSpPr>
            <p:cNvPr id="595" name="TextBox 51"/>
            <p:cNvSpPr txBox="1"/>
            <p:nvPr/>
          </p:nvSpPr>
          <p:spPr>
            <a:xfrm>
              <a:off x="144473" y="116751"/>
              <a:ext cx="2087054" cy="2519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defTabSz="1828800">
                <a:spcBef>
                  <a:spcPts val="0"/>
                </a:spcBef>
                <a:defRPr sz="3200">
                  <a:solidFill>
                    <a:srgbClr val="FFFFFF"/>
                  </a:solidFill>
                  <a:latin typeface="Arial"/>
                  <a:ea typeface="Arial"/>
                  <a:cs typeface="Arial"/>
                  <a:sym typeface="Arial"/>
                </a:defRPr>
              </a:pPr>
              <a:r>
                <a:t>FAIR metadata </a:t>
              </a:r>
            </a:p>
            <a:p>
              <a:pPr algn="ctr" defTabSz="1828800">
                <a:spcBef>
                  <a:spcPts val="0"/>
                </a:spcBef>
                <a:defRPr sz="3200">
                  <a:solidFill>
                    <a:srgbClr val="FFFFFF"/>
                  </a:solidFill>
                  <a:latin typeface="Arial"/>
                  <a:ea typeface="Arial"/>
                  <a:cs typeface="Arial"/>
                  <a:sym typeface="Arial"/>
                </a:defRPr>
              </a:pPr>
              <a:r>
                <a:t>(at data element level)</a:t>
              </a: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8" name="Picture 1" descr="Picture 1"/>
          <p:cNvPicPr>
            <a:picLocks noChangeAspect="1"/>
          </p:cNvPicPr>
          <p:nvPr/>
        </p:nvPicPr>
        <p:blipFill>
          <a:blip r:embed="rId2">
            <a:extLst/>
          </a:blip>
          <a:stretch>
            <a:fillRect/>
          </a:stretch>
        </p:blipFill>
        <p:spPr>
          <a:xfrm>
            <a:off x="493057" y="526056"/>
            <a:ext cx="18897600" cy="12880776"/>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0" name="Picture 3" descr="Picture 3"/>
          <p:cNvPicPr>
            <a:picLocks noChangeAspect="1"/>
          </p:cNvPicPr>
          <p:nvPr/>
        </p:nvPicPr>
        <p:blipFill>
          <a:blip r:embed="rId2">
            <a:extLst/>
          </a:blip>
          <a:stretch>
            <a:fillRect/>
          </a:stretch>
        </p:blipFill>
        <p:spPr>
          <a:xfrm>
            <a:off x="1601432" y="2365614"/>
            <a:ext cx="21181136" cy="10693890"/>
          </a:xfrm>
          <a:prstGeom prst="rect">
            <a:avLst/>
          </a:prstGeom>
          <a:ln w="12700">
            <a:miter lim="400000"/>
          </a:ln>
        </p:spPr>
      </p:pic>
      <p:sp>
        <p:nvSpPr>
          <p:cNvPr id="601" name="The expert data workflow: mostly with Recognised Expert Communities"/>
          <p:cNvSpPr txBox="1"/>
          <p:nvPr/>
        </p:nvSpPr>
        <p:spPr>
          <a:xfrm>
            <a:off x="3334074" y="681248"/>
            <a:ext cx="16766848" cy="73776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spcBef>
                <a:spcPts val="0"/>
              </a:spcBef>
              <a:defRPr>
                <a:solidFill>
                  <a:srgbClr val="000000"/>
                </a:solidFill>
                <a:latin typeface="Arial"/>
                <a:ea typeface="Arial"/>
                <a:cs typeface="Arial"/>
                <a:sym typeface="Arial"/>
              </a:defRPr>
            </a:pPr>
            <a:r>
              <a:t>The expert data workflow: mostly with </a:t>
            </a:r>
            <a:r>
              <a:rPr b="1"/>
              <a:t>Recognised Expert Communities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3" name="pasted-movie.png" descr="pasted-movie.png"/>
          <p:cNvPicPr>
            <a:picLocks noChangeAspect="1"/>
          </p:cNvPicPr>
          <p:nvPr/>
        </p:nvPicPr>
        <p:blipFill>
          <a:blip r:embed="rId2">
            <a:extLst/>
          </a:blip>
          <a:stretch>
            <a:fillRect/>
          </a:stretch>
        </p:blipFill>
        <p:spPr>
          <a:xfrm>
            <a:off x="1084475" y="1270825"/>
            <a:ext cx="21371707" cy="11174350"/>
          </a:xfrm>
          <a:prstGeom prst="rect">
            <a:avLst/>
          </a:prstGeom>
          <a:ln w="12700">
            <a:miter lim="400000"/>
          </a:ln>
        </p:spPr>
      </p:pic>
      <p:sp>
        <p:nvSpPr>
          <p:cNvPr id="604" name="The shortened data workflow: mostly with novice users"/>
          <p:cNvSpPr txBox="1"/>
          <p:nvPr/>
        </p:nvSpPr>
        <p:spPr>
          <a:xfrm>
            <a:off x="4973468" y="588899"/>
            <a:ext cx="12505900" cy="73776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spcBef>
                <a:spcPts val="0"/>
              </a:spcBef>
              <a:defRPr>
                <a:solidFill>
                  <a:srgbClr val="000000"/>
                </a:solidFill>
                <a:latin typeface="Arial"/>
                <a:ea typeface="Arial"/>
                <a:cs typeface="Arial"/>
                <a:sym typeface="Arial"/>
              </a:defRPr>
            </a:lvl1pPr>
          </a:lstStyle>
          <a:p>
            <a:pPr/>
            <a:r>
              <a:t>The shortened data workflow: mostly with novice users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 descr="Image"/>
          <p:cNvPicPr>
            <a:picLocks noChangeAspect="1"/>
          </p:cNvPicPr>
          <p:nvPr/>
        </p:nvPicPr>
        <p:blipFill>
          <a:blip r:embed="rId2">
            <a:alphaModFix amt="44049"/>
            <a:extLst/>
          </a:blip>
          <a:stretch>
            <a:fillRect/>
          </a:stretch>
        </p:blipFill>
        <p:spPr>
          <a:xfrm>
            <a:off x="-129687" y="0"/>
            <a:ext cx="18288009" cy="13716002"/>
          </a:xfrm>
          <a:prstGeom prst="rect">
            <a:avLst/>
          </a:prstGeom>
          <a:ln w="12700">
            <a:miter lim="400000"/>
          </a:ln>
        </p:spPr>
      </p:pic>
      <p:sp>
        <p:nvSpPr>
          <p:cNvPr id="347" name="The end of data sharing?"/>
          <p:cNvSpPr txBox="1"/>
          <p:nvPr/>
        </p:nvSpPr>
        <p:spPr>
          <a:xfrm>
            <a:off x="7446365" y="449992"/>
            <a:ext cx="9491270" cy="10280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2A2D5F"/>
                </a:solidFill>
                <a:latin typeface="Phosphate Inline"/>
                <a:ea typeface="Phosphate Inline"/>
                <a:cs typeface="Phosphate Inline"/>
                <a:sym typeface="Phosphate Inline"/>
              </a:defRPr>
            </a:lvl1pPr>
          </a:lstStyle>
          <a:p>
            <a:pPr/>
            <a:r>
              <a:t>The end of data sharing? </a:t>
            </a:r>
          </a:p>
        </p:txBody>
      </p:sp>
      <p:pic>
        <p:nvPicPr>
          <p:cNvPr id="348" name="pasted-movie.png" descr="pasted-movie.png"/>
          <p:cNvPicPr>
            <a:picLocks noChangeAspect="1"/>
          </p:cNvPicPr>
          <p:nvPr/>
        </p:nvPicPr>
        <p:blipFill>
          <a:blip r:embed="rId3">
            <a:extLst/>
          </a:blip>
          <a:stretch>
            <a:fillRect/>
          </a:stretch>
        </p:blipFill>
        <p:spPr>
          <a:xfrm>
            <a:off x="4397126" y="1804037"/>
            <a:ext cx="15589748" cy="11099900"/>
          </a:xfrm>
          <a:prstGeom prst="rect">
            <a:avLst/>
          </a:prstGeom>
          <a:ln w="12700">
            <a:miter lim="400000"/>
          </a:ln>
          <a:effectLst>
            <a:outerShdw sx="100000" sy="100000" kx="0" ky="0" algn="b" rotWithShape="0" blurRad="762000" dist="228600" dir="0">
              <a:srgbClr val="000000">
                <a:alpha val="75000"/>
              </a:srgbClr>
            </a:outerShdw>
          </a:effectLst>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6" name="pasted-movie.png" descr="pasted-movie.png"/>
          <p:cNvPicPr>
            <a:picLocks noChangeAspect="1"/>
          </p:cNvPicPr>
          <p:nvPr/>
        </p:nvPicPr>
        <p:blipFill>
          <a:blip r:embed="rId2">
            <a:extLst/>
          </a:blip>
          <a:stretch>
            <a:fillRect/>
          </a:stretch>
        </p:blipFill>
        <p:spPr>
          <a:xfrm>
            <a:off x="1772816" y="0"/>
            <a:ext cx="20838368"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8" name="pasted-movie.png" descr="pasted-movie.png"/>
          <p:cNvPicPr>
            <a:picLocks noChangeAspect="1"/>
          </p:cNvPicPr>
          <p:nvPr/>
        </p:nvPicPr>
        <p:blipFill>
          <a:blip r:embed="rId2">
            <a:extLst/>
          </a:blip>
          <a:stretch>
            <a:fillRect/>
          </a:stretch>
        </p:blipFill>
        <p:spPr>
          <a:xfrm>
            <a:off x="12280879" y="3895047"/>
            <a:ext cx="3029793" cy="1939067"/>
          </a:xfrm>
          <a:prstGeom prst="rect">
            <a:avLst/>
          </a:prstGeom>
          <a:ln w="12700">
            <a:miter lim="400000"/>
          </a:ln>
        </p:spPr>
      </p:pic>
      <p:sp>
        <p:nvSpPr>
          <p:cNvPr id="609" name="Text Placeholder 2"/>
          <p:cNvSpPr/>
          <p:nvPr/>
        </p:nvSpPr>
        <p:spPr>
          <a:xfrm>
            <a:off x="1660760" y="718200"/>
            <a:ext cx="12010215" cy="1284422"/>
          </a:xfrm>
          <a:prstGeom prst="rightArrow">
            <a:avLst>
              <a:gd name="adj1" fmla="val 50000"/>
              <a:gd name="adj2" fmla="val 50000"/>
            </a:avLst>
          </a:prstGeom>
          <a:gradFill>
            <a:gsLst>
              <a:gs pos="0">
                <a:srgbClr val="A7B104"/>
              </a:gs>
              <a:gs pos="100000">
                <a:srgbClr val="156082"/>
              </a:gs>
            </a:gsLst>
            <a:lin ang="2213926"/>
          </a:gradFill>
          <a:ln w="50800">
            <a:solidFill>
              <a:srgbClr val="156082"/>
            </a:solidFill>
            <a:miter/>
          </a:ln>
        </p:spPr>
        <p:txBody>
          <a:bodyPr tIns="91439" bIns="91439" anchor="ctr"/>
          <a:lstStyle/>
          <a:p>
            <a:pPr defTabSz="1828800">
              <a:spcBef>
                <a:spcPts val="0"/>
              </a:spcBef>
              <a:defRPr sz="3600">
                <a:solidFill>
                  <a:srgbClr val="FFFFFF"/>
                </a:solidFill>
                <a:latin typeface="Aptos"/>
                <a:ea typeface="Aptos"/>
                <a:cs typeface="Aptos"/>
                <a:sym typeface="Aptos"/>
              </a:defRPr>
            </a:pPr>
          </a:p>
        </p:txBody>
      </p:sp>
      <p:sp>
        <p:nvSpPr>
          <p:cNvPr id="610" name="Rounded Rectangle 5"/>
          <p:cNvSpPr/>
          <p:nvPr/>
        </p:nvSpPr>
        <p:spPr>
          <a:xfrm>
            <a:off x="1670699" y="2188504"/>
            <a:ext cx="10521301" cy="3163892"/>
          </a:xfrm>
          <a:prstGeom prst="roundRect">
            <a:avLst>
              <a:gd name="adj" fmla="val 12287"/>
            </a:avLst>
          </a:prstGeom>
          <a:ln w="101600">
            <a:solidFill>
              <a:srgbClr val="AF792F"/>
            </a:solidFill>
            <a:miter/>
          </a:ln>
        </p:spPr>
        <p:txBody>
          <a:bodyPr tIns="91439" bIns="91439" anchor="ctr"/>
          <a:lstStyle/>
          <a:p>
            <a:pPr algn="ctr" defTabSz="1828800">
              <a:spcBef>
                <a:spcPts val="0"/>
              </a:spcBef>
              <a:defRPr sz="2400">
                <a:solidFill>
                  <a:srgbClr val="FFFFFF"/>
                </a:solidFill>
                <a:latin typeface="Calibri"/>
                <a:ea typeface="Calibri"/>
                <a:cs typeface="Calibri"/>
                <a:sym typeface="Calibri"/>
              </a:defRPr>
            </a:pPr>
          </a:p>
        </p:txBody>
      </p:sp>
      <p:sp>
        <p:nvSpPr>
          <p:cNvPr id="611" name="Rounded Rectangle 6"/>
          <p:cNvSpPr/>
          <p:nvPr/>
        </p:nvSpPr>
        <p:spPr>
          <a:xfrm>
            <a:off x="1670699" y="5736259"/>
            <a:ext cx="10521301" cy="3163893"/>
          </a:xfrm>
          <a:prstGeom prst="roundRect">
            <a:avLst>
              <a:gd name="adj" fmla="val 12287"/>
            </a:avLst>
          </a:prstGeom>
          <a:ln w="101600">
            <a:solidFill>
              <a:srgbClr val="017C7B"/>
            </a:solidFill>
            <a:miter/>
          </a:ln>
        </p:spPr>
        <p:txBody>
          <a:bodyPr tIns="91439" bIns="91439" anchor="ctr"/>
          <a:lstStyle/>
          <a:p>
            <a:pPr algn="ctr" defTabSz="1828800">
              <a:spcBef>
                <a:spcPts val="0"/>
              </a:spcBef>
              <a:defRPr sz="2400">
                <a:solidFill>
                  <a:srgbClr val="FFFFFF"/>
                </a:solidFill>
                <a:latin typeface="Calibri"/>
                <a:ea typeface="Calibri"/>
                <a:cs typeface="Calibri"/>
                <a:sym typeface="Calibri"/>
              </a:defRPr>
            </a:pPr>
          </a:p>
        </p:txBody>
      </p:sp>
      <p:sp>
        <p:nvSpPr>
          <p:cNvPr id="612" name="Rounded Rectangle 7"/>
          <p:cNvSpPr/>
          <p:nvPr/>
        </p:nvSpPr>
        <p:spPr>
          <a:xfrm>
            <a:off x="1670699" y="9284020"/>
            <a:ext cx="10521301" cy="2141375"/>
          </a:xfrm>
          <a:prstGeom prst="roundRect">
            <a:avLst>
              <a:gd name="adj" fmla="val 12287"/>
            </a:avLst>
          </a:prstGeom>
          <a:ln w="101600">
            <a:solidFill>
              <a:srgbClr val="A7A7A7"/>
            </a:solidFill>
            <a:miter/>
          </a:ln>
        </p:spPr>
        <p:txBody>
          <a:bodyPr tIns="91439" bIns="91439" anchor="ctr"/>
          <a:lstStyle/>
          <a:p>
            <a:pPr algn="ctr" defTabSz="1828800">
              <a:spcBef>
                <a:spcPts val="0"/>
              </a:spcBef>
              <a:defRPr sz="2400">
                <a:solidFill>
                  <a:srgbClr val="FFFFFF"/>
                </a:solidFill>
                <a:latin typeface="Calibri"/>
                <a:ea typeface="Calibri"/>
                <a:cs typeface="Calibri"/>
                <a:sym typeface="Calibri"/>
              </a:defRPr>
            </a:pPr>
          </a:p>
        </p:txBody>
      </p:sp>
      <p:sp>
        <p:nvSpPr>
          <p:cNvPr id="613" name="Arrow"/>
          <p:cNvSpPr/>
          <p:nvPr/>
        </p:nvSpPr>
        <p:spPr>
          <a:xfrm>
            <a:off x="10283076" y="11456472"/>
            <a:ext cx="11660299" cy="1509907"/>
          </a:xfrm>
          <a:prstGeom prst="leftArrow">
            <a:avLst>
              <a:gd name="adj1" fmla="val 50000"/>
              <a:gd name="adj2" fmla="val 65608"/>
            </a:avLst>
          </a:prstGeom>
          <a:gradFill>
            <a:gsLst>
              <a:gs pos="0">
                <a:srgbClr val="A7D397"/>
              </a:gs>
              <a:gs pos="100000">
                <a:srgbClr val="156082"/>
              </a:gs>
            </a:gsLst>
            <a:lin ang="17369642"/>
          </a:gradFill>
          <a:ln w="12700">
            <a:miter lim="400000"/>
          </a:ln>
        </p:spPr>
        <p:txBody>
          <a:bodyPr tIns="91439" bIns="91439" anchor="ctr"/>
          <a:lstStyle/>
          <a:p>
            <a:pPr algn="r" defTabSz="1828739">
              <a:spcBef>
                <a:spcPts val="1200"/>
              </a:spcBef>
              <a:defRPr b="1" sz="5600">
                <a:solidFill>
                  <a:srgbClr val="000000"/>
                </a:solidFill>
                <a:latin typeface="Aptos"/>
                <a:ea typeface="Aptos"/>
                <a:cs typeface="Aptos"/>
                <a:sym typeface="Aptos"/>
              </a:defRPr>
            </a:pPr>
          </a:p>
        </p:txBody>
      </p:sp>
      <p:sp>
        <p:nvSpPr>
          <p:cNvPr id="614" name="Demand"/>
          <p:cNvSpPr txBox="1"/>
          <p:nvPr/>
        </p:nvSpPr>
        <p:spPr>
          <a:xfrm>
            <a:off x="15610126" y="11887699"/>
            <a:ext cx="2564071" cy="5949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defTabSz="3657477">
              <a:spcBef>
                <a:spcPts val="2400"/>
              </a:spcBef>
              <a:defRPr b="1" sz="4600">
                <a:solidFill>
                  <a:srgbClr val="FFFFFF"/>
                </a:solidFill>
                <a:latin typeface="Calibri"/>
                <a:ea typeface="Calibri"/>
                <a:cs typeface="Calibri"/>
                <a:sym typeface="Calibri"/>
              </a:defRPr>
            </a:lvl1pPr>
          </a:lstStyle>
          <a:p>
            <a:pPr/>
            <a:r>
              <a:t>Demand</a:t>
            </a:r>
          </a:p>
        </p:txBody>
      </p:sp>
      <p:sp>
        <p:nvSpPr>
          <p:cNvPr id="615" name="TextBox 9"/>
          <p:cNvSpPr txBox="1"/>
          <p:nvPr/>
        </p:nvSpPr>
        <p:spPr>
          <a:xfrm>
            <a:off x="13390291" y="6805221"/>
            <a:ext cx="5991049" cy="6930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r" defTabSz="3657600">
              <a:spcBef>
                <a:spcPts val="0"/>
              </a:spcBef>
              <a:defRPr b="1">
                <a:solidFill>
                  <a:srgbClr val="FFFFFF"/>
                </a:solidFill>
                <a:latin typeface="Calibri"/>
                <a:ea typeface="Calibri"/>
                <a:cs typeface="Calibri"/>
                <a:sym typeface="Calibri"/>
              </a:defRPr>
            </a:lvl1pPr>
          </a:lstStyle>
          <a:p>
            <a:pPr/>
            <a:r>
              <a:t>Demand</a:t>
            </a:r>
          </a:p>
        </p:txBody>
      </p:sp>
      <p:sp>
        <p:nvSpPr>
          <p:cNvPr id="616" name="TextBox 10"/>
          <p:cNvSpPr txBox="1"/>
          <p:nvPr/>
        </p:nvSpPr>
        <p:spPr>
          <a:xfrm>
            <a:off x="5236249" y="925631"/>
            <a:ext cx="4904252" cy="69306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3657600">
              <a:spcBef>
                <a:spcPts val="0"/>
              </a:spcBef>
              <a:defRPr b="1">
                <a:solidFill>
                  <a:srgbClr val="FFFFFF"/>
                </a:solidFill>
                <a:latin typeface="Calibri"/>
                <a:ea typeface="Calibri"/>
                <a:cs typeface="Calibri"/>
                <a:sym typeface="Calibri"/>
              </a:defRPr>
            </a:lvl1pPr>
          </a:lstStyle>
          <a:p>
            <a:pPr/>
            <a:r>
              <a:t>Supply</a:t>
            </a:r>
          </a:p>
        </p:txBody>
      </p:sp>
      <p:pic>
        <p:nvPicPr>
          <p:cNvPr id="617" name="pasted-movie.png" descr="pasted-movie.png"/>
          <p:cNvPicPr>
            <a:picLocks noChangeAspect="1"/>
          </p:cNvPicPr>
          <p:nvPr/>
        </p:nvPicPr>
        <p:blipFill>
          <a:blip r:embed="rId3">
            <a:extLst/>
          </a:blip>
          <a:stretch>
            <a:fillRect/>
          </a:stretch>
        </p:blipFill>
        <p:spPr>
          <a:xfrm>
            <a:off x="7124196" y="2650238"/>
            <a:ext cx="1088603" cy="976327"/>
          </a:xfrm>
          <a:prstGeom prst="rect">
            <a:avLst/>
          </a:prstGeom>
          <a:ln w="12700">
            <a:miter lim="400000"/>
          </a:ln>
        </p:spPr>
      </p:pic>
      <p:pic>
        <p:nvPicPr>
          <p:cNvPr id="618" name="Image" descr="Image"/>
          <p:cNvPicPr>
            <a:picLocks noChangeAspect="1"/>
          </p:cNvPicPr>
          <p:nvPr/>
        </p:nvPicPr>
        <p:blipFill>
          <a:blip r:embed="rId4">
            <a:extLst/>
          </a:blip>
          <a:stretch>
            <a:fillRect/>
          </a:stretch>
        </p:blipFill>
        <p:spPr>
          <a:xfrm>
            <a:off x="1961112" y="2507271"/>
            <a:ext cx="823029" cy="823031"/>
          </a:xfrm>
          <a:prstGeom prst="rect">
            <a:avLst/>
          </a:prstGeom>
          <a:ln w="12700">
            <a:miter lim="400000"/>
          </a:ln>
        </p:spPr>
      </p:pic>
      <p:pic>
        <p:nvPicPr>
          <p:cNvPr id="619" name="Image" descr="Image"/>
          <p:cNvPicPr>
            <a:picLocks noChangeAspect="1"/>
          </p:cNvPicPr>
          <p:nvPr/>
        </p:nvPicPr>
        <p:blipFill>
          <a:blip r:embed="rId5">
            <a:extLst/>
          </a:blip>
          <a:stretch>
            <a:fillRect/>
          </a:stretch>
        </p:blipFill>
        <p:spPr>
          <a:xfrm>
            <a:off x="4034611" y="3649066"/>
            <a:ext cx="1371203" cy="805069"/>
          </a:xfrm>
          <a:prstGeom prst="rect">
            <a:avLst/>
          </a:prstGeom>
          <a:ln w="12700">
            <a:miter lim="400000"/>
          </a:ln>
        </p:spPr>
      </p:pic>
      <p:pic>
        <p:nvPicPr>
          <p:cNvPr id="620" name="Picture 1057" descr="Picture 1057"/>
          <p:cNvPicPr>
            <a:picLocks noChangeAspect="1"/>
          </p:cNvPicPr>
          <p:nvPr/>
        </p:nvPicPr>
        <p:blipFill>
          <a:blip r:embed="rId6">
            <a:extLst/>
          </a:blip>
          <a:stretch>
            <a:fillRect/>
          </a:stretch>
        </p:blipFill>
        <p:spPr>
          <a:xfrm>
            <a:off x="5774818" y="3584087"/>
            <a:ext cx="1517063" cy="735583"/>
          </a:xfrm>
          <a:prstGeom prst="rect">
            <a:avLst/>
          </a:prstGeom>
          <a:ln w="12700">
            <a:miter lim="400000"/>
          </a:ln>
        </p:spPr>
      </p:pic>
      <p:pic>
        <p:nvPicPr>
          <p:cNvPr id="621" name="Picture 1042" descr="Picture 1042"/>
          <p:cNvPicPr>
            <a:picLocks noChangeAspect="1"/>
          </p:cNvPicPr>
          <p:nvPr/>
        </p:nvPicPr>
        <p:blipFill>
          <a:blip r:embed="rId7">
            <a:extLst/>
          </a:blip>
          <a:srcRect l="0" t="0" r="48818" b="0"/>
          <a:stretch>
            <a:fillRect/>
          </a:stretch>
        </p:blipFill>
        <p:spPr>
          <a:xfrm>
            <a:off x="5058876" y="2427932"/>
            <a:ext cx="1138231" cy="563833"/>
          </a:xfrm>
          <a:prstGeom prst="rect">
            <a:avLst/>
          </a:prstGeom>
          <a:ln w="12700">
            <a:miter lim="400000"/>
          </a:ln>
        </p:spPr>
      </p:pic>
      <p:pic>
        <p:nvPicPr>
          <p:cNvPr id="622" name="Image" descr="Image"/>
          <p:cNvPicPr>
            <a:picLocks noChangeAspect="1"/>
          </p:cNvPicPr>
          <p:nvPr/>
        </p:nvPicPr>
        <p:blipFill>
          <a:blip r:embed="rId8">
            <a:extLst/>
          </a:blip>
          <a:stretch>
            <a:fillRect/>
          </a:stretch>
        </p:blipFill>
        <p:spPr>
          <a:xfrm>
            <a:off x="3089150" y="2401552"/>
            <a:ext cx="1501015" cy="604017"/>
          </a:xfrm>
          <a:prstGeom prst="rect">
            <a:avLst/>
          </a:prstGeom>
          <a:ln w="12700">
            <a:miter lim="400000"/>
          </a:ln>
        </p:spPr>
      </p:pic>
      <p:pic>
        <p:nvPicPr>
          <p:cNvPr id="623" name="pasted-movie.png" descr="pasted-movie.png"/>
          <p:cNvPicPr>
            <a:picLocks noChangeAspect="1"/>
          </p:cNvPicPr>
          <p:nvPr/>
        </p:nvPicPr>
        <p:blipFill>
          <a:blip r:embed="rId9">
            <a:extLst/>
          </a:blip>
          <a:stretch>
            <a:fillRect/>
          </a:stretch>
        </p:blipFill>
        <p:spPr>
          <a:xfrm>
            <a:off x="1961108" y="4518852"/>
            <a:ext cx="1537006" cy="537957"/>
          </a:xfrm>
          <a:prstGeom prst="rect">
            <a:avLst/>
          </a:prstGeom>
          <a:ln w="12700">
            <a:miter lim="400000"/>
          </a:ln>
        </p:spPr>
      </p:pic>
      <p:pic>
        <p:nvPicPr>
          <p:cNvPr id="624" name="pasted-movie.png" descr="pasted-movie.png"/>
          <p:cNvPicPr>
            <a:picLocks noChangeAspect="1"/>
          </p:cNvPicPr>
          <p:nvPr/>
        </p:nvPicPr>
        <p:blipFill>
          <a:blip r:embed="rId10">
            <a:extLst/>
          </a:blip>
          <a:stretch>
            <a:fillRect/>
          </a:stretch>
        </p:blipFill>
        <p:spPr>
          <a:xfrm>
            <a:off x="7321471" y="4267029"/>
            <a:ext cx="1537007" cy="729481"/>
          </a:xfrm>
          <a:prstGeom prst="rect">
            <a:avLst/>
          </a:prstGeom>
          <a:ln w="12700">
            <a:miter lim="400000"/>
          </a:ln>
        </p:spPr>
      </p:pic>
      <p:pic>
        <p:nvPicPr>
          <p:cNvPr id="625" name="Picture 2" descr="Picture 2"/>
          <p:cNvPicPr>
            <a:picLocks noChangeAspect="1"/>
          </p:cNvPicPr>
          <p:nvPr/>
        </p:nvPicPr>
        <p:blipFill>
          <a:blip r:embed="rId11">
            <a:extLst/>
          </a:blip>
          <a:stretch>
            <a:fillRect/>
          </a:stretch>
        </p:blipFill>
        <p:spPr>
          <a:xfrm>
            <a:off x="9123995" y="3258772"/>
            <a:ext cx="1471165" cy="735583"/>
          </a:xfrm>
          <a:prstGeom prst="rect">
            <a:avLst/>
          </a:prstGeom>
          <a:ln w="12700">
            <a:miter lim="400000"/>
          </a:ln>
        </p:spPr>
      </p:pic>
      <p:pic>
        <p:nvPicPr>
          <p:cNvPr id="626" name="pasted-movie.png" descr="pasted-movie.png"/>
          <p:cNvPicPr>
            <a:picLocks noChangeAspect="1"/>
          </p:cNvPicPr>
          <p:nvPr/>
        </p:nvPicPr>
        <p:blipFill>
          <a:blip r:embed="rId12">
            <a:extLst/>
          </a:blip>
          <a:stretch>
            <a:fillRect/>
          </a:stretch>
        </p:blipFill>
        <p:spPr>
          <a:xfrm>
            <a:off x="3701979" y="9770584"/>
            <a:ext cx="1246909" cy="1174625"/>
          </a:xfrm>
          <a:prstGeom prst="rect">
            <a:avLst/>
          </a:prstGeom>
          <a:ln w="12700">
            <a:miter lim="400000"/>
          </a:ln>
        </p:spPr>
      </p:pic>
      <p:pic>
        <p:nvPicPr>
          <p:cNvPr id="627" name="Picture 6" descr="Picture 6"/>
          <p:cNvPicPr>
            <a:picLocks noChangeAspect="1"/>
          </p:cNvPicPr>
          <p:nvPr/>
        </p:nvPicPr>
        <p:blipFill>
          <a:blip r:embed="rId13">
            <a:extLst/>
          </a:blip>
          <a:stretch>
            <a:fillRect/>
          </a:stretch>
        </p:blipFill>
        <p:spPr>
          <a:xfrm>
            <a:off x="2013348" y="7156152"/>
            <a:ext cx="2564071" cy="559535"/>
          </a:xfrm>
          <a:prstGeom prst="rect">
            <a:avLst/>
          </a:prstGeom>
          <a:ln w="12700">
            <a:miter lim="400000"/>
          </a:ln>
        </p:spPr>
      </p:pic>
      <p:pic>
        <p:nvPicPr>
          <p:cNvPr id="628" name="Picture 8" descr="Picture 8"/>
          <p:cNvPicPr>
            <a:picLocks noChangeAspect="1"/>
          </p:cNvPicPr>
          <p:nvPr/>
        </p:nvPicPr>
        <p:blipFill>
          <a:blip r:embed="rId14">
            <a:extLst/>
          </a:blip>
          <a:stretch>
            <a:fillRect/>
          </a:stretch>
        </p:blipFill>
        <p:spPr>
          <a:xfrm>
            <a:off x="5305118" y="7258595"/>
            <a:ext cx="1538877" cy="1075911"/>
          </a:xfrm>
          <a:prstGeom prst="rect">
            <a:avLst/>
          </a:prstGeom>
          <a:ln w="12700">
            <a:miter lim="400000"/>
          </a:ln>
        </p:spPr>
      </p:pic>
      <p:pic>
        <p:nvPicPr>
          <p:cNvPr id="629" name="Picture 14" descr="Picture 14"/>
          <p:cNvPicPr>
            <a:picLocks noChangeAspect="1"/>
          </p:cNvPicPr>
          <p:nvPr/>
        </p:nvPicPr>
        <p:blipFill>
          <a:blip r:embed="rId15">
            <a:extLst/>
          </a:blip>
          <a:stretch>
            <a:fillRect/>
          </a:stretch>
        </p:blipFill>
        <p:spPr>
          <a:xfrm>
            <a:off x="4110104" y="6861044"/>
            <a:ext cx="2390911" cy="322772"/>
          </a:xfrm>
          <a:prstGeom prst="rect">
            <a:avLst/>
          </a:prstGeom>
          <a:ln w="12700">
            <a:miter lim="400000"/>
          </a:ln>
        </p:spPr>
      </p:pic>
      <p:pic>
        <p:nvPicPr>
          <p:cNvPr id="630" name="Picture 16" descr="Picture 16"/>
          <p:cNvPicPr>
            <a:picLocks noChangeAspect="1"/>
          </p:cNvPicPr>
          <p:nvPr/>
        </p:nvPicPr>
        <p:blipFill>
          <a:blip r:embed="rId16">
            <a:extLst/>
          </a:blip>
          <a:stretch>
            <a:fillRect/>
          </a:stretch>
        </p:blipFill>
        <p:spPr>
          <a:xfrm>
            <a:off x="5492336" y="6087712"/>
            <a:ext cx="1853947" cy="537957"/>
          </a:xfrm>
          <a:prstGeom prst="rect">
            <a:avLst/>
          </a:prstGeom>
          <a:ln w="12700">
            <a:miter lim="400000"/>
          </a:ln>
        </p:spPr>
      </p:pic>
      <p:pic>
        <p:nvPicPr>
          <p:cNvPr id="631" name="Picture 18" descr="Picture 18"/>
          <p:cNvPicPr>
            <a:picLocks noChangeAspect="1"/>
          </p:cNvPicPr>
          <p:nvPr/>
        </p:nvPicPr>
        <p:blipFill>
          <a:blip r:embed="rId17">
            <a:extLst/>
          </a:blip>
          <a:stretch>
            <a:fillRect/>
          </a:stretch>
        </p:blipFill>
        <p:spPr>
          <a:xfrm>
            <a:off x="4218156" y="7931347"/>
            <a:ext cx="1611241" cy="860729"/>
          </a:xfrm>
          <a:prstGeom prst="rect">
            <a:avLst/>
          </a:prstGeom>
          <a:ln w="12700">
            <a:miter lim="400000"/>
          </a:ln>
        </p:spPr>
      </p:pic>
      <p:pic>
        <p:nvPicPr>
          <p:cNvPr id="632" name="Picture 22" descr="Picture 22"/>
          <p:cNvPicPr>
            <a:picLocks noChangeAspect="1"/>
          </p:cNvPicPr>
          <p:nvPr/>
        </p:nvPicPr>
        <p:blipFill>
          <a:blip r:embed="rId18">
            <a:extLst/>
          </a:blip>
          <a:stretch>
            <a:fillRect/>
          </a:stretch>
        </p:blipFill>
        <p:spPr>
          <a:xfrm>
            <a:off x="3396367" y="5966307"/>
            <a:ext cx="1712101" cy="645547"/>
          </a:xfrm>
          <a:prstGeom prst="rect">
            <a:avLst/>
          </a:prstGeom>
          <a:ln w="12700">
            <a:miter lim="400000"/>
          </a:ln>
        </p:spPr>
      </p:pic>
      <p:pic>
        <p:nvPicPr>
          <p:cNvPr id="633" name="Picture 24" descr="Picture 24"/>
          <p:cNvPicPr>
            <a:picLocks noChangeAspect="1"/>
          </p:cNvPicPr>
          <p:nvPr/>
        </p:nvPicPr>
        <p:blipFill>
          <a:blip r:embed="rId19">
            <a:extLst/>
          </a:blip>
          <a:stretch>
            <a:fillRect/>
          </a:stretch>
        </p:blipFill>
        <p:spPr>
          <a:xfrm>
            <a:off x="11673654" y="9861271"/>
            <a:ext cx="1088603" cy="986871"/>
          </a:xfrm>
          <a:prstGeom prst="rect">
            <a:avLst/>
          </a:prstGeom>
          <a:ln w="12700">
            <a:miter lim="400000"/>
          </a:ln>
        </p:spPr>
      </p:pic>
      <p:pic>
        <p:nvPicPr>
          <p:cNvPr id="634" name="Picture 10" descr="Picture 10"/>
          <p:cNvPicPr>
            <a:picLocks noChangeAspect="1"/>
          </p:cNvPicPr>
          <p:nvPr/>
        </p:nvPicPr>
        <p:blipFill>
          <a:blip r:embed="rId20">
            <a:extLst/>
          </a:blip>
          <a:stretch>
            <a:fillRect/>
          </a:stretch>
        </p:blipFill>
        <p:spPr>
          <a:xfrm>
            <a:off x="4999046" y="9590202"/>
            <a:ext cx="1084332" cy="645547"/>
          </a:xfrm>
          <a:prstGeom prst="rect">
            <a:avLst/>
          </a:prstGeom>
          <a:ln w="12700">
            <a:miter lim="400000"/>
          </a:ln>
        </p:spPr>
      </p:pic>
      <p:pic>
        <p:nvPicPr>
          <p:cNvPr id="635" name="Picture 26" descr="Picture 26"/>
          <p:cNvPicPr>
            <a:picLocks noChangeAspect="1"/>
          </p:cNvPicPr>
          <p:nvPr/>
        </p:nvPicPr>
        <p:blipFill>
          <a:blip r:embed="rId21">
            <a:extLst/>
          </a:blip>
          <a:stretch>
            <a:fillRect/>
          </a:stretch>
        </p:blipFill>
        <p:spPr>
          <a:xfrm>
            <a:off x="14886688" y="3124904"/>
            <a:ext cx="2453073" cy="645547"/>
          </a:xfrm>
          <a:prstGeom prst="rect">
            <a:avLst/>
          </a:prstGeom>
          <a:ln w="12700">
            <a:miter lim="400000"/>
          </a:ln>
        </p:spPr>
      </p:pic>
      <p:pic>
        <p:nvPicPr>
          <p:cNvPr id="636" name="Picture 28" descr="Picture 28"/>
          <p:cNvPicPr>
            <a:picLocks noChangeAspect="1"/>
          </p:cNvPicPr>
          <p:nvPr/>
        </p:nvPicPr>
        <p:blipFill>
          <a:blip r:embed="rId22">
            <a:extLst/>
          </a:blip>
          <a:stretch>
            <a:fillRect/>
          </a:stretch>
        </p:blipFill>
        <p:spPr>
          <a:xfrm>
            <a:off x="12341186" y="5434569"/>
            <a:ext cx="1950371" cy="1520369"/>
          </a:xfrm>
          <a:prstGeom prst="rect">
            <a:avLst/>
          </a:prstGeom>
          <a:ln w="12700">
            <a:miter lim="400000"/>
          </a:ln>
        </p:spPr>
      </p:pic>
      <p:pic>
        <p:nvPicPr>
          <p:cNvPr id="637" name="Picture 32" descr="Picture 32"/>
          <p:cNvPicPr>
            <a:picLocks noChangeAspect="1"/>
          </p:cNvPicPr>
          <p:nvPr/>
        </p:nvPicPr>
        <p:blipFill>
          <a:blip r:embed="rId23">
            <a:extLst/>
          </a:blip>
          <a:stretch>
            <a:fillRect/>
          </a:stretch>
        </p:blipFill>
        <p:spPr>
          <a:xfrm>
            <a:off x="11520192" y="3090055"/>
            <a:ext cx="2440901" cy="1073015"/>
          </a:xfrm>
          <a:prstGeom prst="rect">
            <a:avLst/>
          </a:prstGeom>
          <a:ln w="12700">
            <a:miter lim="400000"/>
          </a:ln>
        </p:spPr>
      </p:pic>
      <p:pic>
        <p:nvPicPr>
          <p:cNvPr id="638" name="Picture 34" descr="Picture 34"/>
          <p:cNvPicPr>
            <a:picLocks noChangeAspect="1"/>
          </p:cNvPicPr>
          <p:nvPr/>
        </p:nvPicPr>
        <p:blipFill>
          <a:blip r:embed="rId24">
            <a:extLst/>
          </a:blip>
          <a:stretch>
            <a:fillRect/>
          </a:stretch>
        </p:blipFill>
        <p:spPr>
          <a:xfrm>
            <a:off x="11489928" y="6645333"/>
            <a:ext cx="1456051" cy="1345743"/>
          </a:xfrm>
          <a:prstGeom prst="rect">
            <a:avLst/>
          </a:prstGeom>
          <a:ln w="12700">
            <a:miter lim="400000"/>
          </a:ln>
        </p:spPr>
      </p:pic>
      <p:pic>
        <p:nvPicPr>
          <p:cNvPr id="639" name="Picture 36" descr="Picture 36"/>
          <p:cNvPicPr>
            <a:picLocks noChangeAspect="1"/>
          </p:cNvPicPr>
          <p:nvPr/>
        </p:nvPicPr>
        <p:blipFill>
          <a:blip r:embed="rId25">
            <a:extLst/>
          </a:blip>
          <a:stretch>
            <a:fillRect/>
          </a:stretch>
        </p:blipFill>
        <p:spPr>
          <a:xfrm>
            <a:off x="15680498" y="5080908"/>
            <a:ext cx="1410639" cy="860729"/>
          </a:xfrm>
          <a:prstGeom prst="rect">
            <a:avLst/>
          </a:prstGeom>
          <a:ln w="12700">
            <a:miter lim="400000"/>
          </a:ln>
        </p:spPr>
      </p:pic>
      <p:pic>
        <p:nvPicPr>
          <p:cNvPr id="640" name="Picture 38" descr="Picture 38"/>
          <p:cNvPicPr>
            <a:picLocks noChangeAspect="1"/>
          </p:cNvPicPr>
          <p:nvPr/>
        </p:nvPicPr>
        <p:blipFill>
          <a:blip r:embed="rId26">
            <a:extLst/>
          </a:blip>
          <a:stretch>
            <a:fillRect/>
          </a:stretch>
        </p:blipFill>
        <p:spPr>
          <a:xfrm>
            <a:off x="17927808" y="4523051"/>
            <a:ext cx="1414055" cy="860729"/>
          </a:xfrm>
          <a:prstGeom prst="rect">
            <a:avLst/>
          </a:prstGeom>
          <a:ln w="12700">
            <a:miter lim="400000"/>
          </a:ln>
        </p:spPr>
      </p:pic>
      <p:pic>
        <p:nvPicPr>
          <p:cNvPr id="641" name="Picture 40" descr="Picture 40"/>
          <p:cNvPicPr>
            <a:picLocks noChangeAspect="1"/>
          </p:cNvPicPr>
          <p:nvPr/>
        </p:nvPicPr>
        <p:blipFill>
          <a:blip r:embed="rId27">
            <a:extLst/>
          </a:blip>
          <a:stretch>
            <a:fillRect/>
          </a:stretch>
        </p:blipFill>
        <p:spPr>
          <a:xfrm>
            <a:off x="1961108" y="3797491"/>
            <a:ext cx="1690715" cy="537957"/>
          </a:xfrm>
          <a:prstGeom prst="rect">
            <a:avLst/>
          </a:prstGeom>
          <a:ln w="12700">
            <a:miter lim="400000"/>
          </a:ln>
        </p:spPr>
      </p:pic>
      <p:pic>
        <p:nvPicPr>
          <p:cNvPr id="642" name="Picture 40" descr="Picture 40"/>
          <p:cNvPicPr>
            <a:picLocks noChangeAspect="1"/>
          </p:cNvPicPr>
          <p:nvPr/>
        </p:nvPicPr>
        <p:blipFill>
          <a:blip r:embed="rId27">
            <a:extLst/>
          </a:blip>
          <a:stretch>
            <a:fillRect/>
          </a:stretch>
        </p:blipFill>
        <p:spPr>
          <a:xfrm>
            <a:off x="1961108" y="9620504"/>
            <a:ext cx="1690715" cy="537957"/>
          </a:xfrm>
          <a:prstGeom prst="rect">
            <a:avLst/>
          </a:prstGeom>
          <a:ln w="12700">
            <a:miter lim="400000"/>
          </a:ln>
        </p:spPr>
      </p:pic>
      <p:pic>
        <p:nvPicPr>
          <p:cNvPr id="643" name="Picture 42" descr="Picture 42"/>
          <p:cNvPicPr>
            <a:picLocks noChangeAspect="1"/>
          </p:cNvPicPr>
          <p:nvPr/>
        </p:nvPicPr>
        <p:blipFill>
          <a:blip r:embed="rId28">
            <a:extLst/>
          </a:blip>
          <a:stretch>
            <a:fillRect/>
          </a:stretch>
        </p:blipFill>
        <p:spPr>
          <a:xfrm>
            <a:off x="3627182" y="3105846"/>
            <a:ext cx="1815597" cy="537957"/>
          </a:xfrm>
          <a:prstGeom prst="rect">
            <a:avLst/>
          </a:prstGeom>
          <a:ln w="12700">
            <a:miter lim="400000"/>
          </a:ln>
        </p:spPr>
      </p:pic>
      <p:pic>
        <p:nvPicPr>
          <p:cNvPr id="644" name="Picture 40" descr="Picture 40"/>
          <p:cNvPicPr>
            <a:picLocks noChangeAspect="1"/>
          </p:cNvPicPr>
          <p:nvPr/>
        </p:nvPicPr>
        <p:blipFill>
          <a:blip r:embed="rId29">
            <a:extLst/>
          </a:blip>
          <a:stretch>
            <a:fillRect/>
          </a:stretch>
        </p:blipFill>
        <p:spPr>
          <a:xfrm>
            <a:off x="1940375" y="8010790"/>
            <a:ext cx="2071993" cy="645547"/>
          </a:xfrm>
          <a:prstGeom prst="rect">
            <a:avLst/>
          </a:prstGeom>
          <a:ln w="12700">
            <a:miter lim="400000"/>
          </a:ln>
        </p:spPr>
      </p:pic>
      <p:pic>
        <p:nvPicPr>
          <p:cNvPr id="645" name="Picture 41" descr="Picture 41"/>
          <p:cNvPicPr>
            <a:picLocks noChangeAspect="1"/>
          </p:cNvPicPr>
          <p:nvPr/>
        </p:nvPicPr>
        <p:blipFill>
          <a:blip r:embed="rId30">
            <a:extLst/>
          </a:blip>
          <a:stretch>
            <a:fillRect/>
          </a:stretch>
        </p:blipFill>
        <p:spPr>
          <a:xfrm>
            <a:off x="1921754" y="6066530"/>
            <a:ext cx="1404287" cy="753139"/>
          </a:xfrm>
          <a:prstGeom prst="rect">
            <a:avLst/>
          </a:prstGeom>
          <a:ln w="12700">
            <a:miter lim="400000"/>
          </a:ln>
        </p:spPr>
      </p:pic>
      <p:pic>
        <p:nvPicPr>
          <p:cNvPr id="646" name="Picture 42" descr="Picture 42"/>
          <p:cNvPicPr>
            <a:picLocks noChangeAspect="1"/>
          </p:cNvPicPr>
          <p:nvPr/>
        </p:nvPicPr>
        <p:blipFill>
          <a:blip r:embed="rId31">
            <a:extLst/>
          </a:blip>
          <a:stretch>
            <a:fillRect/>
          </a:stretch>
        </p:blipFill>
        <p:spPr>
          <a:xfrm>
            <a:off x="5434555" y="4569335"/>
            <a:ext cx="1685529" cy="436989"/>
          </a:xfrm>
          <a:prstGeom prst="rect">
            <a:avLst/>
          </a:prstGeom>
          <a:ln w="12700">
            <a:miter lim="400000"/>
          </a:ln>
        </p:spPr>
      </p:pic>
      <p:pic>
        <p:nvPicPr>
          <p:cNvPr id="647" name="Picture 48" descr="Picture 48"/>
          <p:cNvPicPr>
            <a:picLocks noChangeAspect="1"/>
          </p:cNvPicPr>
          <p:nvPr/>
        </p:nvPicPr>
        <p:blipFill>
          <a:blip r:embed="rId32">
            <a:extLst/>
          </a:blip>
          <a:stretch>
            <a:fillRect/>
          </a:stretch>
        </p:blipFill>
        <p:spPr>
          <a:xfrm>
            <a:off x="4014751" y="4595603"/>
            <a:ext cx="1130059" cy="537958"/>
          </a:xfrm>
          <a:prstGeom prst="rect">
            <a:avLst/>
          </a:prstGeom>
          <a:ln w="12700">
            <a:miter lim="400000"/>
          </a:ln>
        </p:spPr>
      </p:pic>
      <p:pic>
        <p:nvPicPr>
          <p:cNvPr id="648" name="Picture 48" descr="Picture 48"/>
          <p:cNvPicPr>
            <a:picLocks noChangeAspect="1"/>
          </p:cNvPicPr>
          <p:nvPr/>
        </p:nvPicPr>
        <p:blipFill>
          <a:blip r:embed="rId32">
            <a:extLst/>
          </a:blip>
          <a:stretch>
            <a:fillRect/>
          </a:stretch>
        </p:blipFill>
        <p:spPr>
          <a:xfrm>
            <a:off x="2368059" y="10558370"/>
            <a:ext cx="1130059" cy="537957"/>
          </a:xfrm>
          <a:prstGeom prst="rect">
            <a:avLst/>
          </a:prstGeom>
          <a:ln w="12700">
            <a:miter lim="400000"/>
          </a:ln>
        </p:spPr>
      </p:pic>
      <p:sp>
        <p:nvSpPr>
          <p:cNvPr id="649" name="Title 1"/>
          <p:cNvSpPr txBox="1"/>
          <p:nvPr/>
        </p:nvSpPr>
        <p:spPr>
          <a:xfrm rot="16200000">
            <a:off x="-177554" y="3593113"/>
            <a:ext cx="3163892" cy="51018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3657600">
              <a:spcBef>
                <a:spcPts val="0"/>
              </a:spcBef>
              <a:defRPr b="1">
                <a:solidFill>
                  <a:srgbClr val="AF792F"/>
                </a:solidFill>
                <a:latin typeface="Calibri"/>
                <a:ea typeface="Calibri"/>
                <a:cs typeface="Calibri"/>
                <a:sym typeface="Calibri"/>
              </a:defRPr>
            </a:lvl1pPr>
          </a:lstStyle>
          <a:p>
            <a:pPr/>
            <a:r>
              <a:t>DATA</a:t>
            </a:r>
          </a:p>
        </p:txBody>
      </p:sp>
      <p:sp>
        <p:nvSpPr>
          <p:cNvPr id="650" name="Title 1"/>
          <p:cNvSpPr txBox="1"/>
          <p:nvPr/>
        </p:nvSpPr>
        <p:spPr>
          <a:xfrm rot="16200000">
            <a:off x="-177554" y="7063113"/>
            <a:ext cx="3163892" cy="51018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3657600">
              <a:spcBef>
                <a:spcPts val="0"/>
              </a:spcBef>
              <a:defRPr b="1">
                <a:solidFill>
                  <a:srgbClr val="017C7B"/>
                </a:solidFill>
                <a:latin typeface="Calibri"/>
                <a:ea typeface="Calibri"/>
                <a:cs typeface="Calibri"/>
                <a:sym typeface="Calibri"/>
              </a:defRPr>
            </a:lvl1pPr>
          </a:lstStyle>
          <a:p>
            <a:pPr/>
            <a:r>
              <a:t>STATIONS</a:t>
            </a:r>
          </a:p>
        </p:txBody>
      </p:sp>
      <p:sp>
        <p:nvSpPr>
          <p:cNvPr id="651" name="Title 1"/>
          <p:cNvSpPr txBox="1"/>
          <p:nvPr/>
        </p:nvSpPr>
        <p:spPr>
          <a:xfrm rot="16200000">
            <a:off x="333704" y="10021855"/>
            <a:ext cx="2141377" cy="51018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3657600">
              <a:spcBef>
                <a:spcPts val="0"/>
              </a:spcBef>
              <a:defRPr b="1">
                <a:solidFill>
                  <a:srgbClr val="A7A7A7"/>
                </a:solidFill>
                <a:latin typeface="Calibri"/>
                <a:ea typeface="Calibri"/>
                <a:cs typeface="Calibri"/>
                <a:sym typeface="Calibri"/>
              </a:defRPr>
            </a:lvl1pPr>
          </a:lstStyle>
          <a:p>
            <a:pPr/>
            <a:r>
              <a:t>TRAINING</a:t>
            </a:r>
          </a:p>
        </p:txBody>
      </p:sp>
      <p:pic>
        <p:nvPicPr>
          <p:cNvPr id="652" name="pasted-movie.png" descr="pasted-movie.png"/>
          <p:cNvPicPr>
            <a:picLocks noChangeAspect="1"/>
          </p:cNvPicPr>
          <p:nvPr/>
        </p:nvPicPr>
        <p:blipFill>
          <a:blip r:embed="rId33">
            <a:extLst/>
          </a:blip>
          <a:stretch>
            <a:fillRect/>
          </a:stretch>
        </p:blipFill>
        <p:spPr>
          <a:xfrm>
            <a:off x="17952484" y="2805467"/>
            <a:ext cx="1364699" cy="1284423"/>
          </a:xfrm>
          <a:prstGeom prst="rect">
            <a:avLst/>
          </a:prstGeom>
          <a:ln w="12700">
            <a:miter lim="400000"/>
          </a:ln>
        </p:spPr>
      </p:pic>
      <p:pic>
        <p:nvPicPr>
          <p:cNvPr id="653" name="pasted-movie.png" descr="pasted-movie.png"/>
          <p:cNvPicPr>
            <a:picLocks noChangeAspect="1"/>
          </p:cNvPicPr>
          <p:nvPr/>
        </p:nvPicPr>
        <p:blipFill>
          <a:blip r:embed="rId34">
            <a:extLst/>
          </a:blip>
          <a:stretch>
            <a:fillRect/>
          </a:stretch>
        </p:blipFill>
        <p:spPr>
          <a:xfrm>
            <a:off x="12813149" y="9471028"/>
            <a:ext cx="4253877" cy="1520369"/>
          </a:xfrm>
          <a:prstGeom prst="rect">
            <a:avLst/>
          </a:prstGeom>
          <a:ln w="12700">
            <a:miter lim="400000"/>
          </a:ln>
        </p:spPr>
      </p:pic>
      <p:pic>
        <p:nvPicPr>
          <p:cNvPr id="654" name="pasted-movie.png" descr="pasted-movie.png"/>
          <p:cNvPicPr>
            <a:picLocks noChangeAspect="1"/>
          </p:cNvPicPr>
          <p:nvPr/>
        </p:nvPicPr>
        <p:blipFill>
          <a:blip r:embed="rId35">
            <a:extLst/>
          </a:blip>
          <a:stretch>
            <a:fillRect/>
          </a:stretch>
        </p:blipFill>
        <p:spPr>
          <a:xfrm>
            <a:off x="17951312" y="7577419"/>
            <a:ext cx="1367045" cy="1284423"/>
          </a:xfrm>
          <a:prstGeom prst="rect">
            <a:avLst/>
          </a:prstGeom>
          <a:ln w="12700">
            <a:miter lim="400000"/>
          </a:ln>
        </p:spPr>
      </p:pic>
      <p:pic>
        <p:nvPicPr>
          <p:cNvPr id="655" name="pasted-movie.png" descr="pasted-movie.png"/>
          <p:cNvPicPr>
            <a:picLocks noChangeAspect="1"/>
          </p:cNvPicPr>
          <p:nvPr/>
        </p:nvPicPr>
        <p:blipFill>
          <a:blip r:embed="rId36">
            <a:extLst/>
          </a:blip>
          <a:stretch>
            <a:fillRect/>
          </a:stretch>
        </p:blipFill>
        <p:spPr>
          <a:xfrm>
            <a:off x="14391851" y="7145404"/>
            <a:ext cx="1976981" cy="1039747"/>
          </a:xfrm>
          <a:prstGeom prst="rect">
            <a:avLst/>
          </a:prstGeom>
          <a:ln w="12700">
            <a:miter lim="400000"/>
          </a:ln>
        </p:spPr>
      </p:pic>
      <p:pic>
        <p:nvPicPr>
          <p:cNvPr id="656" name="pasted-movie.png" descr="pasted-movie.png"/>
          <p:cNvPicPr>
            <a:picLocks noChangeAspect="1"/>
          </p:cNvPicPr>
          <p:nvPr/>
        </p:nvPicPr>
        <p:blipFill>
          <a:blip r:embed="rId37">
            <a:extLst/>
          </a:blip>
          <a:stretch>
            <a:fillRect/>
          </a:stretch>
        </p:blipFill>
        <p:spPr>
          <a:xfrm>
            <a:off x="16949458" y="9471028"/>
            <a:ext cx="3867705" cy="1075911"/>
          </a:xfrm>
          <a:prstGeom prst="rect">
            <a:avLst/>
          </a:prstGeom>
          <a:ln w="12700">
            <a:miter lim="400000"/>
          </a:ln>
        </p:spPr>
      </p:pic>
      <p:pic>
        <p:nvPicPr>
          <p:cNvPr id="657" name="pasted-movie.png" descr="pasted-movie.png"/>
          <p:cNvPicPr>
            <a:picLocks noChangeAspect="1"/>
          </p:cNvPicPr>
          <p:nvPr/>
        </p:nvPicPr>
        <p:blipFill>
          <a:blip r:embed="rId38">
            <a:extLst/>
          </a:blip>
          <a:stretch>
            <a:fillRect/>
          </a:stretch>
        </p:blipFill>
        <p:spPr>
          <a:xfrm>
            <a:off x="15136595" y="6144855"/>
            <a:ext cx="1953257" cy="497989"/>
          </a:xfrm>
          <a:prstGeom prst="rect">
            <a:avLst/>
          </a:prstGeom>
          <a:ln w="12700">
            <a:miter lim="400000"/>
          </a:ln>
        </p:spPr>
      </p:pic>
      <p:pic>
        <p:nvPicPr>
          <p:cNvPr id="658" name="pasted-movie.png" descr="pasted-movie.png"/>
          <p:cNvPicPr>
            <a:picLocks noChangeAspect="1"/>
          </p:cNvPicPr>
          <p:nvPr/>
        </p:nvPicPr>
        <p:blipFill>
          <a:blip r:embed="rId39">
            <a:extLst/>
          </a:blip>
          <a:stretch>
            <a:fillRect/>
          </a:stretch>
        </p:blipFill>
        <p:spPr>
          <a:xfrm>
            <a:off x="15262007" y="4043369"/>
            <a:ext cx="1389562" cy="761687"/>
          </a:xfrm>
          <a:prstGeom prst="rect">
            <a:avLst/>
          </a:prstGeom>
          <a:ln w="12700">
            <a:miter lim="400000"/>
          </a:ln>
        </p:spPr>
      </p:pic>
      <p:pic>
        <p:nvPicPr>
          <p:cNvPr id="659" name="pasted-movie.png" descr="pasted-movie.png"/>
          <p:cNvPicPr>
            <a:picLocks noChangeAspect="1"/>
          </p:cNvPicPr>
          <p:nvPr/>
        </p:nvPicPr>
        <p:blipFill>
          <a:blip r:embed="rId40">
            <a:extLst/>
          </a:blip>
          <a:stretch>
            <a:fillRect/>
          </a:stretch>
        </p:blipFill>
        <p:spPr>
          <a:xfrm>
            <a:off x="15378872" y="8553356"/>
            <a:ext cx="1468705" cy="805069"/>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1" name="pasted-movie.png" descr="pasted-movie.png"/>
          <p:cNvPicPr>
            <a:picLocks noChangeAspect="1"/>
          </p:cNvPicPr>
          <p:nvPr/>
        </p:nvPicPr>
        <p:blipFill>
          <a:blip r:embed="rId2">
            <a:extLst/>
          </a:blip>
          <a:stretch>
            <a:fillRect/>
          </a:stretch>
        </p:blipFill>
        <p:spPr>
          <a:xfrm>
            <a:off x="0" y="1047344"/>
            <a:ext cx="24384000" cy="11621312"/>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 name="Title 1"/>
          <p:cNvSpPr txBox="1"/>
          <p:nvPr>
            <p:ph type="title"/>
          </p:nvPr>
        </p:nvSpPr>
        <p:spPr>
          <a:prstGeom prst="rect">
            <a:avLst/>
          </a:prstGeom>
        </p:spPr>
        <p:txBody>
          <a:bodyPr/>
          <a:lstStyle/>
          <a:p>
            <a:pPr/>
            <a:r>
              <a:t>Starter Kit Participants</a:t>
            </a:r>
          </a:p>
        </p:txBody>
      </p:sp>
      <p:sp>
        <p:nvSpPr>
          <p:cNvPr id="664" name="Text Placeholder 2"/>
          <p:cNvSpPr txBox="1"/>
          <p:nvPr>
            <p:ph type="body" idx="1"/>
          </p:nvPr>
        </p:nvSpPr>
        <p:spPr>
          <a:xfrm>
            <a:off x="3318933" y="2159460"/>
            <a:ext cx="18822609" cy="10092868"/>
          </a:xfrm>
          <a:prstGeom prst="rect">
            <a:avLst/>
          </a:prstGeom>
        </p:spPr>
        <p:txBody>
          <a:bodyPr/>
          <a:lstStyle/>
          <a:p>
            <a:pPr marL="0" indent="114300">
              <a:lnSpc>
                <a:spcPct val="120000"/>
              </a:lnSpc>
              <a:spcBef>
                <a:spcPts val="600"/>
              </a:spcBef>
              <a:buSzTx/>
              <a:buNone/>
              <a:defRPr b="1" sz="4000"/>
            </a:pPr>
            <a:r>
              <a:t>4LifeSupport</a:t>
            </a:r>
            <a:r>
              <a:rPr b="0"/>
              <a:t> – EHDS mini pilot</a:t>
            </a:r>
            <a:endParaRPr b="0"/>
          </a:p>
          <a:p>
            <a:pPr marL="0" indent="114300">
              <a:lnSpc>
                <a:spcPct val="120000"/>
              </a:lnSpc>
              <a:spcBef>
                <a:spcPts val="600"/>
              </a:spcBef>
              <a:buSzTx/>
              <a:buNone/>
              <a:defRPr b="1" sz="4000"/>
            </a:pPr>
            <a:r>
              <a:t>42 Hills</a:t>
            </a:r>
            <a:r>
              <a:rPr b="0"/>
              <a:t> – Swarm learning pilot</a:t>
            </a:r>
            <a:endParaRPr b="0"/>
          </a:p>
          <a:p>
            <a:pPr marL="0" indent="114300">
              <a:lnSpc>
                <a:spcPct val="120000"/>
              </a:lnSpc>
              <a:spcBef>
                <a:spcPts val="600"/>
              </a:spcBef>
              <a:buSzTx/>
              <a:buNone/>
              <a:defRPr b="1" sz="4000"/>
            </a:pPr>
            <a:r>
              <a:t>DesciLabs</a:t>
            </a:r>
            <a:r>
              <a:rPr b="0"/>
              <a:t> - DeSci Publish platform </a:t>
            </a:r>
            <a:endParaRPr b="0"/>
          </a:p>
          <a:p>
            <a:pPr marL="0" indent="114300">
              <a:lnSpc>
                <a:spcPct val="120000"/>
              </a:lnSpc>
              <a:spcBef>
                <a:spcPts val="600"/>
              </a:spcBef>
              <a:buSzTx/>
              <a:buNone/>
              <a:defRPr b="1" sz="4000"/>
            </a:pPr>
            <a:r>
              <a:t>FAIR Solutions </a:t>
            </a:r>
            <a:r>
              <a:rPr b="0"/>
              <a:t>– FAIR value event</a:t>
            </a:r>
          </a:p>
          <a:p>
            <a:pPr marL="0" indent="114300">
              <a:lnSpc>
                <a:spcPct val="120000"/>
              </a:lnSpc>
              <a:spcBef>
                <a:spcPts val="600"/>
              </a:spcBef>
              <a:buSzTx/>
              <a:buNone/>
              <a:defRPr b="1" sz="4000"/>
            </a:pPr>
            <a:r>
              <a:t>GO FAIR Foundation </a:t>
            </a:r>
            <a:r>
              <a:rPr b="0"/>
              <a:t>– FAIR Awareness eLearning</a:t>
            </a:r>
            <a:endParaRPr b="0"/>
          </a:p>
          <a:p>
            <a:pPr marL="0" indent="114300">
              <a:lnSpc>
                <a:spcPct val="120000"/>
              </a:lnSpc>
              <a:spcBef>
                <a:spcPts val="600"/>
              </a:spcBef>
              <a:buSzTx/>
              <a:buNone/>
              <a:defRPr b="1" sz="4000"/>
            </a:pPr>
            <a:r>
              <a:t>LinkSight</a:t>
            </a:r>
            <a:r>
              <a:rPr b="0"/>
              <a:t> – Data sharing platform pilot</a:t>
            </a:r>
            <a:endParaRPr b="0"/>
          </a:p>
          <a:p>
            <a:pPr marL="0" indent="114300">
              <a:lnSpc>
                <a:spcPct val="120000"/>
              </a:lnSpc>
              <a:spcBef>
                <a:spcPts val="600"/>
              </a:spcBef>
              <a:buSzTx/>
              <a:buNone/>
              <a:defRPr b="1" sz="4000"/>
            </a:pPr>
            <a:r>
              <a:t>Senscience</a:t>
            </a:r>
            <a:r>
              <a:rPr b="0"/>
              <a:t> – FAIR Data publishing </a:t>
            </a:r>
            <a:endParaRPr b="0"/>
          </a:p>
          <a:p>
            <a:pPr marL="0" indent="114300">
              <a:lnSpc>
                <a:spcPct val="120000"/>
              </a:lnSpc>
              <a:spcBef>
                <a:spcPts val="600"/>
              </a:spcBef>
              <a:buSzTx/>
              <a:buNone/>
              <a:defRPr b="1" sz="4000"/>
            </a:pPr>
            <a:r>
              <a:t>TIB </a:t>
            </a:r>
            <a:r>
              <a:rPr b="0"/>
              <a:t>– AIsistant research lifecycle</a:t>
            </a:r>
            <a:endParaRPr b="0"/>
          </a:p>
          <a:p>
            <a:pPr marL="0" indent="114300">
              <a:lnSpc>
                <a:spcPct val="120000"/>
              </a:lnSpc>
              <a:spcBef>
                <a:spcPts val="600"/>
              </a:spcBef>
              <a:buSzTx/>
              <a:buNone/>
              <a:defRPr b="1" sz="4000"/>
            </a:pPr>
            <a:r>
              <a:t>University of Twente </a:t>
            </a:r>
            <a:r>
              <a:rPr b="0"/>
              <a:t>– Semantic model extraction</a:t>
            </a:r>
            <a:endParaRPr b="0"/>
          </a:p>
          <a:p>
            <a:pPr marL="0" indent="114300">
              <a:lnSpc>
                <a:spcPct val="120000"/>
              </a:lnSpc>
              <a:spcBef>
                <a:spcPts val="600"/>
              </a:spcBef>
              <a:buSzTx/>
              <a:buNone/>
              <a:defRPr b="1" sz="4000"/>
            </a:pPr>
            <a:r>
              <a:t>SureSync</a:t>
            </a:r>
            <a:r>
              <a:rPr b="0"/>
              <a:t> – Data Station proof of value (next nw meeting)</a:t>
            </a:r>
            <a:endParaRPr b="0"/>
          </a:p>
          <a:p>
            <a:pPr marL="0" indent="114300">
              <a:lnSpc>
                <a:spcPct val="120000"/>
              </a:lnSpc>
              <a:spcBef>
                <a:spcPts val="600"/>
              </a:spcBef>
              <a:buSzTx/>
              <a:buNone/>
              <a:defRPr b="1" sz="4000"/>
            </a:pPr>
            <a:r>
              <a:t>Codevence – </a:t>
            </a:r>
            <a:r>
              <a:rPr b="0"/>
              <a:t>FAIR Wizard</a:t>
            </a:r>
          </a:p>
        </p:txBody>
      </p:sp>
      <p:pic>
        <p:nvPicPr>
          <p:cNvPr id="665" name="Picture 5" descr="Picture 5"/>
          <p:cNvPicPr>
            <a:picLocks noChangeAspect="1"/>
          </p:cNvPicPr>
          <p:nvPr/>
        </p:nvPicPr>
        <p:blipFill>
          <a:blip r:embed="rId2">
            <a:extLst/>
          </a:blip>
          <a:stretch>
            <a:fillRect/>
          </a:stretch>
        </p:blipFill>
        <p:spPr>
          <a:xfrm>
            <a:off x="17581492" y="6093581"/>
            <a:ext cx="6218307" cy="6809619"/>
          </a:xfrm>
          <a:prstGeom prst="rect">
            <a:avLst/>
          </a:prstGeom>
          <a:ln w="12700">
            <a:miter lim="400000"/>
          </a:ln>
        </p:spPr>
      </p:pic>
      <p:pic>
        <p:nvPicPr>
          <p:cNvPr id="666" name="Image" descr="Image"/>
          <p:cNvPicPr>
            <a:picLocks noChangeAspect="1"/>
          </p:cNvPicPr>
          <p:nvPr/>
        </p:nvPicPr>
        <p:blipFill>
          <a:blip r:embed="rId3">
            <a:extLst/>
          </a:blip>
          <a:stretch>
            <a:fillRect/>
          </a:stretch>
        </p:blipFill>
        <p:spPr>
          <a:xfrm>
            <a:off x="1321442" y="9441394"/>
            <a:ext cx="1610316" cy="648001"/>
          </a:xfrm>
          <a:prstGeom prst="rect">
            <a:avLst/>
          </a:prstGeom>
          <a:ln w="12700">
            <a:miter lim="400000"/>
          </a:ln>
        </p:spPr>
      </p:pic>
      <p:pic>
        <p:nvPicPr>
          <p:cNvPr id="667" name="Picture 6" descr="Picture 6"/>
          <p:cNvPicPr>
            <a:picLocks noChangeAspect="1"/>
          </p:cNvPicPr>
          <p:nvPr/>
        </p:nvPicPr>
        <p:blipFill>
          <a:blip r:embed="rId4">
            <a:extLst/>
          </a:blip>
          <a:stretch>
            <a:fillRect/>
          </a:stretch>
        </p:blipFill>
        <p:spPr>
          <a:xfrm>
            <a:off x="367687" y="2444277"/>
            <a:ext cx="2564072" cy="559535"/>
          </a:xfrm>
          <a:prstGeom prst="rect">
            <a:avLst/>
          </a:prstGeom>
          <a:ln w="12700">
            <a:miter lim="400000"/>
          </a:ln>
        </p:spPr>
      </p:pic>
      <p:pic>
        <p:nvPicPr>
          <p:cNvPr id="668" name="Picture 14" descr="Picture 14"/>
          <p:cNvPicPr>
            <a:picLocks noChangeAspect="1"/>
          </p:cNvPicPr>
          <p:nvPr/>
        </p:nvPicPr>
        <p:blipFill>
          <a:blip r:embed="rId5">
            <a:extLst/>
          </a:blip>
          <a:stretch>
            <a:fillRect/>
          </a:stretch>
        </p:blipFill>
        <p:spPr>
          <a:xfrm>
            <a:off x="540847" y="6989437"/>
            <a:ext cx="2390912" cy="322773"/>
          </a:xfrm>
          <a:prstGeom prst="rect">
            <a:avLst/>
          </a:prstGeom>
          <a:ln w="12700">
            <a:miter lim="400000"/>
          </a:ln>
        </p:spPr>
      </p:pic>
      <p:pic>
        <p:nvPicPr>
          <p:cNvPr id="669" name="Picture 40" descr="Picture 40"/>
          <p:cNvPicPr>
            <a:picLocks noChangeAspect="1"/>
          </p:cNvPicPr>
          <p:nvPr/>
        </p:nvPicPr>
        <p:blipFill>
          <a:blip r:embed="rId6">
            <a:extLst/>
          </a:blip>
          <a:stretch>
            <a:fillRect/>
          </a:stretch>
        </p:blipFill>
        <p:spPr>
          <a:xfrm>
            <a:off x="1241044" y="5960336"/>
            <a:ext cx="1690715" cy="537957"/>
          </a:xfrm>
          <a:prstGeom prst="rect">
            <a:avLst/>
          </a:prstGeom>
          <a:ln w="12700">
            <a:miter lim="400000"/>
          </a:ln>
        </p:spPr>
      </p:pic>
      <p:pic>
        <p:nvPicPr>
          <p:cNvPr id="670" name="Picture 40" descr="Picture 40"/>
          <p:cNvPicPr>
            <a:picLocks noChangeAspect="1"/>
          </p:cNvPicPr>
          <p:nvPr/>
        </p:nvPicPr>
        <p:blipFill>
          <a:blip r:embed="rId7">
            <a:extLst/>
          </a:blip>
          <a:stretch>
            <a:fillRect/>
          </a:stretch>
        </p:blipFill>
        <p:spPr>
          <a:xfrm>
            <a:off x="851889" y="10329667"/>
            <a:ext cx="2079869" cy="648001"/>
          </a:xfrm>
          <a:prstGeom prst="rect">
            <a:avLst/>
          </a:prstGeom>
          <a:ln w="12700">
            <a:miter lim="400000"/>
          </a:ln>
        </p:spPr>
      </p:pic>
      <p:pic>
        <p:nvPicPr>
          <p:cNvPr id="671" name="Picture 41" descr="Picture 41"/>
          <p:cNvPicPr>
            <a:picLocks noChangeAspect="1"/>
          </p:cNvPicPr>
          <p:nvPr/>
        </p:nvPicPr>
        <p:blipFill>
          <a:blip r:embed="rId8">
            <a:extLst/>
          </a:blip>
          <a:stretch>
            <a:fillRect/>
          </a:stretch>
        </p:blipFill>
        <p:spPr>
          <a:xfrm>
            <a:off x="1589259" y="3261438"/>
            <a:ext cx="1342499" cy="720001"/>
          </a:xfrm>
          <a:prstGeom prst="rect">
            <a:avLst/>
          </a:prstGeom>
          <a:ln w="12700">
            <a:miter lim="400000"/>
          </a:ln>
        </p:spPr>
      </p:pic>
      <p:pic>
        <p:nvPicPr>
          <p:cNvPr id="672" name="Picture 42" descr="Picture 42"/>
          <p:cNvPicPr>
            <a:picLocks noChangeAspect="1"/>
          </p:cNvPicPr>
          <p:nvPr/>
        </p:nvPicPr>
        <p:blipFill>
          <a:blip r:embed="rId9">
            <a:extLst/>
          </a:blip>
          <a:stretch>
            <a:fillRect/>
          </a:stretch>
        </p:blipFill>
        <p:spPr>
          <a:xfrm>
            <a:off x="987753" y="4270445"/>
            <a:ext cx="1944005" cy="504001"/>
          </a:xfrm>
          <a:prstGeom prst="rect">
            <a:avLst/>
          </a:prstGeom>
          <a:ln w="12700">
            <a:miter lim="400000"/>
          </a:ln>
        </p:spPr>
      </p:pic>
      <p:pic>
        <p:nvPicPr>
          <p:cNvPr id="673" name="Picture 48" descr="Picture 48"/>
          <p:cNvPicPr>
            <a:picLocks noChangeAspect="1"/>
          </p:cNvPicPr>
          <p:nvPr/>
        </p:nvPicPr>
        <p:blipFill>
          <a:blip r:embed="rId10">
            <a:extLst/>
          </a:blip>
          <a:stretch>
            <a:fillRect/>
          </a:stretch>
        </p:blipFill>
        <p:spPr>
          <a:xfrm>
            <a:off x="1721781" y="5089364"/>
            <a:ext cx="1209977" cy="576001"/>
          </a:xfrm>
          <a:prstGeom prst="rect">
            <a:avLst/>
          </a:prstGeom>
          <a:ln w="12700">
            <a:miter lim="400000"/>
          </a:ln>
        </p:spPr>
      </p:pic>
      <p:pic>
        <p:nvPicPr>
          <p:cNvPr id="674" name="Picture 42" descr="Picture 42"/>
          <p:cNvPicPr>
            <a:picLocks noChangeAspect="1"/>
          </p:cNvPicPr>
          <p:nvPr/>
        </p:nvPicPr>
        <p:blipFill>
          <a:blip r:embed="rId11">
            <a:extLst/>
          </a:blip>
          <a:stretch>
            <a:fillRect/>
          </a:stretch>
        </p:blipFill>
        <p:spPr>
          <a:xfrm>
            <a:off x="1230767" y="7801695"/>
            <a:ext cx="1700991" cy="504001"/>
          </a:xfrm>
          <a:prstGeom prst="rect">
            <a:avLst/>
          </a:prstGeom>
          <a:ln w="12700">
            <a:miter lim="400000"/>
          </a:ln>
        </p:spPr>
      </p:pic>
      <p:pic>
        <p:nvPicPr>
          <p:cNvPr id="675" name="Picture 4" descr="Picture 4"/>
          <p:cNvPicPr>
            <a:picLocks noChangeAspect="1"/>
          </p:cNvPicPr>
          <p:nvPr/>
        </p:nvPicPr>
        <p:blipFill>
          <a:blip r:embed="rId12">
            <a:extLst/>
          </a:blip>
          <a:srcRect l="4312" t="30488" r="2991" b="31160"/>
          <a:stretch>
            <a:fillRect/>
          </a:stretch>
        </p:blipFill>
        <p:spPr>
          <a:xfrm>
            <a:off x="615008" y="11304539"/>
            <a:ext cx="2316751" cy="504001"/>
          </a:xfrm>
          <a:prstGeom prst="rect">
            <a:avLst/>
          </a:prstGeom>
          <a:ln w="12700">
            <a:miter lim="400000"/>
          </a:ln>
        </p:spPr>
      </p:pic>
      <p:pic>
        <p:nvPicPr>
          <p:cNvPr id="676" name="Picture 14" descr="Picture 14"/>
          <p:cNvPicPr>
            <a:picLocks noChangeAspect="1"/>
          </p:cNvPicPr>
          <p:nvPr/>
        </p:nvPicPr>
        <p:blipFill>
          <a:blip r:embed="rId13">
            <a:extLst/>
          </a:blip>
          <a:srcRect l="0" t="0" r="53576" b="0"/>
          <a:stretch>
            <a:fillRect/>
          </a:stretch>
        </p:blipFill>
        <p:spPr>
          <a:xfrm>
            <a:off x="2066465" y="8629957"/>
            <a:ext cx="865293" cy="648001"/>
          </a:xfrm>
          <a:prstGeom prst="rect">
            <a:avLst/>
          </a:prstGeom>
          <a:ln w="12700">
            <a:miter lim="400000"/>
          </a:ln>
        </p:spPr>
      </p:pic>
      <p:grpSp>
        <p:nvGrpSpPr>
          <p:cNvPr id="679" name="Group"/>
          <p:cNvGrpSpPr/>
          <p:nvPr/>
        </p:nvGrpSpPr>
        <p:grpSpPr>
          <a:xfrm>
            <a:off x="10211205" y="548824"/>
            <a:ext cx="3961590" cy="1335916"/>
            <a:chOff x="0" y="0"/>
            <a:chExt cx="3961589" cy="1335915"/>
          </a:xfrm>
        </p:grpSpPr>
        <p:pic>
          <p:nvPicPr>
            <p:cNvPr id="677" name="pasted-movie.png" descr="pasted-movie.png"/>
            <p:cNvPicPr>
              <a:picLocks noChangeAspect="1"/>
            </p:cNvPicPr>
            <p:nvPr/>
          </p:nvPicPr>
          <p:blipFill>
            <a:blip r:embed="rId14">
              <a:extLst/>
            </a:blip>
            <a:stretch>
              <a:fillRect/>
            </a:stretch>
          </p:blipFill>
          <p:spPr>
            <a:xfrm>
              <a:off x="0" y="0"/>
              <a:ext cx="1696162" cy="1335916"/>
            </a:xfrm>
            <a:prstGeom prst="rect">
              <a:avLst/>
            </a:prstGeom>
            <a:ln w="12700" cap="flat">
              <a:noFill/>
              <a:miter lim="400000"/>
            </a:ln>
            <a:effectLst/>
          </p:spPr>
        </p:pic>
        <p:sp>
          <p:nvSpPr>
            <p:cNvPr id="678" name="Member"/>
            <p:cNvSpPr txBox="1"/>
            <p:nvPr/>
          </p:nvSpPr>
          <p:spPr>
            <a:xfrm>
              <a:off x="1824433" y="289497"/>
              <a:ext cx="2137157" cy="756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Member</a:t>
              </a: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1" name="pasted-movie.png" descr="pasted-movie.png"/>
          <p:cNvPicPr>
            <a:picLocks noChangeAspect="1"/>
          </p:cNvPicPr>
          <p:nvPr/>
        </p:nvPicPr>
        <p:blipFill>
          <a:blip r:embed="rId2">
            <a:extLst/>
          </a:blip>
          <a:stretch>
            <a:fillRect/>
          </a:stretch>
        </p:blipFill>
        <p:spPr>
          <a:xfrm>
            <a:off x="12536345" y="3712741"/>
            <a:ext cx="676663" cy="676663"/>
          </a:xfrm>
          <a:prstGeom prst="rect">
            <a:avLst/>
          </a:prstGeom>
          <a:ln w="12700">
            <a:miter lim="400000"/>
          </a:ln>
        </p:spPr>
      </p:pic>
      <p:pic>
        <p:nvPicPr>
          <p:cNvPr id="682" name="pasted-movie.png" descr="pasted-movie.png"/>
          <p:cNvPicPr>
            <a:picLocks noChangeAspect="1"/>
          </p:cNvPicPr>
          <p:nvPr/>
        </p:nvPicPr>
        <p:blipFill>
          <a:blip r:embed="rId3">
            <a:extLst/>
          </a:blip>
          <a:stretch>
            <a:fillRect/>
          </a:stretch>
        </p:blipFill>
        <p:spPr>
          <a:xfrm>
            <a:off x="8032928" y="10568323"/>
            <a:ext cx="1468707" cy="805071"/>
          </a:xfrm>
          <a:prstGeom prst="rect">
            <a:avLst/>
          </a:prstGeom>
          <a:ln w="12700">
            <a:miter lim="400000"/>
          </a:ln>
        </p:spPr>
      </p:pic>
      <p:pic>
        <p:nvPicPr>
          <p:cNvPr id="683" name="Picture 26" descr="Picture 26"/>
          <p:cNvPicPr>
            <a:picLocks noChangeAspect="1"/>
          </p:cNvPicPr>
          <p:nvPr/>
        </p:nvPicPr>
        <p:blipFill>
          <a:blip r:embed="rId4">
            <a:extLst/>
          </a:blip>
          <a:stretch>
            <a:fillRect/>
          </a:stretch>
        </p:blipFill>
        <p:spPr>
          <a:xfrm>
            <a:off x="7012513" y="6273613"/>
            <a:ext cx="1960643" cy="515961"/>
          </a:xfrm>
          <a:prstGeom prst="rect">
            <a:avLst/>
          </a:prstGeom>
          <a:ln w="12700">
            <a:miter lim="400000"/>
          </a:ln>
        </p:spPr>
      </p:pic>
      <p:pic>
        <p:nvPicPr>
          <p:cNvPr id="684" name="pasted-movie.png" descr="pasted-movie.png"/>
          <p:cNvPicPr>
            <a:picLocks noChangeAspect="1"/>
          </p:cNvPicPr>
          <p:nvPr/>
        </p:nvPicPr>
        <p:blipFill>
          <a:blip r:embed="rId5">
            <a:extLst/>
          </a:blip>
          <a:stretch>
            <a:fillRect/>
          </a:stretch>
        </p:blipFill>
        <p:spPr>
          <a:xfrm>
            <a:off x="9278995" y="6273613"/>
            <a:ext cx="1030397" cy="969783"/>
          </a:xfrm>
          <a:prstGeom prst="rect">
            <a:avLst/>
          </a:prstGeom>
          <a:ln w="12700">
            <a:miter lim="400000"/>
          </a:ln>
        </p:spPr>
      </p:pic>
      <p:pic>
        <p:nvPicPr>
          <p:cNvPr id="685" name="pasted-movie.png" descr="pasted-movie.png"/>
          <p:cNvPicPr>
            <a:picLocks noChangeAspect="1"/>
          </p:cNvPicPr>
          <p:nvPr/>
        </p:nvPicPr>
        <p:blipFill>
          <a:blip r:embed="rId6">
            <a:extLst/>
          </a:blip>
          <a:stretch>
            <a:fillRect/>
          </a:stretch>
        </p:blipFill>
        <p:spPr>
          <a:xfrm>
            <a:off x="12207140" y="6230630"/>
            <a:ext cx="2664163" cy="741113"/>
          </a:xfrm>
          <a:prstGeom prst="rect">
            <a:avLst/>
          </a:prstGeom>
          <a:ln w="12700">
            <a:miter lim="400000"/>
          </a:ln>
        </p:spPr>
      </p:pic>
      <p:sp>
        <p:nvSpPr>
          <p:cNvPr id="686" name="Rounded Rectangle"/>
          <p:cNvSpPr/>
          <p:nvPr/>
        </p:nvSpPr>
        <p:spPr>
          <a:xfrm>
            <a:off x="11600494" y="3538406"/>
            <a:ext cx="3877453" cy="2434537"/>
          </a:xfrm>
          <a:prstGeom prst="roundRect">
            <a:avLst>
              <a:gd name="adj" fmla="val 9373"/>
            </a:avLst>
          </a:prstGeom>
          <a:solidFill>
            <a:srgbClr val="196B24">
              <a:alpha val="47414"/>
            </a:srgbClr>
          </a:solidFill>
          <a:ln w="101600">
            <a:solidFill>
              <a:srgbClr val="FFFFFF">
                <a:alpha val="47414"/>
              </a:srgbClr>
            </a:solidFill>
            <a:miter/>
          </a:ln>
          <a:effectLst>
            <a:reflection blurRad="0" stA="91813" stPos="0" endA="0" endPos="40000" dist="0" dir="5400000" fadeDir="5400000" sx="100000" sy="-100000" kx="0" ky="0" algn="bl" rotWithShape="0"/>
          </a:effectLst>
        </p:spPr>
        <p:txBody>
          <a:bodyPr tIns="91439" bIns="91439" anchor="ctr"/>
          <a:lstStyle/>
          <a:p>
            <a:pPr defTabSz="1828800">
              <a:spcBef>
                <a:spcPts val="0"/>
              </a:spcBef>
              <a:defRPr sz="3600">
                <a:solidFill>
                  <a:srgbClr val="FFFFFF"/>
                </a:solidFill>
                <a:latin typeface="Aptos"/>
                <a:ea typeface="Aptos"/>
                <a:cs typeface="Aptos"/>
                <a:sym typeface="Aptos"/>
              </a:defRPr>
            </a:pPr>
          </a:p>
        </p:txBody>
      </p:sp>
      <p:pic>
        <p:nvPicPr>
          <p:cNvPr id="687" name="pasted-movie.png" descr="pasted-movie.png"/>
          <p:cNvPicPr>
            <a:picLocks noChangeAspect="1"/>
          </p:cNvPicPr>
          <p:nvPr/>
        </p:nvPicPr>
        <p:blipFill>
          <a:blip r:embed="rId2">
            <a:extLst/>
          </a:blip>
          <a:stretch>
            <a:fillRect/>
          </a:stretch>
        </p:blipFill>
        <p:spPr>
          <a:xfrm>
            <a:off x="7764405" y="8151224"/>
            <a:ext cx="676663" cy="676663"/>
          </a:xfrm>
          <a:prstGeom prst="rect">
            <a:avLst/>
          </a:prstGeom>
          <a:ln w="12700">
            <a:miter lim="400000"/>
          </a:ln>
        </p:spPr>
      </p:pic>
      <p:pic>
        <p:nvPicPr>
          <p:cNvPr id="688" name="pasted-movie.png" descr="pasted-movie.png"/>
          <p:cNvPicPr>
            <a:picLocks noChangeAspect="1"/>
          </p:cNvPicPr>
          <p:nvPr/>
        </p:nvPicPr>
        <p:blipFill>
          <a:blip r:embed="rId2">
            <a:extLst/>
          </a:blip>
          <a:stretch>
            <a:fillRect/>
          </a:stretch>
        </p:blipFill>
        <p:spPr>
          <a:xfrm>
            <a:off x="7649837" y="3712741"/>
            <a:ext cx="676663" cy="676663"/>
          </a:xfrm>
          <a:prstGeom prst="rect">
            <a:avLst/>
          </a:prstGeom>
          <a:ln w="12700">
            <a:miter lim="400000"/>
          </a:ln>
        </p:spPr>
      </p:pic>
      <p:pic>
        <p:nvPicPr>
          <p:cNvPr id="689" name="Image" descr="Image"/>
          <p:cNvPicPr>
            <a:picLocks noChangeAspect="1"/>
          </p:cNvPicPr>
          <p:nvPr/>
        </p:nvPicPr>
        <p:blipFill>
          <a:blip r:embed="rId7">
            <a:extLst/>
          </a:blip>
          <a:stretch>
            <a:fillRect/>
          </a:stretch>
        </p:blipFill>
        <p:spPr>
          <a:xfrm>
            <a:off x="2218895" y="10499396"/>
            <a:ext cx="1371205" cy="805071"/>
          </a:xfrm>
          <a:prstGeom prst="rect">
            <a:avLst/>
          </a:prstGeom>
          <a:ln w="12700">
            <a:miter lim="400000"/>
          </a:ln>
        </p:spPr>
      </p:pic>
      <p:pic>
        <p:nvPicPr>
          <p:cNvPr id="690" name="pasted-movie.png" descr="pasted-movie.png"/>
          <p:cNvPicPr>
            <a:picLocks noChangeAspect="1"/>
          </p:cNvPicPr>
          <p:nvPr/>
        </p:nvPicPr>
        <p:blipFill>
          <a:blip r:embed="rId8">
            <a:extLst/>
          </a:blip>
          <a:stretch>
            <a:fillRect/>
          </a:stretch>
        </p:blipFill>
        <p:spPr>
          <a:xfrm>
            <a:off x="3681428" y="10326707"/>
            <a:ext cx="2012975" cy="1288305"/>
          </a:xfrm>
          <a:prstGeom prst="rect">
            <a:avLst/>
          </a:prstGeom>
          <a:ln w="12700">
            <a:miter lim="400000"/>
          </a:ln>
        </p:spPr>
      </p:pic>
      <p:pic>
        <p:nvPicPr>
          <p:cNvPr id="691" name="Picture 28" descr="Picture 28"/>
          <p:cNvPicPr>
            <a:picLocks noChangeAspect="1"/>
          </p:cNvPicPr>
          <p:nvPr/>
        </p:nvPicPr>
        <p:blipFill>
          <a:blip r:embed="rId9">
            <a:extLst/>
          </a:blip>
          <a:stretch>
            <a:fillRect/>
          </a:stretch>
        </p:blipFill>
        <p:spPr>
          <a:xfrm>
            <a:off x="3852254" y="6028735"/>
            <a:ext cx="1468707" cy="1144899"/>
          </a:xfrm>
          <a:prstGeom prst="rect">
            <a:avLst/>
          </a:prstGeom>
          <a:ln w="12700">
            <a:miter lim="400000"/>
          </a:ln>
        </p:spPr>
      </p:pic>
      <p:pic>
        <p:nvPicPr>
          <p:cNvPr id="692" name="pasted-movie.png" descr="pasted-movie.png"/>
          <p:cNvPicPr>
            <a:picLocks noChangeAspect="1"/>
          </p:cNvPicPr>
          <p:nvPr/>
        </p:nvPicPr>
        <p:blipFill>
          <a:blip r:embed="rId10">
            <a:extLst/>
          </a:blip>
          <a:stretch>
            <a:fillRect/>
          </a:stretch>
        </p:blipFill>
        <p:spPr>
          <a:xfrm>
            <a:off x="1676400" y="5815202"/>
            <a:ext cx="2456195" cy="1571966"/>
          </a:xfrm>
          <a:prstGeom prst="rect">
            <a:avLst/>
          </a:prstGeom>
          <a:ln w="12700">
            <a:miter lim="400000"/>
          </a:ln>
        </p:spPr>
      </p:pic>
      <p:pic>
        <p:nvPicPr>
          <p:cNvPr id="693" name="pasted-movie.png" descr="pasted-movie.png"/>
          <p:cNvPicPr>
            <a:picLocks noChangeAspect="1"/>
          </p:cNvPicPr>
          <p:nvPr/>
        </p:nvPicPr>
        <p:blipFill>
          <a:blip r:embed="rId2">
            <a:extLst/>
          </a:blip>
          <a:stretch>
            <a:fillRect/>
          </a:stretch>
        </p:blipFill>
        <p:spPr>
          <a:xfrm>
            <a:off x="2763331" y="3712741"/>
            <a:ext cx="676663" cy="676663"/>
          </a:xfrm>
          <a:prstGeom prst="rect">
            <a:avLst/>
          </a:prstGeom>
          <a:ln w="12700">
            <a:miter lim="400000"/>
          </a:ln>
        </p:spPr>
      </p:pic>
      <p:sp>
        <p:nvSpPr>
          <p:cNvPr id="694" name="Rounded Rectangle"/>
          <p:cNvSpPr/>
          <p:nvPr/>
        </p:nvSpPr>
        <p:spPr>
          <a:xfrm>
            <a:off x="1827479" y="3538406"/>
            <a:ext cx="3877449" cy="2434537"/>
          </a:xfrm>
          <a:prstGeom prst="roundRect">
            <a:avLst>
              <a:gd name="adj" fmla="val 9373"/>
            </a:avLst>
          </a:prstGeom>
          <a:solidFill>
            <a:srgbClr val="E97132">
              <a:alpha val="48418"/>
            </a:srgbClr>
          </a:solidFill>
          <a:ln w="101600">
            <a:solidFill>
              <a:srgbClr val="156082">
                <a:alpha val="48418"/>
              </a:srgbClr>
            </a:solidFill>
            <a:miter/>
          </a:ln>
          <a:effectLst>
            <a:outerShdw sx="100000" sy="100000" kx="0" ky="0" algn="b" rotWithShape="0" blurRad="914400" dist="635000" dir="5400000">
              <a:srgbClr val="000000">
                <a:alpha val="16424"/>
              </a:srgbClr>
            </a:outerShdw>
            <a:reflection blurRad="0" stA="73299" stPos="0" endA="0" endPos="40000" dist="0" dir="5400000" fadeDir="5400000" sx="100000" sy="-100000" kx="0" ky="0" algn="bl" rotWithShape="0"/>
          </a:effectLst>
        </p:spPr>
        <p:txBody>
          <a:bodyPr tIns="91439" bIns="91439" anchor="ctr"/>
          <a:lstStyle/>
          <a:p>
            <a:pPr defTabSz="1828800">
              <a:spcBef>
                <a:spcPts val="0"/>
              </a:spcBef>
              <a:defRPr sz="3600">
                <a:solidFill>
                  <a:srgbClr val="FFFFFF"/>
                </a:solidFill>
                <a:latin typeface="Aptos"/>
                <a:ea typeface="Aptos"/>
                <a:cs typeface="Aptos"/>
                <a:sym typeface="Aptos"/>
              </a:defRPr>
            </a:pPr>
          </a:p>
        </p:txBody>
      </p:sp>
      <p:grpSp>
        <p:nvGrpSpPr>
          <p:cNvPr id="697" name="Group"/>
          <p:cNvGrpSpPr/>
          <p:nvPr/>
        </p:nvGrpSpPr>
        <p:grpSpPr>
          <a:xfrm>
            <a:off x="3148864" y="3105583"/>
            <a:ext cx="1386806" cy="426664"/>
            <a:chOff x="0" y="-2"/>
            <a:chExt cx="1386805" cy="426663"/>
          </a:xfrm>
        </p:grpSpPr>
        <p:sp>
          <p:nvSpPr>
            <p:cNvPr id="695" name="Connection Line"/>
            <p:cNvSpPr/>
            <p:nvPr/>
          </p:nvSpPr>
          <p:spPr>
            <a:xfrm>
              <a:off x="10594" y="-3"/>
              <a:ext cx="1365180" cy="420657"/>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02"/>
                  </a:moveTo>
                  <a:cubicBezTo>
                    <a:pt x="7561" y="-5398"/>
                    <a:pt x="14761" y="-5165"/>
                    <a:pt x="21600" y="16202"/>
                  </a:cubicBezTo>
                </a:path>
              </a:pathLst>
            </a:cu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3600">
                  <a:solidFill>
                    <a:srgbClr val="000000"/>
                  </a:solidFill>
                  <a:latin typeface="Aptos"/>
                  <a:ea typeface="Aptos"/>
                  <a:cs typeface="Aptos"/>
                  <a:sym typeface="Aptos"/>
                </a:defRPr>
              </a:pPr>
            </a:p>
          </p:txBody>
        </p:sp>
        <p:sp>
          <p:nvSpPr>
            <p:cNvPr id="696" name="Line"/>
            <p:cNvSpPr/>
            <p:nvPr/>
          </p:nvSpPr>
          <p:spPr>
            <a:xfrm>
              <a:off x="0" y="426657"/>
              <a:ext cx="1386806" cy="4"/>
            </a:xfrm>
            <a:prstGeom prst="line">
              <a:avLst/>
            </a:pr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2800">
                  <a:solidFill>
                    <a:srgbClr val="000000"/>
                  </a:solidFill>
                  <a:latin typeface="Arial"/>
                  <a:ea typeface="Arial"/>
                  <a:cs typeface="Arial"/>
                  <a:sym typeface="Arial"/>
                </a:defRPr>
              </a:pPr>
            </a:p>
          </p:txBody>
        </p:sp>
      </p:grpSp>
      <p:grpSp>
        <p:nvGrpSpPr>
          <p:cNvPr id="702" name="Group"/>
          <p:cNvGrpSpPr/>
          <p:nvPr/>
        </p:nvGrpSpPr>
        <p:grpSpPr>
          <a:xfrm>
            <a:off x="4177688" y="3734467"/>
            <a:ext cx="676753" cy="678581"/>
            <a:chOff x="0" y="-1"/>
            <a:chExt cx="676752" cy="678579"/>
          </a:xfrm>
        </p:grpSpPr>
        <p:sp>
          <p:nvSpPr>
            <p:cNvPr id="698" name="Oval 7"/>
            <p:cNvSpPr/>
            <p:nvPr/>
          </p:nvSpPr>
          <p:spPr>
            <a:xfrm>
              <a:off x="-1" y="-2"/>
              <a:ext cx="676753" cy="678581"/>
            </a:xfrm>
            <a:prstGeom prst="ellipse">
              <a:avLst/>
            </a:prstGeom>
            <a:solidFill>
              <a:srgbClr val="36B37E"/>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699" name="Oval 6"/>
            <p:cNvSpPr/>
            <p:nvPr/>
          </p:nvSpPr>
          <p:spPr>
            <a:xfrm>
              <a:off x="80565" y="80782"/>
              <a:ext cx="515621" cy="517013"/>
            </a:xfrm>
            <a:prstGeom prst="ellipse">
              <a:avLst/>
            </a:prstGeom>
            <a:solidFill>
              <a:srgbClr val="DF8732"/>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00" name="Oval 5"/>
            <p:cNvSpPr/>
            <p:nvPr/>
          </p:nvSpPr>
          <p:spPr>
            <a:xfrm>
              <a:off x="161129" y="161564"/>
              <a:ext cx="354493" cy="355449"/>
            </a:xfrm>
            <a:prstGeom prst="ellipse">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01" name="Oval 3"/>
            <p:cNvSpPr/>
            <p:nvPr/>
          </p:nvSpPr>
          <p:spPr>
            <a:xfrm>
              <a:off x="241695" y="242346"/>
              <a:ext cx="193361" cy="193881"/>
            </a:xfrm>
            <a:prstGeom prst="ellipse">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grpSp>
      <p:sp>
        <p:nvSpPr>
          <p:cNvPr id="703" name="LSH"/>
          <p:cNvSpPr txBox="1"/>
          <p:nvPr/>
        </p:nvSpPr>
        <p:spPr>
          <a:xfrm>
            <a:off x="3217364" y="4704017"/>
            <a:ext cx="1084973" cy="728977"/>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defTabSz="3657600">
              <a:spcBef>
                <a:spcPts val="0"/>
              </a:spcBef>
              <a:defRPr sz="3600">
                <a:solidFill>
                  <a:srgbClr val="000000"/>
                </a:solidFill>
                <a:latin typeface="Aptos"/>
                <a:ea typeface="Aptos"/>
                <a:cs typeface="Aptos"/>
                <a:sym typeface="Aptos"/>
              </a:defRPr>
            </a:lvl1pPr>
          </a:lstStyle>
          <a:p>
            <a:pPr/>
            <a:r>
              <a:t>LSH</a:t>
            </a:r>
          </a:p>
        </p:txBody>
      </p:sp>
      <p:sp>
        <p:nvSpPr>
          <p:cNvPr id="704" name="Rounded Rectangle"/>
          <p:cNvSpPr/>
          <p:nvPr/>
        </p:nvSpPr>
        <p:spPr>
          <a:xfrm>
            <a:off x="6713987" y="3538406"/>
            <a:ext cx="3877452" cy="2434537"/>
          </a:xfrm>
          <a:prstGeom prst="roundRect">
            <a:avLst>
              <a:gd name="adj" fmla="val 9373"/>
            </a:avLst>
          </a:prstGeom>
          <a:solidFill>
            <a:srgbClr val="E97132">
              <a:alpha val="49116"/>
            </a:srgbClr>
          </a:solidFill>
          <a:ln w="101600">
            <a:solidFill>
              <a:srgbClr val="156082">
                <a:alpha val="49116"/>
              </a:srgbClr>
            </a:solidFill>
            <a:miter/>
          </a:ln>
          <a:effectLst>
            <a:outerShdw sx="100000" sy="100000" kx="0" ky="0" algn="b" rotWithShape="0" blurRad="914400" dist="635000" dir="5400000">
              <a:srgbClr val="000000">
                <a:alpha val="36071"/>
              </a:srgbClr>
            </a:outerShdw>
            <a:reflection blurRad="0" stA="74598" stPos="0" endA="0" endPos="40000" dist="0" dir="5400000" fadeDir="5400000" sx="100000" sy="-100000" kx="0" ky="0" algn="bl" rotWithShape="0"/>
          </a:effectLst>
        </p:spPr>
        <p:txBody>
          <a:bodyPr tIns="91439" bIns="91439" anchor="ctr"/>
          <a:lstStyle/>
          <a:p>
            <a:pPr defTabSz="1828800">
              <a:spcBef>
                <a:spcPts val="0"/>
              </a:spcBef>
              <a:defRPr sz="3600">
                <a:solidFill>
                  <a:srgbClr val="FFFFFF"/>
                </a:solidFill>
                <a:latin typeface="Aptos"/>
                <a:ea typeface="Aptos"/>
                <a:cs typeface="Aptos"/>
                <a:sym typeface="Aptos"/>
              </a:defRPr>
            </a:pPr>
          </a:p>
        </p:txBody>
      </p:sp>
      <p:grpSp>
        <p:nvGrpSpPr>
          <p:cNvPr id="707" name="Group"/>
          <p:cNvGrpSpPr/>
          <p:nvPr/>
        </p:nvGrpSpPr>
        <p:grpSpPr>
          <a:xfrm>
            <a:off x="8035372" y="3105583"/>
            <a:ext cx="1386807" cy="426664"/>
            <a:chOff x="0" y="-2"/>
            <a:chExt cx="1386805" cy="426663"/>
          </a:xfrm>
        </p:grpSpPr>
        <p:sp>
          <p:nvSpPr>
            <p:cNvPr id="705" name="Connection Line"/>
            <p:cNvSpPr/>
            <p:nvPr/>
          </p:nvSpPr>
          <p:spPr>
            <a:xfrm>
              <a:off x="10594" y="-3"/>
              <a:ext cx="1365180" cy="420657"/>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02"/>
                  </a:moveTo>
                  <a:cubicBezTo>
                    <a:pt x="7561" y="-5398"/>
                    <a:pt x="14761" y="-5165"/>
                    <a:pt x="21600" y="16202"/>
                  </a:cubicBezTo>
                </a:path>
              </a:pathLst>
            </a:cu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3600">
                  <a:solidFill>
                    <a:srgbClr val="000000"/>
                  </a:solidFill>
                  <a:latin typeface="Aptos"/>
                  <a:ea typeface="Aptos"/>
                  <a:cs typeface="Aptos"/>
                  <a:sym typeface="Aptos"/>
                </a:defRPr>
              </a:pPr>
            </a:p>
          </p:txBody>
        </p:sp>
        <p:sp>
          <p:nvSpPr>
            <p:cNvPr id="706" name="Line"/>
            <p:cNvSpPr/>
            <p:nvPr/>
          </p:nvSpPr>
          <p:spPr>
            <a:xfrm>
              <a:off x="0" y="426657"/>
              <a:ext cx="1386806" cy="4"/>
            </a:xfrm>
            <a:prstGeom prst="line">
              <a:avLst/>
            </a:pr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2800">
                  <a:solidFill>
                    <a:srgbClr val="000000"/>
                  </a:solidFill>
                  <a:latin typeface="Arial"/>
                  <a:ea typeface="Arial"/>
                  <a:cs typeface="Arial"/>
                  <a:sym typeface="Arial"/>
                </a:defRPr>
              </a:pPr>
            </a:p>
          </p:txBody>
        </p:sp>
      </p:grpSp>
      <p:grpSp>
        <p:nvGrpSpPr>
          <p:cNvPr id="712" name="Group"/>
          <p:cNvGrpSpPr/>
          <p:nvPr/>
        </p:nvGrpSpPr>
        <p:grpSpPr>
          <a:xfrm>
            <a:off x="9064196" y="3734467"/>
            <a:ext cx="676753" cy="678581"/>
            <a:chOff x="0" y="-1"/>
            <a:chExt cx="676752" cy="678579"/>
          </a:xfrm>
        </p:grpSpPr>
        <p:sp>
          <p:nvSpPr>
            <p:cNvPr id="708" name="Oval 7"/>
            <p:cNvSpPr/>
            <p:nvPr/>
          </p:nvSpPr>
          <p:spPr>
            <a:xfrm>
              <a:off x="-1" y="-2"/>
              <a:ext cx="676753" cy="678581"/>
            </a:xfrm>
            <a:prstGeom prst="ellipse">
              <a:avLst/>
            </a:prstGeom>
            <a:solidFill>
              <a:srgbClr val="36B37E"/>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09" name="Oval 6"/>
            <p:cNvSpPr/>
            <p:nvPr/>
          </p:nvSpPr>
          <p:spPr>
            <a:xfrm>
              <a:off x="80565" y="80782"/>
              <a:ext cx="515621" cy="517013"/>
            </a:xfrm>
            <a:prstGeom prst="ellipse">
              <a:avLst/>
            </a:prstGeom>
            <a:solidFill>
              <a:srgbClr val="DF8732"/>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10" name="Oval 5"/>
            <p:cNvSpPr/>
            <p:nvPr/>
          </p:nvSpPr>
          <p:spPr>
            <a:xfrm>
              <a:off x="161129" y="161564"/>
              <a:ext cx="354493" cy="355449"/>
            </a:xfrm>
            <a:prstGeom prst="ellipse">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11" name="Oval 3"/>
            <p:cNvSpPr/>
            <p:nvPr/>
          </p:nvSpPr>
          <p:spPr>
            <a:xfrm>
              <a:off x="241695" y="242346"/>
              <a:ext cx="193361" cy="193881"/>
            </a:xfrm>
            <a:prstGeom prst="ellipse">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grpSp>
      <p:sp>
        <p:nvSpPr>
          <p:cNvPr id="713" name="Immunology"/>
          <p:cNvSpPr txBox="1"/>
          <p:nvPr/>
        </p:nvSpPr>
        <p:spPr>
          <a:xfrm>
            <a:off x="7303437" y="4704017"/>
            <a:ext cx="2685844" cy="728977"/>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defTabSz="3657600">
              <a:spcBef>
                <a:spcPts val="0"/>
              </a:spcBef>
              <a:defRPr sz="3600">
                <a:solidFill>
                  <a:srgbClr val="000000"/>
                </a:solidFill>
                <a:latin typeface="Aptos"/>
                <a:ea typeface="Aptos"/>
                <a:cs typeface="Aptos"/>
                <a:sym typeface="Aptos"/>
              </a:defRPr>
            </a:lvl1pPr>
          </a:lstStyle>
          <a:p>
            <a:pPr/>
            <a:r>
              <a:t>Immunology</a:t>
            </a:r>
          </a:p>
        </p:txBody>
      </p:sp>
      <p:grpSp>
        <p:nvGrpSpPr>
          <p:cNvPr id="716" name="Group"/>
          <p:cNvGrpSpPr/>
          <p:nvPr/>
        </p:nvGrpSpPr>
        <p:grpSpPr>
          <a:xfrm>
            <a:off x="12921880" y="3105583"/>
            <a:ext cx="1386807" cy="426664"/>
            <a:chOff x="0" y="-2"/>
            <a:chExt cx="1386805" cy="426663"/>
          </a:xfrm>
        </p:grpSpPr>
        <p:sp>
          <p:nvSpPr>
            <p:cNvPr id="714" name="Connection Line"/>
            <p:cNvSpPr/>
            <p:nvPr/>
          </p:nvSpPr>
          <p:spPr>
            <a:xfrm>
              <a:off x="10594" y="-3"/>
              <a:ext cx="1365180" cy="420657"/>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02"/>
                  </a:moveTo>
                  <a:cubicBezTo>
                    <a:pt x="7561" y="-5398"/>
                    <a:pt x="14761" y="-5165"/>
                    <a:pt x="21600" y="16202"/>
                  </a:cubicBezTo>
                </a:path>
              </a:pathLst>
            </a:cu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3600">
                  <a:solidFill>
                    <a:srgbClr val="000000"/>
                  </a:solidFill>
                  <a:latin typeface="Aptos"/>
                  <a:ea typeface="Aptos"/>
                  <a:cs typeface="Aptos"/>
                  <a:sym typeface="Aptos"/>
                </a:defRPr>
              </a:pPr>
            </a:p>
          </p:txBody>
        </p:sp>
        <p:sp>
          <p:nvSpPr>
            <p:cNvPr id="715" name="Line"/>
            <p:cNvSpPr/>
            <p:nvPr/>
          </p:nvSpPr>
          <p:spPr>
            <a:xfrm>
              <a:off x="0" y="426657"/>
              <a:ext cx="1386806" cy="4"/>
            </a:xfrm>
            <a:prstGeom prst="line">
              <a:avLst/>
            </a:pr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2800">
                  <a:solidFill>
                    <a:srgbClr val="000000"/>
                  </a:solidFill>
                  <a:latin typeface="Arial"/>
                  <a:ea typeface="Arial"/>
                  <a:cs typeface="Arial"/>
                  <a:sym typeface="Arial"/>
                </a:defRPr>
              </a:pPr>
            </a:p>
          </p:txBody>
        </p:sp>
      </p:grpSp>
      <p:grpSp>
        <p:nvGrpSpPr>
          <p:cNvPr id="721" name="Group"/>
          <p:cNvGrpSpPr/>
          <p:nvPr/>
        </p:nvGrpSpPr>
        <p:grpSpPr>
          <a:xfrm>
            <a:off x="13950705" y="3734467"/>
            <a:ext cx="676749" cy="678581"/>
            <a:chOff x="-1" y="-1"/>
            <a:chExt cx="676748" cy="678579"/>
          </a:xfrm>
        </p:grpSpPr>
        <p:sp>
          <p:nvSpPr>
            <p:cNvPr id="717" name="Oval 7"/>
            <p:cNvSpPr/>
            <p:nvPr/>
          </p:nvSpPr>
          <p:spPr>
            <a:xfrm>
              <a:off x="-2" y="-2"/>
              <a:ext cx="676750" cy="678581"/>
            </a:xfrm>
            <a:prstGeom prst="ellipse">
              <a:avLst/>
            </a:prstGeom>
            <a:solidFill>
              <a:srgbClr val="36B37E"/>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18" name="Oval 6"/>
            <p:cNvSpPr/>
            <p:nvPr/>
          </p:nvSpPr>
          <p:spPr>
            <a:xfrm>
              <a:off x="80565" y="80782"/>
              <a:ext cx="515621" cy="517013"/>
            </a:xfrm>
            <a:prstGeom prst="ellipse">
              <a:avLst/>
            </a:prstGeom>
            <a:solidFill>
              <a:srgbClr val="DF8732"/>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19" name="Oval 5"/>
            <p:cNvSpPr/>
            <p:nvPr/>
          </p:nvSpPr>
          <p:spPr>
            <a:xfrm>
              <a:off x="161129" y="161564"/>
              <a:ext cx="354493" cy="355449"/>
            </a:xfrm>
            <a:prstGeom prst="ellipse">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20" name="Oval 3"/>
            <p:cNvSpPr/>
            <p:nvPr/>
          </p:nvSpPr>
          <p:spPr>
            <a:xfrm>
              <a:off x="241693" y="242346"/>
              <a:ext cx="193361" cy="193881"/>
            </a:xfrm>
            <a:prstGeom prst="ellipse">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grpSp>
      <p:sp>
        <p:nvSpPr>
          <p:cNvPr id="722" name="Agriculture"/>
          <p:cNvSpPr txBox="1"/>
          <p:nvPr/>
        </p:nvSpPr>
        <p:spPr>
          <a:xfrm>
            <a:off x="12189944" y="4704017"/>
            <a:ext cx="2380895" cy="728977"/>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defTabSz="3657600">
              <a:spcBef>
                <a:spcPts val="0"/>
              </a:spcBef>
              <a:defRPr sz="3600">
                <a:solidFill>
                  <a:srgbClr val="000000"/>
                </a:solidFill>
                <a:latin typeface="Aptos"/>
                <a:ea typeface="Aptos"/>
                <a:cs typeface="Aptos"/>
                <a:sym typeface="Aptos"/>
              </a:defRPr>
            </a:lvl1pPr>
          </a:lstStyle>
          <a:p>
            <a:pPr/>
            <a:r>
              <a:t>Agriculture</a:t>
            </a:r>
          </a:p>
        </p:txBody>
      </p:sp>
      <p:pic>
        <p:nvPicPr>
          <p:cNvPr id="723" name="pasted-movie.png" descr="pasted-movie.png"/>
          <p:cNvPicPr>
            <a:picLocks noChangeAspect="1"/>
          </p:cNvPicPr>
          <p:nvPr/>
        </p:nvPicPr>
        <p:blipFill>
          <a:blip r:embed="rId2">
            <a:extLst/>
          </a:blip>
          <a:stretch>
            <a:fillRect/>
          </a:stretch>
        </p:blipFill>
        <p:spPr>
          <a:xfrm>
            <a:off x="17422854" y="3712741"/>
            <a:ext cx="676663" cy="676663"/>
          </a:xfrm>
          <a:prstGeom prst="rect">
            <a:avLst/>
          </a:prstGeom>
          <a:ln w="12700">
            <a:miter lim="400000"/>
          </a:ln>
        </p:spPr>
      </p:pic>
      <p:sp>
        <p:nvSpPr>
          <p:cNvPr id="724" name="Rounded Rectangle"/>
          <p:cNvSpPr/>
          <p:nvPr/>
        </p:nvSpPr>
        <p:spPr>
          <a:xfrm>
            <a:off x="16487004" y="3538406"/>
            <a:ext cx="3877451" cy="2434537"/>
          </a:xfrm>
          <a:prstGeom prst="roundRect">
            <a:avLst>
              <a:gd name="adj" fmla="val 9373"/>
            </a:avLst>
          </a:prstGeom>
          <a:gradFill>
            <a:gsLst>
              <a:gs pos="0">
                <a:srgbClr val="9ACEF5">
                  <a:alpha val="54552"/>
                </a:srgbClr>
              </a:gs>
              <a:gs pos="50000">
                <a:srgbClr val="8DC4EB">
                  <a:alpha val="54552"/>
                </a:srgbClr>
              </a:gs>
              <a:gs pos="100000">
                <a:srgbClr val="78BEED">
                  <a:alpha val="54552"/>
                </a:srgbClr>
              </a:gs>
            </a:gsLst>
            <a:lin ang="5400000"/>
          </a:gradFill>
          <a:ln w="101600">
            <a:solidFill>
              <a:srgbClr val="156082">
                <a:alpha val="54552"/>
              </a:srgbClr>
            </a:solidFill>
            <a:miter/>
          </a:ln>
          <a:effectLst>
            <a:reflection blurRad="0" stA="82025" stPos="0" endA="0" endPos="40000" dist="0" dir="5400000" fadeDir="5400000" sx="100000" sy="-100000" kx="0" ky="0" algn="bl" rotWithShape="0"/>
          </a:effectLst>
        </p:spPr>
        <p:txBody>
          <a:bodyPr tIns="91439" bIns="91439" anchor="ctr"/>
          <a:lstStyle/>
          <a:p>
            <a:pPr defTabSz="1828800">
              <a:spcBef>
                <a:spcPts val="0"/>
              </a:spcBef>
              <a:defRPr sz="3600">
                <a:solidFill>
                  <a:srgbClr val="000000"/>
                </a:solidFill>
                <a:latin typeface="Aptos"/>
                <a:ea typeface="Aptos"/>
                <a:cs typeface="Aptos"/>
                <a:sym typeface="Aptos"/>
              </a:defRPr>
            </a:pPr>
          </a:p>
        </p:txBody>
      </p:sp>
      <p:grpSp>
        <p:nvGrpSpPr>
          <p:cNvPr id="727" name="Group"/>
          <p:cNvGrpSpPr/>
          <p:nvPr/>
        </p:nvGrpSpPr>
        <p:grpSpPr>
          <a:xfrm>
            <a:off x="17808387" y="3105583"/>
            <a:ext cx="1386807" cy="426664"/>
            <a:chOff x="0" y="-2"/>
            <a:chExt cx="1386805" cy="426663"/>
          </a:xfrm>
        </p:grpSpPr>
        <p:sp>
          <p:nvSpPr>
            <p:cNvPr id="725" name="Connection Line"/>
            <p:cNvSpPr/>
            <p:nvPr/>
          </p:nvSpPr>
          <p:spPr>
            <a:xfrm>
              <a:off x="10594" y="-3"/>
              <a:ext cx="1365180" cy="420657"/>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02"/>
                  </a:moveTo>
                  <a:cubicBezTo>
                    <a:pt x="7561" y="-5398"/>
                    <a:pt x="14761" y="-5165"/>
                    <a:pt x="21600" y="16202"/>
                  </a:cubicBezTo>
                </a:path>
              </a:pathLst>
            </a:cu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3600">
                  <a:solidFill>
                    <a:srgbClr val="000000"/>
                  </a:solidFill>
                  <a:latin typeface="Aptos"/>
                  <a:ea typeface="Aptos"/>
                  <a:cs typeface="Aptos"/>
                  <a:sym typeface="Aptos"/>
                </a:defRPr>
              </a:pPr>
            </a:p>
          </p:txBody>
        </p:sp>
        <p:sp>
          <p:nvSpPr>
            <p:cNvPr id="726" name="Line"/>
            <p:cNvSpPr/>
            <p:nvPr/>
          </p:nvSpPr>
          <p:spPr>
            <a:xfrm>
              <a:off x="0" y="426657"/>
              <a:ext cx="1386806" cy="4"/>
            </a:xfrm>
            <a:prstGeom prst="line">
              <a:avLst/>
            </a:pr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2800">
                  <a:solidFill>
                    <a:srgbClr val="000000"/>
                  </a:solidFill>
                  <a:latin typeface="Arial"/>
                  <a:ea typeface="Arial"/>
                  <a:cs typeface="Arial"/>
                  <a:sym typeface="Arial"/>
                </a:defRPr>
              </a:pPr>
            </a:p>
          </p:txBody>
        </p:sp>
      </p:grpSp>
      <p:grpSp>
        <p:nvGrpSpPr>
          <p:cNvPr id="732" name="Group"/>
          <p:cNvGrpSpPr/>
          <p:nvPr/>
        </p:nvGrpSpPr>
        <p:grpSpPr>
          <a:xfrm>
            <a:off x="18837213" y="3734467"/>
            <a:ext cx="676749" cy="678581"/>
            <a:chOff x="-1" y="-1"/>
            <a:chExt cx="676748" cy="678579"/>
          </a:xfrm>
        </p:grpSpPr>
        <p:sp>
          <p:nvSpPr>
            <p:cNvPr id="728" name="Oval 7"/>
            <p:cNvSpPr/>
            <p:nvPr/>
          </p:nvSpPr>
          <p:spPr>
            <a:xfrm>
              <a:off x="-2" y="-2"/>
              <a:ext cx="676750" cy="678581"/>
            </a:xfrm>
            <a:prstGeom prst="ellipse">
              <a:avLst/>
            </a:prstGeom>
            <a:solidFill>
              <a:srgbClr val="36B37E"/>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29" name="Oval 6"/>
            <p:cNvSpPr/>
            <p:nvPr/>
          </p:nvSpPr>
          <p:spPr>
            <a:xfrm>
              <a:off x="80565" y="80782"/>
              <a:ext cx="515617" cy="517013"/>
            </a:xfrm>
            <a:prstGeom prst="ellipse">
              <a:avLst/>
            </a:prstGeom>
            <a:solidFill>
              <a:srgbClr val="DF8732"/>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30" name="Oval 5"/>
            <p:cNvSpPr/>
            <p:nvPr/>
          </p:nvSpPr>
          <p:spPr>
            <a:xfrm>
              <a:off x="161129" y="161564"/>
              <a:ext cx="354489" cy="355449"/>
            </a:xfrm>
            <a:prstGeom prst="ellipse">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31" name="Oval 3"/>
            <p:cNvSpPr/>
            <p:nvPr/>
          </p:nvSpPr>
          <p:spPr>
            <a:xfrm>
              <a:off x="241694" y="242346"/>
              <a:ext cx="193361" cy="193881"/>
            </a:xfrm>
            <a:prstGeom prst="ellipse">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grpSp>
      <p:sp>
        <p:nvSpPr>
          <p:cNvPr id="733" name="Earth Sciences"/>
          <p:cNvSpPr txBox="1"/>
          <p:nvPr/>
        </p:nvSpPr>
        <p:spPr>
          <a:xfrm>
            <a:off x="16784118" y="4727478"/>
            <a:ext cx="3270515" cy="728977"/>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defTabSz="3657600">
              <a:spcBef>
                <a:spcPts val="0"/>
              </a:spcBef>
              <a:defRPr sz="3600">
                <a:solidFill>
                  <a:srgbClr val="000000"/>
                </a:solidFill>
                <a:latin typeface="Aptos"/>
                <a:ea typeface="Aptos"/>
                <a:cs typeface="Aptos"/>
                <a:sym typeface="Aptos"/>
              </a:defRPr>
            </a:lvl1pPr>
          </a:lstStyle>
          <a:p>
            <a:pPr/>
            <a:r>
              <a:t>Earth Sciences</a:t>
            </a:r>
          </a:p>
        </p:txBody>
      </p:sp>
      <p:pic>
        <p:nvPicPr>
          <p:cNvPr id="734" name="pasted-movie.png" descr="pasted-movie.png"/>
          <p:cNvPicPr>
            <a:picLocks noChangeAspect="1"/>
          </p:cNvPicPr>
          <p:nvPr/>
        </p:nvPicPr>
        <p:blipFill>
          <a:blip r:embed="rId2">
            <a:extLst/>
          </a:blip>
          <a:stretch>
            <a:fillRect/>
          </a:stretch>
        </p:blipFill>
        <p:spPr>
          <a:xfrm>
            <a:off x="2935182" y="8151224"/>
            <a:ext cx="676663" cy="676663"/>
          </a:xfrm>
          <a:prstGeom prst="rect">
            <a:avLst/>
          </a:prstGeom>
          <a:ln w="12700">
            <a:miter lim="400000"/>
          </a:ln>
        </p:spPr>
      </p:pic>
      <p:sp>
        <p:nvSpPr>
          <p:cNvPr id="735" name="Rounded Rectangle"/>
          <p:cNvSpPr/>
          <p:nvPr/>
        </p:nvSpPr>
        <p:spPr>
          <a:xfrm>
            <a:off x="1999330" y="7976888"/>
            <a:ext cx="3877453" cy="2434537"/>
          </a:xfrm>
          <a:prstGeom prst="roundRect">
            <a:avLst>
              <a:gd name="adj" fmla="val 9373"/>
            </a:avLst>
          </a:prstGeom>
          <a:solidFill>
            <a:srgbClr val="E97132">
              <a:alpha val="43224"/>
            </a:srgbClr>
          </a:solidFill>
          <a:ln w="101600">
            <a:solidFill>
              <a:srgbClr val="156082">
                <a:alpha val="43224"/>
              </a:srgbClr>
            </a:solidFill>
            <a:miter/>
          </a:ln>
          <a:effectLst>
            <a:reflection blurRad="0" stA="50000" stPos="0" endA="0" endPos="40000" dist="0" dir="5400000" fadeDir="5400000" sx="100000" sy="-100000" kx="0" ky="0" algn="bl" rotWithShape="0"/>
          </a:effectLst>
        </p:spPr>
        <p:txBody>
          <a:bodyPr tIns="91439" bIns="91439" anchor="ctr"/>
          <a:lstStyle/>
          <a:p>
            <a:pPr defTabSz="1828800">
              <a:spcBef>
                <a:spcPts val="0"/>
              </a:spcBef>
              <a:defRPr sz="3600">
                <a:solidFill>
                  <a:srgbClr val="FFFFFF"/>
                </a:solidFill>
                <a:latin typeface="Aptos"/>
                <a:ea typeface="Aptos"/>
                <a:cs typeface="Aptos"/>
                <a:sym typeface="Aptos"/>
              </a:defRPr>
            </a:pPr>
          </a:p>
        </p:txBody>
      </p:sp>
      <p:grpSp>
        <p:nvGrpSpPr>
          <p:cNvPr id="738" name="Group"/>
          <p:cNvGrpSpPr/>
          <p:nvPr/>
        </p:nvGrpSpPr>
        <p:grpSpPr>
          <a:xfrm>
            <a:off x="3320716" y="7544063"/>
            <a:ext cx="1386806" cy="426666"/>
            <a:chOff x="0" y="-2"/>
            <a:chExt cx="1386805" cy="426665"/>
          </a:xfrm>
        </p:grpSpPr>
        <p:sp>
          <p:nvSpPr>
            <p:cNvPr id="736" name="Connection Line"/>
            <p:cNvSpPr/>
            <p:nvPr/>
          </p:nvSpPr>
          <p:spPr>
            <a:xfrm>
              <a:off x="10594" y="-3"/>
              <a:ext cx="1365180" cy="420659"/>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02"/>
                  </a:moveTo>
                  <a:cubicBezTo>
                    <a:pt x="7561" y="-5398"/>
                    <a:pt x="14761" y="-5165"/>
                    <a:pt x="21600" y="16202"/>
                  </a:cubicBezTo>
                </a:path>
              </a:pathLst>
            </a:cu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3600">
                  <a:solidFill>
                    <a:srgbClr val="000000"/>
                  </a:solidFill>
                  <a:latin typeface="Aptos"/>
                  <a:ea typeface="Aptos"/>
                  <a:cs typeface="Aptos"/>
                  <a:sym typeface="Aptos"/>
                </a:defRPr>
              </a:pPr>
            </a:p>
          </p:txBody>
        </p:sp>
        <p:sp>
          <p:nvSpPr>
            <p:cNvPr id="737" name="Line"/>
            <p:cNvSpPr/>
            <p:nvPr/>
          </p:nvSpPr>
          <p:spPr>
            <a:xfrm>
              <a:off x="0" y="426659"/>
              <a:ext cx="1386806" cy="4"/>
            </a:xfrm>
            <a:prstGeom prst="line">
              <a:avLst/>
            </a:pr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2800">
                  <a:solidFill>
                    <a:srgbClr val="000000"/>
                  </a:solidFill>
                  <a:latin typeface="Arial"/>
                  <a:ea typeface="Arial"/>
                  <a:cs typeface="Arial"/>
                  <a:sym typeface="Arial"/>
                </a:defRPr>
              </a:pPr>
            </a:p>
          </p:txBody>
        </p:sp>
      </p:grpSp>
      <p:grpSp>
        <p:nvGrpSpPr>
          <p:cNvPr id="743" name="Group"/>
          <p:cNvGrpSpPr/>
          <p:nvPr/>
        </p:nvGrpSpPr>
        <p:grpSpPr>
          <a:xfrm>
            <a:off x="4349540" y="8172948"/>
            <a:ext cx="676749" cy="678581"/>
            <a:chOff x="-1" y="-1"/>
            <a:chExt cx="676748" cy="678579"/>
          </a:xfrm>
        </p:grpSpPr>
        <p:sp>
          <p:nvSpPr>
            <p:cNvPr id="739" name="Oval 7"/>
            <p:cNvSpPr/>
            <p:nvPr/>
          </p:nvSpPr>
          <p:spPr>
            <a:xfrm>
              <a:off x="-2" y="-2"/>
              <a:ext cx="676750" cy="678581"/>
            </a:xfrm>
            <a:prstGeom prst="ellipse">
              <a:avLst/>
            </a:prstGeom>
            <a:solidFill>
              <a:srgbClr val="36B37E"/>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40" name="Oval 6"/>
            <p:cNvSpPr/>
            <p:nvPr/>
          </p:nvSpPr>
          <p:spPr>
            <a:xfrm>
              <a:off x="80565" y="80782"/>
              <a:ext cx="515621" cy="517013"/>
            </a:xfrm>
            <a:prstGeom prst="ellipse">
              <a:avLst/>
            </a:prstGeom>
            <a:solidFill>
              <a:srgbClr val="DF8732"/>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41" name="Oval 5"/>
            <p:cNvSpPr/>
            <p:nvPr/>
          </p:nvSpPr>
          <p:spPr>
            <a:xfrm>
              <a:off x="161129" y="161564"/>
              <a:ext cx="354493" cy="355449"/>
            </a:xfrm>
            <a:prstGeom prst="ellipse">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42" name="Oval 3"/>
            <p:cNvSpPr/>
            <p:nvPr/>
          </p:nvSpPr>
          <p:spPr>
            <a:xfrm>
              <a:off x="241693" y="242346"/>
              <a:ext cx="193361" cy="193881"/>
            </a:xfrm>
            <a:prstGeom prst="ellipse">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grpSp>
      <p:sp>
        <p:nvSpPr>
          <p:cNvPr id="744" name="Biodiversity"/>
          <p:cNvSpPr txBox="1"/>
          <p:nvPr/>
        </p:nvSpPr>
        <p:spPr>
          <a:xfrm>
            <a:off x="2601617" y="9306797"/>
            <a:ext cx="2660171" cy="728977"/>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defTabSz="3657600">
              <a:spcBef>
                <a:spcPts val="0"/>
              </a:spcBef>
              <a:defRPr sz="3600">
                <a:solidFill>
                  <a:srgbClr val="000000"/>
                </a:solidFill>
                <a:latin typeface="Aptos"/>
                <a:ea typeface="Aptos"/>
                <a:cs typeface="Aptos"/>
                <a:sym typeface="Aptos"/>
              </a:defRPr>
            </a:lvl1pPr>
          </a:lstStyle>
          <a:p>
            <a:pPr/>
            <a:r>
              <a:t>Biodiversity </a:t>
            </a:r>
          </a:p>
        </p:txBody>
      </p:sp>
      <p:sp>
        <p:nvSpPr>
          <p:cNvPr id="745" name="Rounded Rectangle"/>
          <p:cNvSpPr/>
          <p:nvPr/>
        </p:nvSpPr>
        <p:spPr>
          <a:xfrm>
            <a:off x="6828556" y="7976888"/>
            <a:ext cx="3877448" cy="2434537"/>
          </a:xfrm>
          <a:prstGeom prst="roundRect">
            <a:avLst>
              <a:gd name="adj" fmla="val 9373"/>
            </a:avLst>
          </a:prstGeom>
          <a:gradFill>
            <a:gsLst>
              <a:gs pos="0">
                <a:srgbClr val="AC50A0">
                  <a:alpha val="33299"/>
                </a:srgbClr>
              </a:gs>
              <a:gs pos="50000">
                <a:srgbClr val="A62598">
                  <a:alpha val="33299"/>
                </a:srgbClr>
              </a:gs>
              <a:gs pos="100000">
                <a:srgbClr val="981C8A">
                  <a:alpha val="33299"/>
                </a:srgbClr>
              </a:gs>
            </a:gsLst>
            <a:lin ang="5400000"/>
          </a:gradFill>
          <a:ln w="101600">
            <a:solidFill>
              <a:srgbClr val="156082">
                <a:alpha val="33299"/>
              </a:srgbClr>
            </a:solidFill>
            <a:miter/>
          </a:ln>
          <a:effectLst>
            <a:reflection blurRad="0" stA="81965" stPos="0" endA="0" endPos="40000" dist="0" dir="5400000" fadeDir="5400000" sx="100000" sy="-100000" kx="0" ky="0" algn="bl" rotWithShape="0"/>
          </a:effectLst>
        </p:spPr>
        <p:txBody>
          <a:bodyPr tIns="91439" bIns="91439" anchor="ctr"/>
          <a:lstStyle/>
          <a:p>
            <a:pPr defTabSz="1828800">
              <a:spcBef>
                <a:spcPts val="0"/>
              </a:spcBef>
              <a:defRPr sz="3600">
                <a:solidFill>
                  <a:srgbClr val="FFFFFF"/>
                </a:solidFill>
                <a:latin typeface="Aptos"/>
                <a:ea typeface="Aptos"/>
                <a:cs typeface="Aptos"/>
                <a:sym typeface="Aptos"/>
              </a:defRPr>
            </a:pPr>
          </a:p>
        </p:txBody>
      </p:sp>
      <p:grpSp>
        <p:nvGrpSpPr>
          <p:cNvPr id="748" name="Group"/>
          <p:cNvGrpSpPr/>
          <p:nvPr/>
        </p:nvGrpSpPr>
        <p:grpSpPr>
          <a:xfrm>
            <a:off x="8149939" y="7544063"/>
            <a:ext cx="1386807" cy="426666"/>
            <a:chOff x="0" y="-2"/>
            <a:chExt cx="1386805" cy="426665"/>
          </a:xfrm>
        </p:grpSpPr>
        <p:sp>
          <p:nvSpPr>
            <p:cNvPr id="746" name="Connection Line"/>
            <p:cNvSpPr/>
            <p:nvPr/>
          </p:nvSpPr>
          <p:spPr>
            <a:xfrm>
              <a:off x="10594" y="-3"/>
              <a:ext cx="1365180" cy="420659"/>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02"/>
                  </a:moveTo>
                  <a:cubicBezTo>
                    <a:pt x="7561" y="-5398"/>
                    <a:pt x="14761" y="-5165"/>
                    <a:pt x="21600" y="16202"/>
                  </a:cubicBezTo>
                </a:path>
              </a:pathLst>
            </a:cu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3600">
                  <a:solidFill>
                    <a:srgbClr val="000000"/>
                  </a:solidFill>
                  <a:latin typeface="Aptos"/>
                  <a:ea typeface="Aptos"/>
                  <a:cs typeface="Aptos"/>
                  <a:sym typeface="Aptos"/>
                </a:defRPr>
              </a:pPr>
            </a:p>
          </p:txBody>
        </p:sp>
        <p:sp>
          <p:nvSpPr>
            <p:cNvPr id="747" name="Line"/>
            <p:cNvSpPr/>
            <p:nvPr/>
          </p:nvSpPr>
          <p:spPr>
            <a:xfrm>
              <a:off x="0" y="426659"/>
              <a:ext cx="1386806" cy="4"/>
            </a:xfrm>
            <a:prstGeom prst="line">
              <a:avLst/>
            </a:pr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2800">
                  <a:solidFill>
                    <a:srgbClr val="000000"/>
                  </a:solidFill>
                  <a:latin typeface="Arial"/>
                  <a:ea typeface="Arial"/>
                  <a:cs typeface="Arial"/>
                  <a:sym typeface="Arial"/>
                </a:defRPr>
              </a:pPr>
            </a:p>
          </p:txBody>
        </p:sp>
      </p:grpSp>
      <p:grpSp>
        <p:nvGrpSpPr>
          <p:cNvPr id="753" name="Group"/>
          <p:cNvGrpSpPr/>
          <p:nvPr/>
        </p:nvGrpSpPr>
        <p:grpSpPr>
          <a:xfrm>
            <a:off x="9108512" y="8122148"/>
            <a:ext cx="676753" cy="678581"/>
            <a:chOff x="0" y="-1"/>
            <a:chExt cx="676752" cy="678579"/>
          </a:xfrm>
        </p:grpSpPr>
        <p:sp>
          <p:nvSpPr>
            <p:cNvPr id="749" name="Oval 7"/>
            <p:cNvSpPr/>
            <p:nvPr/>
          </p:nvSpPr>
          <p:spPr>
            <a:xfrm>
              <a:off x="-1" y="-2"/>
              <a:ext cx="676753" cy="678581"/>
            </a:xfrm>
            <a:prstGeom prst="ellipse">
              <a:avLst/>
            </a:prstGeom>
            <a:solidFill>
              <a:srgbClr val="36B37E"/>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50" name="Oval 6"/>
            <p:cNvSpPr/>
            <p:nvPr/>
          </p:nvSpPr>
          <p:spPr>
            <a:xfrm>
              <a:off x="80565" y="80782"/>
              <a:ext cx="515621" cy="517013"/>
            </a:xfrm>
            <a:prstGeom prst="ellipse">
              <a:avLst/>
            </a:prstGeom>
            <a:solidFill>
              <a:srgbClr val="DF8732"/>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51" name="Oval 5"/>
            <p:cNvSpPr/>
            <p:nvPr/>
          </p:nvSpPr>
          <p:spPr>
            <a:xfrm>
              <a:off x="161129" y="161564"/>
              <a:ext cx="354493" cy="355449"/>
            </a:xfrm>
            <a:prstGeom prst="ellipse">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52" name="Oval 3"/>
            <p:cNvSpPr/>
            <p:nvPr/>
          </p:nvSpPr>
          <p:spPr>
            <a:xfrm>
              <a:off x="241695" y="242346"/>
              <a:ext cx="193361" cy="193881"/>
            </a:xfrm>
            <a:prstGeom prst="ellipse">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grpSp>
      <p:sp>
        <p:nvSpPr>
          <p:cNvPr id="754" name="Cultural Heritage"/>
          <p:cNvSpPr txBox="1"/>
          <p:nvPr/>
        </p:nvSpPr>
        <p:spPr>
          <a:xfrm>
            <a:off x="6947858" y="9306797"/>
            <a:ext cx="3626139" cy="728977"/>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defTabSz="3657600">
              <a:spcBef>
                <a:spcPts val="0"/>
              </a:spcBef>
              <a:defRPr sz="3600">
                <a:solidFill>
                  <a:srgbClr val="000000"/>
                </a:solidFill>
                <a:latin typeface="Aptos"/>
                <a:ea typeface="Aptos"/>
                <a:cs typeface="Aptos"/>
                <a:sym typeface="Aptos"/>
              </a:defRPr>
            </a:lvl1pPr>
          </a:lstStyle>
          <a:p>
            <a:pPr/>
            <a:r>
              <a:t>Cultural Heritage</a:t>
            </a:r>
          </a:p>
        </p:txBody>
      </p:sp>
      <p:sp>
        <p:nvSpPr>
          <p:cNvPr id="755" name="Rounded Rectangle"/>
          <p:cNvSpPr/>
          <p:nvPr/>
        </p:nvSpPr>
        <p:spPr>
          <a:xfrm>
            <a:off x="11657778" y="7976888"/>
            <a:ext cx="3877453" cy="2434537"/>
          </a:xfrm>
          <a:prstGeom prst="roundRect">
            <a:avLst>
              <a:gd name="adj" fmla="val 9373"/>
            </a:avLst>
          </a:prstGeom>
          <a:solidFill>
            <a:srgbClr val="FFFFFF"/>
          </a:solidFill>
          <a:ln w="76200">
            <a:solidFill>
              <a:srgbClr val="156082"/>
            </a:solidFill>
            <a:miter/>
          </a:ln>
        </p:spPr>
        <p:txBody>
          <a:bodyPr tIns="91439" bIns="91439" anchor="ctr"/>
          <a:lstStyle/>
          <a:p>
            <a:pPr defTabSz="1828800">
              <a:spcBef>
                <a:spcPts val="0"/>
              </a:spcBef>
              <a:defRPr sz="3600">
                <a:solidFill>
                  <a:srgbClr val="000000"/>
                </a:solidFill>
                <a:latin typeface="Aptos"/>
                <a:ea typeface="Aptos"/>
                <a:cs typeface="Aptos"/>
                <a:sym typeface="Aptos"/>
              </a:defRPr>
            </a:pPr>
          </a:p>
        </p:txBody>
      </p:sp>
      <p:pic>
        <p:nvPicPr>
          <p:cNvPr id="756" name="pasted-movie.png" descr="pasted-movie.png"/>
          <p:cNvPicPr>
            <a:picLocks noChangeAspect="1"/>
          </p:cNvPicPr>
          <p:nvPr/>
        </p:nvPicPr>
        <p:blipFill>
          <a:blip r:embed="rId2">
            <a:extLst/>
          </a:blip>
          <a:stretch>
            <a:fillRect/>
          </a:stretch>
        </p:blipFill>
        <p:spPr>
          <a:xfrm>
            <a:off x="12593632" y="8151224"/>
            <a:ext cx="676661" cy="676663"/>
          </a:xfrm>
          <a:prstGeom prst="rect">
            <a:avLst/>
          </a:prstGeom>
          <a:ln w="12700">
            <a:miter lim="400000"/>
          </a:ln>
        </p:spPr>
      </p:pic>
      <p:grpSp>
        <p:nvGrpSpPr>
          <p:cNvPr id="759" name="Group"/>
          <p:cNvGrpSpPr/>
          <p:nvPr/>
        </p:nvGrpSpPr>
        <p:grpSpPr>
          <a:xfrm>
            <a:off x="12979164" y="7544063"/>
            <a:ext cx="1386803" cy="426666"/>
            <a:chOff x="0" y="-2"/>
            <a:chExt cx="1386801" cy="426665"/>
          </a:xfrm>
        </p:grpSpPr>
        <p:sp>
          <p:nvSpPr>
            <p:cNvPr id="757" name="Connection Line"/>
            <p:cNvSpPr/>
            <p:nvPr/>
          </p:nvSpPr>
          <p:spPr>
            <a:xfrm>
              <a:off x="10594" y="-3"/>
              <a:ext cx="1365177" cy="420659"/>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02"/>
                  </a:moveTo>
                  <a:cubicBezTo>
                    <a:pt x="7561" y="-5398"/>
                    <a:pt x="14761" y="-5165"/>
                    <a:pt x="21600" y="16202"/>
                  </a:cubicBezTo>
                </a:path>
              </a:pathLst>
            </a:cu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3600">
                  <a:solidFill>
                    <a:srgbClr val="000000"/>
                  </a:solidFill>
                  <a:latin typeface="Aptos"/>
                  <a:ea typeface="Aptos"/>
                  <a:cs typeface="Aptos"/>
                  <a:sym typeface="Aptos"/>
                </a:defRPr>
              </a:pPr>
            </a:p>
          </p:txBody>
        </p:sp>
        <p:sp>
          <p:nvSpPr>
            <p:cNvPr id="758" name="Line"/>
            <p:cNvSpPr/>
            <p:nvPr/>
          </p:nvSpPr>
          <p:spPr>
            <a:xfrm>
              <a:off x="0" y="426659"/>
              <a:ext cx="1386802" cy="4"/>
            </a:xfrm>
            <a:prstGeom prst="line">
              <a:avLst/>
            </a:pr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2800">
                  <a:solidFill>
                    <a:srgbClr val="000000"/>
                  </a:solidFill>
                  <a:latin typeface="Arial"/>
                  <a:ea typeface="Arial"/>
                  <a:cs typeface="Arial"/>
                  <a:sym typeface="Arial"/>
                </a:defRPr>
              </a:pPr>
            </a:p>
          </p:txBody>
        </p:sp>
      </p:grpSp>
      <p:grpSp>
        <p:nvGrpSpPr>
          <p:cNvPr id="764" name="Group"/>
          <p:cNvGrpSpPr/>
          <p:nvPr/>
        </p:nvGrpSpPr>
        <p:grpSpPr>
          <a:xfrm>
            <a:off x="13937737" y="8122148"/>
            <a:ext cx="676753" cy="678581"/>
            <a:chOff x="0" y="-1"/>
            <a:chExt cx="676752" cy="678579"/>
          </a:xfrm>
        </p:grpSpPr>
        <p:sp>
          <p:nvSpPr>
            <p:cNvPr id="760" name="Oval 7"/>
            <p:cNvSpPr/>
            <p:nvPr/>
          </p:nvSpPr>
          <p:spPr>
            <a:xfrm>
              <a:off x="-1" y="-2"/>
              <a:ext cx="676753" cy="678581"/>
            </a:xfrm>
            <a:prstGeom prst="ellipse">
              <a:avLst/>
            </a:prstGeom>
            <a:solidFill>
              <a:srgbClr val="36B37E"/>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61" name="Oval 6"/>
            <p:cNvSpPr/>
            <p:nvPr/>
          </p:nvSpPr>
          <p:spPr>
            <a:xfrm>
              <a:off x="80565" y="80782"/>
              <a:ext cx="515621" cy="517013"/>
            </a:xfrm>
            <a:prstGeom prst="ellipse">
              <a:avLst/>
            </a:prstGeom>
            <a:solidFill>
              <a:srgbClr val="DF8732"/>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62" name="Oval 5"/>
            <p:cNvSpPr/>
            <p:nvPr/>
          </p:nvSpPr>
          <p:spPr>
            <a:xfrm>
              <a:off x="161129" y="161564"/>
              <a:ext cx="354493" cy="355449"/>
            </a:xfrm>
            <a:prstGeom prst="ellipse">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63" name="Oval 3"/>
            <p:cNvSpPr/>
            <p:nvPr/>
          </p:nvSpPr>
          <p:spPr>
            <a:xfrm>
              <a:off x="241695" y="242346"/>
              <a:ext cx="193361" cy="193881"/>
            </a:xfrm>
            <a:prstGeom prst="ellipse">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grpSp>
      <p:sp>
        <p:nvSpPr>
          <p:cNvPr id="765" name="Regional"/>
          <p:cNvSpPr txBox="1"/>
          <p:nvPr/>
        </p:nvSpPr>
        <p:spPr>
          <a:xfrm>
            <a:off x="12539118" y="9306797"/>
            <a:ext cx="2000267" cy="728977"/>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defTabSz="3657600">
              <a:spcBef>
                <a:spcPts val="0"/>
              </a:spcBef>
              <a:defRPr sz="3600">
                <a:solidFill>
                  <a:srgbClr val="000000"/>
                </a:solidFill>
                <a:latin typeface="Aptos"/>
                <a:ea typeface="Aptos"/>
                <a:cs typeface="Aptos"/>
                <a:sym typeface="Aptos"/>
              </a:defRPr>
            </a:lvl1pPr>
          </a:lstStyle>
          <a:p>
            <a:pPr/>
            <a:r>
              <a:t>Regional</a:t>
            </a:r>
          </a:p>
        </p:txBody>
      </p:sp>
      <p:sp>
        <p:nvSpPr>
          <p:cNvPr id="766" name="Rounded Rectangle"/>
          <p:cNvSpPr/>
          <p:nvPr/>
        </p:nvSpPr>
        <p:spPr>
          <a:xfrm>
            <a:off x="16487004" y="7976888"/>
            <a:ext cx="3877451" cy="2434537"/>
          </a:xfrm>
          <a:prstGeom prst="roundRect">
            <a:avLst>
              <a:gd name="adj" fmla="val 9373"/>
            </a:avLst>
          </a:prstGeom>
          <a:solidFill>
            <a:srgbClr val="FFFFFF"/>
          </a:solidFill>
          <a:ln w="76200">
            <a:solidFill>
              <a:srgbClr val="156082"/>
            </a:solidFill>
            <a:miter/>
          </a:ln>
        </p:spPr>
        <p:txBody>
          <a:bodyPr tIns="91439" bIns="91439" anchor="ctr"/>
          <a:lstStyle/>
          <a:p>
            <a:pPr defTabSz="1828800">
              <a:spcBef>
                <a:spcPts val="0"/>
              </a:spcBef>
              <a:defRPr sz="3600">
                <a:solidFill>
                  <a:srgbClr val="000000"/>
                </a:solidFill>
                <a:latin typeface="Aptos"/>
                <a:ea typeface="Aptos"/>
                <a:cs typeface="Aptos"/>
                <a:sym typeface="Aptos"/>
              </a:defRPr>
            </a:pPr>
          </a:p>
        </p:txBody>
      </p:sp>
      <p:pic>
        <p:nvPicPr>
          <p:cNvPr id="767" name="pasted-movie.png" descr="pasted-movie.png"/>
          <p:cNvPicPr>
            <a:picLocks noChangeAspect="1"/>
          </p:cNvPicPr>
          <p:nvPr/>
        </p:nvPicPr>
        <p:blipFill>
          <a:blip r:embed="rId2">
            <a:extLst/>
          </a:blip>
          <a:stretch>
            <a:fillRect/>
          </a:stretch>
        </p:blipFill>
        <p:spPr>
          <a:xfrm>
            <a:off x="17422854" y="8151224"/>
            <a:ext cx="676663" cy="676663"/>
          </a:xfrm>
          <a:prstGeom prst="rect">
            <a:avLst/>
          </a:prstGeom>
          <a:ln w="12700">
            <a:miter lim="400000"/>
          </a:ln>
        </p:spPr>
      </p:pic>
      <p:grpSp>
        <p:nvGrpSpPr>
          <p:cNvPr id="770" name="Group"/>
          <p:cNvGrpSpPr/>
          <p:nvPr/>
        </p:nvGrpSpPr>
        <p:grpSpPr>
          <a:xfrm>
            <a:off x="17808387" y="7544063"/>
            <a:ext cx="1386807" cy="426666"/>
            <a:chOff x="0" y="-2"/>
            <a:chExt cx="1386805" cy="426665"/>
          </a:xfrm>
        </p:grpSpPr>
        <p:sp>
          <p:nvSpPr>
            <p:cNvPr id="768" name="Connection Line"/>
            <p:cNvSpPr/>
            <p:nvPr/>
          </p:nvSpPr>
          <p:spPr>
            <a:xfrm>
              <a:off x="10594" y="-3"/>
              <a:ext cx="1365180" cy="420659"/>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5502"/>
                  </a:moveTo>
                  <a:cubicBezTo>
                    <a:pt x="7561" y="-5398"/>
                    <a:pt x="14761" y="-5165"/>
                    <a:pt x="21600" y="16202"/>
                  </a:cubicBezTo>
                </a:path>
              </a:pathLst>
            </a:cu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3600">
                  <a:solidFill>
                    <a:srgbClr val="000000"/>
                  </a:solidFill>
                  <a:latin typeface="Aptos"/>
                  <a:ea typeface="Aptos"/>
                  <a:cs typeface="Aptos"/>
                  <a:sym typeface="Aptos"/>
                </a:defRPr>
              </a:pPr>
            </a:p>
          </p:txBody>
        </p:sp>
        <p:sp>
          <p:nvSpPr>
            <p:cNvPr id="769" name="Line"/>
            <p:cNvSpPr/>
            <p:nvPr/>
          </p:nvSpPr>
          <p:spPr>
            <a:xfrm>
              <a:off x="0" y="426659"/>
              <a:ext cx="1386806" cy="4"/>
            </a:xfrm>
            <a:prstGeom prst="line">
              <a:avLst/>
            </a:prstGeom>
            <a:noFill/>
            <a:ln w="76200" cap="flat">
              <a:solidFill>
                <a:srgbClr val="156082"/>
              </a:solidFill>
              <a:prstDash val="solid"/>
              <a:miter lim="800000"/>
            </a:ln>
            <a:effectLst/>
          </p:spPr>
          <p:txBody>
            <a:bodyPr wrap="square" lIns="91439" tIns="91439" rIns="91439" bIns="91439" numCol="1" anchor="t">
              <a:noAutofit/>
            </a:bodyPr>
            <a:lstStyle/>
            <a:p>
              <a:pPr defTabSz="1828800">
                <a:spcBef>
                  <a:spcPts val="0"/>
                </a:spcBef>
                <a:defRPr sz="2800">
                  <a:solidFill>
                    <a:srgbClr val="000000"/>
                  </a:solidFill>
                  <a:latin typeface="Arial"/>
                  <a:ea typeface="Arial"/>
                  <a:cs typeface="Arial"/>
                  <a:sym typeface="Arial"/>
                </a:defRPr>
              </a:pPr>
            </a:p>
          </p:txBody>
        </p:sp>
      </p:grpSp>
      <p:grpSp>
        <p:nvGrpSpPr>
          <p:cNvPr id="775" name="Group"/>
          <p:cNvGrpSpPr/>
          <p:nvPr/>
        </p:nvGrpSpPr>
        <p:grpSpPr>
          <a:xfrm>
            <a:off x="18766963" y="8122148"/>
            <a:ext cx="676749" cy="678581"/>
            <a:chOff x="-1" y="-1"/>
            <a:chExt cx="676748" cy="678579"/>
          </a:xfrm>
        </p:grpSpPr>
        <p:sp>
          <p:nvSpPr>
            <p:cNvPr id="771" name="Oval 7"/>
            <p:cNvSpPr/>
            <p:nvPr/>
          </p:nvSpPr>
          <p:spPr>
            <a:xfrm>
              <a:off x="-2" y="-2"/>
              <a:ext cx="676750" cy="678581"/>
            </a:xfrm>
            <a:prstGeom prst="ellipse">
              <a:avLst/>
            </a:prstGeom>
            <a:solidFill>
              <a:srgbClr val="36B37E"/>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72" name="Oval 6"/>
            <p:cNvSpPr/>
            <p:nvPr/>
          </p:nvSpPr>
          <p:spPr>
            <a:xfrm>
              <a:off x="80565" y="80782"/>
              <a:ext cx="515621" cy="517013"/>
            </a:xfrm>
            <a:prstGeom prst="ellipse">
              <a:avLst/>
            </a:prstGeom>
            <a:solidFill>
              <a:srgbClr val="DF8732"/>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73" name="Oval 5"/>
            <p:cNvSpPr/>
            <p:nvPr/>
          </p:nvSpPr>
          <p:spPr>
            <a:xfrm>
              <a:off x="161129" y="161564"/>
              <a:ext cx="354493" cy="355449"/>
            </a:xfrm>
            <a:prstGeom prst="ellipse">
              <a:avLst/>
            </a:prstGeom>
            <a:solidFill>
              <a:srgbClr val="EAC743"/>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sp>
          <p:nvSpPr>
            <p:cNvPr id="774" name="Oval 3"/>
            <p:cNvSpPr/>
            <p:nvPr/>
          </p:nvSpPr>
          <p:spPr>
            <a:xfrm>
              <a:off x="241693" y="242346"/>
              <a:ext cx="193361" cy="193881"/>
            </a:xfrm>
            <a:prstGeom prst="ellipse">
              <a:avLst/>
            </a:prstGeom>
            <a:solidFill>
              <a:srgbClr val="BFBFBF"/>
            </a:solidFill>
            <a:ln w="12700" cap="flat">
              <a:noFill/>
              <a:miter lim="400000"/>
            </a:ln>
            <a:effectLst/>
          </p:spPr>
          <p:txBody>
            <a:bodyPr wrap="square" lIns="91439" tIns="91439" rIns="91439" bIns="91439" numCol="1" anchor="ctr">
              <a:noAutofit/>
            </a:bodyPr>
            <a:lstStyle/>
            <a:p>
              <a:pPr algn="ctr" defTabSz="1828800">
                <a:spcBef>
                  <a:spcPts val="0"/>
                </a:spcBef>
                <a:defRPr sz="3600">
                  <a:solidFill>
                    <a:srgbClr val="FFFFFF"/>
                  </a:solidFill>
                  <a:latin typeface="Aptos"/>
                  <a:ea typeface="Aptos"/>
                  <a:cs typeface="Aptos"/>
                  <a:sym typeface="Aptos"/>
                </a:defRPr>
              </a:pPr>
            </a:p>
          </p:txBody>
        </p:sp>
      </p:grpSp>
      <p:sp>
        <p:nvSpPr>
          <p:cNvPr id="776" name="…………………"/>
          <p:cNvSpPr txBox="1"/>
          <p:nvPr/>
        </p:nvSpPr>
        <p:spPr>
          <a:xfrm>
            <a:off x="16606305" y="9306797"/>
            <a:ext cx="3523002" cy="728977"/>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defTabSz="3657600">
              <a:spcBef>
                <a:spcPts val="0"/>
              </a:spcBef>
              <a:defRPr sz="3600">
                <a:solidFill>
                  <a:srgbClr val="000000"/>
                </a:solidFill>
                <a:latin typeface="Aptos"/>
                <a:ea typeface="Aptos"/>
                <a:cs typeface="Aptos"/>
                <a:sym typeface="Aptos"/>
              </a:defRPr>
            </a:lvl1pPr>
          </a:lstStyle>
          <a:p>
            <a:pPr/>
            <a:r>
              <a:t> …………………</a:t>
            </a:r>
          </a:p>
        </p:txBody>
      </p:sp>
      <p:pic>
        <p:nvPicPr>
          <p:cNvPr id="777" name="pasted-movie.png" descr="pasted-movie.png"/>
          <p:cNvPicPr>
            <a:picLocks noChangeAspect="1"/>
          </p:cNvPicPr>
          <p:nvPr/>
        </p:nvPicPr>
        <p:blipFill>
          <a:blip r:embed="rId11">
            <a:extLst/>
          </a:blip>
          <a:stretch>
            <a:fillRect/>
          </a:stretch>
        </p:blipFill>
        <p:spPr>
          <a:xfrm>
            <a:off x="17449097" y="6212425"/>
            <a:ext cx="2228499" cy="568165"/>
          </a:xfrm>
          <a:prstGeom prst="rect">
            <a:avLst/>
          </a:prstGeom>
          <a:ln w="12700">
            <a:miter lim="400000"/>
          </a:ln>
        </p:spPr>
      </p:pic>
      <p:pic>
        <p:nvPicPr>
          <p:cNvPr id="778" name="pasted-movie.png" descr="pasted-movie.png"/>
          <p:cNvPicPr>
            <a:picLocks noChangeAspect="1"/>
          </p:cNvPicPr>
          <p:nvPr/>
        </p:nvPicPr>
        <p:blipFill>
          <a:blip r:embed="rId12">
            <a:extLst/>
          </a:blip>
          <a:stretch>
            <a:fillRect/>
          </a:stretch>
        </p:blipFill>
        <p:spPr>
          <a:xfrm>
            <a:off x="12831122" y="10568323"/>
            <a:ext cx="1530765" cy="805071"/>
          </a:xfrm>
          <a:prstGeom prst="rect">
            <a:avLst/>
          </a:prstGeom>
          <a:ln w="12700">
            <a:miter lim="400000"/>
          </a:ln>
        </p:spPr>
      </p:pic>
      <p:pic>
        <p:nvPicPr>
          <p:cNvPr id="779" name="pasted-movie.png" descr="pasted-movie.png"/>
          <p:cNvPicPr>
            <a:picLocks noChangeAspect="1"/>
          </p:cNvPicPr>
          <p:nvPr/>
        </p:nvPicPr>
        <p:blipFill>
          <a:blip r:embed="rId13">
            <a:extLst/>
          </a:blip>
          <a:stretch>
            <a:fillRect/>
          </a:stretch>
        </p:blipFill>
        <p:spPr>
          <a:xfrm>
            <a:off x="22809057" y="12581228"/>
            <a:ext cx="1176543" cy="926659"/>
          </a:xfrm>
          <a:prstGeom prst="rect">
            <a:avLst/>
          </a:prstGeom>
          <a:ln w="12700">
            <a:miter lim="400000"/>
          </a:ln>
        </p:spPr>
      </p:pic>
      <p:sp>
        <p:nvSpPr>
          <p:cNvPr id="780" name="Title 1"/>
          <p:cNvSpPr txBox="1"/>
          <p:nvPr>
            <p:ph type="title"/>
          </p:nvPr>
        </p:nvSpPr>
        <p:spPr>
          <a:prstGeom prst="rect">
            <a:avLst/>
          </a:prstGeom>
        </p:spPr>
        <p:txBody>
          <a:bodyPr/>
          <a:lstStyle/>
          <a:p>
            <a:pPr/>
            <a:r>
              <a:t>Domain specific and RECommended Starter Kits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2" name="pasted-movie.png" descr="pasted-movie.png"/>
          <p:cNvPicPr>
            <a:picLocks noChangeAspect="1"/>
          </p:cNvPicPr>
          <p:nvPr/>
        </p:nvPicPr>
        <p:blipFill>
          <a:blip r:embed="rId2">
            <a:extLst/>
          </a:blip>
          <a:stretch>
            <a:fillRect/>
          </a:stretch>
        </p:blipFill>
        <p:spPr>
          <a:xfrm>
            <a:off x="-3" y="1314882"/>
            <a:ext cx="24384003" cy="12368697"/>
          </a:xfrm>
          <a:prstGeom prst="rect">
            <a:avLst/>
          </a:prstGeom>
          <a:ln w="12700">
            <a:miter lim="400000"/>
          </a:ln>
        </p:spPr>
      </p:pic>
      <p:sp>
        <p:nvSpPr>
          <p:cNvPr id="783" name="Immediate Opportunity: Join LIFES with a presence (postal address in Leiden)"/>
          <p:cNvSpPr txBox="1"/>
          <p:nvPr/>
        </p:nvSpPr>
        <p:spPr>
          <a:xfrm>
            <a:off x="2192971" y="235393"/>
            <a:ext cx="21382089" cy="8174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0"/>
              </a:spcBef>
              <a:defRPr sz="5000">
                <a:solidFill>
                  <a:srgbClr val="000000"/>
                </a:solidFill>
                <a:latin typeface="Arial"/>
                <a:ea typeface="Arial"/>
                <a:cs typeface="Arial"/>
                <a:sym typeface="Arial"/>
              </a:defRPr>
            </a:pPr>
            <a:r>
              <a:t>Immediate Opportunity: Join LIFES with a presence </a:t>
            </a:r>
            <a:r>
              <a:rPr sz="4400"/>
              <a:t>(postal address in Leiden) </a:t>
            </a:r>
          </a:p>
        </p:txBody>
      </p:sp>
      <p:grpSp>
        <p:nvGrpSpPr>
          <p:cNvPr id="786" name="Connect"/>
          <p:cNvGrpSpPr/>
          <p:nvPr/>
        </p:nvGrpSpPr>
        <p:grpSpPr>
          <a:xfrm>
            <a:off x="8521996" y="9063476"/>
            <a:ext cx="2204843" cy="679045"/>
            <a:chOff x="0" y="0"/>
            <a:chExt cx="2204841" cy="679044"/>
          </a:xfrm>
        </p:grpSpPr>
        <p:sp>
          <p:nvSpPr>
            <p:cNvPr id="784" name="Rectangle"/>
            <p:cNvSpPr/>
            <p:nvPr/>
          </p:nvSpPr>
          <p:spPr>
            <a:xfrm>
              <a:off x="0" y="-1"/>
              <a:ext cx="2204842" cy="679046"/>
            </a:xfrm>
            <a:prstGeom prst="rect">
              <a:avLst/>
            </a:prstGeom>
            <a:solidFill>
              <a:srgbClr val="FFFFFF"/>
            </a:solidFill>
            <a:ln w="12700" cap="flat">
              <a:noFill/>
              <a:miter lim="400000"/>
            </a:ln>
            <a:effectLst/>
          </p:spPr>
          <p:txBody>
            <a:bodyPr wrap="square" lIns="91439" tIns="91439" rIns="91439" bIns="91439" numCol="1" anchor="ctr">
              <a:noAutofit/>
            </a:bodyPr>
            <a:lstStyle/>
            <a:p>
              <a:pPr algn="ctr" defTabSz="1651000">
                <a:spcBef>
                  <a:spcPts val="0"/>
                </a:spcBef>
                <a:defRPr sz="4600">
                  <a:solidFill>
                    <a:srgbClr val="213868"/>
                  </a:solidFill>
                  <a:latin typeface="Helvetica Neue Medium"/>
                  <a:ea typeface="Helvetica Neue Medium"/>
                  <a:cs typeface="Helvetica Neue Medium"/>
                  <a:sym typeface="Helvetica Neue Medium"/>
                </a:defRPr>
              </a:pPr>
            </a:p>
          </p:txBody>
        </p:sp>
        <p:sp>
          <p:nvSpPr>
            <p:cNvPr id="785" name="Connect"/>
            <p:cNvSpPr txBox="1"/>
            <p:nvPr/>
          </p:nvSpPr>
          <p:spPr>
            <a:xfrm>
              <a:off x="0" y="121324"/>
              <a:ext cx="220484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651000">
                <a:spcBef>
                  <a:spcPts val="0"/>
                </a:spcBef>
                <a:defRPr sz="2200">
                  <a:solidFill>
                    <a:srgbClr val="213868"/>
                  </a:solidFill>
                  <a:latin typeface="Helvetica Neue Medium"/>
                  <a:ea typeface="Helvetica Neue Medium"/>
                  <a:cs typeface="Helvetica Neue Medium"/>
                  <a:sym typeface="Helvetica Neue Medium"/>
                </a:defRPr>
              </a:lvl1pPr>
            </a:lstStyle>
            <a:p>
              <a:pPr/>
              <a:r>
                <a:t>Connect</a:t>
              </a:r>
            </a:p>
          </p:txBody>
        </p:sp>
      </p:grpSp>
      <p:grpSp>
        <p:nvGrpSpPr>
          <p:cNvPr id="789" name="Implement"/>
          <p:cNvGrpSpPr/>
          <p:nvPr/>
        </p:nvGrpSpPr>
        <p:grpSpPr>
          <a:xfrm>
            <a:off x="13751064" y="9084302"/>
            <a:ext cx="2408043" cy="659589"/>
            <a:chOff x="0" y="0"/>
            <a:chExt cx="2408041" cy="659587"/>
          </a:xfrm>
        </p:grpSpPr>
        <p:sp>
          <p:nvSpPr>
            <p:cNvPr id="787" name="Rectangle"/>
            <p:cNvSpPr/>
            <p:nvPr/>
          </p:nvSpPr>
          <p:spPr>
            <a:xfrm>
              <a:off x="0" y="0"/>
              <a:ext cx="2408042" cy="659588"/>
            </a:xfrm>
            <a:prstGeom prst="rect">
              <a:avLst/>
            </a:prstGeom>
            <a:solidFill>
              <a:srgbClr val="FFFFFF"/>
            </a:solidFill>
            <a:ln w="12700" cap="flat">
              <a:noFill/>
              <a:miter lim="400000"/>
            </a:ln>
            <a:effectLst/>
          </p:spPr>
          <p:txBody>
            <a:bodyPr wrap="square" lIns="91439" tIns="91439" rIns="91439" bIns="91439" numCol="1" anchor="ctr">
              <a:noAutofit/>
            </a:bodyPr>
            <a:lstStyle/>
            <a:p>
              <a:pPr algn="ctr" defTabSz="1651000">
                <a:spcBef>
                  <a:spcPts val="0"/>
                </a:spcBef>
                <a:defRPr sz="4600">
                  <a:solidFill>
                    <a:srgbClr val="213868"/>
                  </a:solidFill>
                  <a:latin typeface="Helvetica Neue Medium"/>
                  <a:ea typeface="Helvetica Neue Medium"/>
                  <a:cs typeface="Helvetica Neue Medium"/>
                  <a:sym typeface="Helvetica Neue Medium"/>
                </a:defRPr>
              </a:pPr>
            </a:p>
          </p:txBody>
        </p:sp>
        <p:sp>
          <p:nvSpPr>
            <p:cNvPr id="788" name="Implement"/>
            <p:cNvSpPr txBox="1"/>
            <p:nvPr/>
          </p:nvSpPr>
          <p:spPr>
            <a:xfrm>
              <a:off x="0" y="111596"/>
              <a:ext cx="240804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651000">
                <a:spcBef>
                  <a:spcPts val="0"/>
                </a:spcBef>
                <a:defRPr sz="2200">
                  <a:solidFill>
                    <a:srgbClr val="213868"/>
                  </a:solidFill>
                  <a:latin typeface="Helvetica Neue Medium"/>
                  <a:ea typeface="Helvetica Neue Medium"/>
                  <a:cs typeface="Helvetica Neue Medium"/>
                  <a:sym typeface="Helvetica Neue Medium"/>
                </a:defRPr>
              </a:lvl1pPr>
            </a:lstStyle>
            <a:p>
              <a:pPr/>
              <a:r>
                <a:t>Implement</a:t>
              </a:r>
            </a:p>
          </p:txBody>
        </p:sp>
      </p:grpSp>
      <p:grpSp>
        <p:nvGrpSpPr>
          <p:cNvPr id="792" name="Innovate"/>
          <p:cNvGrpSpPr/>
          <p:nvPr/>
        </p:nvGrpSpPr>
        <p:grpSpPr>
          <a:xfrm>
            <a:off x="19107131" y="9091403"/>
            <a:ext cx="2204843" cy="549517"/>
            <a:chOff x="0" y="0"/>
            <a:chExt cx="2204841" cy="549516"/>
          </a:xfrm>
        </p:grpSpPr>
        <p:sp>
          <p:nvSpPr>
            <p:cNvPr id="790" name="Rectangle"/>
            <p:cNvSpPr/>
            <p:nvPr/>
          </p:nvSpPr>
          <p:spPr>
            <a:xfrm>
              <a:off x="0" y="-1"/>
              <a:ext cx="2204842" cy="549518"/>
            </a:xfrm>
            <a:prstGeom prst="rect">
              <a:avLst/>
            </a:prstGeom>
            <a:solidFill>
              <a:srgbClr val="FFFFFF"/>
            </a:solidFill>
            <a:ln w="12700" cap="flat">
              <a:noFill/>
              <a:miter lim="400000"/>
            </a:ln>
            <a:effectLst/>
          </p:spPr>
          <p:txBody>
            <a:bodyPr wrap="square" lIns="91439" tIns="91439" rIns="91439" bIns="91439" numCol="1" anchor="ctr">
              <a:noAutofit/>
            </a:bodyPr>
            <a:lstStyle/>
            <a:p>
              <a:pPr algn="ctr" defTabSz="1651000">
                <a:spcBef>
                  <a:spcPts val="0"/>
                </a:spcBef>
                <a:defRPr sz="4600">
                  <a:solidFill>
                    <a:srgbClr val="213868"/>
                  </a:solidFill>
                  <a:latin typeface="Helvetica Neue Medium"/>
                  <a:ea typeface="Helvetica Neue Medium"/>
                  <a:cs typeface="Helvetica Neue Medium"/>
                  <a:sym typeface="Helvetica Neue Medium"/>
                </a:defRPr>
              </a:pPr>
            </a:p>
          </p:txBody>
        </p:sp>
        <p:sp>
          <p:nvSpPr>
            <p:cNvPr id="791" name="Innovate"/>
            <p:cNvSpPr txBox="1"/>
            <p:nvPr/>
          </p:nvSpPr>
          <p:spPr>
            <a:xfrm>
              <a:off x="0" y="56560"/>
              <a:ext cx="2204842" cy="4363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1651000">
                <a:spcBef>
                  <a:spcPts val="0"/>
                </a:spcBef>
                <a:defRPr sz="2200">
                  <a:solidFill>
                    <a:srgbClr val="213868"/>
                  </a:solidFill>
                  <a:latin typeface="Helvetica Neue Medium"/>
                  <a:ea typeface="Helvetica Neue Medium"/>
                  <a:cs typeface="Helvetica Neue Medium"/>
                  <a:sym typeface="Helvetica Neue Medium"/>
                </a:defRPr>
              </a:lvl1pPr>
            </a:lstStyle>
            <a:p>
              <a:pPr/>
              <a:r>
                <a:t>Innovate </a:t>
              </a:r>
            </a:p>
          </p:txBody>
        </p:sp>
      </p:grpSp>
      <p:sp>
        <p:nvSpPr>
          <p:cNvPr id="793" name="Prof. Barend Mons…"/>
          <p:cNvSpPr txBox="1"/>
          <p:nvPr/>
        </p:nvSpPr>
        <p:spPr>
          <a:xfrm>
            <a:off x="212288" y="11911524"/>
            <a:ext cx="4863592" cy="10670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828800">
              <a:spcBef>
                <a:spcPts val="0"/>
              </a:spcBef>
              <a:defRPr sz="3800">
                <a:solidFill>
                  <a:srgbClr val="000000"/>
                </a:solidFill>
                <a:latin typeface="Arial"/>
                <a:ea typeface="Arial"/>
                <a:cs typeface="Arial"/>
                <a:sym typeface="Arial"/>
              </a:defRPr>
            </a:pPr>
            <a:r>
              <a:t>Prof. Barend Mons</a:t>
            </a:r>
            <a:endParaRPr sz="7600"/>
          </a:p>
          <a:p>
            <a:pPr defTabSz="1828800">
              <a:spcBef>
                <a:spcPts val="0"/>
              </a:spcBef>
              <a:defRPr sz="3000">
                <a:solidFill>
                  <a:srgbClr val="000000"/>
                </a:solidFill>
                <a:latin typeface="Arial"/>
                <a:ea typeface="Arial"/>
                <a:cs typeface="Arial"/>
                <a:sym typeface="Arial"/>
              </a:defRPr>
            </a:pPr>
            <a:r>
              <a:t>Barend.mons@lifes.institute</a:t>
            </a:r>
          </a:p>
        </p:txBody>
      </p:sp>
      <p:sp>
        <p:nvSpPr>
          <p:cNvPr id="794" name="+31-624879779"/>
          <p:cNvSpPr txBox="1"/>
          <p:nvPr/>
        </p:nvSpPr>
        <p:spPr>
          <a:xfrm>
            <a:off x="20214547" y="12129086"/>
            <a:ext cx="3509232" cy="6319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spcBef>
                <a:spcPts val="0"/>
              </a:spcBef>
              <a:defRPr sz="3800">
                <a:solidFill>
                  <a:srgbClr val="000000"/>
                </a:solidFill>
                <a:latin typeface="Arial"/>
                <a:ea typeface="Arial"/>
                <a:cs typeface="Arial"/>
                <a:sym typeface="Arial"/>
              </a:defRPr>
            </a:lvl1pPr>
          </a:lstStyle>
          <a:p>
            <a:pPr/>
            <a:r>
              <a:t>+31-624879779</a:t>
            </a:r>
          </a:p>
        </p:txBody>
      </p:sp>
      <p:pic>
        <p:nvPicPr>
          <p:cNvPr id="795" name="pasted-movie.png" descr="pasted-movie.png"/>
          <p:cNvPicPr>
            <a:picLocks noChangeAspect="1"/>
          </p:cNvPicPr>
          <p:nvPr/>
        </p:nvPicPr>
        <p:blipFill>
          <a:blip r:embed="rId3">
            <a:extLst/>
          </a:blip>
          <a:stretch>
            <a:fillRect/>
          </a:stretch>
        </p:blipFill>
        <p:spPr>
          <a:xfrm>
            <a:off x="192646" y="9145058"/>
            <a:ext cx="2109529" cy="2167769"/>
          </a:xfrm>
          <a:prstGeom prst="rect">
            <a:avLst/>
          </a:prstGeom>
          <a:ln w="12700">
            <a:miter lim="400000"/>
          </a:ln>
        </p:spPr>
      </p:pic>
      <p:pic>
        <p:nvPicPr>
          <p:cNvPr id="796" name="pasted-movie.png" descr="pasted-movie.png"/>
          <p:cNvPicPr>
            <a:picLocks noChangeAspect="1"/>
          </p:cNvPicPr>
          <p:nvPr/>
        </p:nvPicPr>
        <p:blipFill>
          <a:blip r:embed="rId4">
            <a:extLst/>
          </a:blip>
          <a:stretch>
            <a:fillRect/>
          </a:stretch>
        </p:blipFill>
        <p:spPr>
          <a:xfrm>
            <a:off x="173602" y="207317"/>
            <a:ext cx="1301882" cy="1025376"/>
          </a:xfrm>
          <a:prstGeom prst="rect">
            <a:avLst/>
          </a:prstGeom>
          <a:ln w="12700">
            <a:miter lim="400000"/>
          </a:ln>
        </p:spPr>
      </p:pic>
      <p:pic>
        <p:nvPicPr>
          <p:cNvPr id="797" name="pasted-movie.png" descr="pasted-movie.png"/>
          <p:cNvPicPr>
            <a:picLocks noChangeAspect="1"/>
          </p:cNvPicPr>
          <p:nvPr/>
        </p:nvPicPr>
        <p:blipFill>
          <a:blip r:embed="rId5">
            <a:extLst/>
          </a:blip>
          <a:stretch>
            <a:fillRect/>
          </a:stretch>
        </p:blipFill>
        <p:spPr>
          <a:xfrm>
            <a:off x="-12700" y="1270577"/>
            <a:ext cx="2520221" cy="3201655"/>
          </a:xfrm>
          <a:prstGeom prst="rect">
            <a:avLst/>
          </a:prstGeom>
          <a:ln w="12700">
            <a:miter lim="400000"/>
          </a:ln>
        </p:spPr>
      </p:pic>
      <p:sp>
        <p:nvSpPr>
          <p:cNvPr id="798" name="Triangle"/>
          <p:cNvSpPr/>
          <p:nvPr/>
        </p:nvSpPr>
        <p:spPr>
          <a:xfrm rot="5421636">
            <a:off x="10511291" y="9098019"/>
            <a:ext cx="1071045" cy="636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2700">
            <a:miter lim="400000"/>
          </a:ln>
        </p:spPr>
        <p:txBody>
          <a:bodyPr tIns="91439" bIns="91439" anchor="ctr"/>
          <a:lstStyle/>
          <a:p>
            <a:pPr algn="ctr" defTabSz="825500">
              <a:spcBef>
                <a:spcPts val="0"/>
              </a:spcBef>
              <a:defRPr sz="3200">
                <a:solidFill>
                  <a:srgbClr val="FFFFFF"/>
                </a:solidFill>
                <a:latin typeface="Helvetica Neue Medium"/>
                <a:ea typeface="Helvetica Neue Medium"/>
                <a:cs typeface="Helvetica Neue Medium"/>
                <a:sym typeface="Helvetica Neue Medium"/>
              </a:defRPr>
            </a:pPr>
          </a:p>
        </p:txBody>
      </p:sp>
      <p:sp>
        <p:nvSpPr>
          <p:cNvPr id="799" name="Triangle"/>
          <p:cNvSpPr/>
          <p:nvPr/>
        </p:nvSpPr>
        <p:spPr>
          <a:xfrm rot="5541636">
            <a:off x="15767677" y="9117724"/>
            <a:ext cx="988947" cy="595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12700">
            <a:miter lim="400000"/>
          </a:ln>
        </p:spPr>
        <p:txBody>
          <a:bodyPr tIns="91439" bIns="91439" anchor="ctr"/>
          <a:lstStyle/>
          <a:p>
            <a:pPr algn="ctr" defTabSz="825500">
              <a:spcBef>
                <a:spcPts val="0"/>
              </a:spcBef>
              <a:defRPr sz="3200">
                <a:solidFill>
                  <a:srgbClr val="FFFFFF"/>
                </a:solidFill>
                <a:latin typeface="Helvetica Neue Medium"/>
                <a:ea typeface="Helvetica Neue Medium"/>
                <a:cs typeface="Helvetica Neue Medium"/>
                <a:sym typeface="Helvetica Neue Medium"/>
              </a:defRPr>
            </a:pPr>
          </a:p>
        </p:txBody>
      </p:sp>
      <p:sp>
        <p:nvSpPr>
          <p:cNvPr id="800" name="Oval"/>
          <p:cNvSpPr/>
          <p:nvPr/>
        </p:nvSpPr>
        <p:spPr>
          <a:xfrm>
            <a:off x="21139314" y="8985567"/>
            <a:ext cx="757773" cy="735789"/>
          </a:xfrm>
          <a:prstGeom prst="ellipse">
            <a:avLst/>
          </a:prstGeom>
          <a:solidFill>
            <a:srgbClr val="FFFFFF"/>
          </a:solidFill>
          <a:ln w="12700">
            <a:miter lim="400000"/>
          </a:ln>
        </p:spPr>
        <p:txBody>
          <a:bodyPr tIns="91439" bIns="91439" anchor="ctr"/>
          <a:lstStyle/>
          <a:p>
            <a:pPr algn="ctr" defTabSz="825500">
              <a:spcBef>
                <a:spcPts val="0"/>
              </a:spcBef>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https://journals.plos.org/plosone/article?id=10.1371/journal.pone.0007894"/>
          <p:cNvSpPr txBox="1"/>
          <p:nvPr/>
        </p:nvSpPr>
        <p:spPr>
          <a:xfrm>
            <a:off x="3393372" y="10583902"/>
            <a:ext cx="1673860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35860"/>
                </a:solidFill>
                <a:latin typeface="Graphik Light"/>
                <a:ea typeface="Graphik Light"/>
                <a:cs typeface="Graphik Light"/>
                <a:sym typeface="Graphik Light"/>
              </a:defRPr>
            </a:lvl1pPr>
          </a:lstStyle>
          <a:p>
            <a:pPr/>
            <a:r>
              <a:t>https://journals.plos.org/plosone/article?id=10.1371/journal.pone.0007894</a:t>
            </a:r>
          </a:p>
        </p:txBody>
      </p:sp>
      <p:sp>
        <p:nvSpPr>
          <p:cNvPr id="803" name="References"/>
          <p:cNvSpPr txBox="1"/>
          <p:nvPr/>
        </p:nvSpPr>
        <p:spPr>
          <a:xfrm>
            <a:off x="3348575" y="6823534"/>
            <a:ext cx="3050033"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535860"/>
                </a:solidFill>
                <a:latin typeface="Graphik"/>
                <a:ea typeface="Graphik"/>
                <a:cs typeface="Graphik"/>
                <a:sym typeface="Graphik"/>
              </a:defRPr>
            </a:lvl1pPr>
          </a:lstStyle>
          <a:p>
            <a:pPr/>
            <a:r>
              <a:t>References </a:t>
            </a:r>
          </a:p>
        </p:txBody>
      </p:sp>
      <p:sp>
        <p:nvSpPr>
          <p:cNvPr id="804" name="https://www.nature.com/articles/ng0411-281"/>
          <p:cNvSpPr txBox="1"/>
          <p:nvPr/>
        </p:nvSpPr>
        <p:spPr>
          <a:xfrm>
            <a:off x="3409254" y="9696362"/>
            <a:ext cx="1011072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35860"/>
                </a:solidFill>
                <a:latin typeface="Graphik Light"/>
                <a:ea typeface="Graphik Light"/>
                <a:cs typeface="Graphik Light"/>
                <a:sym typeface="Graphik Light"/>
              </a:defRPr>
            </a:lvl1pPr>
          </a:lstStyle>
          <a:p>
            <a:pPr/>
            <a:r>
              <a:t>https://www.nature.com/articles/ng0411-281</a:t>
            </a:r>
          </a:p>
        </p:txBody>
      </p:sp>
      <p:sp>
        <p:nvSpPr>
          <p:cNvPr id="805" name="https://link.springer.com/article/10.1186/gb-2008-9-s2-s7"/>
          <p:cNvSpPr txBox="1"/>
          <p:nvPr/>
        </p:nvSpPr>
        <p:spPr>
          <a:xfrm>
            <a:off x="3395610" y="8598615"/>
            <a:ext cx="1293114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35860"/>
                </a:solidFill>
                <a:latin typeface="Graphik Light"/>
                <a:ea typeface="Graphik Light"/>
                <a:cs typeface="Graphik Light"/>
                <a:sym typeface="Graphik Light"/>
              </a:defRPr>
            </a:lvl1pPr>
          </a:lstStyle>
          <a:p>
            <a:pPr/>
            <a:r>
              <a:t>https://link.springer.com/article/10.1186/gb-2008-9-s2-s7</a:t>
            </a:r>
          </a:p>
        </p:txBody>
      </p:sp>
      <p:sp>
        <p:nvSpPr>
          <p:cNvPr id="806" name="https://asistdl.onlinelibrary.wiley.com/doi/abs/10.1002/asi.10392"/>
          <p:cNvSpPr txBox="1"/>
          <p:nvPr/>
        </p:nvSpPr>
        <p:spPr>
          <a:xfrm>
            <a:off x="3405871" y="11471443"/>
            <a:ext cx="14438377"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35860"/>
                </a:solidFill>
                <a:latin typeface="Graphik Light"/>
                <a:ea typeface="Graphik Light"/>
                <a:cs typeface="Graphik Light"/>
                <a:sym typeface="Graphik Light"/>
              </a:defRPr>
            </a:lvl1pPr>
          </a:lstStyle>
          <a:p>
            <a:pPr/>
            <a:r>
              <a:t>https://asistdl.onlinelibrary.wiley.com/doi/abs/10.1002/asi.10392</a:t>
            </a:r>
          </a:p>
        </p:txBody>
      </p:sp>
      <p:sp>
        <p:nvSpPr>
          <p:cNvPr id="807" name="https://academic.oup.com/bioinformatics/article/21/9/2049/409019"/>
          <p:cNvSpPr txBox="1"/>
          <p:nvPr/>
        </p:nvSpPr>
        <p:spPr>
          <a:xfrm>
            <a:off x="3424883" y="12358983"/>
            <a:ext cx="15564105"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35860"/>
                </a:solidFill>
                <a:latin typeface="Graphik Light"/>
                <a:ea typeface="Graphik Light"/>
                <a:cs typeface="Graphik Light"/>
                <a:sym typeface="Graphik Light"/>
              </a:defRPr>
            </a:lvl1pPr>
          </a:lstStyle>
          <a:p>
            <a:pPr/>
            <a:r>
              <a:t>https://academic.oup.com/bioinformatics/article/21/9/2049/409019</a:t>
            </a:r>
          </a:p>
        </p:txBody>
      </p:sp>
      <p:sp>
        <p:nvSpPr>
          <p:cNvPr id="808" name="https://link.springer.com/article/10.1186/1471-2105-6-142"/>
          <p:cNvSpPr txBox="1"/>
          <p:nvPr/>
        </p:nvSpPr>
        <p:spPr>
          <a:xfrm>
            <a:off x="3337793" y="7711075"/>
            <a:ext cx="12673077"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35860"/>
                </a:solidFill>
                <a:latin typeface="Graphik Light"/>
                <a:ea typeface="Graphik Light"/>
                <a:cs typeface="Graphik Light"/>
                <a:sym typeface="Graphik Light"/>
              </a:defRPr>
            </a:lvl1pPr>
          </a:lstStyle>
          <a:p>
            <a:pPr/>
            <a:r>
              <a:t>https://link.springer.com/article/10.1186/1471-2105-6-142</a:t>
            </a:r>
          </a:p>
        </p:txBody>
      </p:sp>
      <p:sp>
        <p:nvSpPr>
          <p:cNvPr id="809" name="Thank You and FAIRwell"/>
          <p:cNvSpPr txBox="1"/>
          <p:nvPr/>
        </p:nvSpPr>
        <p:spPr>
          <a:xfrm>
            <a:off x="3786310" y="4690933"/>
            <a:ext cx="15952725" cy="17875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1529">
              <a:spcBef>
                <a:spcPts val="0"/>
              </a:spcBef>
              <a:defRPr sz="11200">
                <a:solidFill>
                  <a:srgbClr val="535353"/>
                </a:solidFill>
                <a:latin typeface="Helvetica Neue Medium"/>
                <a:ea typeface="Helvetica Neue Medium"/>
                <a:cs typeface="Helvetica Neue Medium"/>
                <a:sym typeface="Helvetica Neue Medium"/>
              </a:defRPr>
            </a:lvl1pPr>
          </a:lstStyle>
          <a:p>
            <a:pPr/>
            <a:r>
              <a:t>Thank You and FAIRwell</a:t>
            </a:r>
          </a:p>
        </p:txBody>
      </p:sp>
      <p:pic>
        <p:nvPicPr>
          <p:cNvPr id="810" name="pasted-movie.png" descr="pasted-movie.png"/>
          <p:cNvPicPr>
            <a:picLocks noChangeAspect="1"/>
          </p:cNvPicPr>
          <p:nvPr/>
        </p:nvPicPr>
        <p:blipFill>
          <a:blip r:embed="rId2">
            <a:extLst/>
          </a:blip>
          <a:stretch>
            <a:fillRect/>
          </a:stretch>
        </p:blipFill>
        <p:spPr>
          <a:xfrm>
            <a:off x="8968349" y="677232"/>
            <a:ext cx="4891221" cy="3852379"/>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Line"/>
          <p:cNvSpPr/>
          <p:nvPr/>
        </p:nvSpPr>
        <p:spPr>
          <a:xfrm>
            <a:off x="9080041" y="3840787"/>
            <a:ext cx="5105194" cy="1"/>
          </a:xfrm>
          <a:prstGeom prst="line">
            <a:avLst/>
          </a:prstGeom>
          <a:ln w="63500">
            <a:solidFill>
              <a:srgbClr val="535860"/>
            </a:solidFill>
            <a:miter lim="400000"/>
            <a:headEnd type="triangle"/>
            <a:tailEnd type="triangle"/>
          </a:ln>
        </p:spPr>
        <p:txBody>
          <a:bodyPr lIns="45718" tIns="45718" rIns="45718" bIns="45718"/>
          <a:lstStyle/>
          <a:p>
            <a:pPr/>
          </a:p>
        </p:txBody>
      </p:sp>
      <p:sp>
        <p:nvSpPr>
          <p:cNvPr id="351" name="FAIR"/>
          <p:cNvSpPr txBox="1"/>
          <p:nvPr/>
        </p:nvSpPr>
        <p:spPr>
          <a:xfrm>
            <a:off x="10566935" y="3191246"/>
            <a:ext cx="2131404" cy="1299084"/>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spcBef>
                <a:spcPts val="0"/>
              </a:spcBef>
              <a:defRPr sz="7100">
                <a:solidFill>
                  <a:srgbClr val="535860"/>
                </a:solidFill>
                <a:latin typeface="Graphik Light"/>
                <a:ea typeface="Graphik Light"/>
                <a:cs typeface="Graphik Light"/>
                <a:sym typeface="Graphik Light"/>
              </a:defRPr>
            </a:lvl1pPr>
          </a:lstStyle>
          <a:p>
            <a:pPr/>
            <a:r>
              <a:t>FAIR </a:t>
            </a:r>
          </a:p>
        </p:txBody>
      </p:sp>
      <p:sp>
        <p:nvSpPr>
          <p:cNvPr id="352" name="Findable…"/>
          <p:cNvSpPr txBox="1"/>
          <p:nvPr/>
        </p:nvSpPr>
        <p:spPr>
          <a:xfrm>
            <a:off x="6367910" y="2002603"/>
            <a:ext cx="3241549" cy="457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535860"/>
                </a:solidFill>
                <a:latin typeface="Graphik"/>
                <a:ea typeface="Graphik"/>
                <a:cs typeface="Graphik"/>
                <a:sym typeface="Graphik"/>
              </a:defRPr>
            </a:pPr>
            <a:r>
              <a:t>F</a:t>
            </a:r>
            <a:r>
              <a:rPr b="0">
                <a:latin typeface="Graphik Light"/>
                <a:ea typeface="Graphik Light"/>
                <a:cs typeface="Graphik Light"/>
                <a:sym typeface="Graphik Light"/>
              </a:rPr>
              <a:t>indable</a:t>
            </a:r>
          </a:p>
          <a:p>
            <a:pPr>
              <a:defRPr b="1">
                <a:solidFill>
                  <a:srgbClr val="535860"/>
                </a:solidFill>
                <a:latin typeface="Graphik"/>
                <a:ea typeface="Graphik"/>
                <a:cs typeface="Graphik"/>
                <a:sym typeface="Graphik"/>
              </a:defRPr>
            </a:pPr>
            <a:r>
              <a:t>A</a:t>
            </a:r>
            <a:r>
              <a:rPr b="0">
                <a:latin typeface="Graphik Light"/>
                <a:ea typeface="Graphik Light"/>
                <a:cs typeface="Graphik Light"/>
                <a:sym typeface="Graphik Light"/>
              </a:rPr>
              <a:t>ccessible</a:t>
            </a:r>
          </a:p>
          <a:p>
            <a:pPr>
              <a:defRPr b="1">
                <a:solidFill>
                  <a:srgbClr val="535860"/>
                </a:solidFill>
                <a:latin typeface="Graphik"/>
                <a:ea typeface="Graphik"/>
                <a:cs typeface="Graphik"/>
                <a:sym typeface="Graphik"/>
              </a:defRPr>
            </a:pPr>
            <a:r>
              <a:t>I</a:t>
            </a:r>
            <a:r>
              <a:rPr b="0">
                <a:latin typeface="Graphik Light"/>
                <a:ea typeface="Graphik Light"/>
                <a:cs typeface="Graphik Light"/>
                <a:sym typeface="Graphik Light"/>
              </a:rPr>
              <a:t>nteroperable</a:t>
            </a:r>
          </a:p>
          <a:p>
            <a:pPr>
              <a:defRPr b="1">
                <a:solidFill>
                  <a:srgbClr val="535860"/>
                </a:solidFill>
                <a:latin typeface="Graphik"/>
                <a:ea typeface="Graphik"/>
                <a:cs typeface="Graphik"/>
                <a:sym typeface="Graphik"/>
              </a:defRPr>
            </a:pPr>
            <a:r>
              <a:t>R</a:t>
            </a:r>
            <a:r>
              <a:rPr b="0">
                <a:latin typeface="Graphik Light"/>
                <a:ea typeface="Graphik Light"/>
                <a:cs typeface="Graphik Light"/>
                <a:sym typeface="Graphik Light"/>
              </a:rPr>
              <a:t>eusable</a:t>
            </a:r>
          </a:p>
        </p:txBody>
      </p:sp>
      <p:sp>
        <p:nvSpPr>
          <p:cNvPr id="353" name="Fully…"/>
          <p:cNvSpPr txBox="1"/>
          <p:nvPr/>
        </p:nvSpPr>
        <p:spPr>
          <a:xfrm>
            <a:off x="14715272" y="2185976"/>
            <a:ext cx="1590041" cy="330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535860"/>
                </a:solidFill>
                <a:latin typeface="Graphik"/>
                <a:ea typeface="Graphik"/>
                <a:cs typeface="Graphik"/>
                <a:sym typeface="Graphik"/>
              </a:defRPr>
            </a:pPr>
            <a:r>
              <a:t>F</a:t>
            </a:r>
            <a:r>
              <a:rPr b="0">
                <a:latin typeface="Graphik Light"/>
                <a:ea typeface="Graphik Light"/>
                <a:cs typeface="Graphik Light"/>
                <a:sym typeface="Graphik Light"/>
              </a:rPr>
              <a:t>ully</a:t>
            </a:r>
          </a:p>
          <a:p>
            <a:pPr>
              <a:defRPr b="1">
                <a:solidFill>
                  <a:srgbClr val="535860"/>
                </a:solidFill>
                <a:latin typeface="Graphik"/>
                <a:ea typeface="Graphik"/>
                <a:cs typeface="Graphik"/>
                <a:sym typeface="Graphik"/>
              </a:defRPr>
            </a:pPr>
            <a:r>
              <a:t>AI</a:t>
            </a:r>
          </a:p>
          <a:p>
            <a:pPr>
              <a:defRPr b="1">
                <a:solidFill>
                  <a:srgbClr val="535860"/>
                </a:solidFill>
                <a:latin typeface="Graphik"/>
                <a:ea typeface="Graphik"/>
                <a:cs typeface="Graphik"/>
                <a:sym typeface="Graphik"/>
              </a:defRPr>
            </a:pPr>
            <a:r>
              <a:t>R</a:t>
            </a:r>
            <a:r>
              <a:rPr b="0">
                <a:latin typeface="Graphik Light"/>
                <a:ea typeface="Graphik Light"/>
                <a:cs typeface="Graphik Light"/>
                <a:sym typeface="Graphik Light"/>
              </a:rPr>
              <a:t>eady</a:t>
            </a:r>
          </a:p>
        </p:txBody>
      </p:sp>
      <p:sp>
        <p:nvSpPr>
          <p:cNvPr id="354" name="Circle"/>
          <p:cNvSpPr/>
          <p:nvPr/>
        </p:nvSpPr>
        <p:spPr>
          <a:xfrm>
            <a:off x="5430210" y="964826"/>
            <a:ext cx="6655176" cy="6655176"/>
          </a:xfrm>
          <a:prstGeom prst="ellipse">
            <a:avLst/>
          </a:prstGeom>
          <a:ln w="63500">
            <a:solidFill>
              <a:srgbClr val="496F59">
                <a:alpha val="78468"/>
              </a:srgbClr>
            </a:solidFill>
            <a:miter lim="400000"/>
          </a:ln>
        </p:spPr>
        <p:txBody>
          <a:bodyPr lIns="50800" tIns="50800" rIns="50800" bIns="50800" anchor="ctr"/>
          <a:lstStyle/>
          <a:p>
            <a:pPr algn="ctr" defTabSz="825500">
              <a:spcBef>
                <a:spcPts val="0"/>
              </a:spcBef>
              <a:defRPr sz="3200">
                <a:solidFill>
                  <a:srgbClr val="535860"/>
                </a:solidFill>
                <a:latin typeface="Graphik Light"/>
                <a:ea typeface="Graphik Light"/>
                <a:cs typeface="Graphik Light"/>
                <a:sym typeface="Graphik Light"/>
              </a:defRPr>
            </a:pPr>
          </a:p>
        </p:txBody>
      </p:sp>
      <p:sp>
        <p:nvSpPr>
          <p:cNvPr id="355" name="Circle"/>
          <p:cNvSpPr/>
          <p:nvPr/>
        </p:nvSpPr>
        <p:spPr>
          <a:xfrm>
            <a:off x="11149830" y="964826"/>
            <a:ext cx="6655175" cy="6655176"/>
          </a:xfrm>
          <a:prstGeom prst="ellipse">
            <a:avLst/>
          </a:prstGeom>
          <a:ln w="63500">
            <a:solidFill>
              <a:srgbClr val="496F59">
                <a:alpha val="78468"/>
              </a:srgbClr>
            </a:solidFill>
            <a:miter lim="400000"/>
          </a:ln>
        </p:spPr>
        <p:txBody>
          <a:bodyPr lIns="50800" tIns="50800" rIns="50800" bIns="50800" anchor="ctr"/>
          <a:lstStyle/>
          <a:p>
            <a:pPr algn="ctr" defTabSz="825500">
              <a:spcBef>
                <a:spcPts val="0"/>
              </a:spcBef>
              <a:defRPr sz="3200">
                <a:solidFill>
                  <a:srgbClr val="535860"/>
                </a:solidFill>
                <a:latin typeface="Graphik Light"/>
                <a:ea typeface="Graphik Light"/>
                <a:cs typeface="Graphik Light"/>
                <a:sym typeface="Graphik Light"/>
              </a:defRPr>
            </a:pPr>
          </a:p>
        </p:txBody>
      </p:sp>
      <p:sp>
        <p:nvSpPr>
          <p:cNvPr id="356" name="Line"/>
          <p:cNvSpPr/>
          <p:nvPr/>
        </p:nvSpPr>
        <p:spPr>
          <a:xfrm>
            <a:off x="11632636" y="6008643"/>
            <a:ext cx="3" cy="3309621"/>
          </a:xfrm>
          <a:prstGeom prst="line">
            <a:avLst/>
          </a:prstGeom>
          <a:ln w="88900">
            <a:solidFill>
              <a:srgbClr val="535860"/>
            </a:solidFill>
            <a:miter lim="400000"/>
            <a:tailEnd type="triangle"/>
          </a:ln>
        </p:spPr>
        <p:txBody>
          <a:bodyPr lIns="45718" tIns="45718" rIns="45718" bIns="45718"/>
          <a:lstStyle/>
          <a:p>
            <a:pPr/>
          </a:p>
        </p:txBody>
      </p:sp>
      <p:sp>
        <p:nvSpPr>
          <p:cNvPr id="357" name="The Machine Knows what I mean"/>
          <p:cNvSpPr txBox="1"/>
          <p:nvPr/>
        </p:nvSpPr>
        <p:spPr>
          <a:xfrm>
            <a:off x="6675788" y="9863784"/>
            <a:ext cx="12624512" cy="11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200">
                <a:solidFill>
                  <a:srgbClr val="535860"/>
                </a:solidFill>
                <a:latin typeface="Graphik"/>
                <a:ea typeface="Graphik"/>
                <a:cs typeface="Graphik"/>
                <a:sym typeface="Graphik"/>
              </a:defRPr>
            </a:lvl1pPr>
          </a:lstStyle>
          <a:p>
            <a:pPr/>
            <a:r>
              <a:t>The Machine Knows what I mean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pasted-movie.png" descr="pasted-movie.png"/>
          <p:cNvPicPr>
            <a:picLocks noChangeAspect="1"/>
          </p:cNvPicPr>
          <p:nvPr/>
        </p:nvPicPr>
        <p:blipFill>
          <a:blip r:embed="rId2">
            <a:extLst/>
          </a:blip>
          <a:stretch>
            <a:fillRect/>
          </a:stretch>
        </p:blipFill>
        <p:spPr>
          <a:xfrm>
            <a:off x="675523" y="354137"/>
            <a:ext cx="23032954" cy="13716001"/>
          </a:xfrm>
          <a:prstGeom prst="rect">
            <a:avLst/>
          </a:prstGeom>
          <a:ln w="12700">
            <a:miter lim="400000"/>
          </a:ln>
        </p:spPr>
      </p:pic>
      <p:sp>
        <p:nvSpPr>
          <p:cNvPr id="360" name="20 K citations later….."/>
          <p:cNvSpPr txBox="1"/>
          <p:nvPr/>
        </p:nvSpPr>
        <p:spPr>
          <a:xfrm>
            <a:off x="14985587" y="173333"/>
            <a:ext cx="4888485"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 K citations later…..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pasted-movie.png" descr="pasted-movie.png"/>
          <p:cNvPicPr>
            <a:picLocks noChangeAspect="1"/>
          </p:cNvPicPr>
          <p:nvPr/>
        </p:nvPicPr>
        <p:blipFill>
          <a:blip r:embed="rId2">
            <a:extLst/>
          </a:blip>
          <a:stretch>
            <a:fillRect/>
          </a:stretch>
        </p:blipFill>
        <p:spPr>
          <a:xfrm rot="4856331">
            <a:off x="11707800" y="1348916"/>
            <a:ext cx="12369340" cy="11526493"/>
          </a:xfrm>
          <a:prstGeom prst="rect">
            <a:avLst/>
          </a:prstGeom>
          <a:ln w="12700">
            <a:miter lim="400000"/>
          </a:ln>
        </p:spPr>
      </p:pic>
      <p:pic>
        <p:nvPicPr>
          <p:cNvPr id="363" name="pasted-movie.png" descr="pasted-movie.png"/>
          <p:cNvPicPr>
            <a:picLocks noChangeAspect="1"/>
          </p:cNvPicPr>
          <p:nvPr/>
        </p:nvPicPr>
        <p:blipFill>
          <a:blip r:embed="rId3">
            <a:alphaModFix amt="66013"/>
            <a:extLst/>
          </a:blip>
          <a:stretch>
            <a:fillRect/>
          </a:stretch>
        </p:blipFill>
        <p:spPr>
          <a:xfrm>
            <a:off x="884159" y="2509466"/>
            <a:ext cx="5216684" cy="9129195"/>
          </a:xfrm>
          <a:prstGeom prst="rect">
            <a:avLst/>
          </a:prstGeom>
          <a:ln w="12700">
            <a:miter lim="400000"/>
          </a:ln>
        </p:spPr>
      </p:pic>
      <p:sp>
        <p:nvSpPr>
          <p:cNvPr id="364" name="Applications"/>
          <p:cNvSpPr txBox="1"/>
          <p:nvPr/>
        </p:nvSpPr>
        <p:spPr>
          <a:xfrm>
            <a:off x="1844854" y="3059971"/>
            <a:ext cx="3243263" cy="7163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spcBef>
                <a:spcPts val="0"/>
              </a:spcBef>
              <a:defRPr b="1" sz="4800">
                <a:solidFill>
                  <a:srgbClr val="000000"/>
                </a:solidFill>
                <a:latin typeface="Calibri"/>
                <a:ea typeface="Calibri"/>
                <a:cs typeface="Calibri"/>
                <a:sym typeface="Calibri"/>
              </a:defRPr>
            </a:lvl1pPr>
          </a:lstStyle>
          <a:p>
            <a:pPr/>
            <a:r>
              <a:t>Applications</a:t>
            </a:r>
          </a:p>
        </p:txBody>
      </p:sp>
      <p:sp>
        <p:nvSpPr>
          <p:cNvPr id="365" name="INFRA"/>
          <p:cNvSpPr txBox="1"/>
          <p:nvPr/>
        </p:nvSpPr>
        <p:spPr>
          <a:xfrm>
            <a:off x="2644750" y="10696077"/>
            <a:ext cx="1670746" cy="7163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spcBef>
                <a:spcPts val="0"/>
              </a:spcBef>
              <a:defRPr b="1" sz="4800">
                <a:solidFill>
                  <a:srgbClr val="000000"/>
                </a:solidFill>
                <a:latin typeface="Calibri"/>
                <a:ea typeface="Calibri"/>
                <a:cs typeface="Calibri"/>
                <a:sym typeface="Calibri"/>
              </a:defRPr>
            </a:lvl1pPr>
          </a:lstStyle>
          <a:p>
            <a:pPr/>
            <a:r>
              <a:t>INFRA</a:t>
            </a:r>
          </a:p>
        </p:txBody>
      </p:sp>
      <p:sp>
        <p:nvSpPr>
          <p:cNvPr id="366" name="FTO"/>
          <p:cNvSpPr txBox="1"/>
          <p:nvPr/>
        </p:nvSpPr>
        <p:spPr>
          <a:xfrm>
            <a:off x="3189883" y="4558029"/>
            <a:ext cx="475618" cy="34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spcBef>
                <a:spcPts val="0"/>
              </a:spcBef>
              <a:defRPr sz="1800">
                <a:solidFill>
                  <a:srgbClr val="000000"/>
                </a:solidFill>
                <a:latin typeface="Calibri"/>
                <a:ea typeface="Calibri"/>
                <a:cs typeface="Calibri"/>
                <a:sym typeface="Calibri"/>
              </a:defRPr>
            </a:lvl1pPr>
          </a:lstStyle>
          <a:p>
            <a:pPr/>
            <a:r>
              <a:t>FTO</a:t>
            </a:r>
          </a:p>
        </p:txBody>
      </p:sp>
      <p:sp>
        <p:nvSpPr>
          <p:cNvPr id="367" name="Line"/>
          <p:cNvSpPr/>
          <p:nvPr/>
        </p:nvSpPr>
        <p:spPr>
          <a:xfrm>
            <a:off x="3459239" y="7319367"/>
            <a:ext cx="3" cy="1766388"/>
          </a:xfrm>
          <a:prstGeom prst="line">
            <a:avLst/>
          </a:prstGeom>
          <a:ln w="127000">
            <a:solidFill>
              <a:srgbClr val="335BA2"/>
            </a:solidFill>
            <a:tailEnd type="triangle"/>
          </a:ln>
        </p:spPr>
        <p:txBody>
          <a:bodyPr lIns="45718" tIns="45718" rIns="45718" bIns="45718"/>
          <a:lstStyle/>
          <a:p>
            <a:pPr/>
          </a:p>
        </p:txBody>
      </p:sp>
      <p:sp>
        <p:nvSpPr>
          <p:cNvPr id="368" name="FTO"/>
          <p:cNvSpPr txBox="1"/>
          <p:nvPr/>
        </p:nvSpPr>
        <p:spPr>
          <a:xfrm>
            <a:off x="3209392" y="9323047"/>
            <a:ext cx="475618" cy="3432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spcBef>
                <a:spcPts val="0"/>
              </a:spcBef>
              <a:defRPr sz="1800">
                <a:solidFill>
                  <a:srgbClr val="000000"/>
                </a:solidFill>
                <a:latin typeface="Calibri"/>
                <a:ea typeface="Calibri"/>
                <a:cs typeface="Calibri"/>
                <a:sym typeface="Calibri"/>
              </a:defRPr>
            </a:lvl1pPr>
          </a:lstStyle>
          <a:p>
            <a:pPr/>
            <a:r>
              <a:t>FTO</a:t>
            </a:r>
          </a:p>
        </p:txBody>
      </p:sp>
      <p:sp>
        <p:nvSpPr>
          <p:cNvPr id="369" name="Line"/>
          <p:cNvSpPr/>
          <p:nvPr/>
        </p:nvSpPr>
        <p:spPr>
          <a:xfrm flipV="1">
            <a:off x="3479915" y="5109567"/>
            <a:ext cx="2" cy="1766388"/>
          </a:xfrm>
          <a:prstGeom prst="line">
            <a:avLst/>
          </a:prstGeom>
          <a:ln w="127000">
            <a:solidFill>
              <a:srgbClr val="335BA2"/>
            </a:solidFill>
            <a:tailEnd type="triangle"/>
          </a:ln>
        </p:spPr>
        <p:txBody>
          <a:bodyPr lIns="45718" tIns="45718" rIns="45718" bIns="45718"/>
          <a:lstStyle/>
          <a:p>
            <a:pPr/>
          </a:p>
        </p:txBody>
      </p:sp>
      <p:pic>
        <p:nvPicPr>
          <p:cNvPr id="370" name="pasted-movie.png" descr="pasted-movie.png"/>
          <p:cNvPicPr>
            <a:picLocks noChangeAspect="1"/>
          </p:cNvPicPr>
          <p:nvPr/>
        </p:nvPicPr>
        <p:blipFill>
          <a:blip r:embed="rId4">
            <a:extLst/>
          </a:blip>
          <a:stretch>
            <a:fillRect/>
          </a:stretch>
        </p:blipFill>
        <p:spPr>
          <a:xfrm>
            <a:off x="3228780" y="6834020"/>
            <a:ext cx="460922" cy="556284"/>
          </a:xfrm>
          <a:prstGeom prst="rect">
            <a:avLst/>
          </a:prstGeom>
          <a:ln w="12700">
            <a:miter lim="400000"/>
          </a:ln>
        </p:spPr>
      </p:pic>
      <p:grpSp>
        <p:nvGrpSpPr>
          <p:cNvPr id="373" name="Group"/>
          <p:cNvGrpSpPr/>
          <p:nvPr/>
        </p:nvGrpSpPr>
        <p:grpSpPr>
          <a:xfrm>
            <a:off x="16175898" y="6102126"/>
            <a:ext cx="1999150" cy="1943877"/>
            <a:chOff x="0" y="0"/>
            <a:chExt cx="1999148" cy="1943876"/>
          </a:xfrm>
        </p:grpSpPr>
        <p:pic>
          <p:nvPicPr>
            <p:cNvPr id="371" name="pasted-movie.png" descr="pasted-movie.png"/>
            <p:cNvPicPr>
              <a:picLocks noChangeAspect="1"/>
            </p:cNvPicPr>
            <p:nvPr/>
          </p:nvPicPr>
          <p:blipFill>
            <a:blip r:embed="rId4">
              <a:alphaModFix amt="53925"/>
              <a:extLst/>
            </a:blip>
            <a:stretch>
              <a:fillRect/>
            </a:stretch>
          </p:blipFill>
          <p:spPr>
            <a:xfrm rot="18389758">
              <a:off x="360863" y="201080"/>
              <a:ext cx="1277421" cy="1541715"/>
            </a:xfrm>
            <a:prstGeom prst="rect">
              <a:avLst/>
            </a:prstGeom>
            <a:ln w="12700" cap="flat">
              <a:noFill/>
              <a:miter lim="400000"/>
            </a:ln>
            <a:effectLst/>
          </p:spPr>
        </p:pic>
        <p:sp>
          <p:nvSpPr>
            <p:cNvPr id="372" name="Oval"/>
            <p:cNvSpPr/>
            <p:nvPr/>
          </p:nvSpPr>
          <p:spPr>
            <a:xfrm>
              <a:off x="234749" y="192509"/>
              <a:ext cx="1569643" cy="1563191"/>
            </a:xfrm>
            <a:prstGeom prst="ellipse">
              <a:avLst/>
            </a:prstGeom>
            <a:noFill/>
            <a:ln w="406400" cap="flat">
              <a:solidFill>
                <a:srgbClr val="A28220">
                  <a:alpha val="89277"/>
                </a:srgbClr>
              </a:solidFill>
              <a:prstDash val="solid"/>
              <a:round/>
            </a:ln>
            <a:effectLst>
              <a:outerShdw sx="100000" sy="100000" kx="0" ky="0" algn="b" rotWithShape="0" blurRad="990600" dist="368300" dir="3600000">
                <a:srgbClr val="000000">
                  <a:alpha val="70000"/>
                </a:srgbClr>
              </a:outerShdw>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grpSp>
      <p:grpSp>
        <p:nvGrpSpPr>
          <p:cNvPr id="377" name="Group"/>
          <p:cNvGrpSpPr/>
          <p:nvPr/>
        </p:nvGrpSpPr>
        <p:grpSpPr>
          <a:xfrm>
            <a:off x="684289" y="4337213"/>
            <a:ext cx="5549908" cy="5549907"/>
            <a:chOff x="0" y="0"/>
            <a:chExt cx="5549906" cy="5549906"/>
          </a:xfrm>
        </p:grpSpPr>
        <p:sp>
          <p:nvSpPr>
            <p:cNvPr id="374" name="Circle"/>
            <p:cNvSpPr/>
            <p:nvPr/>
          </p:nvSpPr>
          <p:spPr>
            <a:xfrm>
              <a:off x="1276350" y="1276350"/>
              <a:ext cx="2997203" cy="2997203"/>
            </a:xfrm>
            <a:prstGeom prst="ellipse">
              <a:avLst/>
            </a:prstGeom>
            <a:noFill/>
            <a:ln w="101600" cap="flat">
              <a:solidFill>
                <a:srgbClr val="FED72C"/>
              </a:solidFill>
              <a:prstDash val="sysDot"/>
              <a:miter lim="400000"/>
            </a:ln>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sp>
          <p:nvSpPr>
            <p:cNvPr id="375" name="Circle"/>
            <p:cNvSpPr/>
            <p:nvPr/>
          </p:nvSpPr>
          <p:spPr>
            <a:xfrm>
              <a:off x="622300" y="622300"/>
              <a:ext cx="4305302" cy="4305302"/>
            </a:xfrm>
            <a:prstGeom prst="ellipse">
              <a:avLst/>
            </a:prstGeom>
            <a:noFill/>
            <a:ln w="101600" cap="flat">
              <a:solidFill>
                <a:srgbClr val="FED72C"/>
              </a:solidFill>
              <a:prstDash val="sysDot"/>
              <a:miter lim="400000"/>
            </a:ln>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sp>
          <p:nvSpPr>
            <p:cNvPr id="376" name="Circle"/>
            <p:cNvSpPr/>
            <p:nvPr/>
          </p:nvSpPr>
          <p:spPr>
            <a:xfrm>
              <a:off x="-1" y="-1"/>
              <a:ext cx="5549908" cy="5549908"/>
            </a:xfrm>
            <a:prstGeom prst="ellipse">
              <a:avLst/>
            </a:prstGeom>
            <a:noFill/>
            <a:ln w="101600" cap="flat">
              <a:solidFill>
                <a:srgbClr val="FED72C"/>
              </a:solidFill>
              <a:prstDash val="sysDot"/>
              <a:miter lim="400000"/>
            </a:ln>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grpSp>
      <p:sp>
        <p:nvSpPr>
          <p:cNvPr id="378" name="Arrow"/>
          <p:cNvSpPr/>
          <p:nvPr/>
        </p:nvSpPr>
        <p:spPr>
          <a:xfrm>
            <a:off x="3662133" y="6477163"/>
            <a:ext cx="12921761" cy="1270004"/>
          </a:xfrm>
          <a:prstGeom prst="rightArrow">
            <a:avLst>
              <a:gd name="adj1" fmla="val 32000"/>
              <a:gd name="adj2" fmla="val 64000"/>
            </a:avLst>
          </a:prstGeom>
          <a:gradFill>
            <a:gsLst>
              <a:gs pos="0">
                <a:srgbClr val="8A8A8A">
                  <a:alpha val="71894"/>
                </a:srgbClr>
              </a:gs>
              <a:gs pos="100000">
                <a:schemeClr val="accent4">
                  <a:satOff val="-34849"/>
                  <a:lumOff val="-13098"/>
                </a:schemeClr>
              </a:gs>
            </a:gsLst>
          </a:gradFill>
          <a:ln w="50800">
            <a:solidFill>
              <a:srgbClr val="DDDDDD">
                <a:alpha val="71894"/>
              </a:srgbClr>
            </a:solidFill>
          </a:ln>
        </p:spPr>
        <p:txBody>
          <a:bodyPr lIns="50800" tIns="50800" rIns="50800" bIns="50800" anchor="ctr"/>
          <a:lstStyle/>
          <a:p>
            <a:pPr defTabSz="1828800">
              <a:spcBef>
                <a:spcPts val="0"/>
              </a:spcBef>
              <a:defRPr sz="1800">
                <a:solidFill>
                  <a:srgbClr val="000000"/>
                </a:solidFill>
                <a:latin typeface="Calibri"/>
                <a:ea typeface="Calibri"/>
                <a:cs typeface="Calibri"/>
                <a:sym typeface="Calibri"/>
              </a:defRPr>
            </a:pPr>
          </a:p>
        </p:txBody>
      </p:sp>
      <p:grpSp>
        <p:nvGrpSpPr>
          <p:cNvPr id="384" name="Group"/>
          <p:cNvGrpSpPr/>
          <p:nvPr/>
        </p:nvGrpSpPr>
        <p:grpSpPr>
          <a:xfrm>
            <a:off x="13194022" y="3092614"/>
            <a:ext cx="7962907" cy="7962904"/>
            <a:chOff x="0" y="0"/>
            <a:chExt cx="7962906" cy="7962903"/>
          </a:xfrm>
        </p:grpSpPr>
        <p:sp>
          <p:nvSpPr>
            <p:cNvPr id="379" name="Circle"/>
            <p:cNvSpPr/>
            <p:nvPr/>
          </p:nvSpPr>
          <p:spPr>
            <a:xfrm>
              <a:off x="2495550" y="2508250"/>
              <a:ext cx="2997203" cy="2997203"/>
            </a:xfrm>
            <a:prstGeom prst="ellipse">
              <a:avLst/>
            </a:prstGeom>
            <a:noFill/>
            <a:ln w="101600" cap="flat">
              <a:solidFill>
                <a:srgbClr val="FED72C"/>
              </a:solidFill>
              <a:prstDash val="sysDot"/>
              <a:miter lim="400000"/>
            </a:ln>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sp>
          <p:nvSpPr>
            <p:cNvPr id="380" name="Circle"/>
            <p:cNvSpPr/>
            <p:nvPr/>
          </p:nvSpPr>
          <p:spPr>
            <a:xfrm>
              <a:off x="1841500" y="1854200"/>
              <a:ext cx="4305303" cy="4305303"/>
            </a:xfrm>
            <a:prstGeom prst="ellipse">
              <a:avLst/>
            </a:prstGeom>
            <a:noFill/>
            <a:ln w="101600" cap="flat">
              <a:solidFill>
                <a:srgbClr val="FED72C"/>
              </a:solidFill>
              <a:prstDash val="sysDot"/>
              <a:miter lim="400000"/>
            </a:ln>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sp>
          <p:nvSpPr>
            <p:cNvPr id="381" name="Circle"/>
            <p:cNvSpPr/>
            <p:nvPr/>
          </p:nvSpPr>
          <p:spPr>
            <a:xfrm>
              <a:off x="1219200" y="1231900"/>
              <a:ext cx="5549903" cy="5549903"/>
            </a:xfrm>
            <a:prstGeom prst="ellipse">
              <a:avLst/>
            </a:prstGeom>
            <a:noFill/>
            <a:ln w="101600" cap="flat">
              <a:solidFill>
                <a:srgbClr val="FED72C"/>
              </a:solidFill>
              <a:prstDash val="sysDot"/>
              <a:miter lim="400000"/>
            </a:ln>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sp>
          <p:nvSpPr>
            <p:cNvPr id="382" name="Circle"/>
            <p:cNvSpPr/>
            <p:nvPr/>
          </p:nvSpPr>
          <p:spPr>
            <a:xfrm>
              <a:off x="615950" y="590549"/>
              <a:ext cx="6781807" cy="6781807"/>
            </a:xfrm>
            <a:prstGeom prst="ellipse">
              <a:avLst/>
            </a:prstGeom>
            <a:noFill/>
            <a:ln w="101600" cap="flat">
              <a:solidFill>
                <a:srgbClr val="FED72C"/>
              </a:solidFill>
              <a:prstDash val="sysDot"/>
              <a:miter lim="400000"/>
            </a:ln>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sp>
          <p:nvSpPr>
            <p:cNvPr id="383" name="Circle"/>
            <p:cNvSpPr/>
            <p:nvPr/>
          </p:nvSpPr>
          <p:spPr>
            <a:xfrm>
              <a:off x="0" y="0"/>
              <a:ext cx="7962907" cy="7962905"/>
            </a:xfrm>
            <a:prstGeom prst="ellipse">
              <a:avLst/>
            </a:prstGeom>
            <a:noFill/>
            <a:ln w="101600" cap="flat">
              <a:solidFill>
                <a:srgbClr val="FED72C"/>
              </a:solidFill>
              <a:prstDash val="sysDot"/>
              <a:miter lim="400000"/>
            </a:ln>
            <a:effectLst/>
          </p:spPr>
          <p:txBody>
            <a:bodyPr wrap="square" lIns="50800" tIns="50800" rIns="50800" bIns="50800" numCol="1" anchor="ctr">
              <a:noAutofit/>
            </a:bodyPr>
            <a:lstStyle/>
            <a:p>
              <a:pPr defTabSz="1828800">
                <a:spcBef>
                  <a:spcPts val="0"/>
                </a:spcBef>
                <a:defRPr sz="1800">
                  <a:solidFill>
                    <a:srgbClr val="000000"/>
                  </a:solidFill>
                  <a:latin typeface="Calibri"/>
                  <a:ea typeface="Calibri"/>
                  <a:cs typeface="Calibri"/>
                  <a:sym typeface="Calibri"/>
                </a:defRPr>
              </a:pPr>
            </a:p>
          </p:txBody>
        </p:sp>
      </p:grpSp>
      <p:sp>
        <p:nvSpPr>
          <p:cNvPr id="385" name="Title 1"/>
          <p:cNvSpPr txBox="1"/>
          <p:nvPr>
            <p:ph type="title"/>
          </p:nvPr>
        </p:nvSpPr>
        <p:spPr>
          <a:xfrm>
            <a:off x="2892632" y="182206"/>
            <a:ext cx="20680683" cy="1305588"/>
          </a:xfrm>
          <a:prstGeom prst="rect">
            <a:avLst/>
          </a:prstGeom>
        </p:spPr>
        <p:txBody>
          <a:bodyPr/>
          <a:lstStyle/>
          <a:p>
            <a:pPr/>
            <a:r>
              <a:t>The LIFES vision on the IFDS ecosystem</a:t>
            </a:r>
          </a:p>
        </p:txBody>
      </p:sp>
      <p:sp>
        <p:nvSpPr>
          <p:cNvPr id="386" name="Data"/>
          <p:cNvSpPr txBox="1"/>
          <p:nvPr/>
        </p:nvSpPr>
        <p:spPr>
          <a:xfrm>
            <a:off x="13527329" y="2376987"/>
            <a:ext cx="1437978" cy="716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spcBef>
                <a:spcPts val="0"/>
              </a:spcBef>
              <a:defRPr b="1" sz="4800">
                <a:solidFill>
                  <a:srgbClr val="000000"/>
                </a:solidFill>
                <a:latin typeface="Calibri"/>
                <a:ea typeface="Calibri"/>
                <a:cs typeface="Calibri"/>
                <a:sym typeface="Calibri"/>
              </a:defRPr>
            </a:lvl1pPr>
          </a:lstStyle>
          <a:p>
            <a:pPr/>
            <a:r>
              <a:t>Data </a:t>
            </a:r>
          </a:p>
        </p:txBody>
      </p:sp>
      <p:sp>
        <p:nvSpPr>
          <p:cNvPr id="387" name="Algorithms"/>
          <p:cNvSpPr txBox="1"/>
          <p:nvPr/>
        </p:nvSpPr>
        <p:spPr>
          <a:xfrm>
            <a:off x="14419580" y="11499447"/>
            <a:ext cx="2888160" cy="716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spcBef>
                <a:spcPts val="0"/>
              </a:spcBef>
              <a:defRPr b="1" sz="4800">
                <a:solidFill>
                  <a:srgbClr val="000000"/>
                </a:solidFill>
                <a:latin typeface="Calibri"/>
                <a:ea typeface="Calibri"/>
                <a:cs typeface="Calibri"/>
                <a:sym typeface="Calibri"/>
              </a:defRPr>
            </a:lvl1pPr>
          </a:lstStyle>
          <a:p>
            <a:pPr/>
            <a:r>
              <a:t>Algorithms</a:t>
            </a:r>
          </a:p>
        </p:txBody>
      </p:sp>
      <p:sp>
        <p:nvSpPr>
          <p:cNvPr id="388" name="Compute"/>
          <p:cNvSpPr txBox="1"/>
          <p:nvPr/>
        </p:nvSpPr>
        <p:spPr>
          <a:xfrm>
            <a:off x="20783882" y="6019821"/>
            <a:ext cx="2425602" cy="716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spcBef>
                <a:spcPts val="0"/>
              </a:spcBef>
              <a:defRPr b="1" sz="4800">
                <a:solidFill>
                  <a:srgbClr val="000000"/>
                </a:solidFill>
                <a:latin typeface="Calibri"/>
                <a:ea typeface="Calibri"/>
                <a:cs typeface="Calibri"/>
                <a:sym typeface="Calibri"/>
              </a:defRPr>
            </a:lvl1pPr>
          </a:lstStyle>
          <a:p>
            <a:pPr/>
            <a:r>
              <a:t>Compute</a:t>
            </a:r>
          </a:p>
        </p:txBody>
      </p:sp>
      <p:pic>
        <p:nvPicPr>
          <p:cNvPr id="389" name="pasted-movie.png" descr="pasted-movie.png"/>
          <p:cNvPicPr>
            <a:picLocks noChangeAspect="1"/>
          </p:cNvPicPr>
          <p:nvPr/>
        </p:nvPicPr>
        <p:blipFill>
          <a:blip r:embed="rId5">
            <a:extLst/>
          </a:blip>
          <a:stretch>
            <a:fillRect/>
          </a:stretch>
        </p:blipFill>
        <p:spPr>
          <a:xfrm>
            <a:off x="7840005" y="5898137"/>
            <a:ext cx="3082806" cy="242805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FAIR-Funder-Cycle_Small.gif" descr="FAIR-Funder-Cycle_Small.gif"/>
          <p:cNvPicPr>
            <a:picLocks noChangeAspect="0"/>
          </p:cNvPicPr>
          <p:nvPr/>
        </p:nvPicPr>
        <p:blipFill>
          <a:blip r:embed="rId2">
            <a:extLst/>
          </a:blip>
          <a:stretch>
            <a:fillRect/>
          </a:stretch>
        </p:blipFill>
        <p:spPr>
          <a:xfrm>
            <a:off x="5641952" y="1473527"/>
            <a:ext cx="10768950" cy="10768944"/>
          </a:xfrm>
          <a:prstGeom prst="rect">
            <a:avLst/>
          </a:prstGeom>
          <a:ln w="12700">
            <a:miter lim="400000"/>
          </a:ln>
        </p:spPr>
      </p:pic>
      <p:sp>
        <p:nvSpPr>
          <p:cNvPr id="392" name="The end of data sharing"/>
          <p:cNvSpPr txBox="1"/>
          <p:nvPr/>
        </p:nvSpPr>
        <p:spPr>
          <a:xfrm>
            <a:off x="5070861" y="144696"/>
            <a:ext cx="13302269" cy="1641473"/>
          </a:xfrm>
          <a:prstGeom prst="rect">
            <a:avLst/>
          </a:prstGeom>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algn="ctr" defTabSz="821529">
              <a:spcBef>
                <a:spcPts val="0"/>
              </a:spcBef>
              <a:defRPr sz="9800">
                <a:solidFill>
                  <a:srgbClr val="FF644E"/>
                </a:solidFill>
                <a:latin typeface="+mj-lt"/>
                <a:ea typeface="+mj-ea"/>
                <a:cs typeface="+mj-cs"/>
                <a:sym typeface="Helvetica"/>
              </a:defRPr>
            </a:lvl1pPr>
          </a:lstStyle>
          <a:p>
            <a:pPr/>
            <a:r>
              <a:t>The end of data sharing</a:t>
            </a:r>
          </a:p>
        </p:txBody>
      </p:sp>
      <p:sp>
        <p:nvSpPr>
          <p:cNvPr id="393" name="Data…"/>
          <p:cNvSpPr txBox="1"/>
          <p:nvPr/>
        </p:nvSpPr>
        <p:spPr>
          <a:xfrm>
            <a:off x="11211445" y="4725599"/>
            <a:ext cx="2329519" cy="1158873"/>
          </a:xfrm>
          <a:prstGeom prst="rect">
            <a:avLst/>
          </a:prstGeom>
          <a:solidFill>
            <a:srgbClr val="F0BD1F"/>
          </a:solidFill>
          <a:ln w="12700">
            <a:miter lim="400000"/>
          </a:ln>
          <a:extLst>
            <a:ext uri="{C572A759-6A51-4108-AA02-DFA0A04FC94B}">
              <ma14:wrappingTextBoxFlag xmlns:ma14="http://schemas.microsoft.com/office/mac/drawingml/2011/main" val="1"/>
            </a:ext>
          </a:extLst>
        </p:spPr>
        <p:txBody>
          <a:bodyPr lIns="71435" tIns="71435" rIns="71435" bIns="71435" anchor="ctr">
            <a:spAutoFit/>
          </a:bodyPr>
          <a:lstStyle/>
          <a:p>
            <a:pPr algn="ctr" defTabSz="821529">
              <a:spcBef>
                <a:spcPts val="0"/>
              </a:spcBef>
              <a:defRPr sz="3300">
                <a:solidFill>
                  <a:srgbClr val="000000"/>
                </a:solidFill>
                <a:latin typeface="+mj-lt"/>
                <a:ea typeface="+mj-ea"/>
                <a:cs typeface="+mj-cs"/>
                <a:sym typeface="Helvetica"/>
              </a:defRPr>
            </a:pPr>
            <a:r>
              <a:t>Data </a:t>
            </a:r>
          </a:p>
          <a:p>
            <a:pPr algn="ctr" defTabSz="821529">
              <a:spcBef>
                <a:spcPts val="0"/>
              </a:spcBef>
              <a:defRPr sz="3300">
                <a:solidFill>
                  <a:srgbClr val="000000"/>
                </a:solidFill>
                <a:latin typeface="+mj-lt"/>
                <a:ea typeface="+mj-ea"/>
                <a:cs typeface="+mj-cs"/>
                <a:sym typeface="Helvetica"/>
              </a:defRPr>
            </a:pPr>
            <a:r>
              <a:t>Visiting</a:t>
            </a:r>
          </a:p>
        </p:txBody>
      </p:sp>
      <p:sp>
        <p:nvSpPr>
          <p:cNvPr id="394" name="The Dawn of data Visiting"/>
          <p:cNvSpPr txBox="1"/>
          <p:nvPr/>
        </p:nvSpPr>
        <p:spPr>
          <a:xfrm>
            <a:off x="5034029" y="11271153"/>
            <a:ext cx="14315936" cy="16414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1435" tIns="71435" rIns="71435" bIns="71435" anchor="ctr">
            <a:spAutoFit/>
          </a:bodyPr>
          <a:lstStyle>
            <a:lvl1pPr algn="ctr" defTabSz="821529">
              <a:spcBef>
                <a:spcPts val="0"/>
              </a:spcBef>
              <a:defRPr sz="9800">
                <a:solidFill>
                  <a:srgbClr val="027001"/>
                </a:solidFill>
                <a:latin typeface="+mj-lt"/>
                <a:ea typeface="+mj-ea"/>
                <a:cs typeface="+mj-cs"/>
                <a:sym typeface="Helvetica"/>
              </a:defRPr>
            </a:lvl1pPr>
          </a:lstStyle>
          <a:p>
            <a:pPr/>
            <a:r>
              <a:t>The Dawn of data Visiting</a:t>
            </a:r>
          </a:p>
        </p:txBody>
      </p:sp>
      <p:pic>
        <p:nvPicPr>
          <p:cNvPr id="395" name="pasted-movie.png" descr="pasted-movie.png"/>
          <p:cNvPicPr>
            <a:picLocks noChangeAspect="1"/>
          </p:cNvPicPr>
          <p:nvPr/>
        </p:nvPicPr>
        <p:blipFill>
          <a:blip r:embed="rId3">
            <a:extLst/>
          </a:blip>
          <a:stretch>
            <a:fillRect/>
          </a:stretch>
        </p:blipFill>
        <p:spPr>
          <a:xfrm>
            <a:off x="186633" y="410518"/>
            <a:ext cx="1372383" cy="1080904"/>
          </a:xfrm>
          <a:prstGeom prst="rect">
            <a:avLst/>
          </a:prstGeom>
          <a:ln w="12700">
            <a:miter lim="400000"/>
          </a:ln>
        </p:spPr>
      </p:pic>
      <p:pic>
        <p:nvPicPr>
          <p:cNvPr id="396" name="pasted-movie.png" descr="pasted-movie.png"/>
          <p:cNvPicPr>
            <a:picLocks noChangeAspect="1"/>
          </p:cNvPicPr>
          <p:nvPr/>
        </p:nvPicPr>
        <p:blipFill>
          <a:blip r:embed="rId3">
            <a:alphaModFix amt="63074"/>
            <a:extLst/>
          </a:blip>
          <a:stretch>
            <a:fillRect/>
          </a:stretch>
        </p:blipFill>
        <p:spPr>
          <a:xfrm>
            <a:off x="10184633" y="5309415"/>
            <a:ext cx="1372385" cy="108090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pasted-movie.png" descr="pasted-movie.png"/>
          <p:cNvPicPr>
            <a:picLocks noChangeAspect="1"/>
          </p:cNvPicPr>
          <p:nvPr/>
        </p:nvPicPr>
        <p:blipFill>
          <a:blip r:embed="rId2">
            <a:extLst/>
          </a:blip>
          <a:stretch>
            <a:fillRect/>
          </a:stretch>
        </p:blipFill>
        <p:spPr>
          <a:xfrm>
            <a:off x="6621449" y="3106266"/>
            <a:ext cx="13056033" cy="7503469"/>
          </a:xfrm>
          <a:prstGeom prst="rect">
            <a:avLst/>
          </a:prstGeom>
          <a:ln w="12700">
            <a:miter lim="400000"/>
          </a:ln>
        </p:spPr>
      </p:pic>
      <p:pic>
        <p:nvPicPr>
          <p:cNvPr id="399" name="pasted-movie.png" descr="pasted-movie.png"/>
          <p:cNvPicPr>
            <a:picLocks noChangeAspect="1"/>
          </p:cNvPicPr>
          <p:nvPr/>
        </p:nvPicPr>
        <p:blipFill>
          <a:blip r:embed="rId3">
            <a:extLst/>
          </a:blip>
          <a:stretch>
            <a:fillRect/>
          </a:stretch>
        </p:blipFill>
        <p:spPr>
          <a:xfrm>
            <a:off x="5575" y="8646793"/>
            <a:ext cx="8255002" cy="5080002"/>
          </a:xfrm>
          <a:prstGeom prst="rect">
            <a:avLst/>
          </a:prstGeom>
          <a:ln w="12700">
            <a:miter lim="400000"/>
          </a:ln>
        </p:spPr>
      </p:pic>
      <p:pic>
        <p:nvPicPr>
          <p:cNvPr id="400" name="pasted-movie.png" descr="pasted-movie.png"/>
          <p:cNvPicPr>
            <a:picLocks noChangeAspect="1"/>
          </p:cNvPicPr>
          <p:nvPr/>
        </p:nvPicPr>
        <p:blipFill>
          <a:blip r:embed="rId4">
            <a:extLst/>
          </a:blip>
          <a:stretch>
            <a:fillRect/>
          </a:stretch>
        </p:blipFill>
        <p:spPr>
          <a:xfrm>
            <a:off x="15262414" y="9072457"/>
            <a:ext cx="9265496" cy="4632750"/>
          </a:xfrm>
          <a:prstGeom prst="rect">
            <a:avLst/>
          </a:prstGeom>
          <a:ln w="12700">
            <a:miter lim="400000"/>
          </a:ln>
        </p:spPr>
      </p:pic>
      <p:pic>
        <p:nvPicPr>
          <p:cNvPr id="401" name="pasted-movie.png" descr="pasted-movie.png"/>
          <p:cNvPicPr>
            <a:picLocks noChangeAspect="1"/>
          </p:cNvPicPr>
          <p:nvPr/>
        </p:nvPicPr>
        <p:blipFill>
          <a:blip r:embed="rId5">
            <a:extLst/>
          </a:blip>
          <a:stretch>
            <a:fillRect/>
          </a:stretch>
        </p:blipFill>
        <p:spPr>
          <a:xfrm>
            <a:off x="339364" y="410518"/>
            <a:ext cx="1753546" cy="1381112"/>
          </a:xfrm>
          <a:prstGeom prst="rect">
            <a:avLst/>
          </a:prstGeom>
          <a:ln w="12700">
            <a:miter lim="400000"/>
          </a:ln>
        </p:spPr>
      </p:pic>
      <p:pic>
        <p:nvPicPr>
          <p:cNvPr id="402" name="pasted-movie.png" descr="pasted-movie.png"/>
          <p:cNvPicPr>
            <a:picLocks noChangeAspect="1"/>
          </p:cNvPicPr>
          <p:nvPr/>
        </p:nvPicPr>
        <p:blipFill>
          <a:blip r:embed="rId6">
            <a:extLst/>
          </a:blip>
          <a:stretch>
            <a:fillRect/>
          </a:stretch>
        </p:blipFill>
        <p:spPr>
          <a:xfrm>
            <a:off x="494039" y="2161838"/>
            <a:ext cx="6114746" cy="6114745"/>
          </a:xfrm>
          <a:prstGeom prst="rect">
            <a:avLst/>
          </a:prstGeom>
          <a:ln w="12700">
            <a:miter lim="400000"/>
          </a:ln>
        </p:spPr>
      </p:pic>
      <p:sp>
        <p:nvSpPr>
          <p:cNvPr id="403" name="Privacy ?"/>
          <p:cNvSpPr txBox="1"/>
          <p:nvPr/>
        </p:nvSpPr>
        <p:spPr>
          <a:xfrm>
            <a:off x="9647783" y="780699"/>
            <a:ext cx="5088434" cy="1626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9100">
                <a:solidFill>
                  <a:srgbClr val="535860"/>
                </a:solidFill>
                <a:latin typeface="Graphik Light"/>
                <a:ea typeface="Graphik Light"/>
                <a:cs typeface="Graphik Light"/>
                <a:sym typeface="Graphik Light"/>
              </a:defRPr>
            </a:lvl1pPr>
          </a:lstStyle>
          <a:p>
            <a:pPr/>
            <a:r>
              <a:t>1. Privacy </a:t>
            </a:r>
          </a:p>
        </p:txBody>
      </p:sp>
      <p:pic>
        <p:nvPicPr>
          <p:cNvPr id="404" name="pasted-movie.png" descr="pasted-movie.png"/>
          <p:cNvPicPr>
            <a:picLocks noChangeAspect="1"/>
          </p:cNvPicPr>
          <p:nvPr/>
        </p:nvPicPr>
        <p:blipFill>
          <a:blip r:embed="rId7">
            <a:extLst/>
          </a:blip>
          <a:stretch>
            <a:fillRect/>
          </a:stretch>
        </p:blipFill>
        <p:spPr>
          <a:xfrm>
            <a:off x="19667776" y="3134583"/>
            <a:ext cx="4771773" cy="445497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9"/>
                                        </p:tgtEl>
                                        <p:attrNameLst>
                                          <p:attrName>style.visibility</p:attrName>
                                        </p:attrNameLst>
                                      </p:cBhvr>
                                      <p:to>
                                        <p:strVal val="visible"/>
                                      </p:to>
                                    </p:set>
                                    <p:animEffect filter="fade" transition="in">
                                      <p:cBhvr>
                                        <p:cTn id="7" dur="4000"/>
                                        <p:tgtEl>
                                          <p:spTgt spid="39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00"/>
                                        </p:tgtEl>
                                        <p:attrNameLst>
                                          <p:attrName>style.visibility</p:attrName>
                                        </p:attrNameLst>
                                      </p:cBhvr>
                                      <p:to>
                                        <p:strVal val="visible"/>
                                      </p:to>
                                    </p:set>
                                    <p:animEffect filter="fade" transition="in">
                                      <p:cBhvr>
                                        <p:cTn id="12" dur="4750"/>
                                        <p:tgtEl>
                                          <p:spTgt spid="40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02"/>
                                        </p:tgtEl>
                                        <p:attrNameLst>
                                          <p:attrName>style.visibility</p:attrName>
                                        </p:attrNameLst>
                                      </p:cBhvr>
                                      <p:to>
                                        <p:strVal val="visible"/>
                                      </p:to>
                                    </p:set>
                                    <p:animEffect filter="fade" transition="in">
                                      <p:cBhvr>
                                        <p:cTn id="17" dur="2750"/>
                                        <p:tgtEl>
                                          <p:spTgt spid="402"/>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32" presetID="4" grpId="4" fill="hold">
                                  <p:stCondLst>
                                    <p:cond delay="0"/>
                                  </p:stCondLst>
                                  <p:iterate type="el" backwards="0">
                                    <p:tmAbs val="0"/>
                                  </p:iterate>
                                  <p:childTnLst>
                                    <p:set>
                                      <p:cBhvr>
                                        <p:cTn id="21" fill="hold"/>
                                        <p:tgtEl>
                                          <p:spTgt spid="404"/>
                                        </p:tgtEl>
                                        <p:attrNameLst>
                                          <p:attrName>style.visibility</p:attrName>
                                        </p:attrNameLst>
                                      </p:cBhvr>
                                      <p:to>
                                        <p:strVal val="visible"/>
                                      </p:to>
                                    </p:set>
                                    <p:animEffect filter="box(out)" transition="in">
                                      <p:cBhvr>
                                        <p:cTn id="22" dur="175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0" grpId="2"/>
      <p:bldP build="whole" bldLvl="1" animBg="1" rev="0" advAuto="0" spid="399" grpId="1"/>
      <p:bldP build="whole" bldLvl="1" animBg="1" rev="0" advAuto="0" spid="402" grpId="3"/>
      <p:bldP build="whole" bldLvl="1" animBg="1" rev="0" advAuto="0" spid="404" grpId="4"/>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116"/>
          <p:cNvSpPr txBox="1"/>
          <p:nvPr/>
        </p:nvSpPr>
        <p:spPr>
          <a:xfrm>
            <a:off x="5048929" y="686077"/>
            <a:ext cx="11972331" cy="128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821530">
              <a:spcBef>
                <a:spcPts val="0"/>
              </a:spcBef>
              <a:defRPr b="1" sz="5000">
                <a:solidFill>
                  <a:srgbClr val="000000"/>
                </a:solidFill>
                <a:latin typeface="+mj-lt"/>
                <a:ea typeface="+mj-ea"/>
                <a:cs typeface="+mj-cs"/>
                <a:sym typeface="Helvetica"/>
              </a:defRPr>
            </a:pPr>
            <a:r>
              <a:t>The Explicitome (LS)</a:t>
            </a:r>
          </a:p>
          <a:p>
            <a:pPr algn="ctr" defTabSz="821530">
              <a:spcBef>
                <a:spcPts val="0"/>
              </a:spcBef>
              <a:defRPr sz="5000">
                <a:solidFill>
                  <a:srgbClr val="000000"/>
                </a:solidFill>
                <a:latin typeface="Helvetica Light"/>
                <a:ea typeface="Helvetica Light"/>
                <a:cs typeface="Helvetica Light"/>
                <a:sym typeface="Helvetica Light"/>
              </a:defRPr>
            </a:pPr>
          </a:p>
          <a:p>
            <a:pPr algn="ctr" defTabSz="821530">
              <a:spcBef>
                <a:spcPts val="0"/>
              </a:spcBef>
              <a:defRPr sz="5000">
                <a:solidFill>
                  <a:srgbClr val="000000"/>
                </a:solidFill>
                <a:latin typeface="Helvetica Light"/>
                <a:ea typeface="Helvetica Light"/>
                <a:cs typeface="Helvetica Light"/>
                <a:sym typeface="Helvetica Light"/>
              </a:defRPr>
            </a:pPr>
          </a:p>
          <a:p>
            <a:pPr algn="ctr" defTabSz="821530">
              <a:spcBef>
                <a:spcPts val="0"/>
              </a:spcBef>
              <a:defRPr sz="5000">
                <a:solidFill>
                  <a:srgbClr val="000000"/>
                </a:solidFill>
                <a:latin typeface="Helvetica Light"/>
                <a:ea typeface="Helvetica Light"/>
                <a:cs typeface="Helvetica Light"/>
                <a:sym typeface="Helvetica Light"/>
              </a:defRPr>
            </a:pPr>
          </a:p>
          <a:p>
            <a:pPr algn="ctr" defTabSz="821530">
              <a:spcBef>
                <a:spcPts val="0"/>
              </a:spcBef>
              <a:defRPr sz="5000">
                <a:solidFill>
                  <a:srgbClr val="000000"/>
                </a:solidFill>
                <a:latin typeface="Helvetica Light"/>
                <a:ea typeface="Helvetica Light"/>
                <a:cs typeface="Helvetica Light"/>
                <a:sym typeface="Helvetica Light"/>
              </a:defRPr>
            </a:pPr>
          </a:p>
          <a:p>
            <a:pPr algn="ctr" defTabSz="821530">
              <a:spcBef>
                <a:spcPts val="0"/>
              </a:spcBef>
              <a:defRPr sz="5000">
                <a:solidFill>
                  <a:srgbClr val="000000"/>
                </a:solidFill>
                <a:latin typeface="Helvetica Light"/>
                <a:ea typeface="Helvetica Light"/>
                <a:cs typeface="Helvetica Light"/>
                <a:sym typeface="Helvetica Light"/>
              </a:defRPr>
            </a:pPr>
            <a:r>
              <a:t> </a:t>
            </a:r>
          </a:p>
          <a:p>
            <a:pPr algn="ctr" defTabSz="821530">
              <a:spcBef>
                <a:spcPts val="0"/>
              </a:spcBef>
              <a:defRPr sz="5000">
                <a:solidFill>
                  <a:srgbClr val="000000"/>
                </a:solidFill>
                <a:latin typeface="Helvetica Light"/>
                <a:ea typeface="Helvetica Light"/>
                <a:cs typeface="Helvetica Light"/>
                <a:sym typeface="Helvetica Light"/>
              </a:defRPr>
            </a:pPr>
          </a:p>
          <a:p>
            <a:pPr algn="ctr" defTabSz="821530">
              <a:spcBef>
                <a:spcPts val="0"/>
              </a:spcBef>
              <a:defRPr sz="5000">
                <a:solidFill>
                  <a:srgbClr val="000000"/>
                </a:solidFill>
                <a:latin typeface="Helvetica Light"/>
                <a:ea typeface="Helvetica Light"/>
                <a:cs typeface="Helvetica Light"/>
                <a:sym typeface="Helvetica Light"/>
              </a:defRPr>
            </a:pPr>
          </a:p>
          <a:p>
            <a:pPr algn="ctr" defTabSz="821530">
              <a:spcBef>
                <a:spcPts val="0"/>
              </a:spcBef>
              <a:defRPr b="1" sz="13200">
                <a:solidFill>
                  <a:srgbClr val="C82506"/>
                </a:solidFill>
                <a:latin typeface="+mj-lt"/>
                <a:ea typeface="+mj-ea"/>
                <a:cs typeface="+mj-cs"/>
                <a:sym typeface="Helvetica"/>
              </a:defRPr>
            </a:pPr>
          </a:p>
          <a:p>
            <a:pPr algn="ctr" defTabSz="821530">
              <a:spcBef>
                <a:spcPts val="0"/>
              </a:spcBef>
              <a:defRPr b="1" sz="13200">
                <a:solidFill>
                  <a:srgbClr val="C82506"/>
                </a:solidFill>
                <a:latin typeface="+mj-lt"/>
                <a:ea typeface="+mj-ea"/>
                <a:cs typeface="+mj-cs"/>
                <a:sym typeface="Helvetica"/>
              </a:defRPr>
            </a:pPr>
          </a:p>
          <a:p>
            <a:pPr algn="ctr" defTabSz="821530">
              <a:spcBef>
                <a:spcPts val="0"/>
              </a:spcBef>
              <a:defRPr b="1" sz="13200">
                <a:solidFill>
                  <a:srgbClr val="C82506"/>
                </a:solidFill>
                <a:latin typeface="+mj-lt"/>
                <a:ea typeface="+mj-ea"/>
                <a:cs typeface="+mj-cs"/>
                <a:sym typeface="Helvetica"/>
              </a:defRPr>
            </a:pPr>
            <a:r>
              <a:t>10</a:t>
            </a:r>
            <a:r>
              <a:rPr baseline="31999"/>
              <a:t>14</a:t>
            </a:r>
            <a:r>
              <a:t> assertions</a:t>
            </a:r>
          </a:p>
          <a:p>
            <a:pPr algn="ctr" defTabSz="821530">
              <a:spcBef>
                <a:spcPts val="0"/>
              </a:spcBef>
              <a:defRPr sz="5000">
                <a:solidFill>
                  <a:srgbClr val="000000"/>
                </a:solidFill>
                <a:latin typeface="Helvetica Light"/>
                <a:ea typeface="Helvetica Light"/>
                <a:cs typeface="Helvetica Light"/>
                <a:sym typeface="Helvetica Light"/>
              </a:defRPr>
            </a:pPr>
            <a:r>
              <a:t>of the type S-P-O</a:t>
            </a:r>
          </a:p>
        </p:txBody>
      </p:sp>
      <p:pic>
        <p:nvPicPr>
          <p:cNvPr id="407" name="pasted-image.png" descr="pasted-image.png"/>
          <p:cNvPicPr>
            <a:picLocks noChangeAspect="1"/>
          </p:cNvPicPr>
          <p:nvPr/>
        </p:nvPicPr>
        <p:blipFill>
          <a:blip r:embed="rId2">
            <a:extLst/>
          </a:blip>
          <a:stretch>
            <a:fillRect/>
          </a:stretch>
        </p:blipFill>
        <p:spPr>
          <a:xfrm>
            <a:off x="5341408" y="2605850"/>
            <a:ext cx="10554504" cy="6872701"/>
          </a:xfrm>
          <a:prstGeom prst="rect">
            <a:avLst/>
          </a:prstGeom>
          <a:ln w="12700">
            <a:miter lim="400000"/>
          </a:ln>
        </p:spPr>
      </p:pic>
      <p:pic>
        <p:nvPicPr>
          <p:cNvPr id="408" name="pasted-movie.png" descr="pasted-movie.png"/>
          <p:cNvPicPr>
            <a:picLocks noChangeAspect="1"/>
          </p:cNvPicPr>
          <p:nvPr/>
        </p:nvPicPr>
        <p:blipFill>
          <a:blip r:embed="rId3">
            <a:extLst/>
          </a:blip>
          <a:stretch>
            <a:fillRect/>
          </a:stretch>
        </p:blipFill>
        <p:spPr>
          <a:xfrm>
            <a:off x="339364" y="410518"/>
            <a:ext cx="1753546" cy="1381112"/>
          </a:xfrm>
          <a:prstGeom prst="rect">
            <a:avLst/>
          </a:prstGeom>
          <a:ln w="12700">
            <a:miter lim="400000"/>
          </a:ln>
        </p:spPr>
      </p:pic>
      <p:sp>
        <p:nvSpPr>
          <p:cNvPr id="409" name="?"/>
          <p:cNvSpPr txBox="1"/>
          <p:nvPr/>
        </p:nvSpPr>
        <p:spPr>
          <a:xfrm>
            <a:off x="10971774" y="6000495"/>
            <a:ext cx="792176" cy="17150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9600">
                <a:solidFill>
                  <a:srgbClr val="FF2600"/>
                </a:solidFill>
                <a:latin typeface="Graphik"/>
                <a:ea typeface="Graphik"/>
                <a:cs typeface="Graphik"/>
                <a:sym typeface="Graphik"/>
              </a:defRPr>
            </a:lvl1pPr>
          </a:lstStyle>
          <a:p>
            <a:pPr/>
            <a:r>
              <a:t>?</a:t>
            </a:r>
          </a:p>
        </p:txBody>
      </p:sp>
      <p:sp>
        <p:nvSpPr>
          <p:cNvPr id="410" name="Privacy ?"/>
          <p:cNvSpPr txBox="1"/>
          <p:nvPr/>
        </p:nvSpPr>
        <p:spPr>
          <a:xfrm>
            <a:off x="17165897" y="287702"/>
            <a:ext cx="3401112" cy="1626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9100">
                <a:solidFill>
                  <a:srgbClr val="535860"/>
                </a:solidFill>
                <a:latin typeface="Graphik Light"/>
                <a:ea typeface="Graphik Light"/>
                <a:cs typeface="Graphik Light"/>
                <a:sym typeface="Graphik Light"/>
              </a:defRPr>
            </a:lvl1pPr>
          </a:lstStyle>
          <a:p>
            <a:pPr/>
            <a:r>
              <a:t>2. Size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06"/>
                                        </p:tgtEl>
                                        <p:attrNameLst>
                                          <p:attrName>style.visibility</p:attrName>
                                        </p:attrNameLst>
                                      </p:cBhvr>
                                      <p:to>
                                        <p:strVal val="visible"/>
                                      </p:to>
                                    </p:set>
                                    <p:anim calcmode="lin" valueType="num">
                                      <p:cBhvr>
                                        <p:cTn id="7" dur="2500" fill="hold"/>
                                        <p:tgtEl>
                                          <p:spTgt spid="406"/>
                                        </p:tgtEl>
                                        <p:attrNameLst>
                                          <p:attrName>ppt_w</p:attrName>
                                        </p:attrNameLst>
                                      </p:cBhvr>
                                      <p:tavLst>
                                        <p:tav tm="0">
                                          <p:val>
                                            <p:strVal val="4*#ppt_w"/>
                                          </p:val>
                                        </p:tav>
                                        <p:tav tm="100000">
                                          <p:val>
                                            <p:strVal val="#ppt_w"/>
                                          </p:val>
                                        </p:tav>
                                      </p:tavLst>
                                    </p:anim>
                                    <p:anim calcmode="lin" valueType="num">
                                      <p:cBhvr>
                                        <p:cTn id="8" dur="2500" fill="hold"/>
                                        <p:tgtEl>
                                          <p:spTgt spid="40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6" grpId="1"/>
    </p:bldLst>
  </p:timing>
</p:sld>
</file>

<file path=ppt/theme/theme1.xml><?xml version="1.0" encoding="utf-8"?>
<a:theme xmlns:a="http://schemas.openxmlformats.org/drawingml/2006/main" xmlns:r="http://schemas.openxmlformats.org/officeDocument/2006/relationships" name="38_MinimalistLight">
  <a:themeElements>
    <a:clrScheme name="38_MinimalistLight">
      <a:dk1>
        <a:srgbClr val="53585F"/>
      </a:dk1>
      <a:lt1>
        <a:srgbClr val="FFFFFF"/>
      </a:lt1>
      <a:dk2>
        <a:srgbClr val="A7A7A7"/>
      </a:dk2>
      <a:lt2>
        <a:srgbClr val="535353"/>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Helvetica"/>
        <a:ea typeface="Helvetica"/>
        <a:cs typeface="Helvetica"/>
      </a:majorFont>
      <a:minorFont>
        <a:latin typeface="Helvetica Neue"/>
        <a:ea typeface="Helvetica Neue"/>
        <a:cs typeface="Helvetica Neue"/>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8_MinimalistLight">
  <a:themeElements>
    <a:clrScheme name="38_MinimalistLight">
      <a:dk1>
        <a:srgbClr val="000000"/>
      </a:dk1>
      <a:lt1>
        <a:srgbClr val="FFFFFF"/>
      </a:lt1>
      <a:dk2>
        <a:srgbClr val="A7A7A7"/>
      </a:dk2>
      <a:lt2>
        <a:srgbClr val="535353"/>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Helvetica"/>
        <a:ea typeface="Helvetica"/>
        <a:cs typeface="Helvetica"/>
      </a:majorFont>
      <a:minorFont>
        <a:latin typeface="Helvetica Neue"/>
        <a:ea typeface="Helvetica Neue"/>
        <a:cs typeface="Helvetica Neue"/>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355600"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53585F"/>
            </a:solidFill>
            <a:effectLst/>
            <a:uFillTx/>
            <a:latin typeface="Produkt Extralight"/>
            <a:ea typeface="Produkt Extralight"/>
            <a:cs typeface="Produkt Extralight"/>
            <a:sym typeface="Produkt Extra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