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3" r:id="rId2"/>
    <p:sldId id="927" r:id="rId3"/>
    <p:sldId id="928" r:id="rId4"/>
    <p:sldId id="929" r:id="rId5"/>
    <p:sldId id="930" r:id="rId6"/>
    <p:sldId id="931" r:id="rId7"/>
    <p:sldId id="932" r:id="rId8"/>
    <p:sldId id="933" r:id="rId9"/>
    <p:sldId id="934" r:id="rId10"/>
    <p:sldId id="941" r:id="rId11"/>
    <p:sldId id="938" r:id="rId12"/>
    <p:sldId id="939" r:id="rId13"/>
    <p:sldId id="942" r:id="rId14"/>
    <p:sldId id="943" r:id="rId15"/>
    <p:sldId id="944" r:id="rId16"/>
    <p:sldId id="945" r:id="rId17"/>
    <p:sldId id="946" r:id="rId18"/>
    <p:sldId id="947" r:id="rId19"/>
    <p:sldId id="948" r:id="rId20"/>
    <p:sldId id="949" r:id="rId21"/>
    <p:sldId id="950" r:id="rId22"/>
    <p:sldId id="951" r:id="rId23"/>
    <p:sldId id="465" r:id="rId2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i" initials="c" lastIdx="0" clrIdx="0">
    <p:extLst>
      <p:ext uri="{19B8F6BF-5375-455C-9EA6-DF929625EA0E}">
        <p15:presenceInfo xmlns:p15="http://schemas.microsoft.com/office/powerpoint/2012/main" userId="114d146f4c59c6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8000"/>
    <a:srgbClr val="FF0000"/>
    <a:srgbClr val="FFFFCC"/>
    <a:srgbClr val="FF9933"/>
    <a:srgbClr val="FFFF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2910" autoAdjust="0"/>
  </p:normalViewPr>
  <p:slideViewPr>
    <p:cSldViewPr>
      <p:cViewPr varScale="1">
        <p:scale>
          <a:sx n="89" d="100"/>
          <a:sy n="89" d="100"/>
        </p:scale>
        <p:origin x="21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7E01DC-8647-4B8A-A539-CD8844C6F5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4099" name="Google Shape;52;p:notes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buSzPts val="1400"/>
            </a:pPr>
            <a:endParaRPr lang="zh-TW" altLang="zh-TW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8B81-EF4D-4072-A75F-22E7D3E29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13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5B90-DE7C-4AF1-BDA9-B1659140F6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2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361-2A76-4EE7-B0AD-7D4BF4713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8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908A-F029-4686-8BF3-B789F9D553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2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E72F-B5AA-4EE2-ABB5-50A52E6F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5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1503-2FBE-4439-9B08-4924449ED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7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CAD-BE1D-4E4B-9B4C-539648E5CC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A848-8273-4E68-A4C0-A50E206805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6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995F-B2ED-41F0-B8EF-6930B7F1FA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41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0BAD-CA6D-4EA4-945D-79CAD415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05F7-592A-4339-90AA-78C351D1CC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1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8A8383B3-51C8-4D94-9082-39237DC16D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1119188" y="4267200"/>
            <a:ext cx="68754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Dr. Chun-Hsiung Wang </a:t>
            </a:r>
            <a:endParaRPr kumimoji="0"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王俊雄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2026/03/16</a:t>
            </a:r>
          </a:p>
        </p:txBody>
      </p:sp>
      <p:sp>
        <p:nvSpPr>
          <p:cNvPr id="3077" name="Google Shape;58;p13"/>
          <p:cNvSpPr txBox="1">
            <a:spLocks noChangeArrowheads="1"/>
          </p:cNvSpPr>
          <p:nvPr/>
        </p:nvSpPr>
        <p:spPr bwMode="auto">
          <a:xfrm>
            <a:off x="0" y="2665413"/>
            <a:ext cx="9144000" cy="1501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endParaRPr lang="zh-TW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8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40430" y="1949958"/>
            <a:ext cx="142322" cy="1409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143934" y="1986534"/>
            <a:ext cx="172802" cy="1714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05934" y="1986534"/>
            <a:ext cx="172802" cy="1714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972990" y="1834896"/>
            <a:ext cx="380066" cy="14020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807009" y="137663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5745" y="223617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70689" y="22422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75361" y="22422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572678" y="2423160"/>
            <a:ext cx="2885522" cy="4724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(change display style)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5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362200" y="1834896"/>
            <a:ext cx="271272" cy="1280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608832" y="1987296"/>
            <a:ext cx="195072" cy="2011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117905" y="13888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318817" y="139492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572678" y="2423160"/>
            <a:ext cx="2885522" cy="4724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 dusts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volume)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2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623048" y="4498848"/>
            <a:ext cx="576072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476744" y="5017008"/>
            <a:ext cx="1124712" cy="1584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8175805" y="44139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008165" y="52216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4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02920" y="1719072"/>
            <a:ext cx="240792" cy="1280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9016" y="1834896"/>
            <a:ext cx="1197864" cy="1280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574792" y="4511040"/>
            <a:ext cx="1996440" cy="1341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30125" y="13735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 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0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439160" y="3994912"/>
            <a:ext cx="487680" cy="14020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458976" y="2479040"/>
            <a:ext cx="3102864" cy="162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348285" y="26994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299005" y="34690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 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5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565140" y="3751072"/>
            <a:ext cx="210820" cy="1579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906825" y="35833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(hide local resolution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740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991860" y="4795012"/>
            <a:ext cx="1757680" cy="970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733845" y="46730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(select local resolution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4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608320" y="4671060"/>
            <a:ext cx="1714500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898640" y="5038852"/>
            <a:ext cx="386080" cy="1427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623560" y="4927600"/>
            <a:ext cx="330200" cy="132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944925" y="49092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872785" y="51912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269025" y="45054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021125" y="4170127"/>
            <a:ext cx="2723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1.7  1.8  1.9  2.0  2.1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resolutions,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rainbow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424940" y="2468880"/>
            <a:ext cx="3307080" cy="3147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resolutions,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rainbow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4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41020" y="1851660"/>
            <a:ext cx="281940" cy="121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135380" y="1935480"/>
            <a:ext cx="236220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73865" y="13812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91085" y="22346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(Export image to Desktop)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7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51098" y="1715974"/>
            <a:ext cx="1155782" cy="26522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515719" y="115360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2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(Exported image)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03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479540" y="5450332"/>
            <a:ext cx="896620" cy="16560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631180" y="4914900"/>
            <a:ext cx="386080" cy="1427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479540" y="5035804"/>
            <a:ext cx="396748" cy="15189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914445" y="47340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124245" y="50159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resolutions,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blue-white-red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82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41020" y="1851660"/>
            <a:ext cx="281940" cy="121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135380" y="1935480"/>
            <a:ext cx="236220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73865" y="13812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21565" y="22194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608320" y="4671060"/>
            <a:ext cx="1714500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resolutions, 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blue-white-red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4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0" y="3111500"/>
            <a:ext cx="9144000" cy="1470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8"/>
          <p:cNvSpPr>
            <a:spLocks noChangeArrowheads="1"/>
          </p:cNvSpPr>
          <p:nvPr/>
        </p:nvSpPr>
        <p:spPr bwMode="auto">
          <a:xfrm>
            <a:off x="4521188" y="218727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55559" y="2342139"/>
            <a:ext cx="3056806" cy="19233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416881" y="3965531"/>
            <a:ext cx="538893" cy="2089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3411319" y="418834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4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(open map)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334678" y="5084014"/>
            <a:ext cx="431882" cy="71480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6240657" y="455278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7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50258" y="1668780"/>
            <a:ext cx="325202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26458" y="2788920"/>
            <a:ext cx="980522" cy="167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494198" y="3992880"/>
            <a:ext cx="1117682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1201517" y="122317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807265" y="26080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4418482" y="377421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24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951898" y="5021580"/>
            <a:ext cx="401402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549818" y="4429760"/>
            <a:ext cx="3076022" cy="751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549818" y="5181600"/>
            <a:ext cx="3076022" cy="586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4830625" y="44673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7183681" y="464409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4867201" y="527197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0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816518" y="4742180"/>
            <a:ext cx="401402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580298" y="5161280"/>
            <a:ext cx="630002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873297" y="505252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873297" y="44977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4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502318" y="5295900"/>
            <a:ext cx="850982" cy="15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479458" y="5181600"/>
            <a:ext cx="538562" cy="114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317793" y="507081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內容版面配置區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UCSF </a:t>
            </a: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b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(Color according to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618398" y="5010150"/>
            <a:ext cx="378542" cy="121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03158" y="4884420"/>
            <a:ext cx="1761572" cy="1295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907702" y="5134356"/>
            <a:ext cx="401402" cy="12649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802038" y="4639310"/>
            <a:ext cx="378542" cy="121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171489" y="444901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317793" y="47416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799633" y="522321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867201" y="48330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38477" y="6581001"/>
            <a:ext cx="43889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UCSF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ChimeraX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https://www.cgl.ucsf.edu/chimerax/)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03487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4424</TotalTime>
  <Words>698</Words>
  <Application>Microsoft Office PowerPoint</Application>
  <PresentationFormat>如螢幕大小 (4:3)</PresentationFormat>
  <Paragraphs>88</Paragraphs>
  <Slides>23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6" baseType="lpstr">
      <vt:lpstr>Arial</vt:lpstr>
      <vt:lpstr>Times New Roman</vt:lpstr>
      <vt:lpstr>預設簡報設計</vt:lpstr>
      <vt:lpstr>PowerPoint 簡報</vt:lpstr>
      <vt:lpstr>UCSF ChimeraX (open map)</vt:lpstr>
      <vt:lpstr>UCSF ChimeraX (open map)</vt:lpstr>
      <vt:lpstr>UCSF ChimeraX (open map)</vt:lpstr>
      <vt:lpstr>UCSF ChimeraX (Color according to radius)</vt:lpstr>
      <vt:lpstr>UCSF ChimeraX (Color according to radius)</vt:lpstr>
      <vt:lpstr>UCSF ChimeraX (Color according to radius)</vt:lpstr>
      <vt:lpstr>UCSF ChimeraX (Color according to radius)</vt:lpstr>
      <vt:lpstr>UCSF ChimeraX (Color according to radius)</vt:lpstr>
      <vt:lpstr>UCSF ChimeraX (change display style)</vt:lpstr>
      <vt:lpstr>UCSF ChimeraX (hide dusts, hide small volume)</vt:lpstr>
      <vt:lpstr>PowerPoint 簡報</vt:lpstr>
      <vt:lpstr>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NB2 ASCEM</cp:lastModifiedBy>
  <cp:revision>3786</cp:revision>
  <cp:lastPrinted>1601-01-01T00:00:00Z</cp:lastPrinted>
  <dcterms:created xsi:type="dcterms:W3CDTF">2020-08-07T12:26:59Z</dcterms:created>
  <dcterms:modified xsi:type="dcterms:W3CDTF">2026-03-15T16:07:49Z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