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956" r:id="rId3"/>
    <p:sldId id="957" r:id="rId4"/>
    <p:sldId id="958" r:id="rId5"/>
    <p:sldId id="959" r:id="rId6"/>
    <p:sldId id="960" r:id="rId7"/>
    <p:sldId id="961" r:id="rId8"/>
    <p:sldId id="962" r:id="rId9"/>
    <p:sldId id="963" r:id="rId10"/>
    <p:sldId id="465" r:id="rId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i" initials="c" lastIdx="0" clrIdx="0">
    <p:extLst>
      <p:ext uri="{19B8F6BF-5375-455C-9EA6-DF929625EA0E}">
        <p15:presenceInfo xmlns:p15="http://schemas.microsoft.com/office/powerpoint/2012/main" userId="114d146f4c59c6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8000"/>
    <a:srgbClr val="FF0000"/>
    <a:srgbClr val="FFFFCC"/>
    <a:srgbClr val="FF9933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2910" autoAdjust="0"/>
  </p:normalViewPr>
  <p:slideViewPr>
    <p:cSldViewPr>
      <p:cViewPr varScale="1">
        <p:scale>
          <a:sx n="89" d="100"/>
          <a:sy n="89" d="100"/>
        </p:scale>
        <p:origin x="21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7E01DC-8647-4B8A-A539-CD8844C6F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4099" name="Google Shape;52;p:notes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buSzPts val="1400"/>
            </a:pPr>
            <a:endParaRPr lang="zh-TW" altLang="zh-TW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8B81-EF4D-4072-A75F-22E7D3E29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11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5B90-DE7C-4AF1-BDA9-B1659140F6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620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2361-2A76-4EE7-B0AD-7D4BF4713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8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908A-F029-4686-8BF3-B789F9D553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2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72F-B5AA-4EE2-ABB5-50A52E6F7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50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1503-2FBE-4439-9B08-4924449ED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79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9CAD-BE1D-4E4B-9B4C-539648E5CC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61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A848-8273-4E68-A4C0-A50E20680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6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995F-B2ED-41F0-B8EF-6930B7F1FA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841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0BAD-CA6D-4EA4-945D-79CAD4153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07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05F7-592A-4339-90AA-78C351D1CC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816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8A8383B3-51C8-4D94-9082-39237DC16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54;p13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" name="Google Shape;55;p13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6" name="Google Shape;57;p13"/>
          <p:cNvSpPr txBox="1">
            <a:spLocks noChangeArrowheads="1"/>
          </p:cNvSpPr>
          <p:nvPr/>
        </p:nvSpPr>
        <p:spPr bwMode="auto">
          <a:xfrm>
            <a:off x="1119188" y="4267200"/>
            <a:ext cx="687546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zh-TW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  <a:sym typeface="Arial" panose="020B0604020202020204" pitchFamily="34" charset="0"/>
              </a:rPr>
              <a:t>Dr. Chun-Hsiung Wang </a:t>
            </a:r>
            <a:endParaRPr kumimoji="0"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王俊雄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2026/03/16</a:t>
            </a:r>
          </a:p>
        </p:txBody>
      </p:sp>
      <p:sp>
        <p:nvSpPr>
          <p:cNvPr id="3077" name="Google Shape;58;p13"/>
          <p:cNvSpPr txBox="1">
            <a:spLocks noChangeArrowheads="1"/>
          </p:cNvSpPr>
          <p:nvPr/>
        </p:nvSpPr>
        <p:spPr bwMode="auto">
          <a:xfrm>
            <a:off x="0" y="2665413"/>
            <a:ext cx="9144000" cy="15017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endParaRPr lang="zh-TW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8" name="Picture 8" descr="http://cryoem.ibc.sinica.edu.tw/images/ASCEM%20banner-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8350"/>
            <a:ext cx="89963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http://cryoem.ibc.sinica.edu.tw/images/ASCEM%20banner-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8350"/>
            <a:ext cx="89963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Google Shape;54;p13"/>
          <p:cNvSpPr>
            <a:spLocks noChangeArrowheads="1"/>
          </p:cNvSpPr>
          <p:nvPr/>
        </p:nvSpPr>
        <p:spPr bwMode="auto">
          <a:xfrm>
            <a:off x="0" y="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1100"/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084" name="Google Shape;55;p13"/>
          <p:cNvSpPr>
            <a:spLocks noChangeArrowheads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kumimoji="0" lang="zh-TW" altLang="zh-TW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0" y="3111500"/>
            <a:ext cx="9144000" cy="14700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4363232" cy="4525963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(open map)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81000" y="1772920"/>
            <a:ext cx="217170" cy="1473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820519" y="2109912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73255"/>
            <a:ext cx="3362794" cy="3753374"/>
          </a:xfrm>
          <a:prstGeom prst="rect">
            <a:avLst/>
          </a:prstGeom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74920" y="2698095"/>
            <a:ext cx="3276600" cy="228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8340235" y="2555855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6766560" y="5786735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873240" y="5522575"/>
            <a:ext cx="431800" cy="254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8620" y="1992630"/>
            <a:ext cx="1215390" cy="14859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05703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69467"/>
            <a:ext cx="5167217" cy="53599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694479" cy="1981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2200"/>
            <a:ext cx="3692242" cy="1980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(open map)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6308235" y="562864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8128000" y="235712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87160" y="5384800"/>
            <a:ext cx="350520" cy="203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427720" y="4663440"/>
            <a:ext cx="208280" cy="152400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427720" y="2225040"/>
            <a:ext cx="208280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8063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995296" cy="5181600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29506" y="1510284"/>
            <a:ext cx="325202" cy="18288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38650" y="3172968"/>
            <a:ext cx="1149686" cy="16154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07558" y="3547872"/>
            <a:ext cx="1254842" cy="15057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329533" y="1095159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910641" y="3278587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3309010" y="3682778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566511" cy="18288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3400"/>
            <a:ext cx="3743289" cy="1752600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58378" y="2290572"/>
            <a:ext cx="607142" cy="2240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491138" y="5071872"/>
            <a:ext cx="485222" cy="21640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27898" y="3166872"/>
            <a:ext cx="1567262" cy="14782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6370320" y="272034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298180" y="528066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" y="1219200"/>
            <a:ext cx="3057994" cy="343049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3744000" cy="194923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22" y="2140179"/>
            <a:ext cx="3744000" cy="357482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resolution, </a:t>
            </a:r>
            <a:r>
              <a:rPr lang="en-US" altLang="zh-TW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2302" y="1981200"/>
            <a:ext cx="2910840" cy="19304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77152" y="4351528"/>
            <a:ext cx="412070" cy="24079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85438" y="5630672"/>
            <a:ext cx="2372442" cy="221488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3712355" y="1857159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920801" y="4558747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2714650" y="6039898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21858" y="6527292"/>
            <a:ext cx="485222" cy="18846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953000" y="3628619"/>
            <a:ext cx="3726262" cy="1747520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906178" y="3682492"/>
            <a:ext cx="480142" cy="23926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7337450" y="3631978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3567600" cy="3406391"/>
          </a:xfrm>
          <a:prstGeom prst="rect">
            <a:avLst/>
          </a:prstGeom>
        </p:spPr>
      </p:pic>
      <p:pic>
        <p:nvPicPr>
          <p:cNvPr id="22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25" y="1189383"/>
            <a:ext cx="5167668" cy="53604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resolution, </a:t>
            </a:r>
            <a:r>
              <a:rPr lang="en-US" altLang="zh-TW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style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15744" y="3661664"/>
            <a:ext cx="453136" cy="243840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00FF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19072" y="5370576"/>
            <a:ext cx="298704" cy="21336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6382" y="3236976"/>
            <a:ext cx="1763858" cy="406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1924865" y="3174955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1467002" y="492026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6196673" y="1672379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25568" y="2133600"/>
            <a:ext cx="1950720" cy="1706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913376" y="1420368"/>
            <a:ext cx="408432" cy="152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60459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285667" cy="548280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60" y="1981200"/>
            <a:ext cx="3429479" cy="402011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resolution, </a:t>
            </a:r>
            <a:r>
              <a:rPr lang="en-US" altLang="zh-TW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All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75104" y="1426464"/>
            <a:ext cx="453136" cy="18288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255168" y="5281123"/>
            <a:ext cx="586806" cy="33448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273955" y="151578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6542321" y="526495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75104" y="1706880"/>
            <a:ext cx="1371600" cy="1706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45715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8" y="1172817"/>
            <a:ext cx="4156781" cy="43118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" y="5562600"/>
            <a:ext cx="3475051" cy="11754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2" y="1752600"/>
            <a:ext cx="4158488" cy="431358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resolution, </a:t>
            </a:r>
            <a:r>
              <a:rPr lang="en-US" altLang="zh-TW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Hide dust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89304" y="1340104"/>
            <a:ext cx="260096" cy="13817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25160" y="6125949"/>
            <a:ext cx="527170" cy="18539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38955" y="139386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439695" y="628868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309624" y="2738120"/>
            <a:ext cx="945896" cy="13716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64664" y="3571240"/>
            <a:ext cx="1042416" cy="13716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447800" y="2819400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2643809" y="313082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930180" y="6497010"/>
            <a:ext cx="279620" cy="20859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1645643" y="6073338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4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309534" cy="41148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UCSF Chimera</a:t>
            </a:r>
            <a:b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(Color according to </a:t>
            </a:r>
            <a:r>
              <a:rPr lang="en-US" altLang="zh-TW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resolution, </a:t>
            </a:r>
            <a:r>
              <a:rPr lang="en-US" altLang="zh-TW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Blue-Red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596963" y="4345785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10200" y="6581001"/>
            <a:ext cx="3831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(ref: UCSF Chimera website. www.rbvi.ucsf.edu/chimera/)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498467" y="3632200"/>
            <a:ext cx="909453" cy="1981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785731" y="5184913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 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2400" b="1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017642" y="5653597"/>
            <a:ext cx="407505" cy="220429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23" name="內容版面配置區 1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752599"/>
            <a:ext cx="4157734" cy="43128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59996" y="3019728"/>
            <a:ext cx="2126003" cy="561672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498467" y="4467528"/>
            <a:ext cx="1115524" cy="19392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204853936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</TotalTime>
  <Words>293</Words>
  <Application>Microsoft Office PowerPoint</Application>
  <PresentationFormat>如螢幕大小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預設簡報設計</vt:lpstr>
      <vt:lpstr>PowerPoint 簡報</vt:lpstr>
      <vt:lpstr>UCSF Chimera (open map)</vt:lpstr>
      <vt:lpstr>UCSF Chimera (open map)</vt:lpstr>
      <vt:lpstr>UCSF Chimera (Color according to local resolution)</vt:lpstr>
      <vt:lpstr>UCSF Chimera (Color according to local resolution, Rainbow)</vt:lpstr>
      <vt:lpstr>UCSF Chimera (Color according to local resolution, change style)</vt:lpstr>
      <vt:lpstr>UCSF Chimera (Color according to local resolution, View All)</vt:lpstr>
      <vt:lpstr>UCSF Chimera (Color according to local resolution, Hide dust)</vt:lpstr>
      <vt:lpstr>UCSF Chimera (Color according to local resolution, Blue-Red)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NB2 ASCEM</cp:lastModifiedBy>
  <cp:revision>3877</cp:revision>
  <cp:lastPrinted>1601-01-01T00:00:00Z</cp:lastPrinted>
  <dcterms:created xsi:type="dcterms:W3CDTF">2020-08-07T12:26:59Z</dcterms:created>
  <dcterms:modified xsi:type="dcterms:W3CDTF">2026-03-15T16:07:55Z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