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A5E5A4-EDC1-4E00-B97A-80FC50172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E4C0A46-1BC6-4BCF-9D48-4DC909B4F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139741-4D8F-4AED-8407-0A9CC8AD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3DBF-ACE5-4120-B29B-C56BE78CDD22}" type="datetimeFigureOut">
              <a:rPr lang="zh-TW" altLang="en-US" smtClean="0"/>
              <a:t>2026/3/16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AE8DB3-C612-4FFA-B9AB-D6D1A6DC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290D03-96E8-48E1-A562-557BE0E0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DE7D-6052-4E16-B800-BEB24EC9F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20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2AFBDF-E70A-429F-8D1A-8046AE2B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755B06A-75AB-4CF0-89EF-5F7148D94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24533C-2500-4993-ABBB-B1FB6DE9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3DBF-ACE5-4120-B29B-C56BE78CDD22}" type="datetimeFigureOut">
              <a:rPr lang="zh-TW" altLang="en-US" smtClean="0"/>
              <a:t>2026/3/16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4EFE42-0D92-48A6-A774-1757ABE6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DFC3F0-EDE9-47D1-9A45-4FAC6053E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DE7D-6052-4E16-B800-BEB24EC9F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85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048ABCC-6249-4264-9A3D-B16D4DF4B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257B4E4-0BE7-450A-89FE-D4E9BCE6E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6E86EB-5B88-4402-AE64-0369DCAB7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3DBF-ACE5-4120-B29B-C56BE78CDD22}" type="datetimeFigureOut">
              <a:rPr lang="zh-TW" altLang="en-US" smtClean="0"/>
              <a:t>2026/3/16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2501C8-542B-43D4-A698-99B25C0C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DAE510-6A07-4084-9583-4755737B3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DE7D-6052-4E16-B800-BEB24EC9F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67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D5BD02-D9A1-4766-B624-6F2C428B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CA7EB7-FB9C-4488-8D6C-71C48CE65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9456A5-B4B5-4422-BC9B-1CE6DA34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3DBF-ACE5-4120-B29B-C56BE78CDD22}" type="datetimeFigureOut">
              <a:rPr lang="zh-TW" altLang="en-US" smtClean="0"/>
              <a:t>2026/3/16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EAD7BC-413F-437B-911A-72CC3642D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EC8A6F-921B-4361-9C70-8D30F1B8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DE7D-6052-4E16-B800-BEB24EC9F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24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4C584F-3052-4BF5-89DC-9FCC0166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3C1EA9-471D-440F-8802-5DA04E3D0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1973DD-4EC8-4B28-B328-340B2BB1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3DBF-ACE5-4120-B29B-C56BE78CDD22}" type="datetimeFigureOut">
              <a:rPr lang="zh-TW" altLang="en-US" smtClean="0"/>
              <a:t>2026/3/16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AB11FF-AC2E-4AB5-8D27-BEF164293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124C90-EED2-4321-ACCF-4BD2363A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DE7D-6052-4E16-B800-BEB24EC9F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413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A8AF62-51AA-4284-98B6-02294548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534155-2672-47CC-830B-A5D36B275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84D520A-72C0-464D-96C5-E060585CE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BDBDE8C-611F-4235-AC1B-96C9AA99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3DBF-ACE5-4120-B29B-C56BE78CDD22}" type="datetimeFigureOut">
              <a:rPr lang="zh-TW" altLang="en-US" smtClean="0"/>
              <a:t>2026/3/16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C6F8164-DEBB-4C8E-B0A7-217A9E3E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476BD34-9E2E-41E3-86C8-5A71FEE1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DE7D-6052-4E16-B800-BEB24EC9F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46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D54A10-F335-4087-AFE3-A271DF36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7888E9E-3422-423F-A90A-690DAF480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D359187-033D-445D-8212-7B05989C9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80DB293-BAE9-4569-B4F7-8924E9D1C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9F5C974-9C43-481A-900F-D18C8D26E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493EAFA-D7D6-4D35-A6C6-B5C19DC29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3DBF-ACE5-4120-B29B-C56BE78CDD22}" type="datetimeFigureOut">
              <a:rPr lang="zh-TW" altLang="en-US" smtClean="0"/>
              <a:t>2026/3/16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A0EA4EB-F40C-4E6E-B3E6-8A0364DB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3B60AE5-0686-40D0-B03C-B2B570F3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DE7D-6052-4E16-B800-BEB24EC9F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83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083212-FB42-46AB-81A6-37686847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C2E3926-91AE-4D21-A0F7-11FDA3F7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3DBF-ACE5-4120-B29B-C56BE78CDD22}" type="datetimeFigureOut">
              <a:rPr lang="zh-TW" altLang="en-US" smtClean="0"/>
              <a:t>2026/3/16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587548E-7785-461B-976B-90DAE5308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205634F-E755-46D3-A40E-795CCD40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DE7D-6052-4E16-B800-BEB24EC9F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38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9E8047C-037B-426F-9F91-35DF696E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3DBF-ACE5-4120-B29B-C56BE78CDD22}" type="datetimeFigureOut">
              <a:rPr lang="zh-TW" altLang="en-US" smtClean="0"/>
              <a:t>2026/3/16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6B34360-5FCA-411E-AEDB-5C2A1B27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A1CD1F2-2D10-4397-AC11-8969B84A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DE7D-6052-4E16-B800-BEB24EC9F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304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E87D9D-0C4B-49FC-85DB-EFBA70989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957CA7-952B-4DE9-AD4C-55CDBFB1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818530B-07DC-4A53-8FAF-47CA08125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D8EBB61-7572-4AF2-A615-5313DBEE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3DBF-ACE5-4120-B29B-C56BE78CDD22}" type="datetimeFigureOut">
              <a:rPr lang="zh-TW" altLang="en-US" smtClean="0"/>
              <a:t>2026/3/16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6917489-C82F-4601-8C00-443D8C85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E8672CC-376F-42FE-9B78-844DACA9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DE7D-6052-4E16-B800-BEB24EC9F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56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7F2641-D182-48D6-A827-E1BA64D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ED06552-9D42-4A84-812F-5753DAA22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D0BBF02-A4F3-40AE-9B56-FD701C9AC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2790314-6B70-49AC-8206-74E81535B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3DBF-ACE5-4120-B29B-C56BE78CDD22}" type="datetimeFigureOut">
              <a:rPr lang="zh-TW" altLang="en-US" smtClean="0"/>
              <a:t>2026/3/16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AA4839-D22C-41CA-85C4-E7AC6E83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349FD9F-D756-4643-95ED-1A88EC5E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CDE7D-6052-4E16-B800-BEB24EC9F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00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4D5E8F6-0D45-4304-889A-EB500E9DD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2360780-3A69-4BCE-B986-532EFCFA4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D5ADEA-EFC5-4CCA-B1AF-97C1D21B9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F3DBF-ACE5-4120-B29B-C56BE78CDD22}" type="datetimeFigureOut">
              <a:rPr lang="zh-TW" altLang="en-US" smtClean="0"/>
              <a:t>2026/3/16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22B8D9-5EAE-4A78-BA35-F7E486ACD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A1134C-ECFF-44A6-8ED6-47CFA1582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CDE7D-6052-4E16-B800-BEB24EC9F1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17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CFB4A1B-1294-48C0-AB97-D0EB8C822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B690F1A-4E39-4A6B-A422-022A198A2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 b="2931"/>
          <a:stretch/>
        </p:blipFill>
        <p:spPr bwMode="auto">
          <a:xfrm>
            <a:off x="6499901" y="1444381"/>
            <a:ext cx="5692099" cy="541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1D7DE55-512B-4214-A8A6-ECCB08E2D0CE}"/>
              </a:ext>
            </a:extLst>
          </p:cNvPr>
          <p:cNvSpPr txBox="1"/>
          <p:nvPr/>
        </p:nvSpPr>
        <p:spPr>
          <a:xfrm>
            <a:off x="704192" y="872358"/>
            <a:ext cx="10942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Novel Computational Approaches for Determining Protein Structures and Dynamics</a:t>
            </a:r>
            <a:endParaRPr lang="zh-TW" altLang="en-US" sz="2400" b="1" dirty="0">
              <a:latin typeface="Cambria Math" panose="02040503050406030204" pitchFamily="18" charset="0"/>
            </a:endParaRPr>
          </a:p>
        </p:txBody>
      </p:sp>
      <p:pic>
        <p:nvPicPr>
          <p:cNvPr id="1032" name="Picture 8" descr="Seminar : Dr. Antonio Mucherino Thursday May 23, 2024 at 10h15 LMOPS,  CentraleSupélec, 2 rue E. Belin, Metz Salle du Conseil So">
            <a:extLst>
              <a:ext uri="{FF2B5EF4-FFF2-40B4-BE49-F238E27FC236}">
                <a16:creationId xmlns:a16="http://schemas.microsoft.com/office/drawing/2014/main" id="{55947603-3287-4670-952A-E84FE2E84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6" y="1545019"/>
            <a:ext cx="1122457" cy="143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érèse MALLIAVIN | Directeur de recherches | PhD (HDR) | French National  Centre for Scientific Research, Paris | CNRS | Institut National de Chimie  | Research profile">
            <a:extLst>
              <a:ext uri="{FF2B5EF4-FFF2-40B4-BE49-F238E27FC236}">
                <a16:creationId xmlns:a16="http://schemas.microsoft.com/office/drawing/2014/main" id="{3BEE0474-AD99-4960-BEA9-103A62B54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r="16038"/>
          <a:stretch/>
        </p:blipFill>
        <p:spPr bwMode="auto">
          <a:xfrm>
            <a:off x="297246" y="5047131"/>
            <a:ext cx="1168777" cy="143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F4EBCFD-571F-4AA6-A2F8-3B9F6526CA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t="21061" r="20448" b="14188"/>
          <a:stretch/>
        </p:blipFill>
        <p:spPr>
          <a:xfrm>
            <a:off x="297246" y="3165085"/>
            <a:ext cx="1142302" cy="1564395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3AC853BC-E6C3-444F-A375-6F7697C84565}"/>
              </a:ext>
            </a:extLst>
          </p:cNvPr>
          <p:cNvSpPr txBox="1"/>
          <p:nvPr/>
        </p:nvSpPr>
        <p:spPr>
          <a:xfrm>
            <a:off x="1573199" y="1748149"/>
            <a:ext cx="66674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新細明體" panose="02020500000000000000" pitchFamily="18" charset="-120"/>
              </a:rPr>
              <a:t>Professor Antonio Mucherino, University of Rennes, France</a:t>
            </a:r>
          </a:p>
          <a:p>
            <a:r>
              <a:rPr lang="en-US" altLang="zh-TW" sz="1800" b="1" i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新細明體" panose="02020500000000000000" pitchFamily="18" charset="-120"/>
              </a:rPr>
              <a:t>From protein structure determination to abstract distance geometry in 1D: novel approaches</a:t>
            </a:r>
            <a:endParaRPr lang="zh-TW" altLang="zh-TW" sz="1800" b="1" i="1" dirty="0">
              <a:effectLst/>
              <a:latin typeface="Cambria Math" panose="02040503050406030204" pitchFamily="18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06BA157-3CC4-4DA7-9702-55EC511F4998}"/>
              </a:ext>
            </a:extLst>
          </p:cNvPr>
          <p:cNvSpPr txBox="1"/>
          <p:nvPr/>
        </p:nvSpPr>
        <p:spPr>
          <a:xfrm>
            <a:off x="1599674" y="5178651"/>
            <a:ext cx="66674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新細明體" panose="02020500000000000000" pitchFamily="18" charset="-120"/>
              </a:rPr>
              <a:t>Professor </a:t>
            </a:r>
            <a:r>
              <a:rPr lang="en-US" altLang="zh-TW" sz="1800" b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Thérèse Malliavin</a:t>
            </a:r>
            <a:r>
              <a:rPr lang="en-US" altLang="zh-TW" sz="1800" b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新細明體" panose="02020500000000000000" pitchFamily="18" charset="-120"/>
              </a:rPr>
              <a:t>, University of Lorraine, France</a:t>
            </a:r>
          </a:p>
          <a:p>
            <a:r>
              <a:rPr lang="en-US" altLang="zh-TW" sz="1800" b="1" i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新細明體" panose="02020500000000000000" pitchFamily="18" charset="-120"/>
              </a:rPr>
              <a:t>Experimental and in silico investigations of the conformational landscapes of intrinsically disordered proteins : </a:t>
            </a:r>
          </a:p>
          <a:p>
            <a:r>
              <a:rPr lang="en-US" altLang="zh-TW" sz="1800" b="1" i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新細明體" panose="02020500000000000000" pitchFamily="18" charset="-120"/>
              </a:rPr>
              <a:t>applying geometric approaches at various scales</a:t>
            </a:r>
            <a:endParaRPr lang="zh-TW" altLang="zh-TW" sz="1800" b="1" i="1" dirty="0">
              <a:effectLst/>
              <a:latin typeface="Cambria Math" panose="02040503050406030204" pitchFamily="18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2F689C8-E5BB-41FA-BCC3-C6D455DA215B}"/>
              </a:ext>
            </a:extLst>
          </p:cNvPr>
          <p:cNvSpPr txBox="1"/>
          <p:nvPr/>
        </p:nvSpPr>
        <p:spPr>
          <a:xfrm>
            <a:off x="1573199" y="3596408"/>
            <a:ext cx="6097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b="1" dirty="0" err="1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新細明體" panose="02020500000000000000" pitchFamily="18" charset="-120"/>
              </a:rPr>
              <a:t>Mlle</a:t>
            </a:r>
            <a:r>
              <a:rPr lang="en-US" altLang="zh-TW" sz="1800" b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新細明體" panose="02020500000000000000" pitchFamily="18" charset="-120"/>
              </a:rPr>
              <a:t> Marina Botnari, University of Lorraine, France </a:t>
            </a:r>
          </a:p>
          <a:p>
            <a:r>
              <a:rPr lang="en-US" altLang="zh-TW" sz="1800" b="1" i="1" dirty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新細明體" panose="02020500000000000000" pitchFamily="18" charset="-120"/>
              </a:rPr>
              <a:t>Multifaceted molecular dynamics studies on the stability of type 1A polymorph of α-synuclein</a:t>
            </a:r>
            <a:endParaRPr lang="zh-TW" altLang="zh-TW" sz="1800" b="1" i="1" dirty="0">
              <a:effectLst/>
              <a:latin typeface="Cambria Math" panose="02040503050406030204" pitchFamily="18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92BDF45-C0F7-4D30-AD7D-7BF5F7E01362}"/>
              </a:ext>
            </a:extLst>
          </p:cNvPr>
          <p:cNvSpPr txBox="1"/>
          <p:nvPr/>
        </p:nvSpPr>
        <p:spPr>
          <a:xfrm>
            <a:off x="8375574" y="6487050"/>
            <a:ext cx="2277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/>
              <a:t>https://gesp.cnrs.fr/</a:t>
            </a:r>
          </a:p>
        </p:txBody>
      </p:sp>
    </p:spTree>
    <p:extLst>
      <p:ext uri="{BB962C8B-B14F-4D97-AF65-F5344CB8AC3E}">
        <p14:creationId xmlns:p14="http://schemas.microsoft.com/office/powerpoint/2010/main" val="305536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95</Words>
  <Application>Microsoft Office PowerPoint</Application>
  <PresentationFormat>寬螢幕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Jung-Hsin Lin</dc:creator>
  <cp:lastModifiedBy>Jung-Hsin Lin</cp:lastModifiedBy>
  <cp:revision>6</cp:revision>
  <dcterms:created xsi:type="dcterms:W3CDTF">2026-03-16T12:53:03Z</dcterms:created>
  <dcterms:modified xsi:type="dcterms:W3CDTF">2026-03-16T13:32:24Z</dcterms:modified>
</cp:coreProperties>
</file>